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78"/>
      </p:cViewPr>
      <p:guideLst>
        <p:guide orient="horz" pos="2063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D9D47-DF98-4DD2-B0FF-507232815809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00FEC-D27E-4D4E-9B9D-C647ECAEF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0FEC-D27E-4D4E-9B9D-C647ECAEFC5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42.xml"/><Relationship Id="rId21" Type="http://schemas.openxmlformats.org/officeDocument/2006/relationships/tags" Target="../tags/tag37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63" Type="http://schemas.openxmlformats.org/officeDocument/2006/relationships/image" Target="../media/image11.png"/><Relationship Id="rId68" Type="http://schemas.openxmlformats.org/officeDocument/2006/relationships/image" Target="../media/image13.png"/><Relationship Id="rId84" Type="http://schemas.openxmlformats.org/officeDocument/2006/relationships/image" Target="../media/image23.png"/><Relationship Id="rId89" Type="http://schemas.openxmlformats.org/officeDocument/2006/relationships/image" Target="../media/image37.png"/><Relationship Id="rId16" Type="http://schemas.openxmlformats.org/officeDocument/2006/relationships/tags" Target="../tags/tag32.xml"/><Relationship Id="rId11" Type="http://schemas.openxmlformats.org/officeDocument/2006/relationships/tags" Target="../tags/tag27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53" Type="http://schemas.openxmlformats.org/officeDocument/2006/relationships/slideMaster" Target="../slideMasters/slideMaster1.xml"/><Relationship Id="rId58" Type="http://schemas.openxmlformats.org/officeDocument/2006/relationships/image" Target="../media/image6.png"/><Relationship Id="rId74" Type="http://schemas.openxmlformats.org/officeDocument/2006/relationships/image" Target="../media/image32.png"/><Relationship Id="rId79" Type="http://schemas.openxmlformats.org/officeDocument/2006/relationships/image" Target="../media/image36.png"/><Relationship Id="rId5" Type="http://schemas.openxmlformats.org/officeDocument/2006/relationships/tags" Target="../tags/tag21.xml"/><Relationship Id="rId90" Type="http://schemas.openxmlformats.org/officeDocument/2006/relationships/image" Target="../media/image38.png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43" Type="http://schemas.openxmlformats.org/officeDocument/2006/relationships/tags" Target="../tags/tag59.xml"/><Relationship Id="rId48" Type="http://schemas.openxmlformats.org/officeDocument/2006/relationships/tags" Target="../tags/tag64.xml"/><Relationship Id="rId56" Type="http://schemas.openxmlformats.org/officeDocument/2006/relationships/image" Target="../media/image2.png"/><Relationship Id="rId64" Type="http://schemas.openxmlformats.org/officeDocument/2006/relationships/image" Target="../media/image28.png"/><Relationship Id="rId69" Type="http://schemas.openxmlformats.org/officeDocument/2006/relationships/image" Target="../media/image14.png"/><Relationship Id="rId77" Type="http://schemas.openxmlformats.org/officeDocument/2006/relationships/image" Target="../media/image18.png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72" Type="http://schemas.openxmlformats.org/officeDocument/2006/relationships/image" Target="../media/image17.png"/><Relationship Id="rId80" Type="http://schemas.openxmlformats.org/officeDocument/2006/relationships/image" Target="../media/image19.png"/><Relationship Id="rId85" Type="http://schemas.openxmlformats.org/officeDocument/2006/relationships/image" Target="../media/image24.png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46" Type="http://schemas.openxmlformats.org/officeDocument/2006/relationships/tags" Target="../tags/tag62.xml"/><Relationship Id="rId59" Type="http://schemas.openxmlformats.org/officeDocument/2006/relationships/image" Target="../media/image7.png"/><Relationship Id="rId67" Type="http://schemas.openxmlformats.org/officeDocument/2006/relationships/image" Target="../media/image12.png"/><Relationship Id="rId20" Type="http://schemas.openxmlformats.org/officeDocument/2006/relationships/tags" Target="../tags/tag36.xml"/><Relationship Id="rId41" Type="http://schemas.openxmlformats.org/officeDocument/2006/relationships/tags" Target="../tags/tag57.xml"/><Relationship Id="rId54" Type="http://schemas.openxmlformats.org/officeDocument/2006/relationships/image" Target="../media/image4.png"/><Relationship Id="rId62" Type="http://schemas.openxmlformats.org/officeDocument/2006/relationships/image" Target="../media/image10.png"/><Relationship Id="rId70" Type="http://schemas.openxmlformats.org/officeDocument/2006/relationships/image" Target="../media/image15.png"/><Relationship Id="rId75" Type="http://schemas.openxmlformats.org/officeDocument/2006/relationships/image" Target="../media/image33.png"/><Relationship Id="rId83" Type="http://schemas.openxmlformats.org/officeDocument/2006/relationships/image" Target="../media/image22.png"/><Relationship Id="rId88" Type="http://schemas.openxmlformats.org/officeDocument/2006/relationships/image" Target="../media/image27.png"/><Relationship Id="rId91" Type="http://schemas.openxmlformats.org/officeDocument/2006/relationships/image" Target="../media/image3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49" Type="http://schemas.openxmlformats.org/officeDocument/2006/relationships/tags" Target="../tags/tag65.xml"/><Relationship Id="rId57" Type="http://schemas.openxmlformats.org/officeDocument/2006/relationships/image" Target="../media/image5.png"/><Relationship Id="rId10" Type="http://schemas.openxmlformats.org/officeDocument/2006/relationships/tags" Target="../tags/tag26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52" Type="http://schemas.openxmlformats.org/officeDocument/2006/relationships/tags" Target="../tags/tag68.xml"/><Relationship Id="rId60" Type="http://schemas.openxmlformats.org/officeDocument/2006/relationships/image" Target="../media/image8.png"/><Relationship Id="rId65" Type="http://schemas.openxmlformats.org/officeDocument/2006/relationships/image" Target="../media/image29.png"/><Relationship Id="rId73" Type="http://schemas.openxmlformats.org/officeDocument/2006/relationships/image" Target="../media/image31.png"/><Relationship Id="rId78" Type="http://schemas.openxmlformats.org/officeDocument/2006/relationships/image" Target="../media/image35.png"/><Relationship Id="rId81" Type="http://schemas.openxmlformats.org/officeDocument/2006/relationships/image" Target="../media/image20.png"/><Relationship Id="rId86" Type="http://schemas.openxmlformats.org/officeDocument/2006/relationships/image" Target="../media/image2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9" Type="http://schemas.openxmlformats.org/officeDocument/2006/relationships/tags" Target="../tags/tag55.xml"/><Relationship Id="rId34" Type="http://schemas.openxmlformats.org/officeDocument/2006/relationships/tags" Target="../tags/tag50.xml"/><Relationship Id="rId50" Type="http://schemas.openxmlformats.org/officeDocument/2006/relationships/tags" Target="../tags/tag66.xml"/><Relationship Id="rId55" Type="http://schemas.openxmlformats.org/officeDocument/2006/relationships/image" Target="../media/image1.png"/><Relationship Id="rId76" Type="http://schemas.openxmlformats.org/officeDocument/2006/relationships/image" Target="../media/image34.png"/><Relationship Id="rId7" Type="http://schemas.openxmlformats.org/officeDocument/2006/relationships/tags" Target="../tags/tag23.xml"/><Relationship Id="rId71" Type="http://schemas.openxmlformats.org/officeDocument/2006/relationships/image" Target="../media/image16.png"/><Relationship Id="rId92" Type="http://schemas.openxmlformats.org/officeDocument/2006/relationships/image" Target="../media/image40.png"/><Relationship Id="rId2" Type="http://schemas.openxmlformats.org/officeDocument/2006/relationships/tags" Target="../tags/tag18.xml"/><Relationship Id="rId29" Type="http://schemas.openxmlformats.org/officeDocument/2006/relationships/tags" Target="../tags/tag45.xml"/><Relationship Id="rId24" Type="http://schemas.openxmlformats.org/officeDocument/2006/relationships/tags" Target="../tags/tag40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66" Type="http://schemas.openxmlformats.org/officeDocument/2006/relationships/image" Target="../media/image30.png"/><Relationship Id="rId87" Type="http://schemas.openxmlformats.org/officeDocument/2006/relationships/image" Target="../media/image26.png"/><Relationship Id="rId61" Type="http://schemas.openxmlformats.org/officeDocument/2006/relationships/image" Target="../media/image9.png"/><Relationship Id="rId82" Type="http://schemas.openxmlformats.org/officeDocument/2006/relationships/image" Target="../media/image21.png"/><Relationship Id="rId19" Type="http://schemas.openxmlformats.org/officeDocument/2006/relationships/tags" Target="../tags/tag3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36.pn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59.png"/><Relationship Id="rId10" Type="http://schemas.openxmlformats.org/officeDocument/2006/relationships/image" Target="../media/image29.png"/><Relationship Id="rId4" Type="http://schemas.openxmlformats.org/officeDocument/2006/relationships/image" Target="../media/image58.png"/><Relationship Id="rId9" Type="http://schemas.openxmlformats.org/officeDocument/2006/relationships/image" Target="../media/image30.png"/><Relationship Id="rId1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18.png"/><Relationship Id="rId26" Type="http://schemas.openxmlformats.org/officeDocument/2006/relationships/image" Target="../media/image53.png"/><Relationship Id="rId3" Type="http://schemas.openxmlformats.org/officeDocument/2006/relationships/image" Target="../media/image41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24" Type="http://schemas.openxmlformats.org/officeDocument/2006/relationships/image" Target="../media/image51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44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038" y="350675"/>
            <a:ext cx="1057275" cy="895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-1905"/>
            <a:ext cx="9144000" cy="6850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1" y="33863"/>
            <a:ext cx="8480955" cy="11307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038" y="363375"/>
            <a:ext cx="1057275" cy="895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" y="1780879"/>
            <a:ext cx="1147504" cy="971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717321"/>
            <a:ext cx="924291" cy="7827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81" y="636376"/>
            <a:ext cx="961433" cy="814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44" y="5179911"/>
            <a:ext cx="7050881" cy="163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" y="4836000"/>
            <a:ext cx="9144000" cy="20905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36" y="5344593"/>
            <a:ext cx="637759" cy="8067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1" y="3933855"/>
            <a:ext cx="820824" cy="1757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19" y="3814175"/>
            <a:ext cx="800100" cy="19240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57" y="4611318"/>
            <a:ext cx="739081" cy="12984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2" y="2446801"/>
            <a:ext cx="1013543" cy="282416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36681" y="2970547"/>
            <a:ext cx="909283" cy="25336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63" y="6371310"/>
            <a:ext cx="1899716" cy="31388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694" y="6223391"/>
            <a:ext cx="1930583" cy="30737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95" y="7386796"/>
            <a:ext cx="1262852" cy="18477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35">
            <a:off x="2752414" y="6183889"/>
            <a:ext cx="570821" cy="81789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6" y="5672349"/>
            <a:ext cx="607219" cy="13144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435396" y="6368123"/>
            <a:ext cx="702521" cy="5546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72" y="5737435"/>
            <a:ext cx="597802" cy="13337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56" y="6166148"/>
            <a:ext cx="767174" cy="815243"/>
          </a:xfrm>
          <a:prstGeom prst="rect">
            <a:avLst/>
          </a:prstGeom>
        </p:spPr>
      </p:pic>
      <p:sp>
        <p:nvSpPr>
          <p:cNvPr id="30" name="PA_任意多边形 75"/>
          <p:cNvSpPr/>
          <p:nvPr>
            <p:custDataLst>
              <p:tags r:id="rId1"/>
            </p:custDataLst>
          </p:nvPr>
        </p:nvSpPr>
        <p:spPr>
          <a:xfrm>
            <a:off x="1732754" y="-2416260"/>
            <a:ext cx="260655" cy="18323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PA_任意多边形 76"/>
          <p:cNvSpPr/>
          <p:nvPr>
            <p:custDataLst>
              <p:tags r:id="rId2"/>
            </p:custDataLst>
          </p:nvPr>
        </p:nvSpPr>
        <p:spPr>
          <a:xfrm>
            <a:off x="6298311" y="-1876720"/>
            <a:ext cx="195532" cy="26208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PA_任意多边形 77"/>
          <p:cNvSpPr/>
          <p:nvPr>
            <p:custDataLst>
              <p:tags r:id="rId3"/>
            </p:custDataLst>
          </p:nvPr>
        </p:nvSpPr>
        <p:spPr>
          <a:xfrm>
            <a:off x="7451738" y="-2928715"/>
            <a:ext cx="155563" cy="318603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PA_任意多边形 78"/>
          <p:cNvSpPr/>
          <p:nvPr>
            <p:custDataLst>
              <p:tags r:id="rId4"/>
            </p:custDataLst>
          </p:nvPr>
        </p:nvSpPr>
        <p:spPr>
          <a:xfrm rot="5868747">
            <a:off x="5058439" y="-1814985"/>
            <a:ext cx="198027" cy="34290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PA_任意多边形 79"/>
          <p:cNvSpPr/>
          <p:nvPr>
            <p:custDataLst>
              <p:tags r:id="rId5"/>
            </p:custDataLst>
          </p:nvPr>
        </p:nvSpPr>
        <p:spPr>
          <a:xfrm>
            <a:off x="5474053" y="-3248612"/>
            <a:ext cx="184705" cy="13269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PA_任意多边形 80"/>
          <p:cNvSpPr/>
          <p:nvPr>
            <p:custDataLst>
              <p:tags r:id="rId6"/>
            </p:custDataLst>
          </p:nvPr>
        </p:nvSpPr>
        <p:spPr>
          <a:xfrm rot="9005917">
            <a:off x="4758248" y="-3998037"/>
            <a:ext cx="95455" cy="272524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PA_任意多边形 81"/>
          <p:cNvSpPr/>
          <p:nvPr>
            <p:custDataLst>
              <p:tags r:id="rId7"/>
            </p:custDataLst>
          </p:nvPr>
        </p:nvSpPr>
        <p:spPr>
          <a:xfrm>
            <a:off x="8374225" y="-2833342"/>
            <a:ext cx="182118" cy="37298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PA_任意多边形 82"/>
          <p:cNvSpPr/>
          <p:nvPr>
            <p:custDataLst>
              <p:tags r:id="rId8"/>
            </p:custDataLst>
          </p:nvPr>
        </p:nvSpPr>
        <p:spPr>
          <a:xfrm>
            <a:off x="1912261" y="-1254755"/>
            <a:ext cx="182118" cy="37298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PA_任意多边形 83"/>
          <p:cNvSpPr/>
          <p:nvPr>
            <p:custDataLst>
              <p:tags r:id="rId9"/>
            </p:custDataLst>
          </p:nvPr>
        </p:nvSpPr>
        <p:spPr>
          <a:xfrm rot="9005917">
            <a:off x="7336492" y="-1822340"/>
            <a:ext cx="144051" cy="41126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PA_任意多边形 84"/>
          <p:cNvSpPr/>
          <p:nvPr>
            <p:custDataLst>
              <p:tags r:id="rId10"/>
            </p:custDataLst>
          </p:nvPr>
        </p:nvSpPr>
        <p:spPr>
          <a:xfrm>
            <a:off x="8591737" y="-1761960"/>
            <a:ext cx="280207" cy="19697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PA_任意多边形 85"/>
          <p:cNvSpPr/>
          <p:nvPr>
            <p:custDataLst>
              <p:tags r:id="rId11"/>
            </p:custDataLst>
          </p:nvPr>
        </p:nvSpPr>
        <p:spPr>
          <a:xfrm>
            <a:off x="6666266" y="-3784782"/>
            <a:ext cx="134585" cy="20709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PA_任意多边形 87"/>
          <p:cNvSpPr/>
          <p:nvPr>
            <p:custDataLst>
              <p:tags r:id="rId12"/>
            </p:custDataLst>
          </p:nvPr>
        </p:nvSpPr>
        <p:spPr>
          <a:xfrm>
            <a:off x="8597901" y="-3241025"/>
            <a:ext cx="206872" cy="14542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PA_任意多边形 88"/>
          <p:cNvSpPr/>
          <p:nvPr>
            <p:custDataLst>
              <p:tags r:id="rId13"/>
            </p:custDataLst>
          </p:nvPr>
        </p:nvSpPr>
        <p:spPr>
          <a:xfrm>
            <a:off x="836436" y="-3638492"/>
            <a:ext cx="119651" cy="16037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PA_任意多边形 89"/>
          <p:cNvSpPr/>
          <p:nvPr>
            <p:custDataLst>
              <p:tags r:id="rId14"/>
            </p:custDataLst>
          </p:nvPr>
        </p:nvSpPr>
        <p:spPr>
          <a:xfrm>
            <a:off x="5926935" y="-4053360"/>
            <a:ext cx="116876" cy="23936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PA_任意多边形 90"/>
          <p:cNvSpPr/>
          <p:nvPr>
            <p:custDataLst>
              <p:tags r:id="rId15"/>
            </p:custDataLst>
          </p:nvPr>
        </p:nvSpPr>
        <p:spPr>
          <a:xfrm rot="5868747">
            <a:off x="7534770" y="-3853618"/>
            <a:ext cx="117732" cy="203863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PA_任意多边形 91"/>
          <p:cNvSpPr/>
          <p:nvPr>
            <p:custDataLst>
              <p:tags r:id="rId16"/>
            </p:custDataLst>
          </p:nvPr>
        </p:nvSpPr>
        <p:spPr>
          <a:xfrm>
            <a:off x="5837218" y="-2264363"/>
            <a:ext cx="184705" cy="13269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PA_任意多边形 93"/>
          <p:cNvSpPr/>
          <p:nvPr>
            <p:custDataLst>
              <p:tags r:id="rId17"/>
            </p:custDataLst>
          </p:nvPr>
        </p:nvSpPr>
        <p:spPr>
          <a:xfrm>
            <a:off x="6239321" y="-2944227"/>
            <a:ext cx="100573" cy="20598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PA_任意多边形 95"/>
          <p:cNvSpPr/>
          <p:nvPr>
            <p:custDataLst>
              <p:tags r:id="rId18"/>
            </p:custDataLst>
          </p:nvPr>
        </p:nvSpPr>
        <p:spPr>
          <a:xfrm rot="9005917">
            <a:off x="2076361" y="-3708182"/>
            <a:ext cx="78067" cy="22288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PA_任意多边形 96"/>
          <p:cNvSpPr/>
          <p:nvPr>
            <p:custDataLst>
              <p:tags r:id="rId19"/>
            </p:custDataLst>
          </p:nvPr>
        </p:nvSpPr>
        <p:spPr>
          <a:xfrm>
            <a:off x="1222076" y="-1977841"/>
            <a:ext cx="280207" cy="19697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PA_任意多边形 98"/>
          <p:cNvSpPr/>
          <p:nvPr>
            <p:custDataLst>
              <p:tags r:id="rId20"/>
            </p:custDataLst>
          </p:nvPr>
        </p:nvSpPr>
        <p:spPr>
          <a:xfrm>
            <a:off x="2441756" y="-2080625"/>
            <a:ext cx="132675" cy="298656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PA_任意多边形 99"/>
          <p:cNvSpPr/>
          <p:nvPr>
            <p:custDataLst>
              <p:tags r:id="rId21"/>
            </p:custDataLst>
          </p:nvPr>
        </p:nvSpPr>
        <p:spPr>
          <a:xfrm>
            <a:off x="7955756" y="-2331595"/>
            <a:ext cx="280207" cy="19697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PA_任意多边形 100"/>
          <p:cNvSpPr/>
          <p:nvPr>
            <p:custDataLst>
              <p:tags r:id="rId22"/>
            </p:custDataLst>
          </p:nvPr>
        </p:nvSpPr>
        <p:spPr>
          <a:xfrm>
            <a:off x="2926461" y="-2725901"/>
            <a:ext cx="134240" cy="179932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PA_任意多边形 101"/>
          <p:cNvSpPr/>
          <p:nvPr>
            <p:custDataLst>
              <p:tags r:id="rId23"/>
            </p:custDataLst>
          </p:nvPr>
        </p:nvSpPr>
        <p:spPr>
          <a:xfrm>
            <a:off x="3984637" y="-2969626"/>
            <a:ext cx="101126" cy="207113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PA_任意多边形 102"/>
          <p:cNvSpPr/>
          <p:nvPr>
            <p:custDataLst>
              <p:tags r:id="rId24"/>
            </p:custDataLst>
          </p:nvPr>
        </p:nvSpPr>
        <p:spPr>
          <a:xfrm rot="5868747">
            <a:off x="1668123" y="-2950830"/>
            <a:ext cx="121779" cy="21087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PA_任意多边形 106"/>
          <p:cNvSpPr/>
          <p:nvPr>
            <p:custDataLst>
              <p:tags r:id="rId25"/>
            </p:custDataLst>
          </p:nvPr>
        </p:nvSpPr>
        <p:spPr>
          <a:xfrm>
            <a:off x="3285574" y="-2393892"/>
            <a:ext cx="120735" cy="247272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PA_任意多边形 107"/>
          <p:cNvSpPr/>
          <p:nvPr>
            <p:custDataLst>
              <p:tags r:id="rId26"/>
            </p:custDataLst>
          </p:nvPr>
        </p:nvSpPr>
        <p:spPr>
          <a:xfrm rot="9005917">
            <a:off x="4358342" y="-2059408"/>
            <a:ext cx="144051" cy="41126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PA_任意多边形 109"/>
          <p:cNvSpPr/>
          <p:nvPr>
            <p:custDataLst>
              <p:tags r:id="rId27"/>
            </p:custDataLst>
          </p:nvPr>
        </p:nvSpPr>
        <p:spPr>
          <a:xfrm>
            <a:off x="3624616" y="-3570759"/>
            <a:ext cx="116547" cy="17933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PA_任意多边形 110"/>
          <p:cNvSpPr/>
          <p:nvPr>
            <p:custDataLst>
              <p:tags r:id="rId28"/>
            </p:custDataLst>
          </p:nvPr>
        </p:nvSpPr>
        <p:spPr>
          <a:xfrm>
            <a:off x="2817749" y="-4249950"/>
            <a:ext cx="182119" cy="40995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PA_任意多边形 111"/>
          <p:cNvSpPr/>
          <p:nvPr>
            <p:custDataLst>
              <p:tags r:id="rId29"/>
            </p:custDataLst>
          </p:nvPr>
        </p:nvSpPr>
        <p:spPr>
          <a:xfrm>
            <a:off x="4981266" y="-3660878"/>
            <a:ext cx="193985" cy="13636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PA_任意多边形 112"/>
          <p:cNvSpPr/>
          <p:nvPr>
            <p:custDataLst>
              <p:tags r:id="rId30"/>
            </p:custDataLst>
          </p:nvPr>
        </p:nvSpPr>
        <p:spPr>
          <a:xfrm>
            <a:off x="6646687" y="-3235796"/>
            <a:ext cx="122414" cy="16408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PA_任意多边形 113"/>
          <p:cNvSpPr/>
          <p:nvPr>
            <p:custDataLst>
              <p:tags r:id="rId31"/>
            </p:custDataLst>
          </p:nvPr>
        </p:nvSpPr>
        <p:spPr>
          <a:xfrm>
            <a:off x="6003135" y="-3318387"/>
            <a:ext cx="92866" cy="190196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PA_任意多边形 114"/>
          <p:cNvSpPr/>
          <p:nvPr>
            <p:custDataLst>
              <p:tags r:id="rId32"/>
            </p:custDataLst>
          </p:nvPr>
        </p:nvSpPr>
        <p:spPr>
          <a:xfrm rot="5868747">
            <a:off x="4357875" y="-3968342"/>
            <a:ext cx="128631" cy="222736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PA_任意多边形 115"/>
          <p:cNvSpPr/>
          <p:nvPr>
            <p:custDataLst>
              <p:tags r:id="rId33"/>
            </p:custDataLst>
          </p:nvPr>
        </p:nvSpPr>
        <p:spPr>
          <a:xfrm>
            <a:off x="2655869" y="-2365963"/>
            <a:ext cx="184705" cy="13269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PA_任意多边形 116"/>
          <p:cNvSpPr/>
          <p:nvPr>
            <p:custDataLst>
              <p:tags r:id="rId34"/>
            </p:custDataLst>
          </p:nvPr>
        </p:nvSpPr>
        <p:spPr>
          <a:xfrm rot="9005917">
            <a:off x="4182511" y="-2559869"/>
            <a:ext cx="144051" cy="41126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PA_任意多边形 119"/>
          <p:cNvSpPr/>
          <p:nvPr>
            <p:custDataLst>
              <p:tags r:id="rId35"/>
            </p:custDataLst>
          </p:nvPr>
        </p:nvSpPr>
        <p:spPr>
          <a:xfrm rot="9005917">
            <a:off x="8041496" y="-3467008"/>
            <a:ext cx="116243" cy="331873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12" y="-2405535"/>
            <a:ext cx="250031" cy="7620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7" y="-3040380"/>
            <a:ext cx="750094" cy="22098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99" y="-1335012"/>
            <a:ext cx="307181" cy="56197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90" y="-3072176"/>
            <a:ext cx="307181" cy="56197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72" y="-3577687"/>
            <a:ext cx="307181" cy="561975"/>
          </a:xfrm>
          <a:prstGeom prst="rect">
            <a:avLst/>
          </a:prstGeom>
        </p:spPr>
      </p:pic>
      <p:sp>
        <p:nvSpPr>
          <p:cNvPr id="70" name="PA_任意多边形 53"/>
          <p:cNvSpPr/>
          <p:nvPr>
            <p:custDataLst>
              <p:tags r:id="rId36"/>
            </p:custDataLst>
          </p:nvPr>
        </p:nvSpPr>
        <p:spPr>
          <a:xfrm>
            <a:off x="2306382" y="2099451"/>
            <a:ext cx="280207" cy="179072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PA_任意多边形 54"/>
          <p:cNvSpPr/>
          <p:nvPr>
            <p:custDataLst>
              <p:tags r:id="rId37"/>
            </p:custDataLst>
          </p:nvPr>
        </p:nvSpPr>
        <p:spPr>
          <a:xfrm>
            <a:off x="2735471" y="1573260"/>
            <a:ext cx="206358" cy="28867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PA_任意多边形 55"/>
          <p:cNvSpPr/>
          <p:nvPr>
            <p:custDataLst>
              <p:tags r:id="rId38"/>
            </p:custDataLst>
          </p:nvPr>
        </p:nvSpPr>
        <p:spPr>
          <a:xfrm>
            <a:off x="2052793" y="1317239"/>
            <a:ext cx="218537" cy="13966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PA_任意多边形 56"/>
          <p:cNvSpPr/>
          <p:nvPr>
            <p:custDataLst>
              <p:tags r:id="rId39"/>
            </p:custDataLst>
          </p:nvPr>
        </p:nvSpPr>
        <p:spPr>
          <a:xfrm>
            <a:off x="3813916" y="815663"/>
            <a:ext cx="195532" cy="23825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PA_任意多边形 57"/>
          <p:cNvSpPr/>
          <p:nvPr>
            <p:custDataLst>
              <p:tags r:id="rId40"/>
            </p:custDataLst>
          </p:nvPr>
        </p:nvSpPr>
        <p:spPr>
          <a:xfrm>
            <a:off x="6646918" y="1562846"/>
            <a:ext cx="80462" cy="14981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PA_任意多边形 58"/>
          <p:cNvSpPr/>
          <p:nvPr>
            <p:custDataLst>
              <p:tags r:id="rId41"/>
            </p:custDataLst>
          </p:nvPr>
        </p:nvSpPr>
        <p:spPr>
          <a:xfrm rot="5868747">
            <a:off x="4289521" y="1680583"/>
            <a:ext cx="198027" cy="31172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PA_任意多边形 59"/>
          <p:cNvSpPr/>
          <p:nvPr>
            <p:custDataLst>
              <p:tags r:id="rId42"/>
            </p:custDataLst>
          </p:nvPr>
        </p:nvSpPr>
        <p:spPr>
          <a:xfrm>
            <a:off x="5799368" y="867547"/>
            <a:ext cx="184705" cy="12063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PA_任意多边形 60"/>
          <p:cNvSpPr/>
          <p:nvPr>
            <p:custDataLst>
              <p:tags r:id="rId43"/>
            </p:custDataLst>
          </p:nvPr>
        </p:nvSpPr>
        <p:spPr>
          <a:xfrm rot="9005917">
            <a:off x="4962251" y="1016573"/>
            <a:ext cx="96796" cy="25122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PA_任意多边形 61"/>
          <p:cNvSpPr/>
          <p:nvPr>
            <p:custDataLst>
              <p:tags r:id="rId44"/>
            </p:custDataLst>
          </p:nvPr>
        </p:nvSpPr>
        <p:spPr>
          <a:xfrm>
            <a:off x="7205641" y="1903336"/>
            <a:ext cx="182118" cy="33908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PA_任意多边形 62"/>
          <p:cNvSpPr/>
          <p:nvPr>
            <p:custDataLst>
              <p:tags r:id="rId45"/>
            </p:custDataLst>
          </p:nvPr>
        </p:nvSpPr>
        <p:spPr>
          <a:xfrm rot="9005917">
            <a:off x="6132980" y="1598304"/>
            <a:ext cx="144051" cy="37387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PA_任意多边形 63"/>
          <p:cNvSpPr/>
          <p:nvPr>
            <p:custDataLst>
              <p:tags r:id="rId46"/>
            </p:custDataLst>
          </p:nvPr>
        </p:nvSpPr>
        <p:spPr>
          <a:xfrm rot="5868747">
            <a:off x="6546946" y="880483"/>
            <a:ext cx="198027" cy="31172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PA_任意多边形 64"/>
          <p:cNvSpPr/>
          <p:nvPr>
            <p:custDataLst>
              <p:tags r:id="rId47"/>
            </p:custDataLst>
          </p:nvPr>
        </p:nvSpPr>
        <p:spPr>
          <a:xfrm>
            <a:off x="3224191" y="1052436"/>
            <a:ext cx="182118" cy="33908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PA_任意多边形 65"/>
          <p:cNvSpPr/>
          <p:nvPr>
            <p:custDataLst>
              <p:tags r:id="rId48"/>
            </p:custDataLst>
          </p:nvPr>
        </p:nvSpPr>
        <p:spPr>
          <a:xfrm>
            <a:off x="4164221" y="582659"/>
            <a:ext cx="206358" cy="28867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PA_任意多边形 66"/>
          <p:cNvSpPr/>
          <p:nvPr>
            <p:custDataLst>
              <p:tags r:id="rId49"/>
            </p:custDataLst>
          </p:nvPr>
        </p:nvSpPr>
        <p:spPr>
          <a:xfrm>
            <a:off x="5354382" y="680053"/>
            <a:ext cx="162173" cy="10364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PA_任意多边形 67"/>
          <p:cNvSpPr/>
          <p:nvPr>
            <p:custDataLst>
              <p:tags r:id="rId50"/>
            </p:custDataLst>
          </p:nvPr>
        </p:nvSpPr>
        <p:spPr>
          <a:xfrm>
            <a:off x="1395391" y="1561888"/>
            <a:ext cx="142398" cy="26512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PA_任意多边形 68"/>
          <p:cNvSpPr/>
          <p:nvPr>
            <p:custDataLst>
              <p:tags r:id="rId51"/>
            </p:custDataLst>
          </p:nvPr>
        </p:nvSpPr>
        <p:spPr>
          <a:xfrm rot="5868747">
            <a:off x="5651596" y="2188582"/>
            <a:ext cx="198027" cy="31172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PA_任意多边形 70"/>
          <p:cNvSpPr/>
          <p:nvPr>
            <p:custDataLst>
              <p:tags r:id="rId52"/>
            </p:custDataLst>
          </p:nvPr>
        </p:nvSpPr>
        <p:spPr>
          <a:xfrm>
            <a:off x="4772484" y="2251851"/>
            <a:ext cx="280207" cy="179072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8" y="1597632"/>
            <a:ext cx="250031" cy="76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94" y="879971"/>
            <a:ext cx="1557338" cy="1304925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98" y="5708654"/>
            <a:ext cx="637759" cy="806738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6565281" y="6976185"/>
            <a:ext cx="717958" cy="198958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3"/>
          <a:stretch>
            <a:fillRect/>
          </a:stretch>
        </p:blipFill>
        <p:spPr>
          <a:xfrm>
            <a:off x="6569909" y="6125998"/>
            <a:ext cx="717958" cy="859035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7714674" y="6771319"/>
            <a:ext cx="717958" cy="198958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30" y="5987177"/>
            <a:ext cx="679102" cy="859035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52" y="7252378"/>
            <a:ext cx="1394045" cy="232532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02" y="7475382"/>
            <a:ext cx="1855808" cy="2102317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1946">
            <a:off x="4794379" y="6367300"/>
            <a:ext cx="478631" cy="655193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8" y="5899223"/>
            <a:ext cx="1399407" cy="1008103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7" y="5437165"/>
            <a:ext cx="1264444" cy="1827997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99" y="6022725"/>
            <a:ext cx="1455920" cy="91153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6732" flipH="1">
            <a:off x="6278003" y="6226893"/>
            <a:ext cx="374157" cy="997752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99" y="5851666"/>
            <a:ext cx="1000954" cy="1114616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6071609"/>
            <a:ext cx="1000954" cy="928126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98" y="6223390"/>
            <a:ext cx="378066" cy="649100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646485" y="7220231"/>
            <a:ext cx="771644" cy="213835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3"/>
          <a:stretch>
            <a:fillRect/>
          </a:stretch>
        </p:blipFill>
        <p:spPr>
          <a:xfrm>
            <a:off x="3646485" y="6283619"/>
            <a:ext cx="771644" cy="92326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16" y="6246114"/>
            <a:ext cx="885825" cy="666750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815">
            <a:off x="-115662" y="9118152"/>
            <a:ext cx="1443038" cy="280987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06" y="9556779"/>
            <a:ext cx="1443038" cy="2809875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758">
            <a:off x="4115216" y="9775773"/>
            <a:ext cx="1443038" cy="2809875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2" y="8037962"/>
            <a:ext cx="1457325" cy="2743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4148" y="902907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15A3E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9373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915A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-1.48148E-6 L 0.08698 -0.34768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-1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00039 -0.3787 " pathEditMode="relative" rAng="0" ptsTypes="AA">
                                      <p:cBhvr>
                                        <p:cTn id="14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25E-6 0.01759 L -0.00143 -0.376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97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3424 -0.03982 L -0.05013 -0.3576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59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4688 -0.0375 L -0.10664 -0.32963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46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2295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6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2345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4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4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2178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4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4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7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2337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6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66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2229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8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2371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3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2178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2569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7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7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67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2427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6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6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2295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5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5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2154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98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98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2492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233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3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0" nodeType="withEffect">
                                  <p:stCondLst>
                                    <p:cond delay="2477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9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0" nodeType="withEffect">
                                  <p:stCondLst>
                                    <p:cond delay="2516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7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0" nodeType="withEffect">
                                  <p:stCondLst>
                                    <p:cond delay="2205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46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46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0" nodeType="withEffect">
                                  <p:stCondLst>
                                    <p:cond delay="2137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1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19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19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0" nodeType="withEffect">
                                  <p:stCondLst>
                                    <p:cond delay="2266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0" nodeType="withEffect">
                                  <p:stCondLst>
                                    <p:cond delay="2164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38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38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38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98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98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8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0" nodeType="withEffect">
                                  <p:stCondLst>
                                    <p:cond delay="2368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97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97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7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0" nodeType="withEffect">
                                  <p:stCondLst>
                                    <p:cond delay="2429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7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0" nodeType="withEffect">
                                  <p:stCondLst>
                                    <p:cond delay="2196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37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37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37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0" nodeType="withEffect">
                                  <p:stCondLst>
                                    <p:cond delay="2439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26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6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0" nodeType="withEffect">
                                  <p:stCondLst>
                                    <p:cond delay="2279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86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86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86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0" nodeType="withEffect">
                                  <p:stCondLst>
                                    <p:cond delay="2175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138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38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38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0" nodeType="withEffect">
                                  <p:stCondLst>
                                    <p:cond delay="2452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70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0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70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0" nodeType="withEffect">
                                  <p:stCondLst>
                                    <p:cond delay="2564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104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4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04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0" nodeType="withEffect">
                                  <p:stCondLst>
                                    <p:cond delay="2365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80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80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80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0" nodeType="withEffect">
                                  <p:stCondLst>
                                    <p:cond delay="2145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81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81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81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0" nodeType="withEffect">
                                  <p:stCondLst>
                                    <p:cond delay="2479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7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7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0" nodeType="withEffect">
                                  <p:stCondLst>
                                    <p:cond delay="2301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9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9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0" nodeType="withEffect">
                                  <p:stCondLst>
                                    <p:cond delay="2204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7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7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1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19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1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1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1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nodeType="withEffect">
                                  <p:stCondLst>
                                    <p:cond delay="2282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21600000">
                                      <p:cBhvr>
                                        <p:cTn id="26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2301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9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9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2301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9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9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2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6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6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27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288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29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0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2" presetClass="exit" presetSubtype="4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1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28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38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8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43200000">
                                      <p:cBhvr>
                                        <p:cTn id="348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" presetClass="exit" presetSubtype="4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58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68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78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8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98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408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418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9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428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0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438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448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458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0" presetClass="pat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8854 -0.15555 L 0.08867 -0.15532 C 0.08268 -0.16991 0.07682 -0.18426 0.07083 -0.19838 C 0.06966 -0.20093 0.06497 -0.20949 0.0638 -0.21204 C 0.06263 -0.21319 0.06093 -0.21481 0.05976 -0.2169 C 0.05859 -0.21898 0.05781 -0.22199 0.05664 -0.22454 C 0.05546 -0.22755 0.0539 -0.23194 0.05234 -0.23426 C 0.0388 -0.2618 0.05625 -0.22292 0.04518 -0.2493 C 0.04244 -0.25602 0.03854 -0.2618 0.03593 -0.26898 L 0.02968 -0.29329 L 0.02812 -0.29861 C 0.02734 -0.30162 0.02669 -0.30255 0.02643 -0.30463 L 0.02448 -0.31273 C 0.02343 -0.32106 0.022 -0.32917 0.02135 -0.3375 C 0.01497 -0.43032 0.00859 -0.40393 0.0177 -0.43935 L 0.01953 -0.45231 C 0.01966 -0.45486 0.01966 -0.45694 0.02018 -0.45926 C 0.02031 -0.46134 0.02122 -0.46319 0.02213 -0.46597 C 0.022 -0.46829 0.02226 -0.47106 0.02278 -0.47268 C 0.025 -0.48426 0.02421 -0.4743 0.0276 -0.48657 C 0.02838 -0.49005 0.02825 -0.49236 0.02942 -0.4956 C 0.03046 -0.50023 0.03177 -0.50486 0.03307 -0.50926 L 0.03867 -0.52986 L 0.04023 -0.53727 C 0.04101 -0.53912 0.04153 -0.54167 0.04244 -0.54375 C 0.04648 -0.5544 0.04453 -0.54792 0.04935 -0.5625 C 0.04908 -0.56481 0.04948 -0.5669 0.05 -0.56921 C 0.05065 -0.57245 0.05182 -0.57523 0.05286 -0.57824 C 0.05351 -0.58055 0.05403 -0.5831 0.05442 -0.58565 C 0.0556 -0.58819 0.05677 -0.5912 0.05755 -0.59491 C 0.05833 -0.59815 0.05846 -0.60162 0.05911 -0.60555 C 0.06002 -0.61018 0.06393 -0.62106 0.06484 -0.62407 C 0.0651 -0.62593 0.0651 -0.62847 0.06549 -0.63079 C 0.06979 -0.65301 0.06497 -0.61921 0.06914 -0.64653 C 0.07252 -0.66921 0.06575 -0.63194 0.07109 -0.66204 C 0.07161 -0.66481 0.07161 -0.66782 0.072 -0.6706 C 0.07239 -0.67361 0.0733 -0.67662 0.07369 -0.68032 C 0.07421 -0.68542 0.07395 -0.69097 0.07474 -0.69745 L 0.075 -0.70579 C 0.07369 -0.76018 0.07435 -0.73588 0.06484 -0.83125 C 0.06471 -0.83611 0.06211 -0.84653 0.06145 -0.84954 C 0.06067 -0.85301 0.05989 -0.85741 0.0595 -0.85995 C 0.05885 -0.86273 0.05768 -0.86528 0.05755 -0.86805 C 0.0569 -0.87106 0.05455 -0.8838 0.05351 -0.88657 C 0.05286 -0.88912 0.05169 -0.89167 0.05039 -0.89421 C 0.04987 -0.89977 0.04921 -0.9037 0.04843 -0.9081 C 0.04687 -0.91574 0.04427 -0.92917 0.04427 -0.92917 C 0.04323 -0.93773 0.04218 -0.94699 0.04049 -0.95625 C 0.04023 -0.9618 0.03906 -0.96782 0.03789 -0.97407 C 0.03658 -0.98958 0.03541 -1.00509 0.03359 -1.01991 C 0.03307 -1.02407 0.02981 -1.03102 0.0289 -1.0338 C 0.02825 -1.03588 0.02734 -1.0375 0.02708 -1.03981 C 0.02578 -1.05162 0.02461 -1.06319 0.02304 -1.07523 C 0.02226 -1.08287 0.02031 -1.09005 0.02018 -1.09792 C 0.01823 -1.12176 0.01666 -1.1456 0.01562 -1.16944 C 0.01484 -1.19167 0.01588 -1.18518 0.0181 -1.20023 C 0.01849 -1.20231 0.0177 -1.2044 0.01875 -1.20648 C 0.02057 -1.21296 0.02408 -1.21875 0.02708 -1.22361 C 0.02955 -1.24861 0.02669 -1.23218 0.03685 -1.26713 C 0.03815 -1.27106 0.03984 -1.27569 0.04049 -1.28079 C 0.04075 -1.28403 0.0414 -1.28796 0.04205 -1.29167 C 0.0431 -1.29676 0.04583 -1.30579 0.04583 -1.30486 C 0.04596 -1.32292 0.04544 -1.30995 0.0483 -1.32963 C 0.04921 -1.33333 0.04974 -1.33704 0.05026 -1.34074 C 0.05026 -1.34491 0.05065 -1.3493 0.05156 -1.3537 C 0.05247 -1.35741 0.05364 -1.36111 0.05442 -1.36505 C 0.05507 -1.36852 0.05481 -1.37222 0.05586 -1.37616 C 0.05625 -1.3794 0.05703 -1.38194 0.05755 -1.38518 C 0.05872 -1.40625 0.05664 -1.38218 0.06002 -1.40069 C 0.06067 -1.40787 0.06224 -1.41505 0.06302 -1.42268 C 0.06341 -1.43148 0.06367 -1.44005 0.06458 -1.44884 C 0.06484 -1.45093 0.0651 -1.45301 0.06523 -1.45532 C 0.06536 -1.45903 0.06536 -1.4625 0.06562 -1.46597 C 0.06575 -1.46898 0.06588 -1.47199 0.06562 -1.475 C 0.06588 -1.48773 0.06562 -1.50046 0.06497 -1.51319 C 0.06536 -1.51875 0.06601 -1.52454 0.06523 -1.53032 C 0.06432 -1.53912 0.06237 -1.54792 0.0608 -1.55671 C 0.05937 -1.56505 0.05638 -1.57477 0.05286 -1.58032 L 0.04739 -1.58981 C 0.04088 -1.61157 0.05091 -1.57847 0.04283 -1.60139 C 0.03554 -1.62245 0.0431 -1.60625 0.03671 -1.61921 C 0.03242 -1.63403 0.03802 -1.61574 0.03177 -1.63055 C 0.0302 -1.63542 0.0302 -1.63958 0.02864 -1.64468 C 0.02773 -1.64722 0.02617 -1.64977 0.02565 -1.65231 C 0.02226 -1.67315 0.02265 -1.6669 0.022 -1.69421 C 0.02226 -1.6963 0.02304 -1.70718 0.02343 -1.70949 C 0.02395 -1.71204 0.02526 -1.71667 0.02526 -1.71643 " pathEditMode="relative" rAng="21120000" ptsTypes="AAAAAAAAAAAAAAAAAAAAAAAAAAAAAAAAAAAAAAAAAAAAAAAAAAAAAAAAAAAAAAAAAAAAAAAAAAAAAAAAAAAAAAA">
                                      <p:cBhvr>
                                        <p:cTn id="464" dur="2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77662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81 -0.15694 L -0.01081 -0.15671 C -0.01472 -0.17338 -0.01862 -0.18958 -0.02266 -0.20579 C -0.02357 -0.2088 -0.02696 -0.21898 -0.028 -0.22153 C -0.02891 -0.22361 -0.03034 -0.22569 -0.03112 -0.22824 C -0.03203 -0.23079 -0.03243 -0.23403 -0.03321 -0.23704 C -0.03412 -0.24051 -0.03503 -0.24491 -0.0362 -0.24815 C -0.04597 -0.28009 -0.03334 -0.23542 -0.04128 -0.26574 C -0.04323 -0.27315 -0.04623 -0.28032 -0.0474 -0.28819 L -0.05078 -0.31435 L -0.0517 -0.3206 C -0.05196 -0.32292 -0.05235 -0.325 -0.05261 -0.32708 L -0.05339 -0.33565 C -0.05339 -0.34444 -0.05378 -0.35278 -0.05339 -0.36134 C -0.04792 -0.4544 -0.05743 -0.43102 -0.04362 -0.46181 L -0.04063 -0.47384 C -0.04011 -0.47616 -0.03985 -0.47824 -0.03907 -0.48032 C -0.03828 -0.48218 -0.03711 -0.48357 -0.03633 -0.48588 C -0.03568 -0.48819 -0.03568 -0.49051 -0.0349 -0.49236 C -0.03125 -0.50255 -0.03321 -0.49329 -0.02839 -0.50394 C -0.02722 -0.50648 -0.02657 -0.50903 -0.02552 -0.51204 C -0.02396 -0.5162 -0.02201 -0.51991 -0.02032 -0.52384 L -0.01224 -0.54167 L -0.00951 -0.54792 C -0.0086 -0.54977 -0.00795 -0.55185 -0.00677 -0.5537 C -0.00105 -0.56227 -0.00417 -0.55694 0.00234 -0.56921 C 0.00286 -0.57153 0.00312 -0.57338 0.0039 -0.57546 C 0.00494 -0.57824 0.00651 -0.58056 0.00781 -0.5831 C 0.00872 -0.58519 0.0095 -0.58727 0.01041 -0.58958 C 0.01172 -0.59167 0.01328 -0.59421 0.01445 -0.59722 C 0.01562 -0.60023 0.01627 -0.6037 0.01731 -0.60718 C 0.01888 -0.61157 0.02395 -0.62037 0.02526 -0.62292 C 0.02578 -0.62477 0.02617 -0.62732 0.02682 -0.6294 C 0.03372 -0.64931 0.02474 -0.61829 0.03229 -0.64329 C 0.03854 -0.66389 0.02721 -0.63032 0.03645 -0.65741 C 0.03698 -0.65995 0.0375 -0.66296 0.03802 -0.66551 C 0.03893 -0.66829 0.04023 -0.67083 0.04101 -0.67407 C 0.04218 -0.67894 0.0431 -0.68449 0.04414 -0.69051 L 0.0457 -0.69838 C 0.05104 -0.75208 0.04908 -0.72801 0.05195 -0.82477 C 0.05195 -0.82894 0.05091 -0.84005 0.05052 -0.84398 C 0.05013 -0.84769 0.05013 -0.85185 0.04987 -0.85509 C 0.04961 -0.85787 0.04922 -0.86065 0.04895 -0.86343 C 0.04882 -0.8669 0.04817 -0.8794 0.04765 -0.8831 C 0.04713 -0.88611 0.04635 -0.88912 0.0457 -0.89167 C 0.04557 -0.89699 0.04544 -0.90185 0.04518 -0.90648 C 0.04479 -0.91412 0.04388 -0.92824 0.04375 -0.92801 C 0.04388 -0.93727 0.04401 -0.94653 0.04401 -0.95602 C 0.04401 -0.96181 0.04375 -0.96829 0.04375 -0.97477 C 0.04401 -0.99051 0.04479 -1.00602 0.04492 -1.0213 C 0.04492 -1.02546 0.04257 -1.03357 0.04205 -1.03657 C 0.04166 -1.03889 0.0414 -1.04074 0.04114 -1.04329 C 0.04127 -1.05532 0.04166 -1.06713 0.04166 -1.0794 C 0.04179 -1.08704 0.04127 -1.09468 0.04166 -1.10255 C 0.04283 -1.12662 0.04427 -1.15046 0.04635 -1.17407 C 0.04843 -1.19607 0.04856 -1.18935 0.0526 -1.20324 C 0.05325 -1.20486 0.05325 -1.20718 0.05416 -1.20903 C 0.05677 -1.21458 0.06093 -1.21852 0.06432 -1.22222 C 0.06992 -1.24537 0.06549 -1.23056 0.07942 -1.26065 C 0.08112 -1.26412 0.08346 -1.26782 0.08463 -1.27245 C 0.08567 -1.27569 0.08645 -1.27917 0.0875 -1.28264 C 0.08919 -1.28704 0.09297 -1.29468 0.09297 -1.29398 C 0.0957 -1.31134 0.09323 -1.29907 0.09895 -1.31713 C 0.09987 -1.32037 0.10078 -1.32361 0.10169 -1.32708 C 0.10273 -1.33102 0.10325 -1.33542 0.10468 -1.33935 C 0.10599 -1.34236 0.10768 -1.3456 0.10885 -1.34907 C 0.10989 -1.35232 0.11054 -1.35579 0.11172 -1.35949 C 0.1125 -1.36227 0.11354 -1.36482 0.11445 -1.36759 C 0.11836 -1.38773 0.11341 -1.36505 0.11875 -1.38171 C 0.12083 -1.38819 0.12278 -1.39491 0.12448 -1.40185 C 0.12643 -1.41019 0.12747 -1.41852 0.12942 -1.42685 C 0.12981 -1.4287 0.13033 -1.43056 0.13086 -1.43264 C 0.13138 -1.43634 0.1319 -1.43958 0.13255 -1.44306 C 0.13307 -1.44607 0.13359 -1.44861 0.13411 -1.45162 C 0.13554 -1.46412 0.13698 -1.47662 0.13828 -1.48912 C 0.13906 -1.49468 0.14036 -1.5 0.14036 -1.50579 C 0.14049 -1.51482 0.13984 -1.52431 0.13932 -1.53333 C 0.13893 -1.5419 0.13724 -1.55278 0.13463 -1.55972 L 0.13047 -1.57107 C 0.12734 -1.59468 0.13242 -1.55857 0.12747 -1.58426 C 0.12304 -1.60741 0.12838 -1.58866 0.12369 -1.60394 C 0.12148 -1.61991 0.12461 -1.6 0.1207 -1.6169 C 0.11953 -1.62222 0.12005 -1.62616 0.11914 -1.63194 C 0.11862 -1.63495 0.11783 -1.63773 0.11718 -1.64074 C 0.11653 -1.66204 0.11614 -1.65602 0.11927 -1.68287 C 0.1194 -1.68472 0.12148 -1.69514 0.12226 -1.69722 C 0.12304 -1.69954 0.125 -1.70324 0.125 -1.70301 " pathEditMode="relative" rAng="300000" ptsTypes="AAAAAAAAAAAAAAAAAAAAAAAAAAAAAAAAAAAAAAAAAAAAAAAAAAAAAAAAAAAAAAAAAAAAAAAAAAAAAAAAAAAAAAA">
                                      <p:cBhvr>
                                        <p:cTn id="466" dur="4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-77523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2851 -0.27615 L 0.02851 -0.27592 C 0.02382 -0.29189 0.01914 -0.3074 0.01432 -0.32291 C 0.01328 -0.32592 0.00937 -0.33541 0.00833 -0.33796 C 0.00729 -0.33981 0.00573 -0.34166 0.00481 -0.34398 C 0.00377 -0.34652 0.00325 -0.34953 0.00234 -0.35254 C 0.0013 -0.35578 0.00013 -0.35995 -0.00118 -0.36319 C -0.0125 -0.39351 0.00221 -0.35092 -0.00717 -0.37986 C -0.00938 -0.38703 -0.01276 -0.39351 -0.01433 -0.40115 L -0.01901 -0.42685 L -0.02019 -0.43287 C -0.02058 -0.43518 -0.0211 -0.43703 -0.02136 -0.43912 L -0.02266 -0.44768 C -0.02305 -0.45625 -0.02383 -0.46458 -0.02383 -0.47314 C -0.02292 -0.56666 -0.03125 -0.54189 -0.01901 -0.57476 L -0.01667 -0.58726 C -0.01628 -0.58958 -0.01615 -0.59166 -0.0155 -0.59398 C -0.01472 -0.59583 -0.01368 -0.59745 -0.01302 -0.6 C -0.0125 -0.60231 -0.0125 -0.60463 -0.01185 -0.60648 C -0.00873 -0.61736 -0.01029 -0.60787 -0.00599 -0.61921 C -0.00495 -0.62176 -0.00443 -0.62453 -0.00352 -0.62754 C -0.00209 -0.63194 -0.00039 -0.63611 0.00117 -0.64027 L 0.00833 -0.65926 L 0.01067 -0.66597 C 0.01145 -0.66782 0.01211 -0.67013 0.01315 -0.67199 C 0.01849 -0.68148 0.01562 -0.67569 0.02148 -0.68888 C 0.02187 -0.6912 0.022 -0.69328 0.02265 -0.69537 C 0.02356 -0.69838 0.025 -0.70092 0.02617 -0.7037 C 0.02708 -0.70578 0.02773 -0.7081 0.02851 -0.71041 C 0.02968 -0.71273 0.03112 -0.71551 0.03216 -0.71875 C 0.0332 -0.72199 0.03359 -0.72546 0.0345 -0.72916 C 0.0358 -0.73356 0.04049 -0.74328 0.04166 -0.74606 C 0.04205 -0.74791 0.04231 -0.75046 0.04283 -0.75254 C 0.04882 -0.77361 0.0414 -0.7412 0.04765 -0.76736 C 0.05286 -0.78888 0.04323 -0.7537 0.05117 -0.78217 C 0.05156 -0.78472 0.05182 -0.78773 0.05234 -0.79027 C 0.05299 -0.79328 0.05416 -0.79606 0.05481 -0.7993 C 0.05573 -0.80439 0.05638 -0.80995 0.05716 -0.8162 L 0.05833 -0.8243 C 0.06106 -0.8787 0.06028 -0.85439 0.05833 -0.95115 C 0.0582 -0.95532 0.05651 -0.9662 0.05599 -0.97013 C 0.05547 -0.97384 0.0552 -0.97777 0.05481 -0.98101 C 0.05442 -0.98379 0.0539 -0.98657 0.05351 -0.98935 C 0.05312 -0.99259 0.05195 -1.00509 0.05117 -1.00856 C 0.05052 -1.01157 0.04961 -1.01435 0.04882 -1.01689 C 0.04843 -1.02222 0.04804 -1.02685 0.04765 -1.03148 C 0.04687 -1.03912 0.04518 -1.05301 0.04518 -1.05277 C 0.04479 -1.06203 0.04453 -1.07129 0.04401 -1.08078 C 0.04375 -1.08657 0.0431 -1.09282 0.04283 -1.0993 C 0.04231 -1.11504 0.04231 -1.13055 0.04166 -1.14583 C 0.04153 -1.15 0.0388 -1.15763 0.03815 -1.16064 C 0.03763 -1.16296 0.03724 -1.16481 0.03685 -1.16713 C 0.03645 -1.17916 0.03619 -1.19097 0.03567 -1.20324 C 0.03541 -1.21088 0.0345 -1.21851 0.0345 -1.22638 C 0.0345 -1.25046 0.03476 -1.27453 0.03567 -1.29838 C 0.03658 -1.3206 0.03711 -1.31388 0.04049 -1.32824 C 0.04101 -1.33009 0.04088 -1.3324 0.04166 -1.33426 C 0.04401 -1.34027 0.04804 -1.3449 0.05117 -1.34907 C 0.0556 -1.37291 0.05195 -1.35763 0.06432 -1.38958 C 0.06588 -1.39328 0.06797 -1.39745 0.06901 -1.40231 C 0.06979 -1.40555 0.07044 -1.40926 0.07135 -1.41273 C 0.07278 -1.41736 0.07617 -1.42569 0.07617 -1.425 C 0.07812 -1.44259 0.07617 -1.43009 0.08099 -1.44884 C 0.08177 -1.45231 0.08255 -1.45578 0.08333 -1.45926 C 0.08411 -1.46342 0.08437 -1.46782 0.08567 -1.47199 C 0.08685 -1.47523 0.08828 -1.4787 0.08932 -1.4824 C 0.09023 -1.48564 0.09075 -1.48935 0.09166 -1.49305 C 0.09231 -1.49606 0.09323 -1.49861 0.09401 -1.50162 C 0.09687 -1.52222 0.0931 -1.49884 0.09765 -1.51643 C 0.09935 -1.52314 0.10104 -1.53009 0.10234 -1.53726 C 0.1039 -1.54583 0.10442 -1.55439 0.10599 -1.56296 C 0.10638 -1.56481 0.10677 -1.56689 0.10716 -1.56898 C 0.10755 -1.57268 0.10781 -1.57615 0.10833 -1.57963 C 0.10872 -1.58263 0.10911 -1.58541 0.1095 -1.58842 C 0.11028 -1.60115 0.11106 -1.61365 0.11185 -1.62638 C 0.11224 -1.63194 0.11328 -1.6375 0.11302 -1.64305 C 0.11276 -1.65231 0.11158 -1.66157 0.11067 -1.6706 C 0.10989 -1.67916 0.10768 -1.68958 0.10468 -1.69606 L 0.1 -1.70671 C 0.0957 -1.72986 0.1026 -1.69467 0.09635 -1.71944 C 0.09075 -1.74189 0.097 -1.72407 0.09166 -1.73842 C 0.08867 -1.75416 0.0927 -1.73472 0.08802 -1.75092 C 0.08658 -1.75601 0.08685 -1.76018 0.08567 -1.76574 C 0.08502 -1.76851 0.08411 -1.77129 0.08333 -1.77407 C 0.08164 -1.79537 0.08151 -1.78912 0.08333 -1.81643 C 0.08346 -1.81828 0.08502 -1.82893 0.08567 -1.83125 C 0.08632 -1.83356 0.08802 -1.83773 0.08802 -1.8375 " pathEditMode="relative" rAng="0" ptsTypes="AAAAAAAAAAAAAAAAAAAAAAAAAAAAAAAAAAAAAAAAAAAAAAAAAAAAAAAAAAAAAAAAAAAAAAAAAAAAAAAAAAAAAAA">
                                      <p:cBhvr>
                                        <p:cTn id="468" dur="2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78056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4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8" presetClass="emph" presetSubtype="0" repeatCount="indefinite" accel="2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97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8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2851 -0.27615 L 0.02851 -0.27592 C 0.02382 -0.29189 0.01914 -0.3074 0.01432 -0.32291 C 0.01328 -0.32592 0.00937 -0.33541 0.00833 -0.33796 C 0.00729 -0.33981 0.00573 -0.34166 0.00481 -0.34398 C 0.00377 -0.34652 0.00325 -0.34953 0.00234 -0.35254 C 0.0013 -0.35578 0.00013 -0.35995 -0.00118 -0.36319 C -0.0125 -0.39351 0.00221 -0.35092 -0.00717 -0.37986 C -0.00938 -0.38703 -0.01276 -0.39351 -0.01433 -0.40115 L -0.01901 -0.42685 L -0.02019 -0.43287 C -0.02058 -0.43518 -0.0211 -0.43703 -0.02136 -0.43912 L -0.02266 -0.44768 C -0.02305 -0.45625 -0.02383 -0.46458 -0.02383 -0.47314 C -0.02292 -0.56666 -0.03125 -0.54189 -0.01901 -0.57476 L -0.01667 -0.58726 C -0.01628 -0.58958 -0.01615 -0.59166 -0.0155 -0.59398 C -0.01472 -0.59583 -0.01368 -0.59745 -0.01302 -0.6 C -0.0125 -0.60231 -0.0125 -0.60463 -0.01185 -0.60648 C -0.00873 -0.61736 -0.01029 -0.60787 -0.00599 -0.61921 C -0.00495 -0.62176 -0.00443 -0.62453 -0.00352 -0.62754 C -0.00209 -0.63194 -0.00039 -0.63611 0.00117 -0.64027 L 0.00833 -0.65926 L 0.01067 -0.66597 C 0.01145 -0.66782 0.01211 -0.67013 0.01315 -0.67199 C 0.01849 -0.68148 0.01562 -0.67569 0.02148 -0.68888 C 0.02187 -0.6912 0.022 -0.69328 0.02265 -0.69537 C 0.02356 -0.69838 0.025 -0.70092 0.02617 -0.7037 C 0.02708 -0.70578 0.02773 -0.7081 0.02851 -0.71041 C 0.02968 -0.71273 0.03112 -0.71551 0.03216 -0.71875 C 0.0332 -0.72199 0.03359 -0.72546 0.0345 -0.72916 C 0.0358 -0.73356 0.04049 -0.74328 0.04166 -0.74606 C 0.04205 -0.74791 0.04231 -0.75046 0.04283 -0.75254 C 0.04882 -0.77361 0.0414 -0.7412 0.04765 -0.76736 C 0.05286 -0.78888 0.04323 -0.7537 0.05117 -0.78217 C 0.05156 -0.78472 0.05182 -0.78773 0.05234 -0.79027 C 0.05299 -0.79328 0.05416 -0.79606 0.05481 -0.7993 C 0.05573 -0.80439 0.05638 -0.80995 0.05716 -0.8162 L 0.05833 -0.8243 C 0.06106 -0.8787 0.06028 -0.85439 0.05833 -0.95115 C 0.0582 -0.95532 0.05651 -0.9662 0.05599 -0.97013 C 0.05547 -0.97384 0.0552 -0.97777 0.05481 -0.98101 C 0.05442 -0.98379 0.0539 -0.98657 0.05351 -0.98935 C 0.05312 -0.99259 0.05195 -1.00509 0.05117 -1.00856 C 0.05052 -1.01157 0.04961 -1.01435 0.04882 -1.01689 C 0.04843 -1.02222 0.04804 -1.02685 0.04765 -1.03148 C 0.04687 -1.03912 0.04518 -1.05301 0.04518 -1.05277 C 0.04479 -1.06203 0.04453 -1.07129 0.04401 -1.08078 C 0.04375 -1.08657 0.0431 -1.09282 0.04283 -1.0993 C 0.04231 -1.11504 0.04231 -1.13055 0.04166 -1.14583 C 0.04153 -1.15 0.0388 -1.15763 0.03815 -1.16064 C 0.03763 -1.16296 0.03724 -1.16481 0.03685 -1.16713 C 0.03645 -1.17916 0.03619 -1.19097 0.03567 -1.20324 C 0.03541 -1.21088 0.0345 -1.21851 0.0345 -1.22638 C 0.0345 -1.25046 0.03476 -1.27453 0.03567 -1.29838 C 0.03658 -1.3206 0.03711 -1.31388 0.04049 -1.32824 C 0.04101 -1.33009 0.04088 -1.3324 0.04166 -1.33426 C 0.04401 -1.34027 0.04804 -1.3449 0.05117 -1.34907 C 0.0556 -1.37291 0.05195 -1.35763 0.06432 -1.38958 C 0.06588 -1.39328 0.06797 -1.39745 0.06901 -1.40231 C 0.06979 -1.40555 0.07044 -1.40926 0.07135 -1.41273 C 0.07278 -1.41736 0.07617 -1.42569 0.07617 -1.425 C 0.07812 -1.44259 0.07617 -1.43009 0.08099 -1.44884 C 0.08177 -1.45231 0.08255 -1.45578 0.08333 -1.45926 C 0.08411 -1.46342 0.08437 -1.46782 0.08567 -1.47199 C 0.08685 -1.47523 0.08828 -1.4787 0.08932 -1.4824 C 0.09023 -1.48564 0.09075 -1.48935 0.09166 -1.49305 C 0.09231 -1.49606 0.09323 -1.49861 0.09401 -1.50162 C 0.09687 -1.52222 0.0931 -1.49884 0.09765 -1.51643 C 0.09935 -1.52314 0.10104 -1.53009 0.10234 -1.53726 C 0.1039 -1.54583 0.10442 -1.55439 0.10599 -1.56296 C 0.10638 -1.56481 0.10677 -1.56689 0.10716 -1.56898 C 0.10755 -1.57268 0.10781 -1.57615 0.10833 -1.57963 C 0.10872 -1.58263 0.10911 -1.58541 0.1095 -1.58842 C 0.11028 -1.60115 0.11106 -1.61365 0.11185 -1.62638 C 0.11224 -1.63194 0.11328 -1.6375 0.11302 -1.64305 C 0.11276 -1.65231 0.11158 -1.66157 0.11067 -1.6706 C 0.10989 -1.67916 0.10768 -1.68958 0.10468 -1.69606 L 0.1 -1.70671 C 0.0957 -1.72986 0.1026 -1.69467 0.09635 -1.71944 C 0.09075 -1.74189 0.097 -1.72407 0.09166 -1.73842 C 0.08867 -1.75416 0.0927 -1.73472 0.08802 -1.75092 C 0.08658 -1.75601 0.08685 -1.76018 0.08567 -1.76574 C 0.08502 -1.76851 0.08411 -1.77129 0.08333 -1.77407 C 0.08164 -1.79537 0.08151 -1.78912 0.08333 -1.81643 C 0.08346 -1.81828 0.08502 -1.82893 0.08567 -1.83125 C 0.08632 -1.83356 0.08802 -1.83773 0.08802 -1.8375 " pathEditMode="relative" rAng="0" ptsTypes="AAAAAAAAAAAAAAAAAAAAAAAAAAAAAAAAAAAAAAAAAAAAAAAAAAAAAAAAAAAAAAAAAAAAAAAAAAAAAAAAAAAAAAA">
                                      <p:cBhvr>
                                        <p:cTn id="499" dur="27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78056"/>
                                    </p:animMotion>
                                  </p:childTnLst>
                                </p:cTn>
                              </p:par>
                              <p:par>
                                <p:cTn id="500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125E-6 -7.40741E-7 L 3.125E-6 0.00023 C -0.00677 0.0007 -0.01341 0.00023 -0.02006 0.00255 C -0.02565 0.0044 -0.02318 0.00741 -0.02683 0.01343 C -0.02826 0.01597 -0.02982 0.01759 -0.03125 0.01921 C -0.03828 0.02546 -0.03321 0.02199 -0.04675 0.02199 " pathEditMode="relative" rAng="0" ptsTypes="AAAAAA">
                                      <p:cBhvr>
                                        <p:cTn id="5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134"/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0" y="-82890"/>
            <a:ext cx="9208549" cy="709964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" y="1"/>
            <a:ext cx="8480955" cy="1144340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2" y="1548248"/>
            <a:ext cx="9215067" cy="579517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197" y="445925"/>
            <a:ext cx="1057275" cy="8953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8" y="1949154"/>
            <a:ext cx="1147504" cy="97176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44" y="2885596"/>
            <a:ext cx="924291" cy="78273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66" y="804651"/>
            <a:ext cx="961433" cy="81418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29" y="5395811"/>
            <a:ext cx="7050881" cy="16383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0" y="5119515"/>
            <a:ext cx="9144000" cy="20905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51" y="5512868"/>
            <a:ext cx="637759" cy="80673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76" y="4102130"/>
            <a:ext cx="820824" cy="175753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04" y="3982450"/>
            <a:ext cx="800100" cy="19240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3" y="4779593"/>
            <a:ext cx="739081" cy="129846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" y="2615076"/>
            <a:ext cx="1013543" cy="282416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47666" y="3138822"/>
            <a:ext cx="909283" cy="253365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35">
            <a:off x="2763400" y="6352164"/>
            <a:ext cx="570821" cy="81789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51" y="5840624"/>
            <a:ext cx="607219" cy="131445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446381" y="6536398"/>
            <a:ext cx="702521" cy="55469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58" y="5905710"/>
            <a:ext cx="597802" cy="133371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41" y="6334423"/>
            <a:ext cx="767174" cy="81524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84" y="5876929"/>
            <a:ext cx="637759" cy="806738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6576267" y="7144460"/>
            <a:ext cx="717958" cy="19895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3"/>
          <a:stretch>
            <a:fillRect/>
          </a:stretch>
        </p:blipFill>
        <p:spPr>
          <a:xfrm>
            <a:off x="6580894" y="6294273"/>
            <a:ext cx="717958" cy="85903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7725660" y="6939594"/>
            <a:ext cx="717958" cy="19895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15" y="6155452"/>
            <a:ext cx="679102" cy="85903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1946">
            <a:off x="4805364" y="6535575"/>
            <a:ext cx="478631" cy="65519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3" y="6067498"/>
            <a:ext cx="1399407" cy="1008103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2" y="5605440"/>
            <a:ext cx="1264444" cy="182799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85" y="6191000"/>
            <a:ext cx="1455920" cy="911531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6732" flipH="1">
            <a:off x="6288988" y="6395168"/>
            <a:ext cx="374157" cy="997752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84" y="6019941"/>
            <a:ext cx="1000954" cy="111461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18" y="6239884"/>
            <a:ext cx="1000954" cy="928126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83" y="6391665"/>
            <a:ext cx="378066" cy="6491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657470" y="7388506"/>
            <a:ext cx="771644" cy="21383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3"/>
          <a:stretch>
            <a:fillRect/>
          </a:stretch>
        </p:blipFill>
        <p:spPr>
          <a:xfrm>
            <a:off x="3657470" y="6451894"/>
            <a:ext cx="771644" cy="92326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01" y="6414389"/>
            <a:ext cx="8858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accel="2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125E-6 -7.40741E-7 L 3.125E-6 0.00023 C -0.00677 0.0007 -0.01341 0.00023 -0.02006 0.00255 C -0.02565 0.0044 -0.02318 0.00741 -0.02683 0.01343 C -0.02826 0.01597 -0.02982 0.01759 -0.03125 0.01921 C -0.03828 0.02546 -0.03321 0.02199 -0.04675 0.02199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133" name="图片 1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"/>
            <a:ext cx="9146837" cy="685038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6" y="1187951"/>
            <a:ext cx="769904" cy="120196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618">
            <a:off x="969168" y="1037492"/>
            <a:ext cx="925214" cy="143187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38" y="1072249"/>
            <a:ext cx="1031666" cy="161061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618">
            <a:off x="3367156" y="1035755"/>
            <a:ext cx="925214" cy="143187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6" y="1163771"/>
            <a:ext cx="875252" cy="136642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56" y="1140174"/>
            <a:ext cx="919476" cy="1435469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75" y="1172503"/>
            <a:ext cx="867815" cy="1354817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83" y="1194488"/>
            <a:ext cx="875067" cy="136613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83" y="113903"/>
            <a:ext cx="1283192" cy="145364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42" y="182247"/>
            <a:ext cx="855621" cy="1420486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81" y="251836"/>
            <a:ext cx="1028725" cy="1505201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430">
            <a:off x="1362771" y="75715"/>
            <a:ext cx="1125069" cy="1791287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809">
            <a:off x="7594398" y="1350139"/>
            <a:ext cx="925214" cy="1431879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45">
            <a:off x="6441467" y="57567"/>
            <a:ext cx="1159739" cy="1916188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7" y="1368700"/>
            <a:ext cx="8887501" cy="551428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2" y="1506751"/>
            <a:ext cx="483104" cy="64413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5573" y="1506750"/>
            <a:ext cx="483104" cy="644139"/>
          </a:xfrm>
          <a:prstGeom prst="rect">
            <a:avLst/>
          </a:prstGeom>
        </p:spPr>
      </p:pic>
      <p:pic>
        <p:nvPicPr>
          <p:cNvPr id="90" name="内容占位符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51" y="456304"/>
            <a:ext cx="854065" cy="723262"/>
          </a:xfrm>
          <a:prstGeom prst="rect">
            <a:avLst/>
          </a:prstGeom>
        </p:spPr>
      </p:pic>
      <p:pic>
        <p:nvPicPr>
          <p:cNvPr id="91" name="内容占位符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46" y="717895"/>
            <a:ext cx="823063" cy="697008"/>
          </a:xfrm>
          <a:prstGeom prst="rect">
            <a:avLst/>
          </a:prstGeom>
        </p:spPr>
      </p:pic>
      <p:pic>
        <p:nvPicPr>
          <p:cNvPr id="92" name="内容占位符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37" y="-469750"/>
            <a:ext cx="713226" cy="6039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1.85185E-6 L -0.00729 0.00046 C -0.00859 -0.0007 -0.01015 -0.00046 -0.01119 -0.00185 C -0.01185 -0.00278 -0.01185 -0.00486 -0.01211 -0.00648 C -0.01237 -0.0081 -0.01263 -0.01019 -0.01302 -0.01204 C -0.01315 -0.01296 -0.01328 -0.01389 -0.01341 -0.01482 C -0.01354 -0.01667 -0.01354 -0.01829 -0.0138 -0.02037 C -0.01393 -0.02107 -0.01406 -0.02222 -0.01419 -0.02315 C -0.01445 -0.02431 -0.01445 -0.02546 -0.01458 -0.02685 C -0.01445 -0.03287 -0.01445 -0.03912 -0.01419 -0.04537 C -0.01419 -0.04815 -0.01354 -0.04838 -0.01302 -0.0507 C -0.01276 -0.05162 -0.01263 -0.05278 -0.0125 -0.05347 C -0.01172 -0.05695 -0.01119 -0.05695 -0.00989 -0.05996 C -0.0095 -0.06088 -0.00937 -0.06181 -0.00911 -0.06273 C -0.00859 -0.06412 -0.0082 -0.06528 -0.00768 -0.06644 C -0.00742 -0.06852 -0.00664 -0.07014 -0.00677 -0.07199 C -0.00703 -0.07477 -0.00716 -0.07778 -0.00729 -0.08033 C -0.00794 -0.0882 -0.00768 -0.07732 -0.00768 -0.08658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43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5578 L -0.01458 0.05602 C -0.02187 0.04652 -0.0194 0.05301 -0.02109 0.04282 C -0.02161 0.03981 -0.02266 0.03426 -0.02266 0.03449 C -0.02292 0.03078 -0.02344 0.02754 -0.02344 0.02407 C -0.02344 0.00555 -0.02344 -0.0132 -0.02266 -0.03172 C -0.02266 -0.03357 -0.02148 -0.03449 -0.02109 -0.03611 C -0.0207 -0.0375 -0.0207 -0.03912 -0.02031 -0.04028 C -0.0194 -0.04329 -0.01771 -0.0456 -0.01706 -0.04908 C -0.0168 -0.05047 -0.01667 -0.05209 -0.01628 -0.05324 C -0.01497 -0.05648 -0.01315 -0.05834 -0.01146 -0.06042 C -0.01094 -0.06181 -0.01042 -0.06343 -0.00977 -0.06482 C -0.00911 -0.06621 -0.00794 -0.06736 -0.00742 -0.06898 C -0.00664 -0.07176 -0.00573 -0.07755 -0.00573 -0.07732 C -0.00586 -0.07824 -0.00625 -0.09028 -0.00742 -0.09352 C -0.00859 -0.09676 -0.01081 -0.09792 -0.01146 -0.10209 C -0.01172 -0.10394 -0.01146 -0.10579 -0.01146 -0.10764 " pathEditMode="relative" rAng="0" ptsTypes="AAAAAAAAAAAAAAA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0.00023 C 0.00026 -0.00463 -2.5E-6 -0.00949 0.00078 -0.01412 C 0.00117 -0.01644 0.00248 -0.01783 0.00326 -0.01991 C 0.00378 -0.02176 0.0043 -0.02384 0.00482 -0.0257 C 0.00508 -0.02755 0.00534 -0.02963 0.0056 -0.03148 C 0.00586 -0.03287 0.00651 -0.03426 0.00651 -0.03565 C 0.00651 -0.04074 0.00599 -0.05787 0.00482 -0.06574 C 0.00443 -0.06875 0.00365 -0.07153 0.00326 -0.07431 C 0.00222 -0.08148 0.00274 -0.07824 0.00157 -0.08449 C 0.0013 -0.08959 0.00117 -0.09491 0.00078 -0.10023 C 0.00052 -0.10255 -2.5E-6 -0.10486 -2.5E-6 -0.10741 C -2.5E-6 -0.12292 -0.00013 -0.1213 0.00157 -0.13033 C 0.00248 -0.14653 0.00235 -0.13982 0.00235 -0.15023 " pathEditMode="relative" rAng="0" ptsTypes="AAAAAAAAAAAAAA"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7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026 -0.00509 -0.00079 -0.01968 -0.00144 -0.02546 C -0.00157 -0.02685 -0.00196 -0.02824 -0.00209 -0.0294 C -0.00248 -0.03171 -0.00261 -0.0338 -0.00274 -0.03611 C -0.00313 -0.04005 -0.00326 -0.04398 -0.00339 -0.04815 C -0.00326 -0.05694 -0.00339 -0.06574 -0.00274 -0.07477 C -0.00261 -0.07755 -0.00144 -0.0838 4.375E-6 -0.08657 C 0.00052 -0.08773 0.00182 -0.08773 0.00208 -0.08935 C 0.0026 -0.09305 0.00208 -0.09722 0.00208 -0.10093 " pathEditMode="relative" rAng="0" ptsTypes="AAAAAAAAAA">
                                      <p:cBhvr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0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1065 L 0.00378 0.01088 C 0.00261 0.00672 0.00078 0.00324 0.00052 -0.00092 C -0.00481 -0.09143 0.00274 -0.03541 -0.00104 -0.0625 C -0.00078 -0.07268 -0.00078 -0.08264 -0.00026 -0.09259 C -0.00026 -0.09421 0.00026 -0.0956 0.00052 -0.09699 C 0.00091 -0.09977 0.00104 -0.10277 0.00131 -0.10555 C 0.00235 -0.11458 0.00209 -0.1081 0.00209 -0.11551 " pathEditMode="relative" rAng="0" ptsTypes="AAAAAAAA">
                                      <p:cBhvr>
                                        <p:cTn id="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629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06504 L 0.03112 -0.06481 C 0.03164 -0.06944 0.03203 -0.07384 0.03268 -0.07801 C 0.03294 -0.07963 0.0332 -0.08102 0.03346 -0.0824 C 0.03372 -0.08426 0.03398 -0.08611 0.03425 -0.08819 C 0.03477 -0.09097 0.03594 -0.09676 0.03594 -0.09652 C 0.03555 -0.09907 0.03581 -0.10185 0.03503 -0.10393 C 0.03464 -0.10532 0.03333 -0.10555 0.03268 -0.10671 C 0.03203 -0.10787 0.03164 -0.10972 0.03112 -0.11111 C 0.03021 -0.12106 0.03034 -0.11666 0.03034 -0.12384 " pathEditMode="relative" rAng="0" ptsTypes="AAAAAAAAAA">
                                      <p:cBhvr>
                                        <p:cTn id="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9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4.07407E-6 L -0.00182 0.00023 C -0.00208 -0.00324 -0.00273 -0.00672 -0.00287 -0.00973 C -0.00456 -0.11528 0.02747 -0.11343 -0.00846 -0.11343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56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3171 L -0.0043 0.03195 C -0.00469 0.02384 -0.00521 0.00857 -0.00599 -1.11111E-6 C -0.00638 -0.00486 -0.0069 -0.00555 -0.00756 -0.00995 C -0.00795 -0.0118 -0.00821 -0.01389 -0.00834 -0.01574 C -0.00873 -0.01852 -0.00873 -0.02153 -0.00925 -0.0243 C -0.00964 -0.02685 -0.01029 -0.02917 -0.01081 -0.03148 C -0.01263 -0.04005 -0.01107 -0.03657 -0.01485 -0.05023 C -0.01537 -0.05208 -0.01602 -0.05393 -0.01641 -0.05579 C -0.0168 -0.05764 -0.0168 -0.05995 -0.01732 -0.06157 C -0.02279 -0.08125 -0.01901 -0.06273 -0.02123 -0.07454 C -0.0198 -0.10555 -0.0224 -0.08333 -0.01888 -0.09606 C -0.01849 -0.09745 -0.01849 -0.09907 -0.0181 -0.10046 C -0.01719 -0.10347 -0.01589 -0.10602 -0.01485 -0.10903 L -0.01329 -0.11319 L -0.01159 -0.12176 " pathEditMode="relative" rAng="0" ptsTypes="AAAAAAAAAAAAAAAA"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76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13 -0.00324 0.00247 -0.00648 0.00404 -0.00926 C 0.00469 -0.01042 0.00573 -0.01088 0.00638 -0.01181 C 0.00703 -0.01297 0.00729 -0.01482 0.00807 -0.01574 C 0.00872 -0.0169 0.00977 -0.01736 0.01042 -0.01829 C 0.01562 -0.02662 0.01133 -0.02361 0.01615 -0.02616 C 0.01719 -0.02755 0.01823 -0.02871 0.0194 -0.0301 C 0.02018 -0.03102 0.02109 -0.03148 0.02174 -0.03264 C 0.02357 -0.03588 0.02474 -0.03982 0.02656 -0.04306 C 0.02969 -0.04815 0.02839 -0.04537 0.03073 -0.05093 C 0.03034 -0.05972 0.03034 -0.06898 0.02982 -0.07801 C 0.02982 -0.07963 0.0293 -0.08056 0.02904 -0.08195 C 0.02682 -0.09422 0.02995 -0.0794 0.02656 -0.09352 C 0.0263 -0.09491 0.02617 -0.0963 0.02578 -0.09746 C 0.02487 -0.10023 0.0237 -0.10278 0.02253 -0.10533 C 0.01966 -0.11227 0.02161 -0.1081 0.01615 -0.11713 C 0.01536 -0.11829 0.01432 -0.11945 0.01367 -0.12084 L 0.01042 -0.12871 C 0.00951 -0.13334 0.00964 -0.13125 0.00964 -0.13496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-1905"/>
            <a:ext cx="9156360" cy="6850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7" y="6047237"/>
            <a:ext cx="388919" cy="8382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6072457"/>
            <a:ext cx="4698375" cy="838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1" y="5032336"/>
            <a:ext cx="430937" cy="12007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9094" y="3213693"/>
            <a:ext cx="640603" cy="5424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2" y="5893477"/>
            <a:ext cx="5106086" cy="11864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7297231" y="6177712"/>
            <a:ext cx="606443" cy="8689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825">
            <a:off x="5279065" y="6594381"/>
            <a:ext cx="325187" cy="4659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5356516" y="6470440"/>
            <a:ext cx="565526" cy="4465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4" y="5962323"/>
            <a:ext cx="535943" cy="67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167">
            <a:off x="3989011" y="6504558"/>
            <a:ext cx="208324" cy="4509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912">
            <a:off x="20875" y="6033167"/>
            <a:ext cx="300047" cy="800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320995" y="6677157"/>
            <a:ext cx="515457" cy="40699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25" y="6150277"/>
            <a:ext cx="488493" cy="6179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90" y="6538889"/>
            <a:ext cx="499481" cy="3759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1" y="6387838"/>
            <a:ext cx="271288" cy="5355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05">
            <a:off x="2736883" y="6462507"/>
            <a:ext cx="344657" cy="4938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5" y="6347877"/>
            <a:ext cx="333086" cy="4213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4" y="6251968"/>
            <a:ext cx="301669" cy="6530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46" y="6670957"/>
            <a:ext cx="395336" cy="2975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8" y="6523762"/>
            <a:ext cx="213632" cy="4624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73" y="6483090"/>
            <a:ext cx="576845" cy="50176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" y="6582570"/>
            <a:ext cx="248408" cy="3559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324799" y="6729497"/>
            <a:ext cx="747377" cy="2071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34" y="6538888"/>
            <a:ext cx="292463" cy="31078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04" y="2571574"/>
            <a:ext cx="842367" cy="71335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5" y="362254"/>
            <a:ext cx="912030" cy="7723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338246" y="6595350"/>
            <a:ext cx="565526" cy="44652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" y="6263667"/>
            <a:ext cx="341066" cy="43143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96" y="6494809"/>
            <a:ext cx="1128539" cy="4909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6085905"/>
            <a:ext cx="366149" cy="81688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2155830" y="6805516"/>
            <a:ext cx="406170" cy="11255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4" y="6470440"/>
            <a:ext cx="289476" cy="3661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53" y="6480772"/>
            <a:ext cx="202838" cy="4390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2" y="6465250"/>
            <a:ext cx="224865" cy="38607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01">
            <a:off x="4304428" y="6390189"/>
            <a:ext cx="277079" cy="59979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45" y="6406252"/>
            <a:ext cx="398609" cy="57952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04">
            <a:off x="6463911" y="6413104"/>
            <a:ext cx="408566" cy="58540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3" y="5573624"/>
            <a:ext cx="309353" cy="66237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" y="5888988"/>
            <a:ext cx="221813" cy="47494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6" y="6172547"/>
            <a:ext cx="334679" cy="58798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17051" y="5720846"/>
            <a:ext cx="271976" cy="757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9" Type="http://schemas.openxmlformats.org/officeDocument/2006/relationships/image" Target="../media/image9.png"/><Relationship Id="rId21" Type="http://schemas.openxmlformats.org/officeDocument/2006/relationships/tags" Target="../tags/tag7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9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0" Type="http://schemas.openxmlformats.org/officeDocument/2006/relationships/tags" Target="../tags/tag6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tags" Target="../tags/tag1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slideLayout" Target="../slideLayouts/slideLayout10.xml"/><Relationship Id="rId31" Type="http://schemas.openxmlformats.org/officeDocument/2006/relationships/image" Target="../media/image1.png"/><Relationship Id="rId44" Type="http://schemas.openxmlformats.org/officeDocument/2006/relationships/image" Target="../media/image14.png"/><Relationship Id="rId52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10C0-9213-4B16-A323-037DAD9E42AB}" type="datetimeFigureOut">
              <a:rPr lang="zh-CN" altLang="en-US" smtClean="0"/>
              <a:t>2020/11/21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D36D-75DC-43B5-AEBD-661D26AC6D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-1905"/>
            <a:ext cx="9144000" cy="68503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1" y="33863"/>
            <a:ext cx="8480955" cy="113079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" y="1379934"/>
            <a:ext cx="9198684" cy="57951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" y="1780879"/>
            <a:ext cx="1147504" cy="9717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717321"/>
            <a:ext cx="924291" cy="7827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81" y="636376"/>
            <a:ext cx="961433" cy="8141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44" y="5179911"/>
            <a:ext cx="7050881" cy="1638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" y="4836000"/>
            <a:ext cx="9144000" cy="20905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36" y="5344593"/>
            <a:ext cx="637759" cy="8067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1" y="3933855"/>
            <a:ext cx="820824" cy="17575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19" y="3814175"/>
            <a:ext cx="800100" cy="19240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57" y="4611318"/>
            <a:ext cx="739081" cy="12984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2" y="2446801"/>
            <a:ext cx="1013543" cy="28241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36681" y="2970547"/>
            <a:ext cx="909283" cy="25336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35">
            <a:off x="2752414" y="6183889"/>
            <a:ext cx="570821" cy="8178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6" y="5672349"/>
            <a:ext cx="607219" cy="1314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7" b="1"/>
          <a:stretch>
            <a:fillRect/>
          </a:stretch>
        </p:blipFill>
        <p:spPr>
          <a:xfrm>
            <a:off x="1435396" y="6368123"/>
            <a:ext cx="702521" cy="5546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72" y="5737435"/>
            <a:ext cx="597802" cy="13337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56" y="6166148"/>
            <a:ext cx="767174" cy="815243"/>
          </a:xfrm>
          <a:prstGeom prst="rect">
            <a:avLst/>
          </a:prstGeom>
        </p:spPr>
      </p:pic>
      <p:sp>
        <p:nvSpPr>
          <p:cNvPr id="31" name="PA_任意多边形 53"/>
          <p:cNvSpPr/>
          <p:nvPr>
            <p:custDataLst>
              <p:tags r:id="rId15"/>
            </p:custDataLst>
          </p:nvPr>
        </p:nvSpPr>
        <p:spPr>
          <a:xfrm>
            <a:off x="2306382" y="2099451"/>
            <a:ext cx="280207" cy="179072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PA_任意多边形 54"/>
          <p:cNvSpPr/>
          <p:nvPr>
            <p:custDataLst>
              <p:tags r:id="rId16"/>
            </p:custDataLst>
          </p:nvPr>
        </p:nvSpPr>
        <p:spPr>
          <a:xfrm>
            <a:off x="2735471" y="1573260"/>
            <a:ext cx="206358" cy="28867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PA_任意多边形 55"/>
          <p:cNvSpPr/>
          <p:nvPr>
            <p:custDataLst>
              <p:tags r:id="rId17"/>
            </p:custDataLst>
          </p:nvPr>
        </p:nvSpPr>
        <p:spPr>
          <a:xfrm>
            <a:off x="2052793" y="1317239"/>
            <a:ext cx="218537" cy="13966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PA_任意多边形 56"/>
          <p:cNvSpPr/>
          <p:nvPr>
            <p:custDataLst>
              <p:tags r:id="rId18"/>
            </p:custDataLst>
          </p:nvPr>
        </p:nvSpPr>
        <p:spPr>
          <a:xfrm>
            <a:off x="3813916" y="815663"/>
            <a:ext cx="195532" cy="23825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PA_任意多边形 57"/>
          <p:cNvSpPr/>
          <p:nvPr>
            <p:custDataLst>
              <p:tags r:id="rId19"/>
            </p:custDataLst>
          </p:nvPr>
        </p:nvSpPr>
        <p:spPr>
          <a:xfrm>
            <a:off x="6646918" y="1562846"/>
            <a:ext cx="80462" cy="14981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PA_任意多边形 58"/>
          <p:cNvSpPr/>
          <p:nvPr>
            <p:custDataLst>
              <p:tags r:id="rId20"/>
            </p:custDataLst>
          </p:nvPr>
        </p:nvSpPr>
        <p:spPr>
          <a:xfrm rot="5868747">
            <a:off x="4289521" y="1680583"/>
            <a:ext cx="198027" cy="31172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PA_任意多边形 59"/>
          <p:cNvSpPr/>
          <p:nvPr>
            <p:custDataLst>
              <p:tags r:id="rId21"/>
            </p:custDataLst>
          </p:nvPr>
        </p:nvSpPr>
        <p:spPr>
          <a:xfrm>
            <a:off x="5799368" y="867547"/>
            <a:ext cx="184705" cy="120635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PA_任意多边形 60"/>
          <p:cNvSpPr/>
          <p:nvPr>
            <p:custDataLst>
              <p:tags r:id="rId22"/>
            </p:custDataLst>
          </p:nvPr>
        </p:nvSpPr>
        <p:spPr>
          <a:xfrm rot="9005917">
            <a:off x="4962251" y="1016573"/>
            <a:ext cx="96796" cy="251229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PA_任意多边形 61"/>
          <p:cNvSpPr/>
          <p:nvPr>
            <p:custDataLst>
              <p:tags r:id="rId23"/>
            </p:custDataLst>
          </p:nvPr>
        </p:nvSpPr>
        <p:spPr>
          <a:xfrm>
            <a:off x="7205641" y="1903336"/>
            <a:ext cx="182118" cy="33908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PA_任意多边形 62"/>
          <p:cNvSpPr/>
          <p:nvPr>
            <p:custDataLst>
              <p:tags r:id="rId24"/>
            </p:custDataLst>
          </p:nvPr>
        </p:nvSpPr>
        <p:spPr>
          <a:xfrm rot="9005917">
            <a:off x="6132980" y="1598304"/>
            <a:ext cx="144051" cy="37387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PA_任意多边形 64"/>
          <p:cNvSpPr/>
          <p:nvPr>
            <p:custDataLst>
              <p:tags r:id="rId25"/>
            </p:custDataLst>
          </p:nvPr>
        </p:nvSpPr>
        <p:spPr>
          <a:xfrm>
            <a:off x="3224191" y="1052436"/>
            <a:ext cx="182118" cy="339081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PA_任意多边形 65"/>
          <p:cNvSpPr/>
          <p:nvPr>
            <p:custDataLst>
              <p:tags r:id="rId26"/>
            </p:custDataLst>
          </p:nvPr>
        </p:nvSpPr>
        <p:spPr>
          <a:xfrm>
            <a:off x="4164221" y="582659"/>
            <a:ext cx="206358" cy="28867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PA_任意多边形 66"/>
          <p:cNvSpPr/>
          <p:nvPr>
            <p:custDataLst>
              <p:tags r:id="rId27"/>
            </p:custDataLst>
          </p:nvPr>
        </p:nvSpPr>
        <p:spPr>
          <a:xfrm>
            <a:off x="5354382" y="680053"/>
            <a:ext cx="162173" cy="103640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PA_任意多边形 67"/>
          <p:cNvSpPr/>
          <p:nvPr>
            <p:custDataLst>
              <p:tags r:id="rId28"/>
            </p:custDataLst>
          </p:nvPr>
        </p:nvSpPr>
        <p:spPr>
          <a:xfrm>
            <a:off x="1395391" y="1561888"/>
            <a:ext cx="142398" cy="26512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PA_任意多边形 68"/>
          <p:cNvSpPr/>
          <p:nvPr>
            <p:custDataLst>
              <p:tags r:id="rId29"/>
            </p:custDataLst>
          </p:nvPr>
        </p:nvSpPr>
        <p:spPr>
          <a:xfrm rot="5868747">
            <a:off x="5651596" y="2188582"/>
            <a:ext cx="198027" cy="311727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PA_任意多边形 70"/>
          <p:cNvSpPr/>
          <p:nvPr>
            <p:custDataLst>
              <p:tags r:id="rId30"/>
            </p:custDataLst>
          </p:nvPr>
        </p:nvSpPr>
        <p:spPr>
          <a:xfrm>
            <a:off x="4772484" y="2251851"/>
            <a:ext cx="280207" cy="179072"/>
          </a:xfrm>
          <a:custGeom>
            <a:avLst/>
            <a:gdLst>
              <a:gd name="connsiteX0" fmla="*/ 27296 w 532263"/>
              <a:gd name="connsiteY0" fmla="*/ 0 h 409433"/>
              <a:gd name="connsiteX1" fmla="*/ 0 w 532263"/>
              <a:gd name="connsiteY1" fmla="*/ 409433 h 409433"/>
              <a:gd name="connsiteX2" fmla="*/ 532263 w 532263"/>
              <a:gd name="connsiteY2" fmla="*/ 300251 h 409433"/>
              <a:gd name="connsiteX3" fmla="*/ 464024 w 532263"/>
              <a:gd name="connsiteY3" fmla="*/ 0 h 409433"/>
              <a:gd name="connsiteX4" fmla="*/ 27296 w 532263"/>
              <a:gd name="connsiteY4" fmla="*/ 0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263" h="409433">
                <a:moveTo>
                  <a:pt x="27296" y="0"/>
                </a:moveTo>
                <a:lnTo>
                  <a:pt x="0" y="409433"/>
                </a:lnTo>
                <a:lnTo>
                  <a:pt x="532263" y="300251"/>
                </a:lnTo>
                <a:lnTo>
                  <a:pt x="464024" y="0"/>
                </a:lnTo>
                <a:lnTo>
                  <a:pt x="2729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8" y="1597632"/>
            <a:ext cx="250031" cy="7620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98" y="5708654"/>
            <a:ext cx="637759" cy="80673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6565281" y="6976185"/>
            <a:ext cx="717958" cy="19895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3"/>
          <a:stretch>
            <a:fillRect/>
          </a:stretch>
        </p:blipFill>
        <p:spPr>
          <a:xfrm>
            <a:off x="6569909" y="6125998"/>
            <a:ext cx="717958" cy="85903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7714674" y="6771319"/>
            <a:ext cx="717958" cy="19895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30" y="5987177"/>
            <a:ext cx="679102" cy="85903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1946">
            <a:off x="4794379" y="6367300"/>
            <a:ext cx="478631" cy="65519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8" y="5899223"/>
            <a:ext cx="1399407" cy="100810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7" y="5437165"/>
            <a:ext cx="1264444" cy="182799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99" y="6022725"/>
            <a:ext cx="1455920" cy="9115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6732" flipH="1">
            <a:off x="6278003" y="6226893"/>
            <a:ext cx="374157" cy="997752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99" y="5851666"/>
            <a:ext cx="1000954" cy="111461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6071609"/>
            <a:ext cx="1000954" cy="92812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98" y="6223390"/>
            <a:ext cx="378066" cy="64910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7"/>
          <a:stretch>
            <a:fillRect/>
          </a:stretch>
        </p:blipFill>
        <p:spPr>
          <a:xfrm>
            <a:off x="3646485" y="7220231"/>
            <a:ext cx="771644" cy="21383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3"/>
          <a:stretch>
            <a:fillRect/>
          </a:stretch>
        </p:blipFill>
        <p:spPr>
          <a:xfrm>
            <a:off x="3646485" y="6283619"/>
            <a:ext cx="771644" cy="92326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16" y="6246114"/>
            <a:ext cx="885825" cy="666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2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4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5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6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7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43200000">
                                      <p:cBhvr>
                                        <p:cTn id="8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9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0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1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2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3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4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5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60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17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8" presetClass="emph" presetSubtype="0" repeatCount="indefinite" accel="23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3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125E-6 -7.40741E-7 L 3.125E-6 0.00023 C -0.00677 0.0007 -0.01341 0.00023 -0.02006 0.00255 C -0.02565 0.0044 -0.02318 0.00741 -0.02683 0.01343 C -0.02826 0.01597 -0.02982 0.01759 -0.03125 0.01921 C -0.03828 0.02546 -0.03321 0.02199 -0.04675 0.02199 " pathEditMode="relative" rAng="0" ptsTypes="AAAAAA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7.png"/><Relationship Id="rId4" Type="http://schemas.openxmlformats.org/officeDocument/2006/relationships/hyperlink" Target="file:///E:\&#25945;&#23398;\&#25163;&#25351;&#35760;&#24518;&#21475;&#35776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3833" y="1169607"/>
            <a:ext cx="6858000" cy="2387600"/>
          </a:xfrm>
        </p:spPr>
        <p:txBody>
          <a:bodyPr/>
          <a:lstStyle/>
          <a:p>
            <a:r>
              <a:rPr lang="en-US" altLang="zh-CN" dirty="0" smtClean="0"/>
              <a:t>9</a:t>
            </a:r>
            <a:r>
              <a:rPr lang="zh-CN" altLang="en-US" dirty="0" smtClean="0"/>
              <a:t>的乘法口诀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hidden="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778000"/>
            <a:ext cx="33020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139065" y="1360170"/>
            <a:ext cx="8877935" cy="4693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57049" y="461396"/>
            <a:ext cx="699984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答对问题，解锁包粽子技巧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1049" y="1588413"/>
            <a:ext cx="588645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每</a:t>
            </a:r>
            <a:r>
              <a:rPr lang="zh-CN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袋糯米</a:t>
            </a: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9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元，</a:t>
            </a: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袋糯米多少钱？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763688" y="2507240"/>
            <a:ext cx="187305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乘法算式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654647" y="3397826"/>
            <a:ext cx="94297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或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907704" y="4777859"/>
            <a:ext cx="1783527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乘法口诀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491880" y="3223060"/>
            <a:ext cx="22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3480470" y="4079362"/>
            <a:ext cx="22436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491880" y="2582780"/>
            <a:ext cx="262065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3×9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27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491880" y="3432919"/>
            <a:ext cx="266459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9×3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27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635896" y="4788374"/>
            <a:ext cx="230080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三九二十七</a:t>
            </a:r>
          </a:p>
        </p:txBody>
      </p:sp>
      <p:pic>
        <p:nvPicPr>
          <p:cNvPr id="26" name="Picture 5" descr="c18eadfd024ad472714711df508fc9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45" y="2087245"/>
            <a:ext cx="256730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543">
            <a:off x="6338570" y="1988185"/>
            <a:ext cx="1172210" cy="11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30" y="1950085"/>
            <a:ext cx="1239520" cy="12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45" y="2919730"/>
            <a:ext cx="1348740" cy="13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119">
            <a:off x="6089015" y="2839720"/>
            <a:ext cx="1369695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3838575"/>
            <a:ext cx="1390650" cy="13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30" y="3773170"/>
            <a:ext cx="1206500" cy="13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Picture 53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95275"/>
            <a:ext cx="145923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0" descr="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5" y="3289300"/>
            <a:ext cx="902970" cy="1579880"/>
          </a:xfrm>
          <a:prstGeom prst="rect">
            <a:avLst/>
          </a:prstGeom>
        </p:spPr>
      </p:pic>
      <p:pic>
        <p:nvPicPr>
          <p:cNvPr id="42" name="图片 41" descr="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55" y="3223260"/>
            <a:ext cx="902970" cy="1579880"/>
          </a:xfrm>
          <a:prstGeom prst="rect">
            <a:avLst/>
          </a:prstGeom>
        </p:spPr>
      </p:pic>
      <p:pic>
        <p:nvPicPr>
          <p:cNvPr id="43" name="图片 42" descr="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240" y="3275330"/>
            <a:ext cx="902970" cy="157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39"/>
          <p:cNvSpPr/>
          <p:nvPr/>
        </p:nvSpPr>
        <p:spPr>
          <a:xfrm>
            <a:off x="139065" y="1360170"/>
            <a:ext cx="8877935" cy="4693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04800" y="1417320"/>
            <a:ext cx="52276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  每碗有9颗红枣，8碗一共有多少颗？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011972" y="3086418"/>
            <a:ext cx="13874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乘法算式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468219" y="3545205"/>
            <a:ext cx="9001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或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051973" y="4467543"/>
            <a:ext cx="14859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乘法口诀</a:t>
            </a: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3491879" y="3559492"/>
            <a:ext cx="1771927" cy="23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3507928" y="4024630"/>
            <a:ext cx="1640136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3563888" y="4921570"/>
            <a:ext cx="1584176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515964" y="3205482"/>
            <a:ext cx="194186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8×9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72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（颗）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482631" y="3669033"/>
            <a:ext cx="201488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9×8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72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（颗）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3482632" y="4334192"/>
            <a:ext cx="17811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八九七十二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49559" y="3086736"/>
            <a:ext cx="1762125" cy="2154715"/>
            <a:chOff x="245749" y="2134236"/>
            <a:chExt cx="1762125" cy="2154715"/>
          </a:xfrm>
        </p:grpSpPr>
        <p:pic>
          <p:nvPicPr>
            <p:cNvPr id="15" name="图片 1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749" y="2136459"/>
              <a:ext cx="854710" cy="5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3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623" y="2698116"/>
              <a:ext cx="847725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4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8879" y="2134236"/>
              <a:ext cx="846455" cy="563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5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5704" y="2649699"/>
              <a:ext cx="849313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6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749" y="3165636"/>
              <a:ext cx="849313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7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8879" y="3206751"/>
              <a:ext cx="848995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8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464" y="3723166"/>
              <a:ext cx="849313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9" descr="C:\Users\Administrator\Desktop\33.png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5704" y="3723166"/>
              <a:ext cx="849313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5" descr="c18eadfd024ad472714711df508fc9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90" y="2060575"/>
            <a:ext cx="2844165" cy="39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70" y="2936240"/>
            <a:ext cx="1453515" cy="14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70" y="3840480"/>
            <a:ext cx="1498600" cy="150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05" y="3912235"/>
            <a:ext cx="1300480" cy="14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457049" y="461396"/>
            <a:ext cx="699984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答对问题，解锁包粽子技巧</a:t>
            </a:r>
          </a:p>
        </p:txBody>
      </p:sp>
      <p:pic>
        <p:nvPicPr>
          <p:cNvPr id="12328" name="Picture 53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95275"/>
            <a:ext cx="145923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1464669" y="453776"/>
            <a:ext cx="699984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答对问题，解锁包粽子技巧</a:t>
            </a:r>
          </a:p>
        </p:txBody>
      </p:sp>
      <p:pic>
        <p:nvPicPr>
          <p:cNvPr id="28" name="Picture 53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-302895"/>
            <a:ext cx="145923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39065" y="1360170"/>
            <a:ext cx="8877935" cy="4693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464669" y="453776"/>
            <a:ext cx="699984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3.答对问题，煮粽子</a:t>
            </a:r>
          </a:p>
        </p:txBody>
      </p:sp>
      <p:pic>
        <p:nvPicPr>
          <p:cNvPr id="8" name="图片 19" descr="C:\Users\Administrator\Desktop\22.png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705" y="1487805"/>
            <a:ext cx="1128395" cy="13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835696" y="4077756"/>
            <a:ext cx="3210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×</a:t>
            </a:r>
            <a:r>
              <a:rPr lang="en-US" altLang="zh-CN" sz="3200" b="1" dirty="0"/>
              <a:t>5=45</a:t>
            </a:r>
            <a:r>
              <a:rPr lang="zh-CN" altLang="en-US" sz="3200" b="1" dirty="0"/>
              <a:t>（张）</a:t>
            </a: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452479" y="3068960"/>
            <a:ext cx="6445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一摞有</a:t>
            </a:r>
            <a:r>
              <a:rPr lang="en-US" altLang="zh-CN" sz="3200" dirty="0"/>
              <a:t>9</a:t>
            </a:r>
            <a:r>
              <a:rPr lang="zh-CN" altLang="en-US" sz="3200" dirty="0"/>
              <a:t>张粽叶，</a:t>
            </a:r>
            <a:r>
              <a:rPr lang="en-US" altLang="zh-CN" sz="3200" dirty="0"/>
              <a:t>5</a:t>
            </a:r>
            <a:r>
              <a:rPr lang="zh-CN" altLang="en-US" sz="3200" dirty="0"/>
              <a:t>摞共有多少张？</a:t>
            </a:r>
          </a:p>
        </p:txBody>
      </p:sp>
      <p:pic>
        <p:nvPicPr>
          <p:cNvPr id="13" name="Picture 16" descr="C:\Users\Administrator\Desktop\11.png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6100" y="4012009"/>
            <a:ext cx="2026508" cy="14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9" descr="C:\Users\Administrator\Desktop\22.png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385" y="1487805"/>
            <a:ext cx="1128395" cy="13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9" descr="C:\Users\Administrator\Desktop\22.png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745" y="1487805"/>
            <a:ext cx="1128395" cy="13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9" descr="C:\Users\Administrator\Desktop\22.png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585" y="1487805"/>
            <a:ext cx="1128395" cy="13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9" descr="C:\Users\Administrator\Desktop\22.png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945" y="1487805"/>
            <a:ext cx="1128395" cy="134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-302895"/>
            <a:ext cx="145923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59907" y="998458"/>
            <a:ext cx="6016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两组</a:t>
            </a:r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PK</a:t>
            </a:r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，抢粽子！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02" y="2429272"/>
            <a:ext cx="4284663" cy="2389188"/>
          </a:xfrm>
          <a:prstGeom prst="rect">
            <a:avLst/>
          </a:prstGeom>
          <a:effectLst>
            <a:outerShdw blurRad="165100" dist="38100" dir="2700000" sx="101000" sy="101000" algn="tl" rotWithShape="0">
              <a:prstClr val="black">
                <a:alpha val="3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855663" y="3746501"/>
            <a:ext cx="2843212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孙悟空有八九七十二般变化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16" y="530012"/>
            <a:ext cx="32305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137232" y="3746501"/>
            <a:ext cx="3070063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历经九九八十一难</a:t>
            </a:r>
            <a:endParaRPr lang="en-US" altLang="zh-CN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取得真经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917"/>
            <a:ext cx="32305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31" y="530012"/>
            <a:ext cx="32305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水墨图表素材\1454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68" y="858396"/>
            <a:ext cx="6386857" cy="37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494544" y="2183555"/>
            <a:ext cx="4763456" cy="10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 smtClean="0"/>
              <a:t>       </a:t>
            </a:r>
            <a:r>
              <a:rPr lang="zh-CN" altLang="en-US" sz="3200" b="1" dirty="0" smtClean="0"/>
              <a:t>通过这节课的学习，你有什么收获？</a:t>
            </a:r>
            <a:endParaRPr lang="zh-CN" altLang="en-US" sz="3200" b="1" dirty="0"/>
          </a:p>
        </p:txBody>
      </p:sp>
      <p:pic>
        <p:nvPicPr>
          <p:cNvPr id="28" name="Picture 5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55" y="2404110"/>
            <a:ext cx="145923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73056" y="808836"/>
            <a:ext cx="273344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zh-CN" alt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端午节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55" y="2106295"/>
            <a:ext cx="589724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0142" y="1828949"/>
            <a:ext cx="533400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-3989436" y="900905"/>
            <a:ext cx="2817662" cy="1566589"/>
            <a:chOff x="-4221698" y="0"/>
            <a:chExt cx="2817662" cy="1566589"/>
          </a:xfrm>
        </p:grpSpPr>
        <p:pic>
          <p:nvPicPr>
            <p:cNvPr id="7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221698" y="0"/>
              <a:ext cx="2817661" cy="92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221697" y="638850"/>
              <a:ext cx="2817661" cy="92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4002236"/>
            <a:ext cx="45608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-5743936" y="3375599"/>
            <a:ext cx="3368852" cy="1763287"/>
            <a:chOff x="-281001" y="395061"/>
            <a:chExt cx="3368852" cy="1763287"/>
          </a:xfrm>
        </p:grpSpPr>
        <p:pic>
          <p:nvPicPr>
            <p:cNvPr id="8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81001" y="1230609"/>
              <a:ext cx="2817661" cy="92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76" y="395061"/>
              <a:ext cx="2822575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65696E-6 L 0.96042 -0.01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6394E-7 L 0.85833 -0.01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837361 -0.0183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69 -0.000093 L 0.731319 -0.015741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4440238" y="5656794"/>
            <a:ext cx="914400" cy="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/>
              <a:t>□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457200" y="58674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7620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16002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24384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32766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41148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49530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57912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66294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7467600" y="5410200"/>
            <a:ext cx="990600" cy="457200"/>
          </a:xfrm>
          <a:prstGeom prst="curvedDownArrow">
            <a:avLst>
              <a:gd name="adj1" fmla="val 31604"/>
              <a:gd name="adj2" fmla="val 78736"/>
              <a:gd name="adj3" fmla="val 23935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09600" y="5820833"/>
            <a:ext cx="381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宋体" panose="02010600030101010101" pitchFamily="2" charset="-122"/>
              </a:rPr>
              <a:t>0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447800" y="5791201"/>
            <a:ext cx="381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宋体" panose="02010600030101010101" pitchFamily="2" charset="-122"/>
              </a:rPr>
              <a:t>9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133600" y="5791201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18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3049588" y="5791201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27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3810000" y="5791201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36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4724400" y="5791201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hlinkClick r:id="rId2" action="ppaction://hlinksldjump"/>
              </a:rPr>
              <a:t>45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62600" y="5791201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54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6440488" y="5791201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63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7253288" y="5791201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72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2834640" y="5657215"/>
            <a:ext cx="642620" cy="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/>
              <a:t>□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3617283" y="5651924"/>
            <a:ext cx="1036637" cy="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/>
              <a:t>□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5303838" y="5641554"/>
            <a:ext cx="914400" cy="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/>
              <a:t>□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6218555" y="5635839"/>
            <a:ext cx="914400" cy="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/>
              <a:t>□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6997700" y="5641341"/>
            <a:ext cx="914400" cy="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/>
              <a:t>□</a:t>
            </a:r>
          </a:p>
        </p:txBody>
      </p:sp>
      <p:sp>
        <p:nvSpPr>
          <p:cNvPr id="95260" name="Text Box 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800975" y="5641341"/>
            <a:ext cx="914400" cy="9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/>
              <a:t>□</a:t>
            </a: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8078788" y="5786967"/>
            <a:ext cx="6096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hlinkClick r:id="rId3" action="ppaction://hlinksldjump"/>
              </a:rPr>
              <a:t>81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95262" name="Picture 30" descr="W0200703236974377420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4" t="39677" r="14067" b="51291"/>
          <a:stretch>
            <a:fillRect/>
          </a:stretch>
        </p:blipFill>
        <p:spPr bwMode="auto">
          <a:xfrm>
            <a:off x="457200" y="5068360"/>
            <a:ext cx="838200" cy="8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8" name="Picture 36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338" y="1257300"/>
            <a:ext cx="2171701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4" name="Picture 42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113" y="2201333"/>
            <a:ext cx="2170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5" name="Picture 43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0" y="3035300"/>
            <a:ext cx="21701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6" name="Picture 44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238" y="1231900"/>
            <a:ext cx="2170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7" name="Picture 45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8988" y="2082800"/>
            <a:ext cx="2170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8" name="Picture 46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5688" y="3041651"/>
            <a:ext cx="2170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79" name="Picture 47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988" y="1244600"/>
            <a:ext cx="2170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80" name="Picture 48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1213" y="2114551"/>
            <a:ext cx="21701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81" name="Picture 49" descr="龙舟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3625" y="3060700"/>
            <a:ext cx="21701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9" name="Text Box 30"/>
          <p:cNvSpPr txBox="1">
            <a:spLocks noChangeArrowheads="1"/>
          </p:cNvSpPr>
          <p:nvPr/>
        </p:nvSpPr>
        <p:spPr bwMode="auto">
          <a:xfrm>
            <a:off x="2474523" y="693854"/>
            <a:ext cx="543186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小袋鼠和我们一起解决</a:t>
            </a:r>
          </a:p>
        </p:txBody>
      </p:sp>
      <p:pic>
        <p:nvPicPr>
          <p:cNvPr id="12328" name="Picture 53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" y="-183515"/>
            <a:ext cx="1764030" cy="26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54493" y="4919133"/>
            <a:ext cx="690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9</a:t>
            </a:r>
            <a:endParaRPr lang="en-US" altLang="zh-CN" dirty="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784195" y="4984751"/>
            <a:ext cx="690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+9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663312" y="4984751"/>
            <a:ext cx="690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+9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424238" y="4919133"/>
            <a:ext cx="690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+9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277446" y="4919133"/>
            <a:ext cx="690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+9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206845" y="4919133"/>
            <a:ext cx="690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+9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039722" y="4919133"/>
            <a:ext cx="690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+9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833317" y="4984751"/>
            <a:ext cx="690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+9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655464" y="4952577"/>
            <a:ext cx="690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+9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000" decel="8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01 -0.007288 C -0.002187 -0.032714 -0.000097 -0.057684 0.007013 -0.072485 C 0.014133 -0.087284 0.027673 -0.096065 0.038793 -0.096065 C 0.049903 -0.095604 0.065523 -0.084504 0.073683 -0.069474 C 0.081843 -0.054445 0.085493 -0.017914 0.087923 -0.007288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5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16 -0.005430 C 0.088296 -0.022542 0.088126 -0.039422 0.090386 -0.051442 C 0.092816 -0.063702 0.096116 -0.072022 0.102886 -0.078732 C 0.109826 -0.085662 0.121286 -0.094222 0.131186 -0.093522 C 0.141076 -0.092602 0.154446 -0.085892 0.162606 -0.072482 C 0.170596 -0.059312 0.176846 -0.023932 0.179796 -0.013992 " pathEditMode="relative" rAng="0" ptsTypes="aaaaaA">
                                      <p:cBhvr>
                                        <p:cTn id="45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92 -0.006698 C 0.184092 -0.023808 0.184272 -0.040918 0.187222 -0.053178 C 0.190172 -0.065428 0.194862 -0.073058 0.201632 -0.080688 C 0.208402 -0.088318 0.218822 -0.100568 0.228542 -0.099648 C 0.238262 -0.098728 0.252842 -0.085078 0.260312 -0.074448 C 0.267772 -0.063808 0.270552 -0.046928 0.272982 -0.036298 C 0.275412 -0.025658 0.274202 -0.015028 0.274542 -0.010858 " pathEditMode="relative" rAng="0" ptsTypes="aaaaaaA">
                                      <p:cBhvr>
                                        <p:cTn id="67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5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3 -0.01271 C 0.27395 -0.02543 0.27465 -0.03791 0.27656 -0.04878 C 0.27847 -0.05965 0.27812 -0.07005 0.28454 -0.07838 C 0.29097 -0.0867 0.3052 -0.09757 0.31475 -0.09942 C 0.3243 -0.10127 0.33507 -0.09433 0.34166 -0.08901 C 0.34826 -0.08369 0.35086 -0.0756 0.35434 -0.06774 C 0.35781 -0.05988 0.36076 -0.05156 0.36232 -0.04231 C 0.36388 -0.03306 0.36388 -0.02289 0.36388 -0.01271 " pathEditMode="relative" rAng="0" ptsTypes="aaaaaaaA">
                                      <p:cBhvr>
                                        <p:cTn id="93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75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112" dur="2750" fill="hold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75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89 -0.01271 C 0.3651 -0.03144 0.36666 -0.04994 0.36944 -0.06242 C 0.37222 -0.07491 0.37535 -0.08138 0.38073 -0.08809 C 0.38611 -0.09502 0.39323 -0.10312 0.40173 -0.10312 C 0.41024 -0.10312 0.42413 -0.0978 0.43125 -0.08809 C 0.43837 -0.07861 0.4408 -0.05757 0.44392 -0.04508 C 0.44687 -0.0326 0.44826 -0.02265 0.44965 -0.01271 " pathEditMode="relative" rAng="0" ptsTypes="aaaaaaA">
                                      <p:cBhvr>
                                        <p:cTn id="119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225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225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25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65 -0.01272 C 0.44895 -0.03468 0.44826 -0.05665 0.45139 -0.07191 C 0.45451 -0.08717 0.46163 -0.09873 0.46875 -0.10497 C 0.47586 -0.11098 0.48593 -0.11098 0.49409 -0.1096 C 0.50225 -0.10798 0.51163 -0.10474 0.51805 -0.09526 C 0.52448 -0.08601 0.52968 -0.0659 0.53229 -0.05318 C 0.53489 -0.04023 0.53437 -0.02914 0.53385 -0.01781 " pathEditMode="relative" rAng="0" ptsTypes="aaaaaaA">
                                      <p:cBhvr>
                                        <p:cTn id="145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2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2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86 -0.01781 C 0.53386 -0.03214 0.53386 -0.04625 0.53542 -0.05572 C 0.53716 -0.0652 0.5415 -0.06844 0.54514 -0.07468 C 0.54861 -0.08093 0.55052 -0.08971 0.5566 -0.09388 C 0.56268 -0.09804 0.57361 -0.09989 0.58143 -0.09989 C 0.58941 -0.09989 0.5967 -0.0985 0.60434 -0.09388 C 0.61216 -0.08925 0.62153 -0.08 0.62726 -0.0726 C 0.63282 -0.0652 0.63629 -0.05942 0.63854 -0.04948 C 0.64132 -0.03954 0.64028 -0.01942 0.64063 -0.01318 " pathEditMode="relative" rAng="0" ptsTypes="aaaaaaaaA">
                                      <p:cBhvr>
                                        <p:cTn id="171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225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2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5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672 -0.013180 C 0.643232 -0.023350 0.644972 -0.033300 0.646532 -0.042780 C 0.648092 -0.052260 0.649142 -0.062660 0.651222 -0.070290 C 0.653302 -0.077920 0.653652 -0.083930 0.659202 -0.089250 C 0.664762 -0.094570 0.675522 -0.101970 0.684552 -0.101970 C 0.693582 -0.101970 0.706252 -0.096420 0.713202 -0.089250 C 0.720142 -0.082080 0.722232 -0.069130 0.725872 -0.059650 C 0.729522 -0.050170 0.733862 -0.040000 0.735422 -0.032370 C 0.736982 -0.024740 0.736112 -0.018960 0.735422 -0.013180 " pathEditMode="relative" rAng="0" ptsTypes="aaaaaaaaA">
                                      <p:cBhvr>
                                        <p:cTn id="197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2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225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371 L 0.95195 0.00741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95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437 -0.01318 C 0.73594 -0.02705 0.73767 -0.04069 0.73923 -0.05133 C 0.7408 -0.06196 0.7408 -0.06959 0.74392 -0.07676 C 0.74705 -0.08393 0.75226 -0.08948 0.75816 -0.09364 C 0.76406 -0.0978 0.7717 -0.10196 0.77882 -0.10196 C 0.78594 -0.10196 0.79444 -0.09919 0.80104 -0.09364 C 0.80764 -0.08809 0.8151 -0.07838 0.81857 -0.0682 C 0.82205 -0.05803 0.82101 -0.04115 0.8217 -0.03237 C 0.82239 -0.02358 0.82274 -0.01942 0.82326 -0.01526 " pathEditMode="relative" rAng="0" ptsTypes="aaaaaaaaA">
                                      <p:cBhvr>
                                        <p:cTn id="223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2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1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6" grpId="0"/>
      <p:bldP spid="95235" grpId="0" animBg="1"/>
      <p:bldP spid="95236" grpId="0" animBg="1"/>
      <p:bldP spid="95237" grpId="0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5" grpId="0"/>
      <p:bldP spid="95246" grpId="0"/>
      <p:bldP spid="95247" grpId="0"/>
      <p:bldP spid="95248" grpId="0"/>
      <p:bldP spid="95249" grpId="0"/>
      <p:bldP spid="95250" grpId="0"/>
      <p:bldP spid="95251" grpId="0"/>
      <p:bldP spid="95252" grpId="0"/>
      <p:bldP spid="95253" grpId="0"/>
      <p:bldP spid="95254" grpId="0"/>
      <p:bldP spid="95255" grpId="0"/>
      <p:bldP spid="95257" grpId="0"/>
      <p:bldP spid="95258" grpId="0"/>
      <p:bldP spid="95259" grpId="0"/>
      <p:bldP spid="95260" grpId="0"/>
      <p:bldP spid="95261" grpId="0"/>
      <p:bldP spid="2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76530"/>
            <a:ext cx="9446895" cy="703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弧形箭头 3">
            <a:hlinkClick r:id="rId3" action="ppaction://hlinksldjump"/>
          </p:cNvPr>
          <p:cNvSpPr/>
          <p:nvPr/>
        </p:nvSpPr>
        <p:spPr>
          <a:xfrm>
            <a:off x="8387715" y="6177280"/>
            <a:ext cx="504190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B6E">
                  <a:alpha val="100000"/>
                </a:srgbClr>
              </a:clrFrom>
              <a:clrTo>
                <a:srgbClr val="666B6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2" y="1844824"/>
            <a:ext cx="8712968" cy="482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2766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148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9530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7912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6294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4676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9600" y="723900"/>
            <a:ext cx="381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宋体" panose="02010600030101010101" pitchFamily="2" charset="-122"/>
                <a:ea typeface="等线" panose="02010600030101010101" pitchFamily="2" charset="-122"/>
              </a:rPr>
              <a:t>0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447800" y="701675"/>
            <a:ext cx="381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宋体" panose="02010600030101010101" pitchFamily="2" charset="-122"/>
                <a:ea typeface="等线" panose="02010600030101010101" pitchFamily="2" charset="-122"/>
              </a:rPr>
              <a:t>9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213959" y="727202"/>
            <a:ext cx="609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等线" panose="02010600030101010101" pitchFamily="2" charset="-122"/>
              </a:rPr>
              <a:t>18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094276" y="723666"/>
            <a:ext cx="521371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27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880016" y="723660"/>
            <a:ext cx="68407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36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737720" y="724318"/>
            <a:ext cx="71058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45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587860" y="727202"/>
            <a:ext cx="4572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54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393904" y="721035"/>
            <a:ext cx="4572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63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258000" y="742044"/>
            <a:ext cx="914400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72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8001000" y="757555"/>
            <a:ext cx="609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81</a:t>
            </a:r>
          </a:p>
        </p:txBody>
      </p:sp>
      <p:pic>
        <p:nvPicPr>
          <p:cNvPr id="21" name="Picture 29" descr="W020070323697437742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4" t="39677" r="14067" b="51291"/>
          <a:stretch>
            <a:fillRect/>
          </a:stretch>
        </p:blipFill>
        <p:spPr bwMode="auto">
          <a:xfrm>
            <a:off x="7772400" y="171450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8001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6383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476500" y="415925"/>
            <a:ext cx="990600" cy="342900"/>
          </a:xfrm>
          <a:prstGeom prst="curvedDownArrow">
            <a:avLst>
              <a:gd name="adj1" fmla="val 31604"/>
              <a:gd name="adj2" fmla="val 78736"/>
              <a:gd name="adj3" fmla="val 23958"/>
            </a:avLst>
          </a:prstGeom>
          <a:solidFill>
            <a:srgbClr val="1E3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等线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033905" y="2401570"/>
            <a:ext cx="6200775" cy="560070"/>
            <a:chOff x="3203" y="3782"/>
            <a:chExt cx="9765" cy="882"/>
          </a:xfrm>
        </p:grpSpPr>
        <p:sp>
          <p:nvSpPr>
            <p:cNvPr id="2" name="矩形 1"/>
            <p:cNvSpPr/>
            <p:nvPr/>
          </p:nvSpPr>
          <p:spPr>
            <a:xfrm>
              <a:off x="3203" y="3808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18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2112" y="3842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18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053" y="3791"/>
              <a:ext cx="1414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十八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829" y="3782"/>
              <a:ext cx="57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085340" y="3922395"/>
            <a:ext cx="6149340" cy="546735"/>
            <a:chOff x="3284" y="6177"/>
            <a:chExt cx="9684" cy="861"/>
          </a:xfrm>
        </p:grpSpPr>
        <p:sp>
          <p:nvSpPr>
            <p:cNvPr id="3" name="矩形 2"/>
            <p:cNvSpPr/>
            <p:nvPr/>
          </p:nvSpPr>
          <p:spPr>
            <a:xfrm>
              <a:off x="3284" y="6180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45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2112" y="6216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45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0820" y="6180"/>
              <a:ext cx="57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851" y="6177"/>
              <a:ext cx="197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四十五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074545" y="3425190"/>
            <a:ext cx="6160135" cy="565150"/>
            <a:chOff x="3267" y="5394"/>
            <a:chExt cx="9701" cy="890"/>
          </a:xfrm>
        </p:grpSpPr>
        <p:sp>
          <p:nvSpPr>
            <p:cNvPr id="26" name="矩形 25"/>
            <p:cNvSpPr/>
            <p:nvPr/>
          </p:nvSpPr>
          <p:spPr>
            <a:xfrm>
              <a:off x="3267" y="5411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36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2112" y="5462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36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865" y="5417"/>
              <a:ext cx="57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823" y="5394"/>
              <a:ext cx="197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三十六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059940" y="2922270"/>
            <a:ext cx="6174740" cy="535305"/>
            <a:chOff x="3244" y="4602"/>
            <a:chExt cx="9724" cy="843"/>
          </a:xfrm>
        </p:grpSpPr>
        <p:sp>
          <p:nvSpPr>
            <p:cNvPr id="4" name="矩形 3"/>
            <p:cNvSpPr/>
            <p:nvPr/>
          </p:nvSpPr>
          <p:spPr>
            <a:xfrm>
              <a:off x="12112" y="4604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27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244" y="4623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27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821" y="4602"/>
              <a:ext cx="57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6833" y="4609"/>
              <a:ext cx="197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二十七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070735" y="4410075"/>
            <a:ext cx="6173470" cy="559435"/>
            <a:chOff x="3261" y="6945"/>
            <a:chExt cx="9722" cy="881"/>
          </a:xfrm>
        </p:grpSpPr>
        <p:sp>
          <p:nvSpPr>
            <p:cNvPr id="33" name="矩形 32"/>
            <p:cNvSpPr/>
            <p:nvPr/>
          </p:nvSpPr>
          <p:spPr>
            <a:xfrm>
              <a:off x="12127" y="7004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54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261" y="6954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54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0829" y="6971"/>
              <a:ext cx="57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6823" y="6945"/>
              <a:ext cx="197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五十四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106930" y="4932045"/>
            <a:ext cx="6121400" cy="539750"/>
            <a:chOff x="3284" y="7753"/>
            <a:chExt cx="9640" cy="850"/>
          </a:xfrm>
        </p:grpSpPr>
        <p:sp>
          <p:nvSpPr>
            <p:cNvPr id="32" name="矩形 31"/>
            <p:cNvSpPr/>
            <p:nvPr/>
          </p:nvSpPr>
          <p:spPr>
            <a:xfrm>
              <a:off x="12068" y="7781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63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284" y="7767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63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0849" y="7776"/>
              <a:ext cx="57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823" y="7753"/>
              <a:ext cx="197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六十三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85340" y="5410835"/>
            <a:ext cx="6142990" cy="556260"/>
            <a:chOff x="3284" y="8521"/>
            <a:chExt cx="9674" cy="876"/>
          </a:xfrm>
        </p:grpSpPr>
        <p:sp>
          <p:nvSpPr>
            <p:cNvPr id="31" name="矩形 30"/>
            <p:cNvSpPr/>
            <p:nvPr/>
          </p:nvSpPr>
          <p:spPr>
            <a:xfrm>
              <a:off x="12102" y="8575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72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284" y="8555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72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828" y="8572"/>
              <a:ext cx="57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6833" y="8521"/>
              <a:ext cx="197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七十二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059940" y="5932805"/>
            <a:ext cx="3515995" cy="521970"/>
            <a:chOff x="3244" y="9343"/>
            <a:chExt cx="5537" cy="822"/>
          </a:xfrm>
        </p:grpSpPr>
        <p:sp>
          <p:nvSpPr>
            <p:cNvPr id="35" name="矩形 34"/>
            <p:cNvSpPr/>
            <p:nvPr/>
          </p:nvSpPr>
          <p:spPr>
            <a:xfrm>
              <a:off x="3244" y="9343"/>
              <a:ext cx="85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81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6805" y="9343"/>
              <a:ext cx="197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effectLst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八十一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4563745" y="1965325"/>
            <a:ext cx="504190" cy="360045"/>
          </a:xfrm>
          <a:prstGeom prst="rect">
            <a:avLst/>
          </a:prstGeom>
          <a:solidFill>
            <a:srgbClr val="EC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 flipH="1">
            <a:off x="4666615" y="1917700"/>
            <a:ext cx="132778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九</a:t>
            </a:r>
          </a:p>
        </p:txBody>
      </p:sp>
      <p:sp>
        <p:nvSpPr>
          <p:cNvPr id="63" name="Line 3"/>
          <p:cNvSpPr>
            <a:spLocks noChangeShapeType="1"/>
          </p:cNvSpPr>
          <p:nvPr/>
        </p:nvSpPr>
        <p:spPr bwMode="auto">
          <a:xfrm>
            <a:off x="523056" y="1196752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44.png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724" y="2060848"/>
            <a:ext cx="255778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2517" y="2251298"/>
            <a:ext cx="33669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华文琥珀" panose="02010800040101010101" pitchFamily="2" charset="-122"/>
                <a:ea typeface="华文琥珀" panose="02010800040101010101" pitchFamily="2" charset="-122"/>
              </a:rPr>
              <a:t>四九三十六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0105" y="3019599"/>
            <a:ext cx="2805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36+9=45</a:t>
            </a:r>
            <a:endParaRPr lang="zh-CN" altLang="en-US" sz="44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6172" y="3883695"/>
            <a:ext cx="17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华文琥珀" panose="02010800040101010101" pitchFamily="2" charset="-122"/>
                <a:ea typeface="华文琥珀" panose="02010800040101010101" pitchFamily="2" charset="-122"/>
              </a:rPr>
              <a:t>五九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3003" y="3883695"/>
            <a:ext cx="2426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四十五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2517" y="732157"/>
            <a:ext cx="17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华文琥珀" panose="02010800040101010101" pitchFamily="2" charset="-122"/>
                <a:ea typeface="华文琥珀" panose="02010800040101010101" pitchFamily="2" charset="-122"/>
              </a:rPr>
              <a:t>三九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62397" y="725806"/>
            <a:ext cx="25236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二十七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18603" y="1486525"/>
            <a:ext cx="2805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36-9=27</a:t>
            </a:r>
            <a:endParaRPr lang="zh-CN" altLang="en-US" sz="44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04802" y="688781"/>
            <a:ext cx="285283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方正宋黑简体"/>
                <a:ea typeface="方正宋黑简体"/>
                <a:cs typeface="方正宋黑简体"/>
                <a:hlinkClick r:id="rId4" action="ppaction://hlinkfile"/>
              </a:rPr>
              <a:t>手指记忆口诀</a:t>
            </a:r>
            <a:endParaRPr lang="zh-CN" altLang="en-US" sz="3200" b="1" dirty="0">
              <a:solidFill>
                <a:srgbClr val="FF0000"/>
              </a:solidFill>
              <a:latin typeface="方正宋黑简体"/>
              <a:ea typeface="方正宋黑简体"/>
              <a:cs typeface="方正宋黑简体"/>
            </a:endParaRPr>
          </a:p>
        </p:txBody>
      </p:sp>
      <p:pic>
        <p:nvPicPr>
          <p:cNvPr id="2" name="手指记忆口诀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4450" y="-3605530"/>
            <a:ext cx="9241155" cy="1539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46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2342515" y="2543175"/>
            <a:ext cx="647319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答对问题，采摘粽叶</a:t>
            </a:r>
          </a:p>
        </p:txBody>
      </p:sp>
      <p:pic>
        <p:nvPicPr>
          <p:cNvPr id="12328" name="Picture 5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479550"/>
            <a:ext cx="1764030" cy="26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5"/>
  <p:tag name="SCENECOLOR-TEXT" val="Color_Theme"/>
  <p:tag name="SCENECOLOR-TEXT-VALU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5"/>
  <p:tag name="SCENECOLOR-TEXT" val="Color_Theme"/>
  <p:tag name="SCENECOLOR-TEXT-VALU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8"/>
  <p:tag name="SCENECOLOR-TEXT" val="Color_Theme"/>
  <p:tag name="SCENECOLOR-TEXT-VALU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8"/>
  <p:tag name="SCENECOLOR-TEXT" val="Color_Theme"/>
  <p:tag name="SCENECOLOR-TEXT-VALU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5"/>
  <p:tag name="SCENECOLOR-TEXT" val="Color_Theme"/>
  <p:tag name="SCENECOLOR-TEXT-VALU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8"/>
  <p:tag name="SCENECOLOR-TEXT" val="Color_Theme"/>
  <p:tag name="SCENECOLOR-TEXT-VALU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20"/>
  <p:tag name="SCENECOLOR-TEXT" val="Color_Theme"/>
  <p:tag name="SCENECOLOR-TEXT-VALU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8"/>
  <p:tag name="SCENECOLOR-TEXT" val="Color_Theme"/>
  <p:tag name="SCENECOLOR-TEXT-VALU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5"/>
  <p:tag name="SCENECOLOR-TEXT" val="Color_Theme"/>
  <p:tag name="SCENECOLOR-TEXT-VALU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20"/>
  <p:tag name="SCENECOLOR-TEXT" val="Color_Theme"/>
  <p:tag name="SCENECOLOR-TEXT-VALU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8"/>
  <p:tag name="SCENECOLOR-TEXT" val="Color_Theme"/>
  <p:tag name="SCENECOLOR-TEXT-VALU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5"/>
  <p:tag name="SCENECOLOR-TEXT" val="Color_Theme"/>
  <p:tag name="SCENECOLOR-TEXT-VALU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6"/>
  <p:tag name="SCENECOLOR-TEXT" val="Color_Theme"/>
  <p:tag name="SCENECOLOR-TEXT-VALU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8"/>
  <p:tag name="SCENECOLOR-TEXT" val="Color_Theme"/>
  <p:tag name="SCENECOLOR-TEXT-VALU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5"/>
  <p:tag name="SCENECOLOR-TEXT" val="Color_Theme"/>
  <p:tag name="SCENECOLOR-TEXT-VALU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4"/>
  <p:tag name="SCENECOLOR-TEXT" val="Color_Theme"/>
  <p:tag name="SCENECOLOR-TEXT-VALU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8"/>
  <p:tag name="SCENECOLOR-TEXT" val="Color_Theme"/>
  <p:tag name="SCENECOLOR-TEXT-VALU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7"/>
  <p:tag name="SCENECOLOR-TEXT" val="Color_Theme"/>
  <p:tag name="SCENECOLOR-TEXT-VALU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  <p:tag name="RESOURCEID" val="636440324803496657"/>
  <p:tag name="SCENEID" val="Unkown"/>
  <p:tag name="SCENELINKIDS" val="2|3|4|5|6|7|8|9|10|11|12|13|14|15|16|17|18|19|20|21|22|23|24|25|26|27|28|29|30|31|32|33|34|35|36|37|38|39|40|41|42|43|44|45|46|47|48|49|50|51|52|53|54|55|56|57|58|59|60|61|62|63|64|65|66|67|68|69|70|71|72|73|74|75|76|77|78|79|80|81|82|83|84|85|86|87|88|89|90|91|92|93|94|95|96|97|98|99|100|101|102|103|104|105|106|107"/>
  <p:tag name="ANIMSTRING" val="9ee249c4018a2f22e61e9330ff860487"/>
  <p:tag name="SCENESHAPETYPE" val="SceneShape"/>
  <p:tag name="SCENESHAPESUBTYPE" val="SceneSimpleShape"/>
  <p:tag name="SCENECOLOR-FILL" val="Color_Theme"/>
  <p:tag name="SCENECOLOR-FILL-VALUE" val="19"/>
  <p:tag name="SCENECOLOR-TEXT" val="Color_Theme"/>
  <p:tag name="SCENECOLOR-TEXT-VALUE" val="1"/>
</p:tagLst>
</file>

<file path=ppt/theme/theme1.xml><?xml version="1.0" encoding="utf-8"?>
<a:theme xmlns:a="http://schemas.openxmlformats.org/drawingml/2006/main" name="de5df223-2607-4981-b953-0198f1903e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幼圆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动态主题-儿童节</Template>
  <TotalTime>112</TotalTime>
  <Words>244</Words>
  <Application>Microsoft Office PowerPoint</Application>
  <PresentationFormat>全屏显示(4:3)</PresentationFormat>
  <Paragraphs>105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等线</vt:lpstr>
      <vt:lpstr>方正粗黑宋简体</vt:lpstr>
      <vt:lpstr>方正宋黑简体</vt:lpstr>
      <vt:lpstr>黑体</vt:lpstr>
      <vt:lpstr>华文琥珀</vt:lpstr>
      <vt:lpstr>华文楷体</vt:lpstr>
      <vt:lpstr>楷体</vt:lpstr>
      <vt:lpstr>隶书</vt:lpstr>
      <vt:lpstr>宋体</vt:lpstr>
      <vt:lpstr>幼圆</vt:lpstr>
      <vt:lpstr>Arial</vt:lpstr>
      <vt:lpstr>Calibri</vt:lpstr>
      <vt:lpstr>Calibri Light</vt:lpstr>
      <vt:lpstr>Times New Roman</vt:lpstr>
      <vt:lpstr>de5df223-2607-4981-b953-0198f1903e3d</vt:lpstr>
      <vt:lpstr>9的乘法口诀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Windows 用户</cp:lastModifiedBy>
  <cp:revision>20</cp:revision>
  <dcterms:created xsi:type="dcterms:W3CDTF">2020-11-13T14:51:00Z</dcterms:created>
  <dcterms:modified xsi:type="dcterms:W3CDTF">2020-11-21T03:06:26Z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