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3" r:id="rId4"/>
    <p:sldId id="284" r:id="rId5"/>
    <p:sldId id="285" r:id="rId6"/>
    <p:sldId id="286" r:id="rId7"/>
    <p:sldId id="280" r:id="rId8"/>
    <p:sldId id="281" r:id="rId9"/>
    <p:sldId id="282" r:id="rId10"/>
    <p:sldId id="28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72" r:id="rId20"/>
    <p:sldId id="271" r:id="rId21"/>
    <p:sldId id="274" r:id="rId22"/>
    <p:sldId id="275" r:id="rId23"/>
    <p:sldId id="277" r:id="rId24"/>
    <p:sldId id="27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7B7B-331E-44D3-BF93-D1A888934E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7942A-1F45-4684-A991-827A19DA8F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"/>
          <a:stretch>
            <a:fillRect/>
          </a:stretch>
        </p:blipFill>
        <p:spPr>
          <a:xfrm>
            <a:off x="0" y="1"/>
            <a:ext cx="12192000" cy="6735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"/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63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1941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7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4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9342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24696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22648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8100" y="-57785"/>
            <a:ext cx="12268200" cy="67614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711"/>
            <a:ext cx="12192000" cy="704224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012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23679" cy="714460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578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4765" y="59055"/>
            <a:ext cx="12197080" cy="6979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4130" y="30480"/>
            <a:ext cx="12196445" cy="7310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990" y="17145"/>
            <a:ext cx="12096750" cy="7043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82565" y="600710"/>
            <a:ext cx="5942965" cy="5747385"/>
          </a:xfrm>
        </p:spPr>
        <p:txBody>
          <a:bodyPr>
            <a:normAutofit fontScale="90000"/>
          </a:bodyPr>
          <a:p>
            <a:pPr marL="0" indent="0" fontAlgn="auto">
              <a:lnSpc>
                <a:spcPts val="2900"/>
              </a:lnSpc>
              <a:buNone/>
            </a:pPr>
            <a:r>
              <a:rPr lang="en-US" altLang="zh-CN"/>
              <a:t>     </a:t>
            </a:r>
            <a:r>
              <a:rPr lang="en-US" altLang="zh-CN" b="1"/>
              <a:t> </a:t>
            </a:r>
            <a:r>
              <a:rPr lang="zh-CN" altLang="en-US" b="1"/>
              <a:t>1月7日夜间起，受强冷空气影响，昭通市迎来入冬以来的最强降温，多个县区的高海拔地区都下起了小到中雪。</a:t>
            </a:r>
            <a:endParaRPr lang="zh-CN" altLang="en-US" b="1"/>
          </a:p>
          <a:p>
            <a:pPr marL="0" indent="0" fontAlgn="auto">
              <a:lnSpc>
                <a:spcPts val="2900"/>
              </a:lnSpc>
              <a:buNone/>
            </a:pPr>
            <a:r>
              <a:rPr lang="zh-CN" altLang="en-US" b="1"/>
              <a:t>　尽管天气寒冷，但“冰花男孩”一如既往天没亮就赶往学校，这天是期末考试的第一天。</a:t>
            </a:r>
            <a:endParaRPr lang="zh-CN" altLang="en-US" b="1"/>
          </a:p>
          <a:p>
            <a:pPr marL="0" indent="0" fontAlgn="auto">
              <a:lnSpc>
                <a:spcPts val="2900"/>
              </a:lnSpc>
              <a:buNone/>
            </a:pPr>
            <a:r>
              <a:rPr lang="zh-CN" altLang="en-US" b="1"/>
              <a:t>    “冰花男孩”的妈妈两年前外出打工，至今没回来过，他和姐姐是留守儿童，与奶奶一起生活。姐弟俩平时放学回家后都要帮奶奶做家务，“冰花男孩”最拿手的是蛋炒饭。</a:t>
            </a:r>
            <a:endParaRPr lang="zh-CN" altLang="en-US" b="1"/>
          </a:p>
          <a:p>
            <a:pPr marL="0" indent="0" fontAlgn="auto">
              <a:lnSpc>
                <a:spcPts val="2900"/>
              </a:lnSpc>
              <a:buNone/>
            </a:pPr>
            <a:r>
              <a:rPr lang="zh-CN" altLang="en-US" b="1"/>
              <a:t>    “冰花男孩”的故事感动了许多网友。事实上，在云南山区，像他这样的孩子还有很多。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422275"/>
            <a:ext cx="4365625" cy="5817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RFa-fyqnici91099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" y="8890"/>
            <a:ext cx="5621020" cy="6734175"/>
          </a:xfrm>
          <a:prstGeom prst="rect">
            <a:avLst/>
          </a:prstGeom>
        </p:spPr>
      </p:pic>
      <p:pic>
        <p:nvPicPr>
          <p:cNvPr id="5" name="图片 4" descr="0wzb-fyqnici9109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208280"/>
            <a:ext cx="4901565" cy="65354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t011c7ca3ad3bdf502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" y="271780"/>
            <a:ext cx="4777740" cy="5511800"/>
          </a:xfrm>
          <a:prstGeom prst="rect">
            <a:avLst/>
          </a:prstGeom>
        </p:spPr>
      </p:pic>
      <p:pic>
        <p:nvPicPr>
          <p:cNvPr id="5" name="图片 4" descr="6511b014964bcf84b9d57b6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50" y="272415"/>
            <a:ext cx="7081520" cy="5311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77415" y="2110105"/>
            <a:ext cx="8094980" cy="1332865"/>
          </a:xfrm>
        </p:spPr>
        <p:txBody>
          <a:bodyPr/>
          <a:p>
            <a:pPr marL="0" indent="0">
              <a:buNone/>
            </a:pPr>
            <a:r>
              <a:rPr lang="zh-CN" altLang="en-US" sz="5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给远方的小学生写一封信</a:t>
            </a:r>
            <a:endParaRPr lang="zh-CN" altLang="en-US" sz="54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演示</Application>
  <PresentationFormat>宽屏</PresentationFormat>
  <Paragraphs>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Microsoft Sans Serif</vt:lpstr>
      <vt:lpstr>MT Extra</vt:lpstr>
      <vt:lpstr>MingLiU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Administrator</cp:lastModifiedBy>
  <cp:revision>3</cp:revision>
  <dcterms:created xsi:type="dcterms:W3CDTF">2019-02-26T13:48:00Z</dcterms:created>
  <dcterms:modified xsi:type="dcterms:W3CDTF">2019-02-27T01:05:30Z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