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347" r:id="rId3"/>
    <p:sldId id="366" r:id="rId4"/>
    <p:sldId id="390" r:id="rId5"/>
    <p:sldId id="299" r:id="rId6"/>
    <p:sldId id="365" r:id="rId7"/>
    <p:sldId id="353" r:id="rId8"/>
    <p:sldId id="392" r:id="rId9"/>
    <p:sldId id="349" r:id="rId10"/>
    <p:sldId id="330" r:id="rId11"/>
    <p:sldId id="345" r:id="rId12"/>
    <p:sldId id="354" r:id="rId13"/>
    <p:sldId id="384" r:id="rId14"/>
    <p:sldId id="369" r:id="rId15"/>
    <p:sldId id="395" r:id="rId16"/>
    <p:sldId id="391" r:id="rId17"/>
    <p:sldId id="394" r:id="rId18"/>
    <p:sldId id="393" r:id="rId19"/>
    <p:sldId id="346" r:id="rId2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99"/>
    <a:srgbClr val="0066FF"/>
    <a:srgbClr val="FF0000"/>
    <a:srgbClr val="0000CC"/>
    <a:srgbClr val="00CCFF"/>
    <a:srgbClr val="CC66FF"/>
    <a:srgbClr val="CC0000"/>
    <a:srgbClr val="FFFFCC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90"/>
    <p:restoredTop sz="93924"/>
  </p:normalViewPr>
  <p:slideViewPr>
    <p:cSldViewPr showGuides="1">
      <p:cViewPr varScale="1">
        <p:scale>
          <a:sx n="89" d="100"/>
          <a:sy n="89" d="100"/>
        </p:scale>
        <p:origin x="-1362" y="-96"/>
      </p:cViewPr>
      <p:guideLst>
        <p:guide orient="horz" pos="2160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14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en-US" altLang="zh-CN" dirty="0"/>
              <a:pPr algn="r"/>
              <a:t>‹#›</a:t>
            </a:fld>
            <a:endParaRPr lang="en-US" altLang="zh-C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en-US" altLang="zh-CN" dirty="0"/>
              <a:pPr algn="r"/>
              <a:t>‹#›</a:t>
            </a:fld>
            <a:endParaRPr lang="en-US" altLang="zh-C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en-US" altLang="zh-CN" dirty="0"/>
              <a:pPr algn="r"/>
              <a:t>‹#›</a:t>
            </a:fld>
            <a:endParaRPr lang="en-US" altLang="zh-C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标题，文本与内容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en-US" altLang="zh-CN" dirty="0"/>
              <a:pPr algn="r"/>
              <a:t>‹#›</a:t>
            </a:fld>
            <a:endParaRPr lang="en-US" altLang="zh-C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 descr="E:\孙婷\20160114\ppt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7462" y="-12700"/>
            <a:ext cx="9180512" cy="6884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en-US" altLang="zh-CN" dirty="0"/>
              <a:pPr algn="r"/>
              <a:t>‹#›</a:t>
            </a:fld>
            <a:endParaRPr lang="en-US" altLang="zh-C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en-US" altLang="zh-CN" dirty="0"/>
              <a:pPr algn="r"/>
              <a:t>‹#›</a:t>
            </a:fld>
            <a:endParaRPr lang="en-US" altLang="zh-C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en-US" altLang="zh-CN" dirty="0"/>
              <a:pPr algn="r"/>
              <a:t>‹#›</a:t>
            </a:fld>
            <a:endParaRPr lang="en-US" altLang="zh-C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en-US" altLang="zh-CN" dirty="0"/>
              <a:pPr algn="r"/>
              <a:t>‹#›</a:t>
            </a:fld>
            <a:endParaRPr lang="en-US" altLang="zh-C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en-US" altLang="zh-CN" dirty="0"/>
              <a:pPr algn="r"/>
              <a:t>‹#›</a:t>
            </a:fld>
            <a:endParaRPr lang="en-US" altLang="zh-C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en-US" altLang="zh-CN" dirty="0"/>
              <a:pPr algn="r"/>
              <a:t>‹#›</a:t>
            </a:fld>
            <a:endParaRPr lang="en-US" altLang="zh-C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en-US" altLang="zh-CN" dirty="0"/>
              <a:pPr algn="r"/>
              <a:t>‹#›</a:t>
            </a:fld>
            <a:endParaRPr lang="en-US" altLang="zh-C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en-US" altLang="zh-CN" dirty="0"/>
              <a:pPr algn="r"/>
              <a:t>‹#›</a:t>
            </a:fld>
            <a:endParaRPr lang="en-US" altLang="zh-C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31" name="Picture 7" descr="0000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0" y="5967413"/>
            <a:ext cx="1836738" cy="890587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E:\孙婷\20160114\ppt1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-17462" y="-12700"/>
            <a:ext cx="9180512" cy="6884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Picture 2" descr="F:\PPT素材\LOGO新\logo1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7596188" y="188913"/>
            <a:ext cx="1222375" cy="446087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19.xml"/><Relationship Id="rId1" Type="http://schemas.openxmlformats.org/officeDocument/2006/relationships/audio" Target="file:///H:\&#22826;&#38451;&#26159;&#22823;&#23478;&#30340;&#65288;&#21452;&#24072;&#36865;&#25945;&#35838;5.13&#65289;\&#38634;&#26790;(&#27468;&#26354;).mp3" TargetMode="External"/><Relationship Id="rId6" Type="http://schemas.openxmlformats.org/officeDocument/2006/relationships/hyperlink" Target="&#22826;&#38451;&#26159;&#22823;&#23478;&#30340;.flv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gif"/><Relationship Id="rId5" Type="http://schemas.openxmlformats.org/officeDocument/2006/relationships/hyperlink" Target="&#22826;&#38451;&#26159;&#22823;&#23478;&#30340;.flv" TargetMode="Externa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zh-CN" altLang="zh-CN" dirty="0"/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endParaRPr lang="zh-CN" altLang="zh-CN" dirty="0"/>
          </a:p>
        </p:txBody>
      </p:sp>
      <p:pic>
        <p:nvPicPr>
          <p:cNvPr id="14340" name="Picture 2" descr="太阳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1" name="WordArt 5"/>
          <p:cNvSpPr>
            <a:spLocks noTextEdit="1"/>
          </p:cNvSpPr>
          <p:nvPr/>
        </p:nvSpPr>
        <p:spPr>
          <a:xfrm>
            <a:off x="395288" y="1989138"/>
            <a:ext cx="74676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 b="1">
                <a:ln w="127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/>
                  </a:outerShdw>
                </a:effectLst>
                <a:latin typeface="隶书" charset="0"/>
                <a:ea typeface="隶书" charset="0"/>
              </a:rPr>
              <a:t>太阳是大家的</a:t>
            </a:r>
          </a:p>
        </p:txBody>
      </p:sp>
      <p:pic>
        <p:nvPicPr>
          <p:cNvPr id="14342" name="Picture 3" descr="u=3523050045,2896175181&amp;gp=2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5825" y="0"/>
            <a:ext cx="1908175" cy="1589088"/>
          </a:xfrm>
          <a:prstGeom prst="rect">
            <a:avLst/>
          </a:prstGeom>
          <a:solidFill>
            <a:srgbClr val="99CC00"/>
          </a:solidFill>
          <a:ln w="9525">
            <a:noFill/>
          </a:ln>
        </p:spPr>
      </p:pic>
      <p:sp>
        <p:nvSpPr>
          <p:cNvPr id="3078" name="文本框 3"/>
          <p:cNvSpPr txBox="1"/>
          <p:nvPr/>
        </p:nvSpPr>
        <p:spPr>
          <a:xfrm>
            <a:off x="308928" y="471805"/>
            <a:ext cx="8064500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3600" dirty="0"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教材版本：人教版三年级语</a:t>
            </a:r>
            <a:r>
              <a:rPr lang="zh-CN" altLang="en-US" sz="3600" dirty="0"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文下</a:t>
            </a:r>
            <a:r>
              <a:rPr lang="zh-CN" altLang="zh-CN" sz="3600" dirty="0"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册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035810" y="5616575"/>
            <a:ext cx="699135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/>
              <a:t>贵港市港南区木松岭学校   李燕萍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/>
          <p:nvPr/>
        </p:nvSpPr>
        <p:spPr>
          <a:xfrm>
            <a:off x="2213928" y="958215"/>
            <a:ext cx="4714875" cy="37534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</a:rPr>
              <a:t>在别的国家里，</a:t>
            </a:r>
          </a:p>
          <a:p>
            <a:pPr fontAlgn="ctr"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</a:rPr>
              <a:t>也有快乐的小朋友，</a:t>
            </a:r>
          </a:p>
          <a:p>
            <a:pPr fontAlgn="ctr"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</a:rPr>
              <a:t>也有小树和鲜花。</a:t>
            </a:r>
          </a:p>
          <a:p>
            <a:pPr fontAlgn="ctr"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</a:rPr>
              <a:t>我知道，此时，</a:t>
            </a:r>
          </a:p>
          <a:p>
            <a:pPr fontAlgn="ctr"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</a:rPr>
              <a:t>那里的小朋友和鲜花，</a:t>
            </a:r>
          </a:p>
          <a:p>
            <a:pPr fontAlgn="ctr"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</a:rPr>
              <a:t>正在睡梦中等她，盼她</a:t>
            </a:r>
            <a:r>
              <a:rPr lang="en-US" altLang="zh-CN" sz="2800" b="1" dirty="0">
                <a:latin typeface="宋体" panose="02010600030101010101" pitchFamily="2" charset="-122"/>
              </a:rPr>
              <a:t>……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43560" y="296545"/>
            <a:ext cx="69773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朗读第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节：在别的国家里谁在等着她呢？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7"/>
          <p:cNvSpPr txBox="1"/>
          <p:nvPr/>
        </p:nvSpPr>
        <p:spPr>
          <a:xfrm>
            <a:off x="473075" y="710883"/>
            <a:ext cx="222504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小诗人：</a:t>
            </a:r>
          </a:p>
        </p:txBody>
      </p:sp>
      <p:sp>
        <p:nvSpPr>
          <p:cNvPr id="20483" name="Text Box 8"/>
          <p:cNvSpPr txBox="1"/>
          <p:nvPr/>
        </p:nvSpPr>
        <p:spPr>
          <a:xfrm>
            <a:off x="940118" y="2063115"/>
            <a:ext cx="881538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latin typeface="Arial" panose="020B0604020202020204" pitchFamily="34" charset="0"/>
              </a:rPr>
              <a:t>（                ）等着太阳（                 ）</a:t>
            </a:r>
          </a:p>
        </p:txBody>
      </p:sp>
      <p:sp>
        <p:nvSpPr>
          <p:cNvPr id="20484" name="Text Box 9"/>
          <p:cNvSpPr txBox="1"/>
          <p:nvPr/>
        </p:nvSpPr>
        <p:spPr>
          <a:xfrm>
            <a:off x="865823" y="3052763"/>
            <a:ext cx="881538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latin typeface="Arial" panose="020B0604020202020204" pitchFamily="34" charset="0"/>
              </a:rPr>
              <a:t>（                ）盼着太阳（                 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太阳"/>
          <p:cNvPicPr>
            <a:picLocks noChangeAspect="1"/>
          </p:cNvPicPr>
          <p:nvPr/>
        </p:nvPicPr>
        <p:blipFill>
          <a:blip r:embed="rId2" cstate="print">
            <a:lum bright="22000" contrast="-3999"/>
          </a:blip>
          <a:stretch>
            <a:fillRect/>
          </a:stretch>
        </p:blipFill>
        <p:spPr>
          <a:xfrm>
            <a:off x="-152400" y="0"/>
            <a:ext cx="92964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Text Box 3"/>
          <p:cNvSpPr txBox="1"/>
          <p:nvPr/>
        </p:nvSpPr>
        <p:spPr>
          <a:xfrm>
            <a:off x="323528" y="116205"/>
            <a:ext cx="8820472" cy="41549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dirty="0" smtClean="0">
                <a:latin typeface="Arial" panose="020B0604020202020204" pitchFamily="34" charset="0"/>
                <a:ea typeface="隶书" pitchFamily="49" charset="-122"/>
              </a:rPr>
              <a:t>她</a:t>
            </a:r>
            <a:r>
              <a:rPr lang="zh-CN" altLang="en-US" sz="4800" dirty="0">
                <a:solidFill>
                  <a:srgbClr val="FF0000"/>
                </a:solidFill>
                <a:ea typeface="隶书" pitchFamily="49" charset="-122"/>
              </a:rPr>
              <a:t>也</a:t>
            </a:r>
            <a:r>
              <a:rPr lang="zh-CN" altLang="en-US" sz="4800" dirty="0" smtClean="0">
                <a:latin typeface="Arial" panose="020B0604020202020204" pitchFamily="34" charset="0"/>
                <a:ea typeface="隶书" pitchFamily="49" charset="-122"/>
              </a:rPr>
              <a:t>把</a:t>
            </a:r>
            <a:r>
              <a:rPr lang="zh-CN" altLang="en-US" sz="4800" dirty="0">
                <a:latin typeface="Arial" panose="020B0604020202020204" pitchFamily="34" charset="0"/>
                <a:ea typeface="隶书" pitchFamily="49" charset="-122"/>
              </a:rPr>
              <a:t>金光往鲜花上洒，</a:t>
            </a:r>
          </a:p>
          <a:p>
            <a:pPr>
              <a:spcBef>
                <a:spcPct val="50000"/>
              </a:spcBef>
            </a:pPr>
            <a:r>
              <a:rPr lang="zh-CN" altLang="en-US" sz="4800" dirty="0" smtClean="0">
                <a:latin typeface="Arial" panose="020B0604020202020204" pitchFamily="34" charset="0"/>
                <a:ea typeface="隶书" pitchFamily="49" charset="-122"/>
              </a:rPr>
              <a:t>她</a:t>
            </a:r>
            <a:r>
              <a:rPr lang="zh-CN" altLang="en-US" sz="4800" dirty="0">
                <a:solidFill>
                  <a:srgbClr val="FF0000"/>
                </a:solidFill>
                <a:ea typeface="隶书" pitchFamily="49" charset="-122"/>
              </a:rPr>
              <a:t>也</a:t>
            </a:r>
            <a:r>
              <a:rPr lang="zh-CN" altLang="en-US" sz="4800" dirty="0" smtClean="0">
                <a:latin typeface="Arial" panose="020B0604020202020204" pitchFamily="34" charset="0"/>
                <a:ea typeface="隶书" pitchFamily="49" charset="-122"/>
              </a:rPr>
              <a:t>把</a:t>
            </a:r>
            <a:r>
              <a:rPr lang="zh-CN" altLang="en-US" sz="4800" dirty="0">
                <a:latin typeface="Arial" panose="020B0604020202020204" pitchFamily="34" charset="0"/>
                <a:ea typeface="隶书" pitchFamily="49" charset="-122"/>
              </a:rPr>
              <a:t>小树往高处拔；</a:t>
            </a:r>
          </a:p>
          <a:p>
            <a:pPr>
              <a:spcBef>
                <a:spcPct val="50000"/>
              </a:spcBef>
            </a:pPr>
            <a:r>
              <a:rPr lang="zh-CN" altLang="en-US" sz="4800" dirty="0" smtClean="0">
                <a:latin typeface="Arial" panose="020B0604020202020204" pitchFamily="34" charset="0"/>
                <a:ea typeface="隶书" pitchFamily="49" charset="-122"/>
              </a:rPr>
              <a:t>她</a:t>
            </a:r>
            <a:r>
              <a:rPr lang="zh-CN" altLang="en-US" sz="4800" dirty="0" smtClean="0">
                <a:solidFill>
                  <a:srgbClr val="FF0000"/>
                </a:solidFill>
                <a:ea typeface="隶书" pitchFamily="49" charset="-122"/>
              </a:rPr>
              <a:t>还会</a:t>
            </a:r>
            <a:r>
              <a:rPr lang="zh-CN" altLang="en-US" sz="4800" dirty="0" smtClean="0">
                <a:latin typeface="Arial" panose="020B0604020202020204" pitchFamily="34" charset="0"/>
                <a:ea typeface="隶书" pitchFamily="49" charset="-122"/>
              </a:rPr>
              <a:t>陪</a:t>
            </a:r>
            <a:r>
              <a:rPr lang="zh-CN" altLang="en-US" sz="4800" dirty="0">
                <a:latin typeface="Arial" panose="020B0604020202020204" pitchFamily="34" charset="0"/>
                <a:ea typeface="隶书" pitchFamily="49" charset="-122"/>
              </a:rPr>
              <a:t>着小朋友在海边戏水，</a:t>
            </a:r>
          </a:p>
          <a:p>
            <a:pPr>
              <a:spcBef>
                <a:spcPct val="50000"/>
              </a:spcBef>
            </a:pPr>
            <a:r>
              <a:rPr lang="zh-CN" altLang="en-US" sz="4800" dirty="0">
                <a:latin typeface="Arial" panose="020B0604020202020204" pitchFamily="34" charset="0"/>
                <a:ea typeface="隶书" pitchFamily="49" charset="-122"/>
              </a:rPr>
              <a:t>看他们扬起欢乐的浪花</a:t>
            </a:r>
            <a:r>
              <a:rPr lang="en-US" altLang="zh-CN" sz="4800" dirty="0">
                <a:latin typeface="Arial" panose="020B0604020202020204" pitchFamily="34" charset="0"/>
                <a:ea typeface="隶书" pitchFamily="49" charset="-122"/>
              </a:rPr>
              <a:t>······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{D8C9E41E-802D-4889-8166-91A0EF64CC37}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210"/>
            <a:ext cx="9144000" cy="68287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3" name="AutoShape 8"/>
          <p:cNvSpPr/>
          <p:nvPr/>
        </p:nvSpPr>
        <p:spPr>
          <a:xfrm>
            <a:off x="-82550" y="1736090"/>
            <a:ext cx="7235825" cy="2376488"/>
          </a:xfrm>
          <a:prstGeom prst="cloudCallout">
            <a:avLst>
              <a:gd name="adj1" fmla="val 54782"/>
              <a:gd name="adj2" fmla="val 40917"/>
            </a:avLst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 altLang="zh-CN" sz="3600" b="1" dirty="0">
                <a:latin typeface="Arial" panose="020B0604020202020204" pitchFamily="34" charset="0"/>
              </a:rPr>
              <a:t>       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我想对别的国家里的小朋友说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</a:rPr>
              <a:t>······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6" descr="E:\孙婷\20160114\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388" y="5314950"/>
            <a:ext cx="1222375" cy="139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2" name="Picture 4" descr="E:\孙婷\20160114\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0113" y="5703888"/>
            <a:ext cx="655637" cy="1154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3" name="Picture 5" descr="E:\孙婷\20160114\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150" y="6143625"/>
            <a:ext cx="668338" cy="714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22" descr="sun6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252412" y="0"/>
            <a:ext cx="1728787" cy="1497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9" name="Text Box 5"/>
          <p:cNvSpPr txBox="1"/>
          <p:nvPr/>
        </p:nvSpPr>
        <p:spPr>
          <a:xfrm>
            <a:off x="1371600" y="228600"/>
            <a:ext cx="5159375" cy="1371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6000" b="1" dirty="0">
                <a:solidFill>
                  <a:srgbClr val="00CC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</a:t>
            </a:r>
            <a:r>
              <a:rPr lang="zh-CN" altLang="en-US" sz="60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太阳是大家的</a:t>
            </a:r>
          </a:p>
          <a:p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21507" name="Text Box 3"/>
          <p:cNvSpPr txBox="1"/>
          <p:nvPr/>
        </p:nvSpPr>
        <p:spPr>
          <a:xfrm>
            <a:off x="510540" y="1359535"/>
            <a:ext cx="4470400" cy="62849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西边天上的朵朵白云，</a:t>
            </a:r>
          </a:p>
          <a:p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变成了红彤彤的晚霞；</a:t>
            </a:r>
          </a:p>
          <a:p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从东山上升起的太阳，</a:t>
            </a:r>
          </a:p>
          <a:p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到西山上就要落下！</a:t>
            </a:r>
            <a:endParaRPr lang="en-US" altLang="zh-CN" sz="28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endParaRPr lang="en-US" altLang="zh-CN" sz="28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一天中太阳做了多少好事：</a:t>
            </a:r>
          </a:p>
          <a:p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她把金光往鲜花上洒，</a:t>
            </a:r>
          </a:p>
          <a:p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她把小树往高处拔；</a:t>
            </a:r>
          </a:p>
          <a:p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她陪着小朋友在海边戏水，</a:t>
            </a:r>
          </a:p>
          <a:p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看他们扬起欢乐的浪花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……</a:t>
            </a:r>
            <a:endParaRPr lang="en-US" altLang="zh-CN" sz="28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spcBef>
                <a:spcPct val="50000"/>
              </a:spcBef>
            </a:pPr>
            <a:endParaRPr lang="en-US" altLang="zh-CN" sz="2800" b="1" dirty="0">
              <a:solidFill>
                <a:srgbClr val="990099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endParaRPr lang="en-US" altLang="zh-CN" sz="2800" dirty="0">
              <a:solidFill>
                <a:srgbClr val="990099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endParaRPr lang="en-US" altLang="zh-CN" sz="2800" b="1" dirty="0">
              <a:solidFill>
                <a:srgbClr val="990099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endParaRPr lang="en-US" altLang="zh-CN" sz="2800" dirty="0">
              <a:solidFill>
                <a:srgbClr val="99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6" name="Text Box 2"/>
          <p:cNvSpPr txBox="1"/>
          <p:nvPr/>
        </p:nvSpPr>
        <p:spPr>
          <a:xfrm>
            <a:off x="4980940" y="1359535"/>
            <a:ext cx="4264025" cy="62531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太阳就要从西山落啦！</a:t>
            </a:r>
          </a:p>
          <a:p>
            <a:r>
              <a:rPr lang="zh-CN" altLang="en-US" sz="28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她要去哪儿？</a:t>
            </a:r>
          </a:p>
          <a:p>
            <a:r>
              <a:rPr lang="zh-CN" altLang="en-US" sz="28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她要趁人们睡觉的时候，</a:t>
            </a:r>
          </a:p>
          <a:p>
            <a:r>
              <a:rPr lang="zh-CN" altLang="en-US" sz="28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走向另外的国家。</a:t>
            </a:r>
          </a:p>
          <a:p>
            <a:endParaRPr lang="zh-CN" altLang="en-US" sz="2800" b="1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  <a:p>
            <a:r>
              <a:rPr lang="zh-CN" altLang="en-US" sz="28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在别的国家里，</a:t>
            </a:r>
          </a:p>
          <a:p>
            <a:r>
              <a:rPr lang="zh-CN" altLang="en-US" sz="28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也有快乐的小朋友，</a:t>
            </a:r>
          </a:p>
          <a:p>
            <a:r>
              <a:rPr lang="zh-CN" altLang="en-US" sz="28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也有小树和鲜花。</a:t>
            </a:r>
          </a:p>
          <a:p>
            <a:r>
              <a:rPr lang="zh-CN" altLang="en-US" sz="28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我知道，此时，</a:t>
            </a:r>
          </a:p>
          <a:p>
            <a:r>
              <a:rPr lang="zh-CN" altLang="en-US" sz="28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那里的小朋友和鲜花，</a:t>
            </a:r>
          </a:p>
          <a:p>
            <a:r>
              <a:rPr lang="zh-CN" altLang="en-US" sz="28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正在睡梦中等她，盼她</a:t>
            </a:r>
            <a:r>
              <a:rPr lang="en-US" altLang="zh-CN" sz="20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……</a:t>
            </a:r>
          </a:p>
          <a:p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  <a:p>
            <a:endParaRPr lang="en-US" altLang="zh-CN" sz="2000" b="1" dirty="0">
              <a:solidFill>
                <a:srgbClr val="990099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  <a:p>
            <a:endParaRPr lang="en-US" altLang="zh-CN" sz="2800" b="1" dirty="0">
              <a:solidFill>
                <a:srgbClr val="990099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  <a:p>
            <a:endParaRPr lang="en-US" altLang="zh-CN" sz="2800" dirty="0">
              <a:solidFill>
                <a:srgbClr val="990099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pic>
        <p:nvPicPr>
          <p:cNvPr id="10" name="雪梦(歌曲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24440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54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6" descr="E:\孙婷\20160114\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388" y="5314950"/>
            <a:ext cx="1222375" cy="139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2" name="Picture 4" descr="E:\孙婷\20160114\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0113" y="5703888"/>
            <a:ext cx="655637" cy="1154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3" name="Picture 5" descr="E:\孙婷\20160114\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150" y="6143625"/>
            <a:ext cx="668338" cy="714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4" name="Text Box 2"/>
          <p:cNvSpPr txBox="1"/>
          <p:nvPr/>
        </p:nvSpPr>
        <p:spPr>
          <a:xfrm>
            <a:off x="669290" y="142875"/>
            <a:ext cx="8270875" cy="67403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4800" b="1" dirty="0">
                <a:latin typeface="Arial" panose="020B0604020202020204" pitchFamily="34" charset="0"/>
              </a:rPr>
              <a:t>作业超市：</a:t>
            </a:r>
          </a:p>
          <a:p>
            <a:endParaRPr lang="en-US" altLang="zh-CN" sz="4800" b="1" dirty="0">
              <a:latin typeface="Arial" panose="020B0604020202020204" pitchFamily="34" charset="0"/>
            </a:endParaRPr>
          </a:p>
          <a:p>
            <a:r>
              <a:rPr lang="en-US" altLang="zh-CN" sz="4800" b="1" dirty="0">
                <a:latin typeface="Arial" panose="020B0604020202020204" pitchFamily="34" charset="0"/>
              </a:rPr>
              <a:t>1</a:t>
            </a:r>
            <a:r>
              <a:rPr lang="en-US" altLang="zh-CN" sz="4800" b="1" dirty="0" smtClean="0">
                <a:latin typeface="Arial" panose="020B0604020202020204" pitchFamily="34" charset="0"/>
              </a:rPr>
              <a:t>.</a:t>
            </a:r>
            <a:r>
              <a:rPr lang="zh-CN" altLang="en-US" sz="4800" b="1" dirty="0"/>
              <a:t>我想把感兴趣的诗句抄下来。</a:t>
            </a:r>
          </a:p>
          <a:p>
            <a:endParaRPr lang="en-US" altLang="zh-CN" sz="4800" b="1" dirty="0" smtClean="0">
              <a:latin typeface="Arial" panose="020B0604020202020204" pitchFamily="34" charset="0"/>
            </a:endParaRPr>
          </a:p>
          <a:p>
            <a:r>
              <a:rPr lang="en-US" altLang="zh-CN" sz="4800" b="1" dirty="0" smtClean="0">
                <a:latin typeface="Arial" panose="020B0604020202020204" pitchFamily="34" charset="0"/>
              </a:rPr>
              <a:t>2.</a:t>
            </a:r>
            <a:r>
              <a:rPr lang="zh-CN" altLang="en-US" sz="4800" b="1" dirty="0"/>
              <a:t>我要有感情地朗读这首诗，</a:t>
            </a:r>
            <a:r>
              <a:rPr lang="zh-CN" altLang="en-US" sz="4800" b="1" dirty="0" smtClean="0"/>
              <a:t>还能背</a:t>
            </a:r>
            <a:r>
              <a:rPr lang="zh-CN" altLang="en-US" sz="4800" b="1" dirty="0"/>
              <a:t>下来</a:t>
            </a:r>
            <a:r>
              <a:rPr lang="zh-CN" altLang="en-US" sz="4800" b="1" dirty="0" smtClean="0"/>
              <a:t>。</a:t>
            </a:r>
            <a:endParaRPr lang="zh-CN" altLang="en-US" sz="4800" b="1" dirty="0"/>
          </a:p>
          <a:p>
            <a:endParaRPr lang="zh-CN" altLang="en-US" sz="4800" b="1" dirty="0">
              <a:latin typeface="Arial" panose="020B0604020202020204" pitchFamily="34" charset="0"/>
            </a:endParaRPr>
          </a:p>
          <a:p>
            <a:r>
              <a:rPr lang="en-US" altLang="zh-CN" sz="4800" b="1" dirty="0">
                <a:latin typeface="Arial" panose="020B0604020202020204" pitchFamily="34" charset="0"/>
              </a:rPr>
              <a:t>3.</a:t>
            </a:r>
            <a:r>
              <a:rPr lang="zh-CN" altLang="en-US" sz="4800" b="1" dirty="0">
                <a:latin typeface="Arial" panose="020B0604020202020204" pitchFamily="34" charset="0"/>
              </a:rPr>
              <a:t>我要把诗中最美的景色画下来。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6" descr="E:\孙婷\20160114\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388" y="5314950"/>
            <a:ext cx="1222375" cy="139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2" name="Picture 4" descr="E:\孙婷\20160114\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0113" y="5703888"/>
            <a:ext cx="655637" cy="1154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3" name="Picture 5" descr="E:\孙婷\20160114\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150" y="6143625"/>
            <a:ext cx="668338" cy="714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6" descr="E:\孙婷\20160114\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388" y="5314950"/>
            <a:ext cx="1222375" cy="139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2" name="Picture 4" descr="E:\孙婷\20160114\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0113" y="5703888"/>
            <a:ext cx="655637" cy="1154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3" name="Picture 5" descr="E:\孙婷\20160114\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150" y="6143625"/>
            <a:ext cx="668338" cy="714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zh-CN" altLang="zh-CN" dirty="0"/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endParaRPr lang="zh-CN" altLang="zh-CN" dirty="0"/>
          </a:p>
        </p:txBody>
      </p:sp>
      <p:pic>
        <p:nvPicPr>
          <p:cNvPr id="22532" name="Picture 6" descr="太阳"/>
          <p:cNvPicPr>
            <a:picLocks noChangeAspect="1"/>
          </p:cNvPicPr>
          <p:nvPr/>
        </p:nvPicPr>
        <p:blipFill>
          <a:blip r:embed="rId2" cstate="print">
            <a:lum bright="1999" contrast="-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endParaRPr lang="zh-CN" altLang="zh-CN" dirty="0">
              <a:latin typeface="+mn-lt"/>
              <a:ea typeface="+mn-ea"/>
              <a:cs typeface="+mn-cs"/>
            </a:endParaRPr>
          </a:p>
        </p:txBody>
      </p:sp>
      <p:pic>
        <p:nvPicPr>
          <p:cNvPr id="8195" name="Picture 4" descr="天空与菜地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5" descr="太阳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2225" y="0"/>
            <a:ext cx="2555875" cy="2490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829945" y="2351405"/>
            <a:ext cx="845756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红彤彤  晚霞  陪着趁机    浪花  睡觉欢乐    睡梦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6" descr="E:\孙婷\20160114\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388" y="5314950"/>
            <a:ext cx="1222375" cy="139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2" name="Picture 4" descr="E:\孙婷\20160114\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0113" y="5703888"/>
            <a:ext cx="655637" cy="1154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3" name="Picture 5" descr="E:\孙婷\20160114\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150" y="6143625"/>
            <a:ext cx="668338" cy="714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22" descr="sun6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52412" y="0"/>
            <a:ext cx="1728787" cy="1497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9" name="Text Box 5"/>
          <p:cNvSpPr txBox="1"/>
          <p:nvPr/>
        </p:nvSpPr>
        <p:spPr>
          <a:xfrm>
            <a:off x="1371600" y="228600"/>
            <a:ext cx="5159375" cy="1371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6000" b="1" dirty="0">
                <a:solidFill>
                  <a:srgbClr val="00CC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</a:t>
            </a:r>
            <a:r>
              <a:rPr lang="zh-CN" altLang="en-US" sz="60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太阳是大家的</a:t>
            </a:r>
          </a:p>
          <a:p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21507" name="Text Box 3"/>
          <p:cNvSpPr txBox="1"/>
          <p:nvPr/>
        </p:nvSpPr>
        <p:spPr>
          <a:xfrm>
            <a:off x="510540" y="1359535"/>
            <a:ext cx="4470400" cy="62849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西边天上的朵朵白云，</a:t>
            </a:r>
          </a:p>
          <a:p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变成了红彤彤的晚霞；</a:t>
            </a:r>
          </a:p>
          <a:p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从东山上升起的太阳，</a:t>
            </a:r>
          </a:p>
          <a:p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到西山上就要落下！</a:t>
            </a:r>
            <a:endParaRPr lang="en-US" altLang="zh-CN" sz="28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endParaRPr lang="en-US" altLang="zh-CN" sz="28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一天中太阳做了多少好事：</a:t>
            </a:r>
          </a:p>
          <a:p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她把金光往鲜花上洒，</a:t>
            </a:r>
          </a:p>
          <a:p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她把小树往高处拔；</a:t>
            </a:r>
          </a:p>
          <a:p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她陪着小朋友在海边戏水，</a:t>
            </a:r>
          </a:p>
          <a:p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看他们扬起欢乐的浪花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……</a:t>
            </a:r>
            <a:endParaRPr lang="en-US" altLang="zh-CN" sz="28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spcBef>
                <a:spcPct val="50000"/>
              </a:spcBef>
            </a:pPr>
            <a:endParaRPr lang="en-US" altLang="zh-CN" sz="2800" b="1" dirty="0">
              <a:solidFill>
                <a:srgbClr val="990099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endParaRPr lang="en-US" altLang="zh-CN" sz="2800" dirty="0">
              <a:solidFill>
                <a:srgbClr val="990099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endParaRPr lang="en-US" altLang="zh-CN" sz="2800" b="1" dirty="0">
              <a:solidFill>
                <a:srgbClr val="990099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endParaRPr lang="en-US" altLang="zh-CN" sz="2800" dirty="0">
              <a:solidFill>
                <a:srgbClr val="99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6" name="Text Box 2"/>
          <p:cNvSpPr txBox="1"/>
          <p:nvPr/>
        </p:nvSpPr>
        <p:spPr>
          <a:xfrm>
            <a:off x="4980940" y="1359535"/>
            <a:ext cx="4264025" cy="62531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太阳就要从西山落啦！</a:t>
            </a:r>
          </a:p>
          <a:p>
            <a:r>
              <a:rPr lang="zh-CN" altLang="en-US" sz="28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她要去哪儿？</a:t>
            </a:r>
          </a:p>
          <a:p>
            <a:r>
              <a:rPr lang="zh-CN" altLang="en-US" sz="28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她要趁人们睡觉的时候，</a:t>
            </a:r>
          </a:p>
          <a:p>
            <a:r>
              <a:rPr lang="zh-CN" altLang="en-US" sz="28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走向另外的国家。</a:t>
            </a:r>
          </a:p>
          <a:p>
            <a:endParaRPr lang="zh-CN" altLang="en-US" sz="2800" b="1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  <a:p>
            <a:r>
              <a:rPr lang="zh-CN" altLang="en-US" sz="28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在别的国家里，</a:t>
            </a:r>
          </a:p>
          <a:p>
            <a:r>
              <a:rPr lang="zh-CN" altLang="en-US" sz="28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也有快乐的小朋友，</a:t>
            </a:r>
          </a:p>
          <a:p>
            <a:r>
              <a:rPr lang="zh-CN" altLang="en-US" sz="28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也有小树和鲜花。</a:t>
            </a:r>
          </a:p>
          <a:p>
            <a:r>
              <a:rPr lang="zh-CN" altLang="en-US" sz="28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我知道，此时，</a:t>
            </a:r>
          </a:p>
          <a:p>
            <a:r>
              <a:rPr lang="zh-CN" altLang="en-US" sz="28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那里的小朋友和鲜花，</a:t>
            </a:r>
          </a:p>
          <a:p>
            <a:r>
              <a:rPr lang="zh-CN" altLang="en-US" sz="28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正在睡梦中等她，盼她</a:t>
            </a:r>
            <a:r>
              <a:rPr lang="en-US" altLang="zh-CN" sz="20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……</a:t>
            </a:r>
          </a:p>
          <a:p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  <a:p>
            <a:endParaRPr lang="en-US" altLang="zh-CN" sz="2000" b="1" dirty="0">
              <a:solidFill>
                <a:srgbClr val="990099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  <a:p>
            <a:endParaRPr lang="en-US" altLang="zh-CN" sz="2800" b="1" dirty="0">
              <a:solidFill>
                <a:srgbClr val="990099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  <a:p>
            <a:endParaRPr lang="en-US" altLang="zh-CN" sz="2800" dirty="0">
              <a:solidFill>
                <a:srgbClr val="990099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2005042312012339b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Rectangle 10"/>
          <p:cNvSpPr/>
          <p:nvPr/>
        </p:nvSpPr>
        <p:spPr>
          <a:xfrm>
            <a:off x="828377" y="1340768"/>
            <a:ext cx="6911975" cy="3019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800" b="1" dirty="0">
                <a:solidFill>
                  <a:srgbClr val="0066FF"/>
                </a:solidFill>
                <a:latin typeface="Arial" panose="020B0604020202020204" pitchFamily="34" charset="0"/>
              </a:rPr>
              <a:t>西边天上的朵朵白云，</a:t>
            </a:r>
          </a:p>
          <a:p>
            <a:r>
              <a:rPr lang="zh-CN" altLang="en-US" sz="4800" b="1" dirty="0">
                <a:solidFill>
                  <a:srgbClr val="0066FF"/>
                </a:solidFill>
                <a:latin typeface="Arial" panose="020B0604020202020204" pitchFamily="34" charset="0"/>
              </a:rPr>
              <a:t>变成了红彤彤的晚霞；</a:t>
            </a:r>
          </a:p>
          <a:p>
            <a:r>
              <a:rPr lang="zh-CN" altLang="en-US" sz="4800" b="1" dirty="0">
                <a:solidFill>
                  <a:srgbClr val="0066FF"/>
                </a:solidFill>
                <a:latin typeface="Arial" panose="020B0604020202020204" pitchFamily="34" charset="0"/>
              </a:rPr>
              <a:t>从东山上升起的太阳，　　</a:t>
            </a:r>
          </a:p>
          <a:p>
            <a:r>
              <a:rPr lang="zh-CN" altLang="en-US" sz="4800" b="1" dirty="0">
                <a:solidFill>
                  <a:srgbClr val="0066FF"/>
                </a:solidFill>
                <a:latin typeface="Arial" panose="020B0604020202020204" pitchFamily="34" charset="0"/>
              </a:rPr>
              <a:t>到西山上就要落下！</a:t>
            </a:r>
          </a:p>
        </p:txBody>
      </p:sp>
      <p:sp>
        <p:nvSpPr>
          <p:cNvPr id="2" name="矩形 1"/>
          <p:cNvSpPr/>
          <p:nvPr/>
        </p:nvSpPr>
        <p:spPr>
          <a:xfrm>
            <a:off x="395536" y="9360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66FF9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朗读</a:t>
            </a:r>
            <a:r>
              <a:rPr lang="zh-CN" altLang="en-US" sz="4000" b="1" dirty="0" smtClean="0">
                <a:solidFill>
                  <a:srgbClr val="66FF9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第</a:t>
            </a:r>
            <a:r>
              <a:rPr lang="en-US" altLang="zh-CN" sz="4000" b="1" dirty="0">
                <a:solidFill>
                  <a:srgbClr val="66FF9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</a:t>
            </a:r>
            <a:r>
              <a:rPr lang="zh-CN" altLang="en-US" sz="4000" b="1" dirty="0" smtClean="0">
                <a:solidFill>
                  <a:srgbClr val="66FF9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节：你仿佛看到了什么？</a:t>
            </a:r>
            <a:endParaRPr lang="zh-CN" altLang="en-US" sz="4000" dirty="0">
              <a:solidFill>
                <a:srgbClr val="66FF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>
            <a:hlinkClick r:id="" action="ppaction://noaction"/>
          </p:cNvPr>
          <p:cNvSpPr/>
          <p:nvPr/>
        </p:nvSpPr>
        <p:spPr>
          <a:xfrm>
            <a:off x="8532813" y="6237288"/>
            <a:ext cx="611187" cy="620712"/>
          </a:xfrm>
          <a:prstGeom prst="actionButtonBlank">
            <a:avLst/>
          </a:prstGeom>
          <a:solidFill>
            <a:srgbClr val="000000">
              <a:alpha val="18823"/>
            </a:srgbClr>
          </a:solidFill>
          <a:ln w="9525">
            <a:noFill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1267" name="Picture 3" descr="040bn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3590"/>
            <a:ext cx="4572000" cy="35344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Picture 4" descr="日落1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323590"/>
            <a:ext cx="4572000" cy="35344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2" name="Picture 5" descr="2005042312012339b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4535" y="48260"/>
            <a:ext cx="4572000" cy="32746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4" name="Picture 2" descr="{D8C9E41E-802D-4889-8166-91A0EF64CC37}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2065"/>
            <a:ext cx="4534535" cy="33635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37465" y="139065"/>
            <a:ext cx="431482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rgbClr val="66FF99"/>
                </a:solidFill>
                <a:sym typeface="+mn-ea"/>
              </a:rPr>
              <a:t>西边天上的朵朵白云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643755" y="2677795"/>
            <a:ext cx="477393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rgbClr val="66FF99"/>
                </a:solidFill>
                <a:sym typeface="+mn-ea"/>
              </a:rPr>
              <a:t>变成了红彤彤的晚霞</a:t>
            </a:r>
            <a:r>
              <a:rPr lang="zh-CN" altLang="en-US" sz="3600" b="1" dirty="0">
                <a:sym typeface="+mn-ea"/>
              </a:rPr>
              <a:t>；</a:t>
            </a:r>
            <a:endParaRPr lang="zh-CN" altLang="en-US" sz="3600"/>
          </a:p>
        </p:txBody>
      </p:sp>
      <p:sp>
        <p:nvSpPr>
          <p:cNvPr id="5" name="文本框 4"/>
          <p:cNvSpPr txBox="1"/>
          <p:nvPr/>
        </p:nvSpPr>
        <p:spPr>
          <a:xfrm>
            <a:off x="37465" y="6089650"/>
            <a:ext cx="431482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rgbClr val="66FF99"/>
                </a:solidFill>
                <a:sym typeface="+mn-ea"/>
              </a:rPr>
              <a:t>从东山上升起的太阳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00270" y="3481070"/>
            <a:ext cx="38557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rgbClr val="66FF99"/>
                </a:solidFill>
                <a:sym typeface="+mn-ea"/>
              </a:rPr>
              <a:t>到西山上就要落下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7465" y="3449955"/>
            <a:ext cx="222504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000" b="1">
                <a:solidFill>
                  <a:srgbClr val="00CCFF"/>
                </a:solidFill>
              </a:rPr>
              <a:t>旭日东升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841240" y="6089650"/>
            <a:ext cx="222504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000" b="1">
                <a:solidFill>
                  <a:srgbClr val="00CCFF"/>
                </a:solidFill>
              </a:rPr>
              <a:t>夕阳西下</a:t>
            </a:r>
          </a:p>
        </p:txBody>
      </p:sp>
    </p:spTree>
  </p:cSld>
  <p:clrMapOvr>
    <a:masterClrMapping/>
  </p:clrMapOvr>
  <p:transition spd="slow" advTm="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太阳"/>
          <p:cNvPicPr>
            <a:picLocks noChangeAspect="1"/>
          </p:cNvPicPr>
          <p:nvPr/>
        </p:nvPicPr>
        <p:blipFill>
          <a:blip r:embed="rId2" cstate="print">
            <a:lum bright="22000" contrast="-3999"/>
          </a:blip>
          <a:stretch>
            <a:fillRect/>
          </a:stretch>
        </p:blipFill>
        <p:spPr>
          <a:xfrm>
            <a:off x="-152400" y="0"/>
            <a:ext cx="92964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Text Box 3"/>
          <p:cNvSpPr txBox="1"/>
          <p:nvPr/>
        </p:nvSpPr>
        <p:spPr>
          <a:xfrm>
            <a:off x="1700530" y="824865"/>
            <a:ext cx="7924800" cy="43999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>
                <a:latin typeface="Arial" panose="020B0604020202020204" pitchFamily="34" charset="0"/>
                <a:ea typeface="隶书" pitchFamily="49" charset="-122"/>
              </a:rPr>
              <a:t>一天中太阳做了多少好事：</a:t>
            </a:r>
          </a:p>
          <a:p>
            <a:pPr>
              <a:spcBef>
                <a:spcPct val="50000"/>
              </a:spcBef>
            </a:pPr>
            <a:r>
              <a:rPr lang="zh-CN" altLang="en-US" sz="4000" dirty="0">
                <a:latin typeface="Arial" panose="020B0604020202020204" pitchFamily="34" charset="0"/>
                <a:ea typeface="隶书" pitchFamily="49" charset="-122"/>
              </a:rPr>
              <a:t>她把金光往鲜花上洒，</a:t>
            </a:r>
          </a:p>
          <a:p>
            <a:pPr>
              <a:spcBef>
                <a:spcPct val="50000"/>
              </a:spcBef>
            </a:pPr>
            <a:r>
              <a:rPr lang="zh-CN" altLang="en-US" sz="4000" dirty="0">
                <a:latin typeface="Arial" panose="020B0604020202020204" pitchFamily="34" charset="0"/>
                <a:ea typeface="隶书" pitchFamily="49" charset="-122"/>
              </a:rPr>
              <a:t>她把小树往高处拔；</a:t>
            </a:r>
          </a:p>
          <a:p>
            <a:pPr>
              <a:spcBef>
                <a:spcPct val="50000"/>
              </a:spcBef>
            </a:pPr>
            <a:r>
              <a:rPr lang="zh-CN" altLang="en-US" sz="4000" dirty="0">
                <a:latin typeface="Arial" panose="020B0604020202020204" pitchFamily="34" charset="0"/>
                <a:ea typeface="隶书" pitchFamily="49" charset="-122"/>
              </a:rPr>
              <a:t>她陪着小朋友在海边戏水，</a:t>
            </a:r>
          </a:p>
          <a:p>
            <a:pPr>
              <a:spcBef>
                <a:spcPct val="50000"/>
              </a:spcBef>
            </a:pPr>
            <a:r>
              <a:rPr lang="zh-CN" altLang="en-US" sz="4000" dirty="0">
                <a:latin typeface="Arial" panose="020B0604020202020204" pitchFamily="34" charset="0"/>
                <a:ea typeface="隶书" pitchFamily="49" charset="-122"/>
              </a:rPr>
              <a:t>看他们扬起欢乐的浪花</a:t>
            </a:r>
            <a:r>
              <a:rPr lang="en-US" altLang="zh-CN" sz="4000" dirty="0">
                <a:latin typeface="Arial" panose="020B0604020202020204" pitchFamily="34" charset="0"/>
                <a:ea typeface="隶书" pitchFamily="49" charset="-122"/>
              </a:rPr>
              <a:t>······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780" y="179705"/>
            <a:ext cx="867727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朗读第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节：太阳一天中都做了什么事呢？</a:t>
            </a:r>
            <a:endParaRPr lang="zh-CN" alt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6" descr="E:\孙婷\20160114\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388" y="5314950"/>
            <a:ext cx="1222375" cy="139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2" name="Picture 4" descr="E:\孙婷\20160114\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0113" y="5703888"/>
            <a:ext cx="655637" cy="1154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3" name="Picture 5" descr="E:\孙婷\20160114\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150" y="6143625"/>
            <a:ext cx="668338" cy="714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7" name="Text Box 5"/>
          <p:cNvSpPr txBox="1"/>
          <p:nvPr/>
        </p:nvSpPr>
        <p:spPr>
          <a:xfrm>
            <a:off x="975360" y="866140"/>
            <a:ext cx="7192645" cy="39382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一天中太阳做了多少好事：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ts val="6000"/>
              </a:lnSpc>
            </a:pPr>
            <a:r>
              <a:rPr lang="zh-CN" altLang="en-US" sz="4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她把金光往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鲜花</a:t>
            </a:r>
            <a:r>
              <a:rPr lang="zh-CN" altLang="en-US" sz="4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洒</a:t>
            </a:r>
            <a:r>
              <a:rPr lang="zh-CN" altLang="en-US" sz="4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</a:p>
          <a:p>
            <a:pPr algn="ctr">
              <a:lnSpc>
                <a:spcPts val="6000"/>
              </a:lnSpc>
            </a:pPr>
            <a:r>
              <a:rPr lang="zh-CN" altLang="en-US" sz="4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她把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小树</a:t>
            </a:r>
            <a:r>
              <a:rPr lang="zh-CN" altLang="en-US" sz="4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往高处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拔</a:t>
            </a:r>
            <a:r>
              <a:rPr lang="zh-CN" altLang="en-US" sz="4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</a:p>
          <a:p>
            <a:pPr algn="ctr">
              <a:lnSpc>
                <a:spcPts val="6000"/>
              </a:lnSpc>
            </a:pPr>
            <a:r>
              <a:rPr lang="zh-CN" altLang="en-US" sz="4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她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陪</a:t>
            </a:r>
            <a:r>
              <a:rPr lang="zh-CN" altLang="en-US" sz="4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着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小朋友</a:t>
            </a:r>
            <a:r>
              <a:rPr lang="zh-CN" altLang="en-US" sz="4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在海边戏水，</a:t>
            </a:r>
            <a:br>
              <a:rPr lang="zh-CN" altLang="en-US" sz="4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看</a:t>
            </a:r>
            <a:r>
              <a:rPr lang="zh-CN" altLang="en-US" sz="4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他们扬起欢乐的浪花</a:t>
            </a:r>
            <a:r>
              <a:rPr lang="en-US" altLang="zh-CN" sz="4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693670" y="4925695"/>
            <a:ext cx="375666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将太阳拟人化了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/>
          </p:cNvSpPr>
          <p:nvPr>
            <p:ph type="title"/>
          </p:nvPr>
        </p:nvSpPr>
        <p:spPr>
          <a:xfrm>
            <a:off x="298450" y="1341438"/>
            <a:ext cx="8416925" cy="1143000"/>
          </a:xfrm>
        </p:spPr>
        <p:txBody>
          <a:bodyPr vert="horz" wrap="square" lIns="91440" tIns="45720" rIns="91440" bIns="45720" anchor="ctr"/>
          <a:lstStyle/>
          <a:p>
            <a:pPr eaLnBrk="1" fontAlgn="ctr" hangingPunct="1"/>
            <a:r>
              <a:rPr lang="zh-CN" altLang="en-US" sz="3200" b="1" dirty="0">
                <a:solidFill>
                  <a:srgbClr val="FF0000"/>
                </a:solidFill>
              </a:rPr>
              <a:t>聪明的你们想一想，太阳还做了哪些好事？</a:t>
            </a:r>
          </a:p>
        </p:txBody>
      </p:sp>
      <p:sp>
        <p:nvSpPr>
          <p:cNvPr id="214019" name="Rectangle 3"/>
          <p:cNvSpPr>
            <a:spLocks noGrp="1"/>
          </p:cNvSpPr>
          <p:nvPr>
            <p:ph type="body" sz="half" idx="1"/>
          </p:nvPr>
        </p:nvSpPr>
        <p:spPr>
          <a:xfrm>
            <a:off x="1357313" y="2357438"/>
            <a:ext cx="6600825" cy="3005137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None/>
            </a:pPr>
            <a:r>
              <a:rPr lang="zh-CN" altLang="en-US" b="1" dirty="0"/>
              <a:t>她</a:t>
            </a:r>
            <a:r>
              <a:rPr altLang="zh-CN" b="1" u="sng" dirty="0">
                <a:solidFill>
                  <a:srgbClr val="FF0000"/>
                </a:solidFill>
              </a:rPr>
              <a:t>让柳树长出漂亮的绿头发 </a:t>
            </a:r>
          </a:p>
          <a:p>
            <a:pPr eaLnBrk="1" hangingPunct="1">
              <a:buNone/>
            </a:pPr>
            <a:endParaRPr lang="en-US" altLang="zh-CN" b="1" dirty="0"/>
          </a:p>
          <a:p>
            <a:pPr eaLnBrk="1" hangingPunct="1">
              <a:buNone/>
            </a:pPr>
            <a:r>
              <a:rPr lang="zh-CN" altLang="en-US" b="1" dirty="0"/>
              <a:t>她</a:t>
            </a:r>
            <a:r>
              <a:rPr lang="en-US" altLang="zh-CN" b="1" dirty="0"/>
              <a:t>_____________________</a:t>
            </a:r>
          </a:p>
          <a:p>
            <a:pPr eaLnBrk="1" hangingPunct="1">
              <a:buNone/>
            </a:pPr>
            <a:endParaRPr lang="en-US" altLang="zh-CN" b="1" dirty="0"/>
          </a:p>
          <a:p>
            <a:pPr eaLnBrk="1" hangingPunct="1">
              <a:buNone/>
            </a:pPr>
            <a:r>
              <a:rPr lang="zh-CN" altLang="en-US" b="1" dirty="0"/>
              <a:t>她</a:t>
            </a:r>
            <a:r>
              <a:rPr lang="en-US" altLang="zh-CN" b="1" dirty="0"/>
              <a:t>_____________________</a:t>
            </a:r>
            <a:r>
              <a:rPr lang="en-US" altLang="zh-CN" b="1" dirty="0">
                <a:solidFill>
                  <a:srgbClr val="FF0000"/>
                </a:solidFill>
              </a:rPr>
              <a:t>……</a:t>
            </a:r>
            <a:endParaRPr lang="en-US" altLang="zh-CN" sz="2800" dirty="0"/>
          </a:p>
        </p:txBody>
      </p:sp>
      <p:sp>
        <p:nvSpPr>
          <p:cNvPr id="17412" name="Rectangle 4"/>
          <p:cNvSpPr/>
          <p:nvPr/>
        </p:nvSpPr>
        <p:spPr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zh-CN" altLang="zh-CN" sz="44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413" name="Picture 8" descr="sun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412" y="0"/>
            <a:ext cx="2209800" cy="1914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9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9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9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8" grpId="0"/>
      <p:bldP spid="21401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 descr="日落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Rectangle 2"/>
          <p:cNvSpPr>
            <a:spLocks noGrp="1"/>
          </p:cNvSpPr>
          <p:nvPr>
            <p:ph type="subTitle" idx="1"/>
          </p:nvPr>
        </p:nvSpPr>
        <p:spPr>
          <a:xfrm>
            <a:off x="373380" y="1000760"/>
            <a:ext cx="7239000" cy="1752600"/>
          </a:xfrm>
        </p:spPr>
        <p:txBody>
          <a:bodyPr vert="horz" wrap="square" lIns="91440" tIns="45720" rIns="91440" bIns="45720" anchor="t"/>
          <a:lstStyle/>
          <a:p>
            <a:pPr eaLnBrk="1" hangingPunct="1">
              <a:lnSpc>
                <a:spcPct val="80000"/>
              </a:lnSpc>
            </a:pPr>
            <a:endParaRPr lang="en-US" altLang="zh-CN" sz="2800" dirty="0"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10000"/>
              </a:spcBef>
            </a:pPr>
            <a:r>
              <a:rPr lang="zh-CN" altLang="en-US" sz="4800" b="1" dirty="0">
                <a:solidFill>
                  <a:schemeClr val="bg1"/>
                </a:solidFill>
                <a:latin typeface="宋体" panose="02010600030101010101" pitchFamily="2" charset="-122"/>
                <a:ea typeface="+mn-ea"/>
                <a:cs typeface="+mn-cs"/>
              </a:rPr>
              <a:t>太阳就要从西山落啦！</a:t>
            </a:r>
            <a:endParaRPr lang="en-US" altLang="zh-CN" sz="4800" b="1" dirty="0">
              <a:solidFill>
                <a:schemeClr val="bg1"/>
              </a:solidFill>
              <a:latin typeface="宋体" panose="02010600030101010101" pitchFamily="2" charset="-122"/>
              <a:ea typeface="+mn-ea"/>
              <a:cs typeface="+mn-cs"/>
            </a:endParaRPr>
          </a:p>
          <a:p>
            <a:pPr algn="l" eaLnBrk="1" hangingPunct="1">
              <a:spcBef>
                <a:spcPct val="10000"/>
              </a:spcBef>
            </a:pPr>
            <a:r>
              <a:rPr lang="en-US" altLang="zh-CN" sz="4800" b="1" dirty="0">
                <a:solidFill>
                  <a:schemeClr val="bg1"/>
                </a:solidFill>
                <a:latin typeface="宋体" panose="02010600030101010101" pitchFamily="2" charset="-122"/>
                <a:ea typeface="+mn-ea"/>
                <a:cs typeface="+mn-cs"/>
              </a:rPr>
              <a:t>  </a:t>
            </a:r>
            <a:r>
              <a:rPr lang="zh-CN" altLang="en-US" sz="4800" b="1" dirty="0">
                <a:solidFill>
                  <a:schemeClr val="bg1"/>
                </a:solidFill>
                <a:latin typeface="宋体" panose="02010600030101010101" pitchFamily="2" charset="-122"/>
                <a:ea typeface="+mn-ea"/>
                <a:cs typeface="+mn-cs"/>
              </a:rPr>
              <a:t>她要去哪儿？</a:t>
            </a:r>
            <a:endParaRPr lang="en-US" altLang="zh-CN" sz="4800" b="1" dirty="0">
              <a:solidFill>
                <a:schemeClr val="bg1"/>
              </a:solidFill>
              <a:latin typeface="宋体" panose="02010600030101010101" pitchFamily="2" charset="-122"/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4800" b="1" dirty="0">
              <a:solidFill>
                <a:schemeClr val="bg1"/>
              </a:solidFill>
              <a:latin typeface="宋体" panose="02010600030101010101" pitchFamily="2" charset="-122"/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40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+mn-cs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6000" b="1" dirty="0">
              <a:solidFill>
                <a:srgbClr val="FFFF00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+mn-cs"/>
            </a:endParaRPr>
          </a:p>
        </p:txBody>
      </p:sp>
      <p:sp>
        <p:nvSpPr>
          <p:cNvPr id="18436" name="Text Box 8"/>
          <p:cNvSpPr txBox="1"/>
          <p:nvPr/>
        </p:nvSpPr>
        <p:spPr>
          <a:xfrm>
            <a:off x="522605" y="3149918"/>
            <a:ext cx="7466013" cy="1482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40000"/>
              </a:spcBef>
            </a:pPr>
            <a:r>
              <a:rPr lang="zh-CN" altLang="en-US" sz="4800" b="1" dirty="0">
                <a:solidFill>
                  <a:schemeClr val="bg1"/>
                </a:solidFill>
                <a:latin typeface="宋体" panose="02010600030101010101" pitchFamily="2" charset="-122"/>
              </a:rPr>
              <a:t>她要趁人们睡觉的时候，</a:t>
            </a:r>
            <a:endParaRPr lang="en-US" altLang="zh-CN" sz="4800" b="1" dirty="0">
              <a:solidFill>
                <a:schemeClr val="bg1"/>
              </a:solidFill>
              <a:latin typeface="宋体" panose="02010600030101010101" pitchFamily="2" charset="-122"/>
            </a:endParaRPr>
          </a:p>
          <a:p>
            <a:pPr>
              <a:lnSpc>
                <a:spcPct val="75000"/>
              </a:lnSpc>
              <a:spcBef>
                <a:spcPct val="40000"/>
              </a:spcBef>
            </a:pPr>
            <a:r>
              <a:rPr lang="zh-CN" altLang="en-US" sz="4800" b="1" dirty="0">
                <a:solidFill>
                  <a:schemeClr val="bg1"/>
                </a:solidFill>
                <a:latin typeface="宋体" panose="02010600030101010101" pitchFamily="2" charset="-122"/>
              </a:rPr>
              <a:t>走向另外的国家。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18515" y="542290"/>
            <a:ext cx="6381750" cy="755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66FF9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朗读第</a:t>
            </a:r>
            <a:r>
              <a:rPr lang="en-US" altLang="zh-CN" sz="3600" b="1" dirty="0">
                <a:solidFill>
                  <a:srgbClr val="66FF9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</a:t>
            </a:r>
            <a:r>
              <a:rPr lang="zh-CN" altLang="en-US" sz="3600" b="1" dirty="0">
                <a:solidFill>
                  <a:srgbClr val="66FF9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节：太阳去哪儿了呢？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134745" y="4987290"/>
            <a:ext cx="5080000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304800"/>
            <a:r>
              <a:rPr lang="zh-CN" altLang="en-US" sz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想一想太阳在其他国家又做了什么。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938</Words>
  <Application>Microsoft Office PowerPoint</Application>
  <PresentationFormat>全屏显示(4:3)</PresentationFormat>
  <Paragraphs>114</Paragraphs>
  <Slides>18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默认设计模板</vt:lpstr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聪明的你们想一想，太阳还做了哪些好事？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</vt:vector>
  </TitlesOfParts>
  <Company>456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25、太阳是大家的</dc:title>
  <dc:creator>123</dc:creator>
  <cp:lastModifiedBy>Administrator</cp:lastModifiedBy>
  <cp:revision>284</cp:revision>
  <dcterms:created xsi:type="dcterms:W3CDTF">2006-03-14T11:55:00Z</dcterms:created>
  <dcterms:modified xsi:type="dcterms:W3CDTF">2018-05-16T07:25:13Z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2052-10.1.0.7245</vt:lpwstr>
  </property>
</Properties>
</file>