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Lst>
  <p:notesMasterIdLst>
    <p:notesMasterId r:id="rId15"/>
  </p:notesMasterIdLst>
  <p:handoutMasterIdLst>
    <p:handoutMasterId r:id="rId28"/>
  </p:handoutMasterIdLst>
  <p:sldIdLst>
    <p:sldId id="366" r:id="rId4"/>
    <p:sldId id="367" r:id="rId5"/>
    <p:sldId id="256" r:id="rId6"/>
    <p:sldId id="261" r:id="rId7"/>
    <p:sldId id="262" r:id="rId8"/>
    <p:sldId id="291" r:id="rId9"/>
    <p:sldId id="293" r:id="rId10"/>
    <p:sldId id="295" r:id="rId11"/>
    <p:sldId id="297" r:id="rId12"/>
    <p:sldId id="309" r:id="rId13"/>
    <p:sldId id="310" r:id="rId14"/>
    <p:sldId id="299" r:id="rId16"/>
    <p:sldId id="301" r:id="rId17"/>
    <p:sldId id="288" r:id="rId18"/>
    <p:sldId id="302" r:id="rId19"/>
    <p:sldId id="322" r:id="rId20"/>
    <p:sldId id="323" r:id="rId21"/>
    <p:sldId id="324" r:id="rId22"/>
    <p:sldId id="325" r:id="rId23"/>
    <p:sldId id="326" r:id="rId24"/>
    <p:sldId id="328" r:id="rId25"/>
    <p:sldId id="327" r:id="rId26"/>
    <p:sldId id="343" r:id="rId27"/>
  </p:sldIdLst>
  <p:sldSz cx="9144000" cy="5143500"/>
  <p:notesSz cx="6858000" cy="9144000"/>
  <p:defaultTextStyle>
    <a:defPPr>
      <a:defRPr lang="zh-CN"/>
    </a:defPPr>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F6F9"/>
    <a:srgbClr val="FBFEF3"/>
    <a:srgbClr val="0000FF"/>
    <a:srgbClr val="FF00FF"/>
    <a:srgbClr val="66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85" d="100"/>
          <a:sy n="85" d="100"/>
        </p:scale>
        <p:origin x="96" y="144"/>
      </p:cViewPr>
      <p:guideLst>
        <p:guide orient="horz" pos="1609"/>
        <p:guide pos="2888"/>
      </p:guideLst>
    </p:cSldViewPr>
  </p:slideViewPr>
  <p:notesTextViewPr>
    <p:cViewPr>
      <p:scale>
        <a:sx n="1" d="1"/>
        <a:sy n="1" d="1"/>
      </p:scale>
      <p:origin x="0" y="0"/>
    </p:cViewPr>
  </p:notesTextViewPr>
  <p:gridSpacing cx="36003" cy="36003"/>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notesMaster" Target="notesMasters/notes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0-23T16:23:46.421"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buFontTx/>
              <a:buNone/>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状元成才路</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buFontTx/>
              <a:buNone/>
              <a:defRPr sz="1200">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buFontTx/>
              <a:buNone/>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状元成才路</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eaLnBrk="0" hangingPunct="0">
              <a:buFontTx/>
              <a:buNone/>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19B27367-EA73-4323-99B3-3E3B35B99003}"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buFontTx/>
              <a:buNone/>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状元成才路</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buFontTx/>
              <a:buNone/>
              <a:defRPr sz="1200">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buFontTx/>
              <a:buNone/>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状元成才路</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0" hangingPunct="0">
              <a:buFontTx/>
              <a:buNone/>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C50B0AF8-065E-438B-987C-8D37867198F8}"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幻灯片图像占位符 1"/>
          <p:cNvSpPr>
            <a:spLocks noGrp="1" noRot="1" noChangeAspect="1" noTextEdit="1"/>
          </p:cNvSpPr>
          <p:nvPr>
            <p:ph type="sldImg"/>
          </p:nvPr>
        </p:nvSpPr>
        <p:spPr>
          <a:ln>
            <a:solidFill>
              <a:srgbClr val="000000">
                <a:alpha val="100000"/>
              </a:srgbClr>
            </a:solidFill>
            <a:miter lim="800000"/>
          </a:ln>
        </p:spPr>
      </p:sp>
      <p:sp>
        <p:nvSpPr>
          <p:cNvPr id="15363"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15364" name="页眉占位符 3"/>
          <p:cNvSpPr txBox="1">
            <a:spLocks noGrp="1"/>
          </p:cNvSpPr>
          <p:nvPr>
            <p:ph type="hdr" sz="quarter"/>
          </p:nvPr>
        </p:nvSpPr>
        <p:spPr>
          <a:xfrm>
            <a:off x="0" y="0"/>
            <a:ext cx="2971800" cy="457200"/>
          </a:xfrm>
          <a:prstGeom prst="rect">
            <a:avLst/>
          </a:prstGeom>
          <a:noFill/>
          <a:ln w="9525">
            <a:noFill/>
          </a:ln>
        </p:spPr>
        <p:txBody>
          <a:bodyPr/>
          <a:p>
            <a:pPr lvl="0">
              <a:spcBef>
                <a:spcPct val="0"/>
              </a:spcBef>
              <a:buChar char="•"/>
            </a:pPr>
            <a:r>
              <a:rPr lang="zh-CN" altLang="en-US" dirty="0">
                <a:latin typeface="Arial" panose="020B0604020202020204" pitchFamily="34" charset="0"/>
              </a:rPr>
              <a:t>状元成才路</a:t>
            </a:r>
            <a:endParaRPr lang="zh-CN" altLang="en-US" dirty="0">
              <a:latin typeface="Arial" panose="020B0604020202020204" pitchFamily="34" charset="0"/>
            </a:endParaRPr>
          </a:p>
        </p:txBody>
      </p:sp>
      <p:sp>
        <p:nvSpPr>
          <p:cNvPr id="15365" name="页脚占位符 4"/>
          <p:cNvSpPr txBox="1">
            <a:spLocks noGrp="1"/>
          </p:cNvSpPr>
          <p:nvPr>
            <p:ph type="ftr" sz="quarter"/>
          </p:nvPr>
        </p:nvSpPr>
        <p:spPr>
          <a:xfrm>
            <a:off x="0" y="8685213"/>
            <a:ext cx="2971800" cy="457200"/>
          </a:xfrm>
          <a:prstGeom prst="rect">
            <a:avLst/>
          </a:prstGeom>
          <a:noFill/>
          <a:ln w="9525">
            <a:noFill/>
          </a:ln>
        </p:spPr>
        <p:txBody>
          <a:bodyPr anchor="b"/>
          <a:p>
            <a:pPr lvl="0">
              <a:spcBef>
                <a:spcPct val="0"/>
              </a:spcBef>
              <a:buChar char="•"/>
            </a:pPr>
            <a:r>
              <a:rPr lang="zh-CN" altLang="en-US" dirty="0">
                <a:latin typeface="Arial" panose="020B0604020202020204" pitchFamily="34" charset="0"/>
              </a:rPr>
              <a:t>状元成才路</a:t>
            </a:r>
            <a:endParaRPr lang="zh-CN"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2"/>
          </p:nvPr>
        </p:nvSpPr>
        <p:spPr>
          <a:xfrm>
            <a:off x="457200" y="4684713"/>
            <a:ext cx="2133600" cy="357188"/>
          </a:xfrm>
        </p:spPr>
        <p:txBody>
          <a:bodyPr/>
          <a:lstStyle>
            <a:lvl1pPr>
              <a:defRPr noProof="1" dirty="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4684713"/>
            <a:ext cx="2895600" cy="357188"/>
          </a:xfrm>
        </p:spPr>
        <p:txBody>
          <a:bodyPr/>
          <a:lstStyle>
            <a:lvl1pPr>
              <a:defRPr noProof="1" dirty="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4684713"/>
            <a:ext cx="2133600" cy="357188"/>
          </a:xfrm>
        </p:spPr>
        <p:txBody>
          <a:bodyPr/>
          <a:lstStyle>
            <a:lvl1pPr>
              <a:defRPr noProof="1" dirty="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B5A5F62-95FC-4A77-AF30-97241FB12365}" type="slidenum">
              <a:rPr kumimoji="0" lang="zh-CN" altLang="en-US" sz="18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image" Target="../media/image2.jpeg"/><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4"/>
          <a:stretch>
            <a:fillRect/>
          </a:stretch>
        </a:blip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0030101010101" pitchFamily="49" charset="-122"/>
        </a:defRPr>
      </a:lvl2pPr>
      <a:lvl3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0030101010101" pitchFamily="49" charset="-122"/>
        </a:defRPr>
      </a:lvl3pPr>
      <a:lvl4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0030101010101" pitchFamily="49" charset="-122"/>
        </a:defRPr>
      </a:lvl4pPr>
      <a:lvl5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0030101010101" pitchFamily="49" charset="-122"/>
        </a:defRPr>
      </a:lvl5pPr>
      <a:lvl6pPr marL="457200" algn="ctr" rtl="0" fontAlgn="base">
        <a:spcBef>
          <a:spcPct val="0"/>
        </a:spcBef>
        <a:spcAft>
          <a:spcPct val="0"/>
        </a:spcAft>
        <a:defRPr sz="2800" b="1">
          <a:solidFill>
            <a:schemeClr val="tx1"/>
          </a:solidFill>
          <a:latin typeface="Times New Roman" panose="02020603050405020304" pitchFamily="18" charset="0"/>
          <a:ea typeface="黑体" panose="02010600030101010101" pitchFamily="49" charset="-122"/>
        </a:defRPr>
      </a:lvl6pPr>
      <a:lvl7pPr marL="914400" algn="ctr" rtl="0" fontAlgn="base">
        <a:spcBef>
          <a:spcPct val="0"/>
        </a:spcBef>
        <a:spcAft>
          <a:spcPct val="0"/>
        </a:spcAft>
        <a:defRPr sz="2800" b="1">
          <a:solidFill>
            <a:schemeClr val="tx1"/>
          </a:solidFill>
          <a:latin typeface="Times New Roman" panose="02020603050405020304" pitchFamily="18" charset="0"/>
          <a:ea typeface="黑体" panose="02010600030101010101" pitchFamily="49" charset="-122"/>
        </a:defRPr>
      </a:lvl7pPr>
      <a:lvl8pPr marL="1371600" algn="ctr" rtl="0" fontAlgn="base">
        <a:spcBef>
          <a:spcPct val="0"/>
        </a:spcBef>
        <a:spcAft>
          <a:spcPct val="0"/>
        </a:spcAft>
        <a:defRPr sz="2800" b="1">
          <a:solidFill>
            <a:schemeClr val="tx1"/>
          </a:solidFill>
          <a:latin typeface="Times New Roman" panose="02020603050405020304" pitchFamily="18" charset="0"/>
          <a:ea typeface="黑体" panose="02010600030101010101" pitchFamily="49" charset="-122"/>
        </a:defRPr>
      </a:lvl8pPr>
      <a:lvl9pPr marL="1828800" algn="ctr" rtl="0" fontAlgn="base">
        <a:spcBef>
          <a:spcPct val="0"/>
        </a:spcBef>
        <a:spcAft>
          <a:spcPct val="0"/>
        </a:spcAft>
        <a:defRPr sz="2800" b="1">
          <a:solidFill>
            <a:schemeClr val="tx1"/>
          </a:solidFill>
          <a:latin typeface="Times New Roman" panose="02020603050405020304" pitchFamily="18" charset="0"/>
          <a:ea typeface="黑体" panose="02010600030101010101" pitchFamily="49" charset="-122"/>
        </a:defRPr>
      </a:lvl9pPr>
    </p:titleStyle>
    <p:bodyStyle>
      <a:lvl1pPr marL="342900" indent="-342900" algn="l" rtl="0" eaLnBrk="0" fontAlgn="base" hangingPunct="0">
        <a:lnSpc>
          <a:spcPct val="120000"/>
        </a:lnSpc>
        <a:spcBef>
          <a:spcPct val="0"/>
        </a:spcBef>
        <a:spcAft>
          <a:spcPct val="0"/>
        </a:spcAft>
        <a:defRPr sz="2400" b="1" kern="1200">
          <a:solidFill>
            <a:schemeClr val="tx1"/>
          </a:solidFill>
          <a:latin typeface="+mj-lt"/>
          <a:ea typeface="+mn-ea"/>
          <a:cs typeface="+mn-cs"/>
        </a:defRPr>
      </a:lvl1pPr>
      <a:lvl2pPr marL="742950" indent="-285750" algn="l" rtl="0" eaLnBrk="0" fontAlgn="base" hangingPunct="0">
        <a:lnSpc>
          <a:spcPct val="120000"/>
        </a:lnSpc>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lnSpc>
          <a:spcPct val="120000"/>
        </a:lnSpc>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lnSpc>
          <a:spcPct val="120000"/>
        </a:lnSpc>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120000"/>
        </a:lnSpc>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2"/>
          <a:stretch>
            <a:fillRect/>
          </a:stretch>
        </a:blip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53" r:id="rId1"/>
  </p:sldLayoutIdLst>
  <p:hf sldNum="0" hdr="0" ftr="0" dt="0"/>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0030101010101" pitchFamily="49" charset="-122"/>
        </a:defRPr>
      </a:lvl2pPr>
      <a:lvl3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0030101010101" pitchFamily="49" charset="-122"/>
        </a:defRPr>
      </a:lvl3pPr>
      <a:lvl4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0030101010101" pitchFamily="49" charset="-122"/>
        </a:defRPr>
      </a:lvl4pPr>
      <a:lvl5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0030101010101" pitchFamily="49" charset="-122"/>
        </a:defRPr>
      </a:lvl5pPr>
      <a:lvl6pPr marL="457200" algn="ctr" rtl="0" fontAlgn="base">
        <a:spcBef>
          <a:spcPct val="0"/>
        </a:spcBef>
        <a:spcAft>
          <a:spcPct val="0"/>
        </a:spcAft>
        <a:defRPr sz="2800" b="1">
          <a:solidFill>
            <a:schemeClr val="tx1"/>
          </a:solidFill>
          <a:latin typeface="Times New Roman" panose="02020603050405020304" pitchFamily="18" charset="0"/>
          <a:ea typeface="黑体" panose="02010600030101010101" pitchFamily="49" charset="-122"/>
        </a:defRPr>
      </a:lvl6pPr>
      <a:lvl7pPr marL="914400" algn="ctr" rtl="0" fontAlgn="base">
        <a:spcBef>
          <a:spcPct val="0"/>
        </a:spcBef>
        <a:spcAft>
          <a:spcPct val="0"/>
        </a:spcAft>
        <a:defRPr sz="2800" b="1">
          <a:solidFill>
            <a:schemeClr val="tx1"/>
          </a:solidFill>
          <a:latin typeface="Times New Roman" panose="02020603050405020304" pitchFamily="18" charset="0"/>
          <a:ea typeface="黑体" panose="02010600030101010101" pitchFamily="49" charset="-122"/>
        </a:defRPr>
      </a:lvl7pPr>
      <a:lvl8pPr marL="1371600" algn="ctr" rtl="0" fontAlgn="base">
        <a:spcBef>
          <a:spcPct val="0"/>
        </a:spcBef>
        <a:spcAft>
          <a:spcPct val="0"/>
        </a:spcAft>
        <a:defRPr sz="2800" b="1">
          <a:solidFill>
            <a:schemeClr val="tx1"/>
          </a:solidFill>
          <a:latin typeface="Times New Roman" panose="02020603050405020304" pitchFamily="18" charset="0"/>
          <a:ea typeface="黑体" panose="02010600030101010101" pitchFamily="49" charset="-122"/>
        </a:defRPr>
      </a:lvl8pPr>
      <a:lvl9pPr marL="1828800" algn="ctr" rtl="0" fontAlgn="base">
        <a:spcBef>
          <a:spcPct val="0"/>
        </a:spcBef>
        <a:spcAft>
          <a:spcPct val="0"/>
        </a:spcAft>
        <a:defRPr sz="2800" b="1">
          <a:solidFill>
            <a:schemeClr val="tx1"/>
          </a:solidFill>
          <a:latin typeface="Times New Roman" panose="02020603050405020304" pitchFamily="18" charset="0"/>
          <a:ea typeface="黑体" panose="02010600030101010101" pitchFamily="49" charset="-122"/>
        </a:defRPr>
      </a:lvl9pPr>
    </p:titleStyle>
    <p:bodyStyle>
      <a:lvl1pPr marL="342900" indent="-342900" algn="l" rtl="0" eaLnBrk="0" fontAlgn="base" hangingPunct="0">
        <a:lnSpc>
          <a:spcPct val="120000"/>
        </a:lnSpc>
        <a:spcBef>
          <a:spcPct val="0"/>
        </a:spcBef>
        <a:spcAft>
          <a:spcPct val="0"/>
        </a:spcAft>
        <a:defRPr sz="2400" b="1" kern="1200">
          <a:solidFill>
            <a:schemeClr val="tx1"/>
          </a:solidFill>
          <a:latin typeface="+mj-lt"/>
          <a:ea typeface="+mn-ea"/>
          <a:cs typeface="+mn-cs"/>
        </a:defRPr>
      </a:lvl1pPr>
      <a:lvl2pPr marL="742950" indent="-285750" algn="l" rtl="0" eaLnBrk="0" fontAlgn="base" hangingPunct="0">
        <a:lnSpc>
          <a:spcPct val="120000"/>
        </a:lnSpc>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lnSpc>
          <a:spcPct val="120000"/>
        </a:lnSpc>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lnSpc>
          <a:spcPct val="120000"/>
        </a:lnSpc>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120000"/>
        </a:lnSpc>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7.jpe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5" Type="http://schemas.openxmlformats.org/officeDocument/2006/relationships/comments" Target="../comments/comment1.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p:sp>
        <p:nvSpPr>
          <p:cNvPr id="36866" name="矩形 1"/>
          <p:cNvSpPr/>
          <p:nvPr/>
        </p:nvSpPr>
        <p:spPr>
          <a:xfrm>
            <a:off x="608013" y="409575"/>
            <a:ext cx="7391400" cy="730885"/>
          </a:xfrm>
          <a:prstGeom prst="rect">
            <a:avLst/>
          </a:prstGeom>
          <a:noFill/>
          <a:ln w="9525">
            <a:noFill/>
          </a:ln>
        </p:spPr>
        <p:txBody>
          <a:bodyPr>
            <a:spAutoFit/>
          </a:bodyPr>
          <a:p>
            <a:pPr eaLnBrk="1" hangingPunct="1">
              <a:lnSpc>
                <a:spcPct val="130000"/>
              </a:lnSpc>
            </a:pPr>
            <a:r>
              <a:rPr lang="zh-CN" altLang="en-US" sz="3200" b="1" dirty="0">
                <a:latin typeface="黑体" panose="02010600030101010101" pitchFamily="49" charset="-122"/>
                <a:ea typeface="黑体" panose="02010600030101010101" pitchFamily="49" charset="-122"/>
              </a:rPr>
              <a:t>《钓鱼的启示》这一课给我们什么启示？</a:t>
            </a:r>
            <a:endParaRPr lang="zh-CN" altLang="en-US" sz="3200" b="1" dirty="0">
              <a:latin typeface="黑体" panose="02010600030101010101" pitchFamily="49" charset="-122"/>
              <a:ea typeface="黑体" panose="02010600030101010101" pitchFamily="49" charset="-122"/>
            </a:endParaRPr>
          </a:p>
        </p:txBody>
      </p:sp>
      <p:sp>
        <p:nvSpPr>
          <p:cNvPr id="3" name="矩形 2"/>
          <p:cNvSpPr>
            <a:spLocks noChangeArrowheads="1"/>
          </p:cNvSpPr>
          <p:nvPr/>
        </p:nvSpPr>
        <p:spPr bwMode="auto">
          <a:xfrm>
            <a:off x="668338" y="1141413"/>
            <a:ext cx="6273800" cy="3292475"/>
          </a:xfrm>
          <a:prstGeom prst="rect">
            <a:avLst/>
          </a:prstGeom>
          <a:solidFill>
            <a:schemeClr val="bg1"/>
          </a:solidFill>
          <a:ln>
            <a:noFill/>
          </a:ln>
        </p:spPr>
        <p:txBody>
          <a:bodyPr>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FF00FF"/>
                </a:solidFill>
                <a:effectLst/>
                <a:uLnTx/>
                <a:uFillTx/>
                <a:latin typeface="+mn-ea"/>
                <a:ea typeface="+mn-ea"/>
                <a:cs typeface="+mn-cs"/>
              </a:rPr>
              <a:t>    道德只是个简单的是与非的问题，实践起来却很难。把钓到的大鲈鱼放回湖中，一个人要是从小就受到这样严格的教育的话，就会获得道德实践的勇气和力量。</a:t>
            </a:r>
            <a:endParaRPr kumimoji="0" lang="zh-CN" altLang="en-US" sz="3200" b="1" i="0" u="none" strike="noStrike" kern="1200" cap="none" spc="0" normalizeH="0" baseline="0" noProof="0" dirty="0">
              <a:ln>
                <a:noFill/>
              </a:ln>
              <a:solidFill>
                <a:srgbClr val="FF00FF"/>
              </a:solidFill>
              <a:effectLst/>
              <a:uLnTx/>
              <a:uFillTx/>
              <a:latin typeface="+mn-ea"/>
              <a:ea typeface="+mn-ea"/>
              <a:cs typeface="+mn-cs"/>
            </a:endParaRPr>
          </a:p>
        </p:txBody>
      </p:sp>
      <p:pic>
        <p:nvPicPr>
          <p:cNvPr id="36868" name="Picture 2" descr="F:\图片\吹泡泡.png"/>
          <p:cNvPicPr>
            <a:picLocks noChangeAspect="1"/>
          </p:cNvPicPr>
          <p:nvPr/>
        </p:nvPicPr>
        <p:blipFill>
          <a:blip r:embed="rId1"/>
          <a:stretch>
            <a:fillRect/>
          </a:stretch>
        </p:blipFill>
        <p:spPr>
          <a:xfrm>
            <a:off x="6544628" y="1987233"/>
            <a:ext cx="2241550" cy="19224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FFFFFF">
                <a:alpha val="6999"/>
              </a:srgbClr>
            </a:gs>
            <a:gs pos="74001">
              <a:srgbClr val="B0C6E1">
                <a:alpha val="75821"/>
              </a:srgbClr>
            </a:gs>
            <a:gs pos="83000">
              <a:srgbClr val="B0C6E1">
                <a:alpha val="84190"/>
              </a:srgbClr>
            </a:gs>
            <a:gs pos="100000">
              <a:srgbClr val="CAD9EB"/>
            </a:gs>
          </a:gsLst>
          <a:lin ang="5400000"/>
        </a:gradFill>
        <a:effectLst/>
      </p:bgPr>
    </p:bg>
    <p:spTree>
      <p:nvGrpSpPr>
        <p:cNvPr id="1" name=""/>
        <p:cNvGrpSpPr/>
        <p:nvPr/>
      </p:nvGrpSpPr>
      <p:grpSpPr/>
      <p:sp>
        <p:nvSpPr>
          <p:cNvPr id="13314" name="文本框 32"/>
          <p:cNvSpPr txBox="1"/>
          <p:nvPr/>
        </p:nvSpPr>
        <p:spPr>
          <a:xfrm>
            <a:off x="4475163" y="2925763"/>
            <a:ext cx="504825" cy="169862"/>
          </a:xfrm>
          <a:prstGeom prst="rect">
            <a:avLst/>
          </a:prstGeom>
          <a:noFill/>
          <a:ln w="9525">
            <a:noFill/>
          </a:ln>
        </p:spPr>
        <p:txBody>
          <a:bodyPr wrap="none">
            <a:spAutoFit/>
          </a:bodyPr>
          <a:p>
            <a:r>
              <a:rPr lang="zh-CN" altLang="en-US"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15" name="文本框 34"/>
          <p:cNvSpPr txBox="1"/>
          <p:nvPr/>
        </p:nvSpPr>
        <p:spPr>
          <a:xfrm rot="-280097">
            <a:off x="3433763" y="1228725"/>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16" name="文本框 36"/>
          <p:cNvSpPr txBox="1"/>
          <p:nvPr/>
        </p:nvSpPr>
        <p:spPr>
          <a:xfrm rot="-5350866">
            <a:off x="5859463" y="13144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17" name="文本框 37"/>
          <p:cNvSpPr txBox="1"/>
          <p:nvPr/>
        </p:nvSpPr>
        <p:spPr>
          <a:xfrm rot="-4150866">
            <a:off x="5329238" y="17224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18" name="文本框 45"/>
          <p:cNvSpPr txBox="1"/>
          <p:nvPr/>
        </p:nvSpPr>
        <p:spPr>
          <a:xfrm rot="-5350866">
            <a:off x="6421438" y="13382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19" name="文本框 46"/>
          <p:cNvSpPr txBox="1"/>
          <p:nvPr/>
        </p:nvSpPr>
        <p:spPr>
          <a:xfrm rot="-424911">
            <a:off x="7067550" y="15700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20" name="文本框 47"/>
          <p:cNvSpPr txBox="1"/>
          <p:nvPr/>
        </p:nvSpPr>
        <p:spPr>
          <a:xfrm rot="-4150866">
            <a:off x="7653338" y="24971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21" name="文本框 49"/>
          <p:cNvSpPr txBox="1"/>
          <p:nvPr/>
        </p:nvSpPr>
        <p:spPr>
          <a:xfrm rot="657351">
            <a:off x="5448300" y="13350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22" name="文本框 50"/>
          <p:cNvSpPr txBox="1"/>
          <p:nvPr/>
        </p:nvSpPr>
        <p:spPr>
          <a:xfrm rot="1480325">
            <a:off x="7391400" y="12446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23" name="文本框 51"/>
          <p:cNvSpPr txBox="1"/>
          <p:nvPr/>
        </p:nvSpPr>
        <p:spPr>
          <a:xfrm rot="-5350866">
            <a:off x="5980113" y="21764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24" name="文本框 32"/>
          <p:cNvSpPr txBox="1"/>
          <p:nvPr/>
        </p:nvSpPr>
        <p:spPr>
          <a:xfrm>
            <a:off x="3262313" y="35607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25" name="文本框 34"/>
          <p:cNvSpPr txBox="1"/>
          <p:nvPr/>
        </p:nvSpPr>
        <p:spPr>
          <a:xfrm rot="4149897">
            <a:off x="4464050" y="3498850"/>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26" name="文本框 36"/>
          <p:cNvSpPr txBox="1"/>
          <p:nvPr/>
        </p:nvSpPr>
        <p:spPr>
          <a:xfrm rot="-1380000">
            <a:off x="3900488" y="13017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27" name="文本框 37"/>
          <p:cNvSpPr txBox="1"/>
          <p:nvPr/>
        </p:nvSpPr>
        <p:spPr>
          <a:xfrm rot="-180000">
            <a:off x="4130675" y="205422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28" name="文本框 45"/>
          <p:cNvSpPr txBox="1"/>
          <p:nvPr/>
        </p:nvSpPr>
        <p:spPr>
          <a:xfrm rot="-1380000">
            <a:off x="4460875" y="132397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29" name="文本框 46"/>
          <p:cNvSpPr txBox="1"/>
          <p:nvPr/>
        </p:nvSpPr>
        <p:spPr>
          <a:xfrm rot="-1380000">
            <a:off x="4830763" y="15382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30" name="文本框 47"/>
          <p:cNvSpPr txBox="1"/>
          <p:nvPr/>
        </p:nvSpPr>
        <p:spPr>
          <a:xfrm rot="-180000">
            <a:off x="5064125" y="22352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31" name="文本框 49"/>
          <p:cNvSpPr txBox="1"/>
          <p:nvPr/>
        </p:nvSpPr>
        <p:spPr>
          <a:xfrm rot="-5350866">
            <a:off x="6310313" y="21097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32" name="文本框 50"/>
          <p:cNvSpPr txBox="1"/>
          <p:nvPr/>
        </p:nvSpPr>
        <p:spPr>
          <a:xfrm rot="-170103">
            <a:off x="5589588" y="25908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33" name="文本框 51"/>
          <p:cNvSpPr txBox="1"/>
          <p:nvPr/>
        </p:nvSpPr>
        <p:spPr>
          <a:xfrm rot="-5350866">
            <a:off x="5843588" y="34321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34" name="文本框 32"/>
          <p:cNvSpPr txBox="1"/>
          <p:nvPr/>
        </p:nvSpPr>
        <p:spPr>
          <a:xfrm rot="1209897">
            <a:off x="1500188" y="289242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35" name="文本框 34"/>
          <p:cNvSpPr txBox="1"/>
          <p:nvPr/>
        </p:nvSpPr>
        <p:spPr>
          <a:xfrm rot="4149897">
            <a:off x="2143125" y="3455988"/>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36" name="文本框 36"/>
          <p:cNvSpPr txBox="1"/>
          <p:nvPr/>
        </p:nvSpPr>
        <p:spPr>
          <a:xfrm rot="-1380000">
            <a:off x="1604963" y="32289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37" name="文本框 37"/>
          <p:cNvSpPr txBox="1"/>
          <p:nvPr/>
        </p:nvSpPr>
        <p:spPr>
          <a:xfrm rot="1029897">
            <a:off x="2486025" y="27543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38" name="文本框 45"/>
          <p:cNvSpPr txBox="1"/>
          <p:nvPr/>
        </p:nvSpPr>
        <p:spPr>
          <a:xfrm rot="-1380000">
            <a:off x="3162300" y="314642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39" name="文本框 46"/>
          <p:cNvSpPr txBox="1"/>
          <p:nvPr/>
        </p:nvSpPr>
        <p:spPr>
          <a:xfrm rot="-170103">
            <a:off x="787400" y="153035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40" name="文本框 47"/>
          <p:cNvSpPr txBox="1"/>
          <p:nvPr/>
        </p:nvSpPr>
        <p:spPr>
          <a:xfrm rot="1029897">
            <a:off x="828675" y="340042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41" name="文本框 49"/>
          <p:cNvSpPr txBox="1"/>
          <p:nvPr/>
        </p:nvSpPr>
        <p:spPr>
          <a:xfrm rot="-170103">
            <a:off x="3009900" y="38369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42" name="文本框 50"/>
          <p:cNvSpPr txBox="1"/>
          <p:nvPr/>
        </p:nvSpPr>
        <p:spPr>
          <a:xfrm rot="-170103">
            <a:off x="4157663" y="31702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43" name="文本框 51"/>
          <p:cNvSpPr txBox="1"/>
          <p:nvPr/>
        </p:nvSpPr>
        <p:spPr>
          <a:xfrm rot="-170103">
            <a:off x="4324350" y="392906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44" name="文本框 32"/>
          <p:cNvSpPr txBox="1"/>
          <p:nvPr/>
        </p:nvSpPr>
        <p:spPr>
          <a:xfrm rot="-5070842">
            <a:off x="320675" y="20399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45" name="文本框 34"/>
          <p:cNvSpPr txBox="1"/>
          <p:nvPr/>
        </p:nvSpPr>
        <p:spPr>
          <a:xfrm rot="4149897">
            <a:off x="1339850" y="2159000"/>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46" name="文本框 36"/>
          <p:cNvSpPr txBox="1"/>
          <p:nvPr/>
        </p:nvSpPr>
        <p:spPr>
          <a:xfrm rot="-170103">
            <a:off x="1243013" y="12779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47" name="文本框 37"/>
          <p:cNvSpPr txBox="1"/>
          <p:nvPr/>
        </p:nvSpPr>
        <p:spPr>
          <a:xfrm rot="1029897">
            <a:off x="1338263" y="16843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48" name="文本框 45"/>
          <p:cNvSpPr txBox="1"/>
          <p:nvPr/>
        </p:nvSpPr>
        <p:spPr>
          <a:xfrm rot="-1380000">
            <a:off x="2117725" y="114617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49" name="文本框 46"/>
          <p:cNvSpPr txBox="1"/>
          <p:nvPr/>
        </p:nvSpPr>
        <p:spPr>
          <a:xfrm rot="-1380000">
            <a:off x="2687638" y="13160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50" name="文本框 47"/>
          <p:cNvSpPr txBox="1"/>
          <p:nvPr/>
        </p:nvSpPr>
        <p:spPr>
          <a:xfrm rot="-180000">
            <a:off x="2416175" y="18796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51" name="文本框 49"/>
          <p:cNvSpPr txBox="1"/>
          <p:nvPr/>
        </p:nvSpPr>
        <p:spPr>
          <a:xfrm rot="-1380000">
            <a:off x="3276600" y="15382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52" name="文本框 50"/>
          <p:cNvSpPr txBox="1"/>
          <p:nvPr/>
        </p:nvSpPr>
        <p:spPr>
          <a:xfrm rot="-1380000">
            <a:off x="2849563" y="21193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53" name="文本框 51"/>
          <p:cNvSpPr txBox="1"/>
          <p:nvPr/>
        </p:nvSpPr>
        <p:spPr>
          <a:xfrm rot="-1380000">
            <a:off x="3484563" y="22558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54" name="文本框 32"/>
          <p:cNvSpPr txBox="1"/>
          <p:nvPr/>
        </p:nvSpPr>
        <p:spPr>
          <a:xfrm rot="1209897">
            <a:off x="5114925" y="35385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55" name="文本框 34"/>
          <p:cNvSpPr txBox="1"/>
          <p:nvPr/>
        </p:nvSpPr>
        <p:spPr>
          <a:xfrm rot="-1030866">
            <a:off x="6313488" y="3894138"/>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56" name="文本框 36"/>
          <p:cNvSpPr txBox="1"/>
          <p:nvPr/>
        </p:nvSpPr>
        <p:spPr>
          <a:xfrm rot="368503">
            <a:off x="5773738" y="28590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57" name="文本框 37"/>
          <p:cNvSpPr txBox="1"/>
          <p:nvPr/>
        </p:nvSpPr>
        <p:spPr>
          <a:xfrm rot="829244">
            <a:off x="5284788" y="39735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58" name="文本框 45"/>
          <p:cNvSpPr txBox="1"/>
          <p:nvPr/>
        </p:nvSpPr>
        <p:spPr>
          <a:xfrm rot="-4502722">
            <a:off x="6777038" y="249872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59" name="文本框 46"/>
          <p:cNvSpPr txBox="1"/>
          <p:nvPr/>
        </p:nvSpPr>
        <p:spPr>
          <a:xfrm rot="2702238">
            <a:off x="7567613" y="30622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60" name="文本框 47"/>
          <p:cNvSpPr txBox="1"/>
          <p:nvPr/>
        </p:nvSpPr>
        <p:spPr>
          <a:xfrm rot="-3456638">
            <a:off x="6742113" y="34020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61" name="文本框 49"/>
          <p:cNvSpPr txBox="1"/>
          <p:nvPr/>
        </p:nvSpPr>
        <p:spPr>
          <a:xfrm rot="-3180423">
            <a:off x="1962150" y="23225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62" name="文本框 50"/>
          <p:cNvSpPr txBox="1"/>
          <p:nvPr/>
        </p:nvSpPr>
        <p:spPr>
          <a:xfrm rot="-3640556">
            <a:off x="7237413" y="35893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63" name="文本框 51"/>
          <p:cNvSpPr txBox="1"/>
          <p:nvPr/>
        </p:nvSpPr>
        <p:spPr>
          <a:xfrm rot="1549510">
            <a:off x="7754938" y="21748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64" name="文本框 32"/>
          <p:cNvSpPr txBox="1"/>
          <p:nvPr/>
        </p:nvSpPr>
        <p:spPr>
          <a:xfrm rot="4190103">
            <a:off x="4287838" y="25066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65" name="文本框 34"/>
          <p:cNvSpPr txBox="1"/>
          <p:nvPr/>
        </p:nvSpPr>
        <p:spPr>
          <a:xfrm rot="8340000">
            <a:off x="4922838" y="3138488"/>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66" name="文本框 36"/>
          <p:cNvSpPr txBox="1"/>
          <p:nvPr/>
        </p:nvSpPr>
        <p:spPr>
          <a:xfrm rot="-1160763">
            <a:off x="5773738" y="17510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67" name="文本框 37"/>
          <p:cNvSpPr txBox="1"/>
          <p:nvPr/>
        </p:nvSpPr>
        <p:spPr>
          <a:xfrm rot="39237">
            <a:off x="5649913" y="22733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68" name="文本框 45"/>
          <p:cNvSpPr txBox="1"/>
          <p:nvPr/>
        </p:nvSpPr>
        <p:spPr>
          <a:xfrm rot="-1160763">
            <a:off x="6334125" y="17732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69" name="文本框 46"/>
          <p:cNvSpPr txBox="1"/>
          <p:nvPr/>
        </p:nvSpPr>
        <p:spPr>
          <a:xfrm rot="-1160763">
            <a:off x="6704013" y="19875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70" name="文本框 47"/>
          <p:cNvSpPr txBox="1"/>
          <p:nvPr/>
        </p:nvSpPr>
        <p:spPr>
          <a:xfrm rot="39237">
            <a:off x="7185025" y="245745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71" name="文本框 49"/>
          <p:cNvSpPr txBox="1"/>
          <p:nvPr/>
        </p:nvSpPr>
        <p:spPr>
          <a:xfrm rot="-1160763">
            <a:off x="7038975" y="21590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72" name="文本框 50"/>
          <p:cNvSpPr txBox="1"/>
          <p:nvPr/>
        </p:nvSpPr>
        <p:spPr>
          <a:xfrm rot="-1160763">
            <a:off x="7488238" y="19335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73" name="文本框 51"/>
          <p:cNvSpPr txBox="1"/>
          <p:nvPr/>
        </p:nvSpPr>
        <p:spPr>
          <a:xfrm rot="-1160763">
            <a:off x="7289800" y="27940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74" name="文本框 32"/>
          <p:cNvSpPr txBox="1"/>
          <p:nvPr/>
        </p:nvSpPr>
        <p:spPr>
          <a:xfrm rot="4190103">
            <a:off x="2763838" y="33385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75" name="文本框 34"/>
          <p:cNvSpPr txBox="1"/>
          <p:nvPr/>
        </p:nvSpPr>
        <p:spPr>
          <a:xfrm rot="8340000">
            <a:off x="3924300" y="2816225"/>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76" name="文本框 36"/>
          <p:cNvSpPr txBox="1"/>
          <p:nvPr/>
        </p:nvSpPr>
        <p:spPr>
          <a:xfrm rot="2810103">
            <a:off x="3811588" y="17335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77" name="文本框 37"/>
          <p:cNvSpPr txBox="1"/>
          <p:nvPr/>
        </p:nvSpPr>
        <p:spPr>
          <a:xfrm rot="4010103">
            <a:off x="3811588" y="22764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78" name="文本框 45"/>
          <p:cNvSpPr txBox="1"/>
          <p:nvPr/>
        </p:nvSpPr>
        <p:spPr>
          <a:xfrm rot="2810103">
            <a:off x="4373563" y="17573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79" name="文本框 46"/>
          <p:cNvSpPr txBox="1"/>
          <p:nvPr/>
        </p:nvSpPr>
        <p:spPr>
          <a:xfrm rot="2810103">
            <a:off x="4741863" y="19700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80" name="文本框 47"/>
          <p:cNvSpPr txBox="1"/>
          <p:nvPr/>
        </p:nvSpPr>
        <p:spPr>
          <a:xfrm rot="4010103">
            <a:off x="4741863" y="25130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81" name="文本框 49"/>
          <p:cNvSpPr txBox="1"/>
          <p:nvPr/>
        </p:nvSpPr>
        <p:spPr>
          <a:xfrm rot="-1160763">
            <a:off x="6224588" y="254476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82" name="文本框 50"/>
          <p:cNvSpPr txBox="1"/>
          <p:nvPr/>
        </p:nvSpPr>
        <p:spPr>
          <a:xfrm rot="4020000">
            <a:off x="5218113" y="26304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83" name="文本框 51"/>
          <p:cNvSpPr txBox="1"/>
          <p:nvPr/>
        </p:nvSpPr>
        <p:spPr>
          <a:xfrm rot="-1160763">
            <a:off x="5599113" y="32194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84" name="文本框 32"/>
          <p:cNvSpPr txBox="1"/>
          <p:nvPr/>
        </p:nvSpPr>
        <p:spPr>
          <a:xfrm rot="5400000">
            <a:off x="1139825" y="32273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85" name="文本框 34"/>
          <p:cNvSpPr txBox="1"/>
          <p:nvPr/>
        </p:nvSpPr>
        <p:spPr>
          <a:xfrm rot="8340000">
            <a:off x="1881188" y="3552825"/>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86" name="文本框 36"/>
          <p:cNvSpPr txBox="1"/>
          <p:nvPr/>
        </p:nvSpPr>
        <p:spPr>
          <a:xfrm rot="2810103">
            <a:off x="1862138" y="27320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87" name="文本框 37"/>
          <p:cNvSpPr txBox="1"/>
          <p:nvPr/>
        </p:nvSpPr>
        <p:spPr>
          <a:xfrm rot="5220000">
            <a:off x="2297113" y="30146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88" name="文本框 45"/>
          <p:cNvSpPr txBox="1"/>
          <p:nvPr/>
        </p:nvSpPr>
        <p:spPr>
          <a:xfrm rot="2810103">
            <a:off x="2808288" y="27447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89" name="文本框 46"/>
          <p:cNvSpPr txBox="1"/>
          <p:nvPr/>
        </p:nvSpPr>
        <p:spPr>
          <a:xfrm rot="4020000">
            <a:off x="700088" y="196373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90" name="文本框 47"/>
          <p:cNvSpPr txBox="1"/>
          <p:nvPr/>
        </p:nvSpPr>
        <p:spPr>
          <a:xfrm rot="5220000">
            <a:off x="700088" y="28956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91" name="文本框 49"/>
          <p:cNvSpPr txBox="1"/>
          <p:nvPr/>
        </p:nvSpPr>
        <p:spPr>
          <a:xfrm rot="4020000">
            <a:off x="2462213" y="373856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92" name="文本框 50"/>
          <p:cNvSpPr txBox="1"/>
          <p:nvPr/>
        </p:nvSpPr>
        <p:spPr>
          <a:xfrm rot="4020000">
            <a:off x="3700463" y="33655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93" name="文本框 51"/>
          <p:cNvSpPr txBox="1"/>
          <p:nvPr/>
        </p:nvSpPr>
        <p:spPr>
          <a:xfrm rot="4020000">
            <a:off x="4070350" y="35798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94" name="文本框 32"/>
          <p:cNvSpPr txBox="1"/>
          <p:nvPr/>
        </p:nvSpPr>
        <p:spPr>
          <a:xfrm rot="-880739">
            <a:off x="514350" y="25146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95" name="文本框 34"/>
          <p:cNvSpPr txBox="1"/>
          <p:nvPr/>
        </p:nvSpPr>
        <p:spPr>
          <a:xfrm rot="8340000">
            <a:off x="1254125" y="2592388"/>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96" name="文本框 36"/>
          <p:cNvSpPr txBox="1"/>
          <p:nvPr/>
        </p:nvSpPr>
        <p:spPr>
          <a:xfrm rot="4020000">
            <a:off x="1668463" y="15097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97" name="文本框 37"/>
          <p:cNvSpPr txBox="1"/>
          <p:nvPr/>
        </p:nvSpPr>
        <p:spPr>
          <a:xfrm rot="5220000">
            <a:off x="1668463" y="20526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98" name="文本框 45"/>
          <p:cNvSpPr txBox="1"/>
          <p:nvPr/>
        </p:nvSpPr>
        <p:spPr>
          <a:xfrm rot="2810103">
            <a:off x="2228850" y="15319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399" name="文本框 46"/>
          <p:cNvSpPr txBox="1"/>
          <p:nvPr/>
        </p:nvSpPr>
        <p:spPr>
          <a:xfrm rot="2810103">
            <a:off x="2598738" y="17462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400" name="文本框 47"/>
          <p:cNvSpPr txBox="1"/>
          <p:nvPr/>
        </p:nvSpPr>
        <p:spPr>
          <a:xfrm rot="4010103">
            <a:off x="2328863" y="23129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401" name="文本框 49"/>
          <p:cNvSpPr txBox="1"/>
          <p:nvPr/>
        </p:nvSpPr>
        <p:spPr>
          <a:xfrm rot="2810103">
            <a:off x="3186113" y="19700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402" name="文本框 50"/>
          <p:cNvSpPr txBox="1"/>
          <p:nvPr/>
        </p:nvSpPr>
        <p:spPr>
          <a:xfrm rot="2810103">
            <a:off x="3073400" y="240506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403" name="文本框 51"/>
          <p:cNvSpPr txBox="1"/>
          <p:nvPr/>
        </p:nvSpPr>
        <p:spPr>
          <a:xfrm rot="2810103">
            <a:off x="3443288" y="26193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404" name="文本框 32"/>
          <p:cNvSpPr txBox="1"/>
          <p:nvPr/>
        </p:nvSpPr>
        <p:spPr>
          <a:xfrm rot="5400000">
            <a:off x="4749800" y="36814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405" name="文本框 34"/>
          <p:cNvSpPr txBox="1"/>
          <p:nvPr/>
        </p:nvSpPr>
        <p:spPr>
          <a:xfrm rot="3159237">
            <a:off x="5819775" y="4006850"/>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406" name="文本框 36"/>
          <p:cNvSpPr txBox="1"/>
          <p:nvPr/>
        </p:nvSpPr>
        <p:spPr>
          <a:xfrm rot="-1160763">
            <a:off x="6237288" y="292576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407" name="文本框 37"/>
          <p:cNvSpPr txBox="1"/>
          <p:nvPr/>
        </p:nvSpPr>
        <p:spPr>
          <a:xfrm rot="39237">
            <a:off x="6237288" y="34686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408" name="文本框 45"/>
          <p:cNvSpPr txBox="1"/>
          <p:nvPr/>
        </p:nvSpPr>
        <p:spPr>
          <a:xfrm rot="-1160763">
            <a:off x="6797675" y="29479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409" name="文本框 46"/>
          <p:cNvSpPr txBox="1"/>
          <p:nvPr/>
        </p:nvSpPr>
        <p:spPr>
          <a:xfrm rot="-1160763">
            <a:off x="7167563" y="31623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410" name="文本框 47"/>
          <p:cNvSpPr txBox="1"/>
          <p:nvPr/>
        </p:nvSpPr>
        <p:spPr>
          <a:xfrm rot="39237">
            <a:off x="6854825" y="373062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411" name="文本框 49"/>
          <p:cNvSpPr txBox="1"/>
          <p:nvPr/>
        </p:nvSpPr>
        <p:spPr>
          <a:xfrm rot="-1160763">
            <a:off x="7688263" y="34528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412" name="文本框 50"/>
          <p:cNvSpPr txBox="1"/>
          <p:nvPr/>
        </p:nvSpPr>
        <p:spPr>
          <a:xfrm rot="-1160763">
            <a:off x="7642225" y="38211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413" name="文本框 51"/>
          <p:cNvSpPr txBox="1"/>
          <p:nvPr/>
        </p:nvSpPr>
        <p:spPr>
          <a:xfrm rot="-1160763">
            <a:off x="6780213" y="11461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3414" name="Text Box 3"/>
          <p:cNvSpPr txBox="1"/>
          <p:nvPr/>
        </p:nvSpPr>
        <p:spPr>
          <a:xfrm>
            <a:off x="342900" y="1374775"/>
            <a:ext cx="1150938" cy="2835275"/>
          </a:xfrm>
          <a:prstGeom prst="rect">
            <a:avLst/>
          </a:prstGeom>
          <a:noFill/>
          <a:ln w="9525">
            <a:noFill/>
          </a:ln>
        </p:spPr>
        <p:txBody>
          <a:bodyPr>
            <a:spAutoFit/>
          </a:bodyPr>
          <a:p>
            <a:pPr>
              <a:spcBef>
                <a:spcPct val="50000"/>
              </a:spcBef>
            </a:pPr>
            <a:r>
              <a:rPr lang="zh-CN" altLang="en-US" sz="7200" b="1" dirty="0">
                <a:solidFill>
                  <a:srgbClr val="6600FF"/>
                </a:solidFill>
                <a:latin typeface="黑体" panose="02010600030101010101" pitchFamily="49" charset="-122"/>
                <a:ea typeface="黑体" panose="02010600030101010101" pitchFamily="49" charset="-122"/>
              </a:rPr>
              <a:t>环</a:t>
            </a:r>
            <a:endParaRPr lang="zh-CN" altLang="en-US" sz="7200" b="1" dirty="0">
              <a:solidFill>
                <a:srgbClr val="6600FF"/>
              </a:solidFill>
              <a:latin typeface="黑体" panose="02010600030101010101" pitchFamily="49" charset="-122"/>
              <a:ea typeface="黑体" panose="02010600030101010101" pitchFamily="49" charset="-122"/>
            </a:endParaRPr>
          </a:p>
          <a:p>
            <a:pPr>
              <a:spcBef>
                <a:spcPct val="50000"/>
              </a:spcBef>
            </a:pPr>
            <a:r>
              <a:rPr lang="zh-CN" altLang="en-US" sz="7200" b="1" dirty="0">
                <a:solidFill>
                  <a:srgbClr val="6600FF"/>
                </a:solidFill>
                <a:latin typeface="黑体" panose="02010600030101010101" pitchFamily="49" charset="-122"/>
                <a:ea typeface="黑体" panose="02010600030101010101" pitchFamily="49" charset="-122"/>
              </a:rPr>
              <a:t>保</a:t>
            </a:r>
            <a:endParaRPr lang="zh-CN" altLang="en-US" sz="7200" b="1" dirty="0">
              <a:solidFill>
                <a:srgbClr val="6600FF"/>
              </a:solidFill>
              <a:latin typeface="黑体" panose="02010600030101010101" pitchFamily="49" charset="-122"/>
              <a:ea typeface="黑体" panose="02010600030101010101" pitchFamily="49" charset="-122"/>
            </a:endParaRPr>
          </a:p>
        </p:txBody>
      </p:sp>
      <p:pic>
        <p:nvPicPr>
          <p:cNvPr id="13415" name="Picture 6"/>
          <p:cNvPicPr>
            <a:picLocks noChangeAspect="1"/>
          </p:cNvPicPr>
          <p:nvPr/>
        </p:nvPicPr>
        <p:blipFill>
          <a:blip r:embed="rId1"/>
          <a:stretch>
            <a:fillRect/>
          </a:stretch>
        </p:blipFill>
        <p:spPr>
          <a:xfrm>
            <a:off x="5153025" y="473075"/>
            <a:ext cx="3155950" cy="4359275"/>
          </a:xfrm>
          <a:prstGeom prst="rect">
            <a:avLst/>
          </a:prstGeom>
          <a:noFill/>
          <a:ln w="9525">
            <a:noFill/>
          </a:ln>
        </p:spPr>
      </p:pic>
      <p:pic>
        <p:nvPicPr>
          <p:cNvPr id="13416" name="Picture 7"/>
          <p:cNvPicPr>
            <a:picLocks noChangeAspect="1"/>
          </p:cNvPicPr>
          <p:nvPr/>
        </p:nvPicPr>
        <p:blipFill>
          <a:blip r:embed="rId2"/>
          <a:stretch>
            <a:fillRect/>
          </a:stretch>
        </p:blipFill>
        <p:spPr>
          <a:xfrm>
            <a:off x="1604963" y="473075"/>
            <a:ext cx="3433762" cy="435927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FFFFFF">
                <a:alpha val="6999"/>
              </a:srgbClr>
            </a:gs>
            <a:gs pos="74001">
              <a:srgbClr val="B0C6E1">
                <a:alpha val="75821"/>
              </a:srgbClr>
            </a:gs>
            <a:gs pos="83000">
              <a:srgbClr val="B0C6E1">
                <a:alpha val="84190"/>
              </a:srgbClr>
            </a:gs>
            <a:gs pos="100000">
              <a:srgbClr val="CAD9EB"/>
            </a:gs>
          </a:gsLst>
          <a:lin ang="5400000"/>
        </a:gradFill>
        <a:effectLst/>
      </p:bgPr>
    </p:bg>
    <p:spTree>
      <p:nvGrpSpPr>
        <p:cNvPr id="1" name=""/>
        <p:cNvGrpSpPr/>
        <p:nvPr/>
      </p:nvGrpSpPr>
      <p:grpSpPr/>
      <p:pic>
        <p:nvPicPr>
          <p:cNvPr id="14338" name="Picture 2"/>
          <p:cNvPicPr>
            <a:picLocks noChangeAspect="1"/>
          </p:cNvPicPr>
          <p:nvPr/>
        </p:nvPicPr>
        <p:blipFill>
          <a:blip r:embed="rId1"/>
          <a:stretch>
            <a:fillRect/>
          </a:stretch>
        </p:blipFill>
        <p:spPr>
          <a:xfrm>
            <a:off x="0" y="46038"/>
            <a:ext cx="5465763" cy="4970462"/>
          </a:xfrm>
          <a:prstGeom prst="rect">
            <a:avLst/>
          </a:prstGeom>
          <a:noFill/>
          <a:ln w="9525">
            <a:noFill/>
          </a:ln>
        </p:spPr>
      </p:pic>
      <p:pic>
        <p:nvPicPr>
          <p:cNvPr id="14339" name="Picture 2" descr="C:\Users\Administrator\Desktop\0023ae68751b17ddb5c323.jpg"/>
          <p:cNvPicPr>
            <a:picLocks noChangeAspect="1"/>
          </p:cNvPicPr>
          <p:nvPr/>
        </p:nvPicPr>
        <p:blipFill>
          <a:blip r:embed="rId2"/>
          <a:srcRect l="1277" t="1353" r="1691" b="2673"/>
          <a:stretch>
            <a:fillRect/>
          </a:stretch>
        </p:blipFill>
        <p:spPr>
          <a:xfrm>
            <a:off x="5529263" y="2306638"/>
            <a:ext cx="3614737" cy="2709862"/>
          </a:xfrm>
          <a:prstGeom prst="rect">
            <a:avLst/>
          </a:prstGeom>
          <a:noFill/>
          <a:ln w="9525">
            <a:noFill/>
          </a:ln>
        </p:spPr>
      </p:pic>
      <p:sp>
        <p:nvSpPr>
          <p:cNvPr id="14340" name="Text Box 3"/>
          <p:cNvSpPr txBox="1"/>
          <p:nvPr/>
        </p:nvSpPr>
        <p:spPr>
          <a:xfrm>
            <a:off x="5929313" y="893763"/>
            <a:ext cx="2135187" cy="1200150"/>
          </a:xfrm>
          <a:prstGeom prst="rect">
            <a:avLst/>
          </a:prstGeom>
          <a:noFill/>
          <a:ln w="9525">
            <a:noFill/>
          </a:ln>
        </p:spPr>
        <p:txBody>
          <a:bodyPr>
            <a:spAutoFit/>
          </a:bodyPr>
          <a:p>
            <a:pPr>
              <a:spcBef>
                <a:spcPct val="50000"/>
              </a:spcBef>
            </a:pPr>
            <a:r>
              <a:rPr lang="zh-CN" altLang="en-US" sz="7200" b="1" dirty="0">
                <a:solidFill>
                  <a:srgbClr val="FF0000"/>
                </a:solidFill>
                <a:latin typeface="黑体" panose="02010600030101010101" pitchFamily="49" charset="-122"/>
                <a:ea typeface="黑体" panose="02010600030101010101" pitchFamily="49" charset="-122"/>
              </a:rPr>
              <a:t>安全</a:t>
            </a:r>
            <a:endParaRPr lang="zh-CN" altLang="en-US" sz="7200" b="1" dirty="0">
              <a:solidFill>
                <a:srgbClr val="FF0000"/>
              </a:solidFill>
              <a:latin typeface="黑体" panose="02010600030101010101" pitchFamily="49" charset="-122"/>
              <a:ea typeface="黑体" panose="02010600030101010101"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CE6F2">
            <a:alpha val="72156"/>
          </a:srgbClr>
        </a:solidFill>
        <a:effectLst/>
      </p:bgPr>
    </p:bg>
    <p:spTree>
      <p:nvGrpSpPr>
        <p:cNvPr id="1" name=""/>
        <p:cNvGrpSpPr/>
        <p:nvPr/>
      </p:nvGrpSpPr>
      <p:grpSpPr/>
      <p:sp>
        <p:nvSpPr>
          <p:cNvPr id="2" name="矩形 1"/>
          <p:cNvSpPr/>
          <p:nvPr/>
        </p:nvSpPr>
        <p:spPr>
          <a:xfrm>
            <a:off x="963613" y="1135063"/>
            <a:ext cx="2898775" cy="839787"/>
          </a:xfrm>
          <a:prstGeom prst="rect">
            <a:avLst/>
          </a:prstGeom>
          <a:noFill/>
          <a:ln w="9525">
            <a:noFill/>
          </a:ln>
        </p:spPr>
        <p:txBody>
          <a:bodyPr/>
          <a:p>
            <a:pPr>
              <a:lnSpc>
                <a:spcPct val="130000"/>
              </a:lnSpc>
              <a:spcBef>
                <a:spcPct val="20000"/>
              </a:spcBef>
            </a:pPr>
            <a:r>
              <a:rPr lang="zh-CN" altLang="en-US" sz="3600" b="1" dirty="0">
                <a:solidFill>
                  <a:srgbClr val="FF00FF"/>
                </a:solidFill>
                <a:latin typeface="黑体" panose="02010600030101010101" pitchFamily="49" charset="-122"/>
                <a:ea typeface="黑体" panose="02010600030101010101" pitchFamily="49" charset="-122"/>
              </a:rPr>
              <a:t>漫画定义：</a:t>
            </a:r>
            <a:endParaRPr lang="zh-CN" altLang="en-US" sz="3600" b="1" dirty="0">
              <a:solidFill>
                <a:srgbClr val="FF00FF"/>
              </a:solidFill>
              <a:latin typeface="黑体" panose="02010600030101010101" pitchFamily="49" charset="-122"/>
              <a:ea typeface="黑体" panose="02010600030101010101" pitchFamily="49" charset="-122"/>
            </a:endParaRPr>
          </a:p>
        </p:txBody>
      </p:sp>
      <p:sp>
        <p:nvSpPr>
          <p:cNvPr id="3" name="Rectangle 2"/>
          <p:cNvSpPr txBox="1">
            <a:spLocks noChangeArrowheads="1"/>
          </p:cNvSpPr>
          <p:nvPr/>
        </p:nvSpPr>
        <p:spPr>
          <a:xfrm>
            <a:off x="534988" y="377825"/>
            <a:ext cx="2041525" cy="646113"/>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en-US" altLang="zh-CN" sz="3600" b="1" i="0" u="none" strike="noStrike" kern="1200" cap="none" spc="0" normalizeH="0" baseline="0" noProof="0" dirty="0">
                <a:ln>
                  <a:noFill/>
                </a:ln>
                <a:solidFill>
                  <a:srgbClr val="0000FF"/>
                </a:solidFill>
                <a:effectLst/>
                <a:uLnTx/>
                <a:uFillTx/>
                <a:latin typeface="黑体" panose="02010600030101010101" pitchFamily="49" charset="-122"/>
                <a:ea typeface="+mj-ea"/>
                <a:cs typeface="+mn-cs"/>
                <a:sym typeface="+mn-ea"/>
              </a:rPr>
              <a:t>【</a:t>
            </a:r>
            <a:r>
              <a:rPr kumimoji="0" lang="zh-CN" altLang="en-US" sz="3600" b="1" i="0" u="none" strike="noStrike" kern="1200" cap="none" spc="0" normalizeH="0" baseline="0" noProof="0" dirty="0">
                <a:ln>
                  <a:noFill/>
                </a:ln>
                <a:solidFill>
                  <a:srgbClr val="0000FF"/>
                </a:solidFill>
                <a:effectLst/>
                <a:uLnTx/>
                <a:uFillTx/>
                <a:latin typeface="黑体" panose="02010600030101010101" pitchFamily="49" charset="-122"/>
                <a:ea typeface="+mj-ea"/>
                <a:cs typeface="+mn-cs"/>
                <a:sym typeface="+mn-ea"/>
              </a:rPr>
              <a:t>漫画</a:t>
            </a:r>
            <a:r>
              <a:rPr kumimoji="0" lang="en-US" altLang="zh-CN" sz="3600" b="1" i="0" u="none" strike="noStrike" kern="1200" cap="none" spc="0" normalizeH="0" baseline="0" noProof="0" dirty="0">
                <a:ln>
                  <a:noFill/>
                </a:ln>
                <a:solidFill>
                  <a:srgbClr val="0000FF"/>
                </a:solidFill>
                <a:effectLst/>
                <a:uLnTx/>
                <a:uFillTx/>
                <a:latin typeface="黑体" panose="02010600030101010101" pitchFamily="49" charset="-122"/>
                <a:ea typeface="+mj-ea"/>
                <a:cs typeface="+mn-cs"/>
                <a:sym typeface="+mn-ea"/>
              </a:rPr>
              <a:t>】</a:t>
            </a:r>
            <a:endParaRPr kumimoji="0" lang="zh-CN" altLang="en-US" sz="3600" b="1" i="0" u="none" strike="noStrike" kern="1200" cap="none" spc="0" normalizeH="0" baseline="0" noProof="0" dirty="0">
              <a:ln>
                <a:noFill/>
              </a:ln>
              <a:solidFill>
                <a:srgbClr val="0000FF"/>
              </a:solidFill>
              <a:effectLst/>
              <a:uLnTx/>
              <a:uFillTx/>
              <a:latin typeface="黑体" panose="02010600030101010101" pitchFamily="49" charset="-122"/>
              <a:ea typeface="+mj-ea"/>
              <a:cs typeface="+mn-cs"/>
              <a:sym typeface="+mn-ea"/>
            </a:endParaRPr>
          </a:p>
        </p:txBody>
      </p:sp>
      <p:grpSp>
        <p:nvGrpSpPr>
          <p:cNvPr id="6" name="组合 5"/>
          <p:cNvGrpSpPr/>
          <p:nvPr/>
        </p:nvGrpSpPr>
        <p:grpSpPr>
          <a:xfrm>
            <a:off x="749300" y="1905000"/>
            <a:ext cx="4995863" cy="2286000"/>
            <a:chOff x="1749285" y="2101298"/>
            <a:chExt cx="4996071" cy="2286000"/>
          </a:xfrm>
        </p:grpSpPr>
        <p:sp>
          <p:nvSpPr>
            <p:cNvPr id="4" name="横卷形 3"/>
            <p:cNvSpPr/>
            <p:nvPr/>
          </p:nvSpPr>
          <p:spPr>
            <a:xfrm>
              <a:off x="1749285" y="2101298"/>
              <a:ext cx="4996071" cy="2286000"/>
            </a:xfrm>
            <a:prstGeom prst="horizontalScroll">
              <a:avLst/>
            </a:prstGeom>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392" name="TextBox 4"/>
            <p:cNvSpPr txBox="1"/>
            <p:nvPr/>
          </p:nvSpPr>
          <p:spPr>
            <a:xfrm>
              <a:off x="2162679" y="2507269"/>
              <a:ext cx="4476660" cy="1474058"/>
            </a:xfrm>
            <a:prstGeom prst="rect">
              <a:avLst/>
            </a:prstGeom>
            <a:noFill/>
            <a:ln w="9525">
              <a:noFill/>
            </a:ln>
          </p:spPr>
          <p:txBody>
            <a:bodyPr>
              <a:spAutoFit/>
            </a:bodyPr>
            <a:p>
              <a:pPr>
                <a:lnSpc>
                  <a:spcPct val="150000"/>
                </a:lnSpc>
              </a:pPr>
              <a:r>
                <a:rPr lang="zh-CN" altLang="en-US" sz="3200" b="1" dirty="0">
                  <a:solidFill>
                    <a:schemeClr val="bg1"/>
                  </a:solidFill>
                  <a:latin typeface="Arial" panose="020B0604020202020204" pitchFamily="34" charset="0"/>
                </a:rPr>
                <a:t>用简单夸张的手法来描绘生活和时事的图画。</a:t>
              </a:r>
              <a:endParaRPr lang="zh-CN" altLang="en-US" sz="3200" b="1" dirty="0">
                <a:solidFill>
                  <a:schemeClr val="bg1"/>
                </a:solidFill>
                <a:latin typeface="Arial" panose="020B0604020202020204" pitchFamily="34" charset="0"/>
              </a:endParaRPr>
            </a:p>
          </p:txBody>
        </p:sp>
      </p:grpSp>
      <p:pic>
        <p:nvPicPr>
          <p:cNvPr id="16389" name="Picture 6" descr="http://pic35.nipic.com/20131120/455997_210603706000_2.jpg"/>
          <p:cNvPicPr>
            <a:picLocks noChangeAspect="1"/>
          </p:cNvPicPr>
          <p:nvPr/>
        </p:nvPicPr>
        <p:blipFill>
          <a:blip r:embed="rId1">
            <a:clrChange>
              <a:clrFrom>
                <a:srgbClr val="FFFFFF"/>
              </a:clrFrom>
              <a:clrTo>
                <a:srgbClr val="FFFFFF">
                  <a:alpha val="0"/>
                </a:srgbClr>
              </a:clrTo>
            </a:clrChange>
          </a:blip>
          <a:srcRect b="2957"/>
          <a:stretch>
            <a:fillRect/>
          </a:stretch>
        </p:blipFill>
        <p:spPr>
          <a:xfrm>
            <a:off x="5959475" y="1277938"/>
            <a:ext cx="3108325" cy="3016250"/>
          </a:xfrm>
          <a:prstGeom prst="rect">
            <a:avLst/>
          </a:prstGeom>
          <a:noFill/>
          <a:ln w="9525">
            <a:noFill/>
          </a:ln>
        </p:spPr>
      </p:pic>
      <p:pic>
        <p:nvPicPr>
          <p:cNvPr id="5" name="钢琴曲 - 钢琴曲">
            <a:hlinkClick r:id="" action="ppaction://media"/>
          </p:cNvPr>
          <p:cNvPicPr/>
          <p:nvPr/>
        </p:nvPicPr>
        <p:blipFill>
          <a:blip r:embed="rId2"/>
          <a:stretch>
            <a:fillRect/>
          </a:stretch>
        </p:blipFill>
        <p:spPr>
          <a:xfrm>
            <a:off x="4262438" y="2262188"/>
            <a:ext cx="619125" cy="6191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CE6F2">
            <a:alpha val="72156"/>
          </a:srgbClr>
        </a:solidFill>
        <a:effectLst/>
      </p:bgPr>
    </p:bg>
    <p:spTree>
      <p:nvGrpSpPr>
        <p:cNvPr id="1" name=""/>
        <p:cNvGrpSpPr/>
        <p:nvPr/>
      </p:nvGrpSpPr>
      <p:grpSpPr/>
      <p:sp>
        <p:nvSpPr>
          <p:cNvPr id="17410" name="文本框 32"/>
          <p:cNvSpPr txBox="1"/>
          <p:nvPr/>
        </p:nvSpPr>
        <p:spPr>
          <a:xfrm>
            <a:off x="4475163" y="2925763"/>
            <a:ext cx="504825" cy="169862"/>
          </a:xfrm>
          <a:prstGeom prst="rect">
            <a:avLst/>
          </a:prstGeom>
          <a:noFill/>
          <a:ln w="9525">
            <a:noFill/>
          </a:ln>
        </p:spPr>
        <p:txBody>
          <a:bodyPr wrap="none">
            <a:spAutoFit/>
          </a:bodyPr>
          <a:p>
            <a:r>
              <a:rPr lang="zh-CN" altLang="en-US"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11" name="文本框 34"/>
          <p:cNvSpPr txBox="1"/>
          <p:nvPr/>
        </p:nvSpPr>
        <p:spPr>
          <a:xfrm rot="-280097">
            <a:off x="3433763" y="1228725"/>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12" name="文本框 36"/>
          <p:cNvSpPr txBox="1"/>
          <p:nvPr/>
        </p:nvSpPr>
        <p:spPr>
          <a:xfrm rot="-5350866">
            <a:off x="5859463" y="13144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13" name="文本框 37"/>
          <p:cNvSpPr txBox="1"/>
          <p:nvPr/>
        </p:nvSpPr>
        <p:spPr>
          <a:xfrm rot="-4150866">
            <a:off x="5329238" y="17224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14" name="文本框 45"/>
          <p:cNvSpPr txBox="1"/>
          <p:nvPr/>
        </p:nvSpPr>
        <p:spPr>
          <a:xfrm rot="-5350866">
            <a:off x="6421438" y="13382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15" name="文本框 46"/>
          <p:cNvSpPr txBox="1"/>
          <p:nvPr/>
        </p:nvSpPr>
        <p:spPr>
          <a:xfrm rot="-424911">
            <a:off x="7067550" y="15700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16" name="文本框 47"/>
          <p:cNvSpPr txBox="1"/>
          <p:nvPr/>
        </p:nvSpPr>
        <p:spPr>
          <a:xfrm rot="-4150866">
            <a:off x="7653338" y="24971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17" name="文本框 49"/>
          <p:cNvSpPr txBox="1"/>
          <p:nvPr/>
        </p:nvSpPr>
        <p:spPr>
          <a:xfrm rot="657351">
            <a:off x="5448300" y="13350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18" name="文本框 50"/>
          <p:cNvSpPr txBox="1"/>
          <p:nvPr/>
        </p:nvSpPr>
        <p:spPr>
          <a:xfrm rot="1480325">
            <a:off x="7391400" y="12446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19" name="文本框 51"/>
          <p:cNvSpPr txBox="1"/>
          <p:nvPr/>
        </p:nvSpPr>
        <p:spPr>
          <a:xfrm rot="-5350866">
            <a:off x="5980113" y="21764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20" name="文本框 32"/>
          <p:cNvSpPr txBox="1"/>
          <p:nvPr/>
        </p:nvSpPr>
        <p:spPr>
          <a:xfrm>
            <a:off x="3262313" y="35607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21" name="文本框 34"/>
          <p:cNvSpPr txBox="1"/>
          <p:nvPr/>
        </p:nvSpPr>
        <p:spPr>
          <a:xfrm rot="4149897">
            <a:off x="4464050" y="3498850"/>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22" name="文本框 36"/>
          <p:cNvSpPr txBox="1"/>
          <p:nvPr/>
        </p:nvSpPr>
        <p:spPr>
          <a:xfrm rot="-1380000">
            <a:off x="3900488" y="13017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23" name="文本框 37"/>
          <p:cNvSpPr txBox="1"/>
          <p:nvPr/>
        </p:nvSpPr>
        <p:spPr>
          <a:xfrm rot="-180000">
            <a:off x="4130675" y="205422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24" name="文本框 45"/>
          <p:cNvSpPr txBox="1"/>
          <p:nvPr/>
        </p:nvSpPr>
        <p:spPr>
          <a:xfrm rot="-1380000">
            <a:off x="4460875" y="132397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25" name="文本框 46"/>
          <p:cNvSpPr txBox="1"/>
          <p:nvPr/>
        </p:nvSpPr>
        <p:spPr>
          <a:xfrm rot="-1380000">
            <a:off x="4830763" y="15382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26" name="文本框 47"/>
          <p:cNvSpPr txBox="1"/>
          <p:nvPr/>
        </p:nvSpPr>
        <p:spPr>
          <a:xfrm rot="-180000">
            <a:off x="5064125" y="22352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27" name="文本框 49"/>
          <p:cNvSpPr txBox="1"/>
          <p:nvPr/>
        </p:nvSpPr>
        <p:spPr>
          <a:xfrm rot="-5350866">
            <a:off x="6310313" y="21097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28" name="文本框 50"/>
          <p:cNvSpPr txBox="1"/>
          <p:nvPr/>
        </p:nvSpPr>
        <p:spPr>
          <a:xfrm rot="-170103">
            <a:off x="5589588" y="25908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29" name="文本框 51"/>
          <p:cNvSpPr txBox="1"/>
          <p:nvPr/>
        </p:nvSpPr>
        <p:spPr>
          <a:xfrm rot="-5350866">
            <a:off x="5843588" y="34321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30" name="文本框 32"/>
          <p:cNvSpPr txBox="1"/>
          <p:nvPr/>
        </p:nvSpPr>
        <p:spPr>
          <a:xfrm rot="1209897">
            <a:off x="1500188" y="289242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31" name="文本框 34"/>
          <p:cNvSpPr txBox="1"/>
          <p:nvPr/>
        </p:nvSpPr>
        <p:spPr>
          <a:xfrm rot="4149897">
            <a:off x="2143125" y="3455988"/>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32" name="文本框 36"/>
          <p:cNvSpPr txBox="1"/>
          <p:nvPr/>
        </p:nvSpPr>
        <p:spPr>
          <a:xfrm rot="-1380000">
            <a:off x="1604963" y="32289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33" name="文本框 37"/>
          <p:cNvSpPr txBox="1"/>
          <p:nvPr/>
        </p:nvSpPr>
        <p:spPr>
          <a:xfrm rot="1029897">
            <a:off x="2486025" y="27543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34" name="文本框 45"/>
          <p:cNvSpPr txBox="1"/>
          <p:nvPr/>
        </p:nvSpPr>
        <p:spPr>
          <a:xfrm rot="-1380000">
            <a:off x="3162300" y="314642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35" name="文本框 46"/>
          <p:cNvSpPr txBox="1"/>
          <p:nvPr/>
        </p:nvSpPr>
        <p:spPr>
          <a:xfrm rot="-170103">
            <a:off x="787400" y="153035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36" name="文本框 47"/>
          <p:cNvSpPr txBox="1"/>
          <p:nvPr/>
        </p:nvSpPr>
        <p:spPr>
          <a:xfrm rot="1029897">
            <a:off x="828675" y="340042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37" name="文本框 49"/>
          <p:cNvSpPr txBox="1"/>
          <p:nvPr/>
        </p:nvSpPr>
        <p:spPr>
          <a:xfrm rot="-170103">
            <a:off x="3009900" y="38369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38" name="文本框 50"/>
          <p:cNvSpPr txBox="1"/>
          <p:nvPr/>
        </p:nvSpPr>
        <p:spPr>
          <a:xfrm rot="-170103">
            <a:off x="4157663" y="31702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39" name="文本框 51"/>
          <p:cNvSpPr txBox="1"/>
          <p:nvPr/>
        </p:nvSpPr>
        <p:spPr>
          <a:xfrm rot="-170103">
            <a:off x="4324350" y="392906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40" name="文本框 32"/>
          <p:cNvSpPr txBox="1"/>
          <p:nvPr/>
        </p:nvSpPr>
        <p:spPr>
          <a:xfrm rot="-5070842">
            <a:off x="320675" y="20399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41" name="文本框 34"/>
          <p:cNvSpPr txBox="1"/>
          <p:nvPr/>
        </p:nvSpPr>
        <p:spPr>
          <a:xfrm rot="4149897">
            <a:off x="1339850" y="2159000"/>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42" name="文本框 35"/>
          <p:cNvSpPr txBox="1"/>
          <p:nvPr/>
        </p:nvSpPr>
        <p:spPr>
          <a:xfrm rot="-170103">
            <a:off x="1243013" y="12779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43" name="文本框 36"/>
          <p:cNvSpPr txBox="1"/>
          <p:nvPr/>
        </p:nvSpPr>
        <p:spPr>
          <a:xfrm rot="1029897">
            <a:off x="1338263" y="16843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44" name="文本框 45"/>
          <p:cNvSpPr txBox="1"/>
          <p:nvPr/>
        </p:nvSpPr>
        <p:spPr>
          <a:xfrm rot="-1380000">
            <a:off x="2117725" y="114617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45" name="文本框 46"/>
          <p:cNvSpPr txBox="1"/>
          <p:nvPr/>
        </p:nvSpPr>
        <p:spPr>
          <a:xfrm rot="-1380000">
            <a:off x="2687638" y="13160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46" name="文本框 47"/>
          <p:cNvSpPr txBox="1"/>
          <p:nvPr/>
        </p:nvSpPr>
        <p:spPr>
          <a:xfrm rot="-180000">
            <a:off x="2416175" y="18796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47" name="文本框 49"/>
          <p:cNvSpPr txBox="1"/>
          <p:nvPr/>
        </p:nvSpPr>
        <p:spPr>
          <a:xfrm rot="-1380000">
            <a:off x="3276600" y="15382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48" name="文本框 50"/>
          <p:cNvSpPr txBox="1"/>
          <p:nvPr/>
        </p:nvSpPr>
        <p:spPr>
          <a:xfrm rot="-1380000">
            <a:off x="2849563" y="21193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49" name="文本框 51"/>
          <p:cNvSpPr txBox="1"/>
          <p:nvPr/>
        </p:nvSpPr>
        <p:spPr>
          <a:xfrm rot="-1380000">
            <a:off x="3484563" y="22558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50" name="文本框 32"/>
          <p:cNvSpPr txBox="1"/>
          <p:nvPr/>
        </p:nvSpPr>
        <p:spPr>
          <a:xfrm rot="1209897">
            <a:off x="5114925" y="35385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51" name="文本框 34"/>
          <p:cNvSpPr txBox="1"/>
          <p:nvPr/>
        </p:nvSpPr>
        <p:spPr>
          <a:xfrm rot="-1030866">
            <a:off x="6313488" y="3894138"/>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52" name="文本框 36"/>
          <p:cNvSpPr txBox="1"/>
          <p:nvPr/>
        </p:nvSpPr>
        <p:spPr>
          <a:xfrm rot="368503">
            <a:off x="5773738" y="28590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53" name="文本框 37"/>
          <p:cNvSpPr txBox="1"/>
          <p:nvPr/>
        </p:nvSpPr>
        <p:spPr>
          <a:xfrm rot="829244">
            <a:off x="5284788" y="39735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54" name="文本框 45"/>
          <p:cNvSpPr txBox="1"/>
          <p:nvPr/>
        </p:nvSpPr>
        <p:spPr>
          <a:xfrm rot="-4502722">
            <a:off x="6777038" y="249872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55" name="文本框 46"/>
          <p:cNvSpPr txBox="1"/>
          <p:nvPr/>
        </p:nvSpPr>
        <p:spPr>
          <a:xfrm rot="2702238">
            <a:off x="7567613" y="30622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56" name="文本框 47"/>
          <p:cNvSpPr txBox="1"/>
          <p:nvPr/>
        </p:nvSpPr>
        <p:spPr>
          <a:xfrm rot="-3456638">
            <a:off x="6742113" y="34020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57" name="文本框 49"/>
          <p:cNvSpPr txBox="1"/>
          <p:nvPr/>
        </p:nvSpPr>
        <p:spPr>
          <a:xfrm rot="-3180423">
            <a:off x="1962150" y="23225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58" name="文本框 50"/>
          <p:cNvSpPr txBox="1"/>
          <p:nvPr/>
        </p:nvSpPr>
        <p:spPr>
          <a:xfrm rot="-3640556">
            <a:off x="7237413" y="35893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59" name="文本框 51"/>
          <p:cNvSpPr txBox="1"/>
          <p:nvPr/>
        </p:nvSpPr>
        <p:spPr>
          <a:xfrm rot="1549510">
            <a:off x="7754938" y="21748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60" name="文本框 32"/>
          <p:cNvSpPr txBox="1"/>
          <p:nvPr/>
        </p:nvSpPr>
        <p:spPr>
          <a:xfrm rot="4190103">
            <a:off x="4287838" y="25066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61" name="文本框 34"/>
          <p:cNvSpPr txBox="1"/>
          <p:nvPr/>
        </p:nvSpPr>
        <p:spPr>
          <a:xfrm rot="8340000">
            <a:off x="4922838" y="3138488"/>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62" name="文本框 36"/>
          <p:cNvSpPr txBox="1"/>
          <p:nvPr/>
        </p:nvSpPr>
        <p:spPr>
          <a:xfrm rot="-1160763">
            <a:off x="5773738" y="17510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63" name="文本框 37"/>
          <p:cNvSpPr txBox="1"/>
          <p:nvPr/>
        </p:nvSpPr>
        <p:spPr>
          <a:xfrm rot="39237">
            <a:off x="5649913" y="22733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64" name="文本框 45"/>
          <p:cNvSpPr txBox="1"/>
          <p:nvPr/>
        </p:nvSpPr>
        <p:spPr>
          <a:xfrm rot="-1160763">
            <a:off x="6334125" y="17732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65" name="文本框 46"/>
          <p:cNvSpPr txBox="1"/>
          <p:nvPr/>
        </p:nvSpPr>
        <p:spPr>
          <a:xfrm rot="-1160763">
            <a:off x="6704013" y="19875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66" name="文本框 47"/>
          <p:cNvSpPr txBox="1"/>
          <p:nvPr/>
        </p:nvSpPr>
        <p:spPr>
          <a:xfrm rot="39237">
            <a:off x="7185025" y="245745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67" name="文本框 49"/>
          <p:cNvSpPr txBox="1"/>
          <p:nvPr/>
        </p:nvSpPr>
        <p:spPr>
          <a:xfrm rot="-1160763">
            <a:off x="7038975" y="21590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68" name="文本框 50"/>
          <p:cNvSpPr txBox="1"/>
          <p:nvPr/>
        </p:nvSpPr>
        <p:spPr>
          <a:xfrm rot="-1160763">
            <a:off x="7488238" y="19335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69" name="文本框 51"/>
          <p:cNvSpPr txBox="1"/>
          <p:nvPr/>
        </p:nvSpPr>
        <p:spPr>
          <a:xfrm rot="-1160763">
            <a:off x="7289800" y="27940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70" name="文本框 32"/>
          <p:cNvSpPr txBox="1"/>
          <p:nvPr/>
        </p:nvSpPr>
        <p:spPr>
          <a:xfrm rot="4190103">
            <a:off x="2763838" y="33385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71" name="文本框 34"/>
          <p:cNvSpPr txBox="1"/>
          <p:nvPr/>
        </p:nvSpPr>
        <p:spPr>
          <a:xfrm rot="8340000">
            <a:off x="3924300" y="2816225"/>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72" name="文本框 36"/>
          <p:cNvSpPr txBox="1"/>
          <p:nvPr/>
        </p:nvSpPr>
        <p:spPr>
          <a:xfrm rot="2810103">
            <a:off x="3811588" y="17335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73" name="文本框 37"/>
          <p:cNvSpPr txBox="1"/>
          <p:nvPr/>
        </p:nvSpPr>
        <p:spPr>
          <a:xfrm rot="4010103">
            <a:off x="3811588" y="22764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74" name="文本框 45"/>
          <p:cNvSpPr txBox="1"/>
          <p:nvPr/>
        </p:nvSpPr>
        <p:spPr>
          <a:xfrm rot="2810103">
            <a:off x="4373563" y="17573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75" name="文本框 46"/>
          <p:cNvSpPr txBox="1"/>
          <p:nvPr/>
        </p:nvSpPr>
        <p:spPr>
          <a:xfrm rot="2810103">
            <a:off x="4741863" y="19700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76" name="文本框 47"/>
          <p:cNvSpPr txBox="1"/>
          <p:nvPr/>
        </p:nvSpPr>
        <p:spPr>
          <a:xfrm rot="4010103">
            <a:off x="4741863" y="25130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77" name="文本框 49"/>
          <p:cNvSpPr txBox="1"/>
          <p:nvPr/>
        </p:nvSpPr>
        <p:spPr>
          <a:xfrm rot="-1160763">
            <a:off x="6224588" y="254476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78" name="文本框 50"/>
          <p:cNvSpPr txBox="1"/>
          <p:nvPr/>
        </p:nvSpPr>
        <p:spPr>
          <a:xfrm rot="4020000">
            <a:off x="5218113" y="26304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79" name="文本框 51"/>
          <p:cNvSpPr txBox="1"/>
          <p:nvPr/>
        </p:nvSpPr>
        <p:spPr>
          <a:xfrm rot="-1160763">
            <a:off x="5599113" y="32194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80" name="文本框 32"/>
          <p:cNvSpPr txBox="1"/>
          <p:nvPr/>
        </p:nvSpPr>
        <p:spPr>
          <a:xfrm rot="5400000">
            <a:off x="1139825" y="32273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81" name="文本框 34"/>
          <p:cNvSpPr txBox="1"/>
          <p:nvPr/>
        </p:nvSpPr>
        <p:spPr>
          <a:xfrm rot="8340000">
            <a:off x="1881188" y="3552825"/>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82" name="文本框 36"/>
          <p:cNvSpPr txBox="1"/>
          <p:nvPr/>
        </p:nvSpPr>
        <p:spPr>
          <a:xfrm rot="2810103">
            <a:off x="1862138" y="27320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83" name="文本框 37"/>
          <p:cNvSpPr txBox="1"/>
          <p:nvPr/>
        </p:nvSpPr>
        <p:spPr>
          <a:xfrm rot="5220000">
            <a:off x="2297113" y="30146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84" name="文本框 45"/>
          <p:cNvSpPr txBox="1"/>
          <p:nvPr/>
        </p:nvSpPr>
        <p:spPr>
          <a:xfrm rot="2810103">
            <a:off x="2808288" y="27447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85" name="文本框 46"/>
          <p:cNvSpPr txBox="1"/>
          <p:nvPr/>
        </p:nvSpPr>
        <p:spPr>
          <a:xfrm rot="4020000">
            <a:off x="700088" y="196373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86" name="文本框 47"/>
          <p:cNvSpPr txBox="1"/>
          <p:nvPr/>
        </p:nvSpPr>
        <p:spPr>
          <a:xfrm rot="5220000">
            <a:off x="700088" y="28956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87" name="文本框 49"/>
          <p:cNvSpPr txBox="1"/>
          <p:nvPr/>
        </p:nvSpPr>
        <p:spPr>
          <a:xfrm rot="4020000">
            <a:off x="2462213" y="373856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88" name="文本框 50"/>
          <p:cNvSpPr txBox="1"/>
          <p:nvPr/>
        </p:nvSpPr>
        <p:spPr>
          <a:xfrm rot="4020000">
            <a:off x="3700463" y="33655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89" name="文本框 51"/>
          <p:cNvSpPr txBox="1"/>
          <p:nvPr/>
        </p:nvSpPr>
        <p:spPr>
          <a:xfrm rot="4020000">
            <a:off x="4070350" y="35798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90" name="文本框 32"/>
          <p:cNvSpPr txBox="1"/>
          <p:nvPr/>
        </p:nvSpPr>
        <p:spPr>
          <a:xfrm rot="-880739">
            <a:off x="514350" y="25146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91" name="文本框 34"/>
          <p:cNvSpPr txBox="1"/>
          <p:nvPr/>
        </p:nvSpPr>
        <p:spPr>
          <a:xfrm rot="8340000">
            <a:off x="1254125" y="2592388"/>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92" name="文本框 36"/>
          <p:cNvSpPr txBox="1"/>
          <p:nvPr/>
        </p:nvSpPr>
        <p:spPr>
          <a:xfrm rot="4020000">
            <a:off x="1668463" y="15097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93" name="文本框 37"/>
          <p:cNvSpPr txBox="1"/>
          <p:nvPr/>
        </p:nvSpPr>
        <p:spPr>
          <a:xfrm rot="5220000">
            <a:off x="1668463" y="20526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94" name="文本框 45"/>
          <p:cNvSpPr txBox="1"/>
          <p:nvPr/>
        </p:nvSpPr>
        <p:spPr>
          <a:xfrm rot="2810103">
            <a:off x="2228850" y="15319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95" name="文本框 46"/>
          <p:cNvSpPr txBox="1"/>
          <p:nvPr/>
        </p:nvSpPr>
        <p:spPr>
          <a:xfrm rot="2810103">
            <a:off x="2598738" y="17462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96" name="文本框 47"/>
          <p:cNvSpPr txBox="1"/>
          <p:nvPr/>
        </p:nvSpPr>
        <p:spPr>
          <a:xfrm rot="4010103">
            <a:off x="2328863" y="23129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97" name="文本框 49"/>
          <p:cNvSpPr txBox="1"/>
          <p:nvPr/>
        </p:nvSpPr>
        <p:spPr>
          <a:xfrm rot="2810103">
            <a:off x="3186113" y="19700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98" name="文本框 50"/>
          <p:cNvSpPr txBox="1"/>
          <p:nvPr/>
        </p:nvSpPr>
        <p:spPr>
          <a:xfrm rot="2810103">
            <a:off x="3073400" y="240506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499" name="文本框 51"/>
          <p:cNvSpPr txBox="1"/>
          <p:nvPr/>
        </p:nvSpPr>
        <p:spPr>
          <a:xfrm rot="2810103">
            <a:off x="3443288" y="26193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500" name="文本框 32"/>
          <p:cNvSpPr txBox="1"/>
          <p:nvPr/>
        </p:nvSpPr>
        <p:spPr>
          <a:xfrm rot="5400000">
            <a:off x="4749800" y="36814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501" name="文本框 34"/>
          <p:cNvSpPr txBox="1"/>
          <p:nvPr/>
        </p:nvSpPr>
        <p:spPr>
          <a:xfrm rot="3159237">
            <a:off x="5819775" y="4006850"/>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502" name="文本框 36"/>
          <p:cNvSpPr txBox="1"/>
          <p:nvPr/>
        </p:nvSpPr>
        <p:spPr>
          <a:xfrm rot="-1160763">
            <a:off x="6237288" y="292576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503" name="文本框 37"/>
          <p:cNvSpPr txBox="1"/>
          <p:nvPr/>
        </p:nvSpPr>
        <p:spPr>
          <a:xfrm rot="39237">
            <a:off x="6237288" y="34686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504" name="文本框 45"/>
          <p:cNvSpPr txBox="1"/>
          <p:nvPr/>
        </p:nvSpPr>
        <p:spPr>
          <a:xfrm rot="-1160763">
            <a:off x="6797675" y="29479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505" name="文本框 46"/>
          <p:cNvSpPr txBox="1"/>
          <p:nvPr/>
        </p:nvSpPr>
        <p:spPr>
          <a:xfrm rot="-1160763">
            <a:off x="7167563" y="31623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506" name="文本框 47"/>
          <p:cNvSpPr txBox="1"/>
          <p:nvPr/>
        </p:nvSpPr>
        <p:spPr>
          <a:xfrm rot="39237">
            <a:off x="6854825" y="373062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507" name="文本框 49"/>
          <p:cNvSpPr txBox="1"/>
          <p:nvPr/>
        </p:nvSpPr>
        <p:spPr>
          <a:xfrm rot="-1160763">
            <a:off x="7688263" y="34528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508" name="文本框 50"/>
          <p:cNvSpPr txBox="1"/>
          <p:nvPr/>
        </p:nvSpPr>
        <p:spPr>
          <a:xfrm rot="-1160763">
            <a:off x="7642225" y="38211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7509" name="文本框 51"/>
          <p:cNvSpPr txBox="1"/>
          <p:nvPr/>
        </p:nvSpPr>
        <p:spPr>
          <a:xfrm rot="-1160763">
            <a:off x="6780213" y="11461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 name="矩形 1"/>
          <p:cNvSpPr/>
          <p:nvPr/>
        </p:nvSpPr>
        <p:spPr>
          <a:xfrm>
            <a:off x="735013" y="1136650"/>
            <a:ext cx="7943850" cy="3775075"/>
          </a:xfrm>
          <a:prstGeom prst="rect">
            <a:avLst/>
          </a:prstGeom>
          <a:noFill/>
          <a:ln w="9525">
            <a:noFill/>
          </a:ln>
        </p:spPr>
        <p:txBody>
          <a:bodyPr/>
          <a:p>
            <a:pPr marL="514350" indent="-514350">
              <a:lnSpc>
                <a:spcPct val="130000"/>
              </a:lnSpc>
              <a:spcBef>
                <a:spcPct val="20000"/>
              </a:spcBef>
              <a:buFont typeface="黑体" panose="02010600030101010101" pitchFamily="49" charset="-122"/>
              <a:buAutoNum type="circleNumDbPlain"/>
            </a:pPr>
            <a:r>
              <a:rPr lang="zh-CN" altLang="en-US" sz="3000" b="1" dirty="0">
                <a:latin typeface="黑体" panose="02010600030101010101" pitchFamily="49" charset="-122"/>
                <a:ea typeface="黑体" panose="02010600030101010101" pitchFamily="49" charset="-122"/>
              </a:rPr>
              <a:t>画面</a:t>
            </a:r>
            <a:r>
              <a:rPr lang="zh-CN" altLang="en-US" sz="3000" b="1" dirty="0">
                <a:solidFill>
                  <a:srgbClr val="FF0000"/>
                </a:solidFill>
                <a:latin typeface="黑体" panose="02010600030101010101" pitchFamily="49" charset="-122"/>
                <a:ea typeface="黑体" panose="02010600030101010101" pitchFamily="49" charset="-122"/>
              </a:rPr>
              <a:t>简洁明了</a:t>
            </a:r>
            <a:r>
              <a:rPr lang="zh-CN" altLang="en-US" sz="3000" b="1" dirty="0">
                <a:latin typeface="黑体" panose="02010600030101010101" pitchFamily="49" charset="-122"/>
                <a:ea typeface="黑体" panose="02010600030101010101" pitchFamily="49" charset="-122"/>
              </a:rPr>
              <a:t>。</a:t>
            </a:r>
            <a:endParaRPr lang="en-US" altLang="zh-CN" sz="3000" b="1" dirty="0">
              <a:latin typeface="黑体" panose="02010600030101010101" pitchFamily="49" charset="-122"/>
              <a:ea typeface="黑体" panose="02010600030101010101" pitchFamily="49" charset="-122"/>
            </a:endParaRPr>
          </a:p>
          <a:p>
            <a:pPr marL="514350" indent="-514350">
              <a:lnSpc>
                <a:spcPct val="130000"/>
              </a:lnSpc>
              <a:spcBef>
                <a:spcPct val="20000"/>
              </a:spcBef>
              <a:buFont typeface="黑体" panose="02010600030101010101" pitchFamily="49" charset="-122"/>
              <a:buAutoNum type="circleNumDbPlain"/>
            </a:pPr>
            <a:r>
              <a:rPr lang="zh-CN" altLang="en-US" sz="3000" b="1" dirty="0">
                <a:latin typeface="黑体" panose="02010600030101010101" pitchFamily="49" charset="-122"/>
                <a:ea typeface="黑体" panose="02010600030101010101" pitchFamily="49" charset="-122"/>
              </a:rPr>
              <a:t>画意</a:t>
            </a:r>
            <a:r>
              <a:rPr lang="zh-CN" altLang="en-US" sz="3000" b="1" dirty="0">
                <a:solidFill>
                  <a:srgbClr val="FF0000"/>
                </a:solidFill>
                <a:latin typeface="黑体" panose="02010600030101010101" pitchFamily="49" charset="-122"/>
                <a:ea typeface="黑体" panose="02010600030101010101" pitchFamily="49" charset="-122"/>
              </a:rPr>
              <a:t>意味深长</a:t>
            </a:r>
            <a:r>
              <a:rPr lang="zh-CN" altLang="en-US" sz="3000" b="1" dirty="0">
                <a:latin typeface="黑体" panose="02010600030101010101" pitchFamily="49" charset="-122"/>
                <a:ea typeface="黑体" panose="02010600030101010101" pitchFamily="49" charset="-122"/>
              </a:rPr>
              <a:t>。透过画面的内容一定包含着对某种现象的讽刺或歌颂（难点）；</a:t>
            </a:r>
            <a:endParaRPr lang="en-US" altLang="zh-CN" sz="3000" b="1" dirty="0">
              <a:latin typeface="黑体" panose="02010600030101010101" pitchFamily="49" charset="-122"/>
              <a:ea typeface="黑体" panose="02010600030101010101" pitchFamily="49" charset="-122"/>
            </a:endParaRPr>
          </a:p>
          <a:p>
            <a:pPr marL="514350" indent="-514350">
              <a:lnSpc>
                <a:spcPct val="130000"/>
              </a:lnSpc>
              <a:spcBef>
                <a:spcPct val="20000"/>
              </a:spcBef>
              <a:buFont typeface="黑体" panose="02010600030101010101" pitchFamily="49" charset="-122"/>
              <a:buAutoNum type="circleNumDbPlain"/>
            </a:pPr>
            <a:r>
              <a:rPr lang="zh-CN" altLang="en-US" sz="3000" b="1" dirty="0">
                <a:latin typeface="黑体" panose="02010600030101010101" pitchFamily="49" charset="-122"/>
                <a:ea typeface="黑体" panose="02010600030101010101" pitchFamily="49" charset="-122"/>
              </a:rPr>
              <a:t>画风</a:t>
            </a:r>
            <a:r>
              <a:rPr lang="zh-CN" altLang="en-US" sz="3000" b="1" dirty="0">
                <a:solidFill>
                  <a:srgbClr val="FF0000"/>
                </a:solidFill>
                <a:latin typeface="黑体" panose="02010600030101010101" pitchFamily="49" charset="-122"/>
                <a:ea typeface="黑体" panose="02010600030101010101" pitchFamily="49" charset="-122"/>
              </a:rPr>
              <a:t>诙谐幽默</a:t>
            </a:r>
            <a:r>
              <a:rPr lang="zh-CN" altLang="en-US" sz="3000" b="1" dirty="0">
                <a:latin typeface="黑体" panose="02010600030101010101" pitchFamily="49" charset="-122"/>
                <a:ea typeface="黑体" panose="02010600030101010101" pitchFamily="49" charset="-122"/>
              </a:rPr>
              <a:t>。一般运用夸张、比拟、象征的手法，构成诙谐幽默的画面，很有趣（趣点）。</a:t>
            </a:r>
            <a:endParaRPr lang="zh-CN" altLang="en-US" sz="3000" b="1" dirty="0">
              <a:latin typeface="黑体" panose="02010600030101010101" pitchFamily="49" charset="-122"/>
              <a:ea typeface="黑体" panose="02010600030101010101" pitchFamily="49" charset="-122"/>
            </a:endParaRPr>
          </a:p>
        </p:txBody>
      </p:sp>
      <p:sp>
        <p:nvSpPr>
          <p:cNvPr id="17511" name="矩形 3"/>
          <p:cNvSpPr/>
          <p:nvPr/>
        </p:nvSpPr>
        <p:spPr>
          <a:xfrm>
            <a:off x="731838" y="336550"/>
            <a:ext cx="2501900" cy="709613"/>
          </a:xfrm>
          <a:prstGeom prst="rect">
            <a:avLst/>
          </a:prstGeom>
          <a:noFill/>
          <a:ln w="9525">
            <a:noFill/>
          </a:ln>
        </p:spPr>
        <p:txBody>
          <a:bodyPr wrap="none">
            <a:spAutoFit/>
          </a:bodyPr>
          <a:p>
            <a:pPr>
              <a:lnSpc>
                <a:spcPct val="130000"/>
              </a:lnSpc>
              <a:spcBef>
                <a:spcPct val="20000"/>
              </a:spcBef>
            </a:pPr>
            <a:r>
              <a:rPr lang="zh-CN" altLang="en-US" sz="3600" b="1" dirty="0">
                <a:solidFill>
                  <a:srgbClr val="FF00FF"/>
                </a:solidFill>
                <a:latin typeface="黑体" panose="02010600030101010101" pitchFamily="49" charset="-122"/>
                <a:ea typeface="黑体" panose="02010600030101010101" pitchFamily="49" charset="-122"/>
              </a:rPr>
              <a:t>漫画特点：</a:t>
            </a:r>
            <a:endParaRPr lang="zh-CN" altLang="en-US" sz="3600" b="1" dirty="0">
              <a:solidFill>
                <a:srgbClr val="FF00FF"/>
              </a:solidFill>
              <a:latin typeface="黑体" panose="02010600030101010101" pitchFamily="49" charset="-122"/>
              <a:ea typeface="黑体" panose="0201060003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charRg st="0" end="8"/>
                                            </p:txEl>
                                          </p:spTgt>
                                        </p:tgtEl>
                                        <p:attrNameLst>
                                          <p:attrName>style.visibility</p:attrName>
                                        </p:attrNameLst>
                                      </p:cBhvr>
                                      <p:to>
                                        <p:strVal val="visible"/>
                                      </p:to>
                                    </p:set>
                                    <p:animEffect transition="in" filter="barn(inVertical)">
                                      <p:cBhvr>
                                        <p:cTn id="7" dur="500"/>
                                        <p:tgtEl>
                                          <p:spTgt spid="2">
                                            <p:txEl>
                                              <p:charRg st="0"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charRg st="8" end="44"/>
                                            </p:txEl>
                                          </p:spTgt>
                                        </p:tgtEl>
                                        <p:attrNameLst>
                                          <p:attrName>style.visibility</p:attrName>
                                        </p:attrNameLst>
                                      </p:cBhvr>
                                      <p:to>
                                        <p:strVal val="visible"/>
                                      </p:to>
                                    </p:set>
                                    <p:animEffect transition="in" filter="barn(inVertical)">
                                      <p:cBhvr>
                                        <p:cTn id="12" dur="500"/>
                                        <p:tgtEl>
                                          <p:spTgt spid="2">
                                            <p:txEl>
                                              <p:charRg st="8" end="4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charRg st="44" end="86"/>
                                            </p:txEl>
                                          </p:spTgt>
                                        </p:tgtEl>
                                        <p:attrNameLst>
                                          <p:attrName>style.visibility</p:attrName>
                                        </p:attrNameLst>
                                      </p:cBhvr>
                                      <p:to>
                                        <p:strVal val="visible"/>
                                      </p:to>
                                    </p:set>
                                    <p:animEffect transition="in" filter="barn(inVertical)">
                                      <p:cBhvr>
                                        <p:cTn id="17" dur="500"/>
                                        <p:tgtEl>
                                          <p:spTgt spid="2">
                                            <p:txEl>
                                              <p:charRg st="44" end="8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CE6F2">
            <a:alpha val="72156"/>
          </a:srgbClr>
        </a:solidFill>
        <a:effectLst/>
      </p:bgPr>
    </p:bg>
    <p:spTree>
      <p:nvGrpSpPr>
        <p:cNvPr id="1" name=""/>
        <p:cNvGrpSpPr/>
        <p:nvPr/>
      </p:nvGrpSpPr>
      <p:grpSpPr/>
      <p:sp>
        <p:nvSpPr>
          <p:cNvPr id="18434" name="文本框 2"/>
          <p:cNvSpPr txBox="1"/>
          <p:nvPr/>
        </p:nvSpPr>
        <p:spPr>
          <a:xfrm>
            <a:off x="484188" y="373063"/>
            <a:ext cx="1927225" cy="584200"/>
          </a:xfrm>
          <a:prstGeom prst="rect">
            <a:avLst/>
          </a:prstGeom>
          <a:noFill/>
          <a:ln w="9525">
            <a:noFill/>
          </a:ln>
        </p:spPr>
        <p:txBody>
          <a:bodyPr>
            <a:spAutoFit/>
          </a:bodyPr>
          <a:p>
            <a:pPr algn="ctr" eaLnBrk="1" hangingPunct="1"/>
            <a:r>
              <a:rPr lang="zh-CN" altLang="en-US" sz="3200" b="1" dirty="0">
                <a:solidFill>
                  <a:srgbClr val="FF0000"/>
                </a:solidFill>
                <a:latin typeface="黑体" panose="02010600030101010101" pitchFamily="49" charset="-122"/>
                <a:ea typeface="黑体" panose="02010600030101010101" pitchFamily="49" charset="-122"/>
              </a:rPr>
              <a:t>习 作</a:t>
            </a:r>
            <a:endParaRPr lang="zh-CN" altLang="en-US" sz="3200" b="1" dirty="0">
              <a:solidFill>
                <a:srgbClr val="FF0000"/>
              </a:solidFill>
              <a:latin typeface="黑体" panose="02010600030101010101" pitchFamily="49" charset="-122"/>
              <a:ea typeface="黑体" panose="02010600030101010101" pitchFamily="49" charset="-122"/>
            </a:endParaRPr>
          </a:p>
        </p:txBody>
      </p:sp>
      <p:sp>
        <p:nvSpPr>
          <p:cNvPr id="18435" name="矩形 1"/>
          <p:cNvSpPr/>
          <p:nvPr/>
        </p:nvSpPr>
        <p:spPr>
          <a:xfrm>
            <a:off x="652463" y="1143000"/>
            <a:ext cx="1838325" cy="606425"/>
          </a:xfrm>
          <a:prstGeom prst="rect">
            <a:avLst/>
          </a:prstGeom>
          <a:noFill/>
          <a:ln w="9525">
            <a:noFill/>
          </a:ln>
        </p:spPr>
        <p:txBody>
          <a:bodyPr/>
          <a:p>
            <a:pPr>
              <a:lnSpc>
                <a:spcPct val="130000"/>
              </a:lnSpc>
              <a:spcBef>
                <a:spcPct val="20000"/>
              </a:spcBef>
            </a:pPr>
            <a:r>
              <a:rPr lang="zh-CN" altLang="en-US" sz="3200" b="1" dirty="0">
                <a:solidFill>
                  <a:srgbClr val="FF00FF"/>
                </a:solidFill>
                <a:latin typeface="黑体" panose="02010600030101010101" pitchFamily="49" charset="-122"/>
                <a:ea typeface="黑体" panose="02010600030101010101" pitchFamily="49" charset="-122"/>
              </a:rPr>
              <a:t>习作内容</a:t>
            </a:r>
            <a:endParaRPr lang="zh-CN" altLang="en-US" sz="3200" b="1" dirty="0">
              <a:solidFill>
                <a:srgbClr val="FF00FF"/>
              </a:solidFill>
              <a:latin typeface="黑体" panose="02010600030101010101" pitchFamily="49" charset="-122"/>
              <a:ea typeface="黑体" panose="02010600030101010101" pitchFamily="49" charset="-122"/>
            </a:endParaRPr>
          </a:p>
        </p:txBody>
      </p:sp>
      <p:sp>
        <p:nvSpPr>
          <p:cNvPr id="6" name="矩形 5"/>
          <p:cNvSpPr/>
          <p:nvPr/>
        </p:nvSpPr>
        <p:spPr>
          <a:xfrm>
            <a:off x="677863" y="1971675"/>
            <a:ext cx="8064500" cy="2430463"/>
          </a:xfrm>
          <a:prstGeom prst="rect">
            <a:avLst/>
          </a:prstGeom>
          <a:noFill/>
          <a:ln w="9525">
            <a:noFill/>
          </a:ln>
        </p:spPr>
        <p:txBody>
          <a:bodyPr/>
          <a:p>
            <a:pPr marL="514350" indent="-514350" eaLnBrk="1" latinLnBrk="1" hangingPunct="1">
              <a:lnSpc>
                <a:spcPct val="120000"/>
              </a:lnSpc>
              <a:spcBef>
                <a:spcPct val="20000"/>
              </a:spcBef>
              <a:buFont typeface="Times New Roman" panose="02020603050405020304" pitchFamily="18" charset="0"/>
              <a:buAutoNum type="arabicPeriod"/>
            </a:pPr>
            <a:r>
              <a:rPr lang="zh-CN" altLang="en-US" sz="3000" b="1" dirty="0">
                <a:latin typeface="黑体" panose="02010600030101010101" pitchFamily="49" charset="-122"/>
                <a:ea typeface="黑体" panose="02010600030101010101" pitchFamily="49" charset="-122"/>
              </a:rPr>
              <a:t>从口语交际的三个话题中选择自己喜欢的一个，写一写自己从中获得的启示。</a:t>
            </a:r>
            <a:endParaRPr lang="en-US" altLang="zh-CN" sz="3000" b="1" dirty="0">
              <a:latin typeface="黑体" panose="02010600030101010101" pitchFamily="49" charset="-122"/>
              <a:ea typeface="黑体" panose="02010600030101010101" pitchFamily="49" charset="-122"/>
            </a:endParaRPr>
          </a:p>
          <a:p>
            <a:pPr marL="514350" indent="-514350" eaLnBrk="1" latinLnBrk="1" hangingPunct="1">
              <a:lnSpc>
                <a:spcPct val="120000"/>
              </a:lnSpc>
              <a:spcBef>
                <a:spcPct val="20000"/>
              </a:spcBef>
              <a:buFont typeface="Times New Roman" panose="02020603050405020304" pitchFamily="18" charset="0"/>
              <a:buAutoNum type="arabicPeriod"/>
            </a:pPr>
            <a:r>
              <a:rPr lang="zh-CN" altLang="en-US" sz="3000" b="1" dirty="0">
                <a:latin typeface="黑体" panose="02010600030101010101" pitchFamily="49" charset="-122"/>
                <a:ea typeface="黑体" panose="02010600030101010101" pitchFamily="49" charset="-122"/>
              </a:rPr>
              <a:t>要做到有感而发，联系自己的生活实际写出真实的感受，语言通顺，内容具体。</a:t>
            </a:r>
            <a:endParaRPr lang="zh-CN" altLang="en-US" sz="3000" b="1" dirty="0">
              <a:latin typeface="黑体" panose="02010600030101010101" pitchFamily="49" charset="-122"/>
              <a:ea typeface="黑体" panose="0201060003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charRg st="0" end="35"/>
                                            </p:txEl>
                                          </p:spTgt>
                                        </p:tgtEl>
                                        <p:attrNameLst>
                                          <p:attrName>style.visibility</p:attrName>
                                        </p:attrNameLst>
                                      </p:cBhvr>
                                      <p:to>
                                        <p:strVal val="visible"/>
                                      </p:to>
                                    </p:set>
                                    <p:animEffect transition="in" filter="wipe(left)">
                                      <p:cBhvr>
                                        <p:cTn id="7" dur="500"/>
                                        <p:tgtEl>
                                          <p:spTgt spid="6">
                                            <p:txEl>
                                              <p:charRg st="0" end="3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charRg st="35" end="71"/>
                                            </p:txEl>
                                          </p:spTgt>
                                        </p:tgtEl>
                                        <p:attrNameLst>
                                          <p:attrName>style.visibility</p:attrName>
                                        </p:attrNameLst>
                                      </p:cBhvr>
                                      <p:to>
                                        <p:strVal val="visible"/>
                                      </p:to>
                                    </p:set>
                                    <p:animEffect transition="in" filter="wipe(down)">
                                      <p:cBhvr>
                                        <p:cTn id="12" dur="500"/>
                                        <p:tgtEl>
                                          <p:spTgt spid="6">
                                            <p:txEl>
                                              <p:charRg st="35" end="7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FFFFFF">
                <a:alpha val="6999"/>
              </a:srgbClr>
            </a:gs>
            <a:gs pos="74001">
              <a:srgbClr val="B0C6E1">
                <a:alpha val="75821"/>
              </a:srgbClr>
            </a:gs>
            <a:gs pos="83000">
              <a:srgbClr val="B0C6E1">
                <a:alpha val="84190"/>
              </a:srgbClr>
            </a:gs>
            <a:gs pos="100000">
              <a:srgbClr val="CAD9EB"/>
            </a:gs>
          </a:gsLst>
          <a:lin ang="5400000"/>
        </a:gradFill>
        <a:effectLst/>
      </p:bgPr>
    </p:bg>
    <p:spTree>
      <p:nvGrpSpPr>
        <p:cNvPr id="1" name=""/>
        <p:cNvGrpSpPr/>
        <p:nvPr/>
      </p:nvGrpSpPr>
      <p:grpSpPr/>
      <p:sp>
        <p:nvSpPr>
          <p:cNvPr id="19458" name="矩形 1"/>
          <p:cNvSpPr/>
          <p:nvPr/>
        </p:nvSpPr>
        <p:spPr>
          <a:xfrm>
            <a:off x="679450" y="268288"/>
            <a:ext cx="2243138" cy="920750"/>
          </a:xfrm>
          <a:prstGeom prst="rect">
            <a:avLst/>
          </a:prstGeom>
          <a:noFill/>
          <a:ln w="9525">
            <a:noFill/>
          </a:ln>
        </p:spPr>
        <p:txBody>
          <a:bodyPr/>
          <a:p>
            <a:pPr>
              <a:lnSpc>
                <a:spcPct val="130000"/>
              </a:lnSpc>
              <a:spcBef>
                <a:spcPct val="20000"/>
              </a:spcBef>
            </a:pPr>
            <a:r>
              <a:rPr lang="zh-CN" altLang="en-US" sz="4000" b="1" dirty="0">
                <a:solidFill>
                  <a:srgbClr val="FF00FF"/>
                </a:solidFill>
                <a:latin typeface="黑体" panose="02010600030101010101" pitchFamily="49" charset="-122"/>
                <a:ea typeface="黑体" panose="02010600030101010101" pitchFamily="49" charset="-122"/>
              </a:rPr>
              <a:t>写法指导</a:t>
            </a:r>
            <a:endParaRPr lang="zh-CN" altLang="en-US" sz="4000" b="1" dirty="0">
              <a:solidFill>
                <a:srgbClr val="FF00FF"/>
              </a:solidFill>
              <a:latin typeface="黑体" panose="02010600030101010101" pitchFamily="49" charset="-122"/>
              <a:ea typeface="黑体" panose="02010600030101010101" pitchFamily="49" charset="-122"/>
            </a:endParaRPr>
          </a:p>
        </p:txBody>
      </p:sp>
      <p:sp>
        <p:nvSpPr>
          <p:cNvPr id="3" name="矩形 2"/>
          <p:cNvSpPr>
            <a:spLocks noChangeArrowheads="1"/>
          </p:cNvSpPr>
          <p:nvPr/>
        </p:nvSpPr>
        <p:spPr bwMode="auto">
          <a:xfrm>
            <a:off x="328613" y="1360488"/>
            <a:ext cx="8609013" cy="3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1">
              <a:lnSpc>
                <a:spcPts val="4600"/>
              </a:lnSpc>
              <a:spcBef>
                <a:spcPts val="400"/>
              </a:spcBef>
              <a:spcAft>
                <a:spcPct val="0"/>
              </a:spcAft>
              <a:buClrTx/>
              <a:buSzTx/>
              <a:buFontTx/>
              <a:buNone/>
              <a:defRPr/>
            </a:pPr>
            <a:r>
              <a:rPr kumimoji="0" lang="zh-CN" altLang="en-US" sz="3200" b="1" i="0" u="none" strike="noStrike" kern="1200" cap="none" spc="0" normalizeH="0" baseline="0" noProof="0" dirty="0">
                <a:ln>
                  <a:noFill/>
                </a:ln>
                <a:solidFill>
                  <a:srgbClr val="0000FF"/>
                </a:solidFill>
                <a:effectLst/>
                <a:uLnTx/>
                <a:uFillTx/>
                <a:latin typeface="+mn-ea"/>
                <a:ea typeface="+mn-ea"/>
                <a:cs typeface="+mn-cs"/>
                <a:sym typeface="+mn-ea"/>
              </a:rPr>
              <a:t>第一步：审题。</a:t>
            </a:r>
            <a:endParaRPr kumimoji="0" lang="en-US" altLang="zh-CN" sz="3200" b="1" i="0" u="none" strike="noStrike" kern="1200" cap="none" spc="0" normalizeH="0" baseline="0" noProof="0" dirty="0">
              <a:ln>
                <a:noFill/>
              </a:ln>
              <a:solidFill>
                <a:srgbClr val="0000FF"/>
              </a:solidFill>
              <a:effectLst/>
              <a:uLnTx/>
              <a:uFillTx/>
              <a:latin typeface="+mn-ea"/>
              <a:ea typeface="+mn-ea"/>
              <a:cs typeface="+mn-cs"/>
              <a:sym typeface="+mn-ea"/>
            </a:endParaRPr>
          </a:p>
          <a:p>
            <a:pPr marL="0" marR="0" lvl="0" indent="0" algn="l" defTabSz="914400" rtl="0" eaLnBrk="0" fontAlgn="base" latinLnBrk="0" hangingPunct="1">
              <a:lnSpc>
                <a:spcPct val="120000"/>
              </a:lnSpc>
              <a:spcBef>
                <a:spcPts val="4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mn-ea"/>
              </a:rPr>
              <a:t>    </a:t>
            </a:r>
            <a:r>
              <a:rPr kumimoji="0" lang="zh-CN" altLang="en-US" sz="3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mn-ea"/>
              </a:rPr>
              <a:t>写从一件事、格言、漫画中获得的启示，联系自己的生活实际做到有感而发。</a:t>
            </a:r>
            <a:endParaRPr kumimoji="0" lang="en-US" altLang="zh-CN" sz="3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mn-ea"/>
            </a:endParaRPr>
          </a:p>
          <a:p>
            <a:pPr marL="0" marR="0" lvl="0" indent="0" algn="l" defTabSz="914400" rtl="0" eaLnBrk="0" fontAlgn="base" latinLnBrk="0" hangingPunct="1">
              <a:lnSpc>
                <a:spcPts val="4600"/>
              </a:lnSpc>
              <a:spcBef>
                <a:spcPts val="400"/>
              </a:spcBef>
              <a:spcAft>
                <a:spcPct val="0"/>
              </a:spcAft>
              <a:buClrTx/>
              <a:buSzTx/>
              <a:buFontTx/>
              <a:buNone/>
              <a:defRPr/>
            </a:pPr>
            <a:r>
              <a:rPr kumimoji="0" lang="zh-CN" altLang="en-US" sz="3200" b="1" i="0" u="none" strike="noStrike" kern="1200" cap="none" spc="0" normalizeH="0" baseline="0" noProof="0" dirty="0">
                <a:ln>
                  <a:noFill/>
                </a:ln>
                <a:solidFill>
                  <a:srgbClr val="0000FF"/>
                </a:solidFill>
                <a:effectLst/>
                <a:uLnTx/>
                <a:uFillTx/>
                <a:latin typeface="+mn-ea"/>
                <a:ea typeface="+mn-ea"/>
                <a:cs typeface="+mn-cs"/>
                <a:sym typeface="+mn-ea"/>
              </a:rPr>
              <a:t>第二步：立意</a:t>
            </a:r>
            <a:endParaRPr kumimoji="0" lang="en-US" altLang="zh-CN" sz="3200" b="1" i="0" u="none" strike="noStrike" kern="1200" cap="none" spc="0" normalizeH="0" baseline="0" noProof="0" dirty="0">
              <a:ln>
                <a:noFill/>
              </a:ln>
              <a:solidFill>
                <a:srgbClr val="0000FF"/>
              </a:solidFill>
              <a:effectLst/>
              <a:uLnTx/>
              <a:uFillTx/>
              <a:latin typeface="+mn-ea"/>
              <a:ea typeface="+mn-ea"/>
              <a:cs typeface="+mn-cs"/>
              <a:sym typeface="+mn-ea"/>
            </a:endParaRPr>
          </a:p>
          <a:p>
            <a:pPr marL="0" marR="0" lvl="0" indent="0" algn="l" defTabSz="914400" rtl="0" eaLnBrk="0" fontAlgn="base" latinLnBrk="0" hangingPunct="1">
              <a:lnSpc>
                <a:spcPts val="4600"/>
              </a:lnSpc>
              <a:spcBef>
                <a:spcPts val="400"/>
              </a:spcBef>
              <a:spcAft>
                <a:spcPct val="0"/>
              </a:spcAft>
              <a:buClrTx/>
              <a:buSzTx/>
              <a:buFontTx/>
              <a:buNone/>
              <a:defRPr/>
            </a:pPr>
            <a:r>
              <a:rPr kumimoji="0" lang="zh-CN" altLang="en-US" sz="3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mn-ea"/>
              </a:rPr>
              <a:t>    学会读生活之“书”，并能得到启发。</a:t>
            </a:r>
            <a:endParaRPr kumimoji="0" lang="en-US" altLang="zh-CN" sz="3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FFFFFF">
                <a:alpha val="6999"/>
              </a:srgbClr>
            </a:gs>
            <a:gs pos="74001">
              <a:srgbClr val="B0C6E1">
                <a:alpha val="75821"/>
              </a:srgbClr>
            </a:gs>
            <a:gs pos="83000">
              <a:srgbClr val="B0C6E1">
                <a:alpha val="84190"/>
              </a:srgbClr>
            </a:gs>
            <a:gs pos="100000">
              <a:srgbClr val="CAD9EB"/>
            </a:gs>
          </a:gsLst>
          <a:lin ang="5400000"/>
        </a:gradFill>
        <a:effectLst/>
      </p:bgPr>
    </p:bg>
    <p:spTree>
      <p:nvGrpSpPr>
        <p:cNvPr id="1" name=""/>
        <p:cNvGrpSpPr/>
        <p:nvPr/>
      </p:nvGrpSpPr>
      <p:grpSpPr/>
      <p:sp>
        <p:nvSpPr>
          <p:cNvPr id="2" name="矩形 1"/>
          <p:cNvSpPr>
            <a:spLocks noChangeArrowheads="1"/>
          </p:cNvSpPr>
          <p:nvPr/>
        </p:nvSpPr>
        <p:spPr bwMode="auto">
          <a:xfrm>
            <a:off x="531813" y="1428750"/>
            <a:ext cx="8315325"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1">
              <a:lnSpc>
                <a:spcPts val="4600"/>
              </a:lnSpc>
              <a:spcBef>
                <a:spcPts val="400"/>
              </a:spcBef>
              <a:spcAft>
                <a:spcPct val="0"/>
              </a:spcAft>
              <a:buClrTx/>
              <a:buSzTx/>
              <a:buFontTx/>
              <a:buNone/>
              <a:defRPr/>
            </a:pPr>
            <a:r>
              <a:rPr kumimoji="0" lang="zh-CN" altLang="en-US" sz="3200" b="1" i="0" u="none" strike="noStrike" kern="1200" cap="none" spc="0" normalizeH="0" baseline="0" noProof="0" dirty="0">
                <a:ln>
                  <a:noFill/>
                </a:ln>
                <a:solidFill>
                  <a:srgbClr val="0000FF"/>
                </a:solidFill>
                <a:effectLst/>
                <a:uLnTx/>
                <a:uFillTx/>
                <a:latin typeface="+mn-ea"/>
                <a:ea typeface="+mn-ea"/>
                <a:cs typeface="+mn-cs"/>
                <a:sym typeface="+mn-ea"/>
              </a:rPr>
              <a:t>第三步：选材。</a:t>
            </a:r>
            <a:endParaRPr kumimoji="0" lang="en-US" altLang="zh-CN" sz="3200" b="1" i="0" u="none" strike="noStrike" kern="1200" cap="none" spc="0" normalizeH="0" baseline="0" noProof="0" dirty="0">
              <a:ln>
                <a:noFill/>
              </a:ln>
              <a:solidFill>
                <a:srgbClr val="0000FF"/>
              </a:solidFill>
              <a:effectLst/>
              <a:uLnTx/>
              <a:uFillTx/>
              <a:latin typeface="+mn-ea"/>
              <a:ea typeface="+mn-ea"/>
              <a:cs typeface="+mn-cs"/>
              <a:sym typeface="+mn-ea"/>
            </a:endParaRPr>
          </a:p>
          <a:p>
            <a:pPr marL="0" marR="0" lvl="0" indent="0" algn="l" defTabSz="914400" rtl="0" eaLnBrk="0" fontAlgn="base" latinLnBrk="0" hangingPunct="1">
              <a:lnSpc>
                <a:spcPct val="120000"/>
              </a:lnSpc>
              <a:spcBef>
                <a:spcPts val="40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mn-ea"/>
              </a:rPr>
              <a:t>    </a:t>
            </a:r>
            <a:r>
              <a:rPr kumimoji="0" lang="zh-CN" altLang="en-US" sz="3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mn-ea"/>
              </a:rPr>
              <a:t>可以写自己在一次失败</a:t>
            </a:r>
            <a:r>
              <a:rPr kumimoji="0" lang="en-US" altLang="zh-CN" sz="3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mn-ea"/>
              </a:rPr>
              <a:t>(</a:t>
            </a:r>
            <a:r>
              <a:rPr kumimoji="0" lang="zh-CN" altLang="en-US" sz="3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mn-ea"/>
              </a:rPr>
              <a:t>难忘、成功</a:t>
            </a:r>
            <a:r>
              <a:rPr kumimoji="0" lang="en-US" altLang="zh-CN" sz="3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mn-ea"/>
              </a:rPr>
              <a:t>)</a:t>
            </a:r>
            <a:r>
              <a:rPr kumimoji="0" lang="zh-CN" altLang="en-US" sz="3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mn-ea"/>
              </a:rPr>
              <a:t>的经历中得到的启示，也可以写读某则警句格言或漫画的思考及启发。</a:t>
            </a:r>
            <a:endParaRPr kumimoji="0" lang="en-US" altLang="zh-CN" sz="30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FFFFFF">
                <a:alpha val="6999"/>
              </a:srgbClr>
            </a:gs>
            <a:gs pos="74001">
              <a:srgbClr val="B0C6E1">
                <a:alpha val="75821"/>
              </a:srgbClr>
            </a:gs>
            <a:gs pos="83000">
              <a:srgbClr val="B0C6E1">
                <a:alpha val="84190"/>
              </a:srgbClr>
            </a:gs>
            <a:gs pos="100000">
              <a:srgbClr val="CAD9EB"/>
            </a:gs>
          </a:gsLst>
          <a:lin ang="5400000"/>
        </a:gradFill>
        <a:effectLst/>
      </p:bgPr>
    </p:bg>
    <p:spTree>
      <p:nvGrpSpPr>
        <p:cNvPr id="1" name=""/>
        <p:cNvGrpSpPr/>
        <p:nvPr/>
      </p:nvGrpSpPr>
      <p:grpSpPr/>
      <p:sp>
        <p:nvSpPr>
          <p:cNvPr id="21506" name="文本框 32"/>
          <p:cNvSpPr txBox="1"/>
          <p:nvPr/>
        </p:nvSpPr>
        <p:spPr>
          <a:xfrm>
            <a:off x="4475163" y="2925763"/>
            <a:ext cx="504825" cy="169862"/>
          </a:xfrm>
          <a:prstGeom prst="rect">
            <a:avLst/>
          </a:prstGeom>
          <a:noFill/>
          <a:ln w="9525">
            <a:noFill/>
          </a:ln>
        </p:spPr>
        <p:txBody>
          <a:bodyPr wrap="none">
            <a:spAutoFit/>
          </a:bodyPr>
          <a:p>
            <a:r>
              <a:rPr lang="zh-CN" altLang="en-US"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07" name="文本框 34"/>
          <p:cNvSpPr txBox="1"/>
          <p:nvPr/>
        </p:nvSpPr>
        <p:spPr>
          <a:xfrm rot="-280097">
            <a:off x="3433763" y="1228725"/>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08" name="文本框 36"/>
          <p:cNvSpPr txBox="1"/>
          <p:nvPr/>
        </p:nvSpPr>
        <p:spPr>
          <a:xfrm rot="-5350866">
            <a:off x="5859463" y="13144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09" name="文本框 37"/>
          <p:cNvSpPr txBox="1"/>
          <p:nvPr/>
        </p:nvSpPr>
        <p:spPr>
          <a:xfrm rot="-4150866">
            <a:off x="5329238" y="17224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10" name="文本框 45"/>
          <p:cNvSpPr txBox="1"/>
          <p:nvPr/>
        </p:nvSpPr>
        <p:spPr>
          <a:xfrm rot="-5350866">
            <a:off x="6421438" y="13382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11" name="文本框 46"/>
          <p:cNvSpPr txBox="1"/>
          <p:nvPr/>
        </p:nvSpPr>
        <p:spPr>
          <a:xfrm rot="-424911">
            <a:off x="7067550" y="15700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12" name="文本框 47"/>
          <p:cNvSpPr txBox="1"/>
          <p:nvPr/>
        </p:nvSpPr>
        <p:spPr>
          <a:xfrm rot="-4150866">
            <a:off x="7653338" y="24971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13" name="文本框 49"/>
          <p:cNvSpPr txBox="1"/>
          <p:nvPr/>
        </p:nvSpPr>
        <p:spPr>
          <a:xfrm rot="657351">
            <a:off x="5448300" y="13350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14" name="文本框 50"/>
          <p:cNvSpPr txBox="1"/>
          <p:nvPr/>
        </p:nvSpPr>
        <p:spPr>
          <a:xfrm rot="1480325">
            <a:off x="7391400" y="12446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15" name="文本框 51"/>
          <p:cNvSpPr txBox="1"/>
          <p:nvPr/>
        </p:nvSpPr>
        <p:spPr>
          <a:xfrm rot="-5350866">
            <a:off x="5980113" y="21764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16" name="文本框 32"/>
          <p:cNvSpPr txBox="1"/>
          <p:nvPr/>
        </p:nvSpPr>
        <p:spPr>
          <a:xfrm>
            <a:off x="3262313" y="35607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17" name="文本框 34"/>
          <p:cNvSpPr txBox="1"/>
          <p:nvPr/>
        </p:nvSpPr>
        <p:spPr>
          <a:xfrm rot="4149897">
            <a:off x="4464050" y="3498850"/>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18" name="文本框 36"/>
          <p:cNvSpPr txBox="1"/>
          <p:nvPr/>
        </p:nvSpPr>
        <p:spPr>
          <a:xfrm rot="-1380000">
            <a:off x="3900488" y="13017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19" name="文本框 37"/>
          <p:cNvSpPr txBox="1"/>
          <p:nvPr/>
        </p:nvSpPr>
        <p:spPr>
          <a:xfrm rot="-180000">
            <a:off x="4130675" y="205422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20" name="文本框 45"/>
          <p:cNvSpPr txBox="1"/>
          <p:nvPr/>
        </p:nvSpPr>
        <p:spPr>
          <a:xfrm rot="-1380000">
            <a:off x="4460875" y="132397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21" name="文本框 46"/>
          <p:cNvSpPr txBox="1"/>
          <p:nvPr/>
        </p:nvSpPr>
        <p:spPr>
          <a:xfrm rot="-1380000">
            <a:off x="4830763" y="15382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22" name="文本框 47"/>
          <p:cNvSpPr txBox="1"/>
          <p:nvPr/>
        </p:nvSpPr>
        <p:spPr>
          <a:xfrm rot="-180000">
            <a:off x="5064125" y="22352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23" name="文本框 49"/>
          <p:cNvSpPr txBox="1"/>
          <p:nvPr/>
        </p:nvSpPr>
        <p:spPr>
          <a:xfrm rot="-5350866">
            <a:off x="6310313" y="21097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24" name="文本框 50"/>
          <p:cNvSpPr txBox="1"/>
          <p:nvPr/>
        </p:nvSpPr>
        <p:spPr>
          <a:xfrm rot="-170103">
            <a:off x="5589588" y="25908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25" name="文本框 51"/>
          <p:cNvSpPr txBox="1"/>
          <p:nvPr/>
        </p:nvSpPr>
        <p:spPr>
          <a:xfrm rot="-5350866">
            <a:off x="5843588" y="34321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26" name="文本框 32"/>
          <p:cNvSpPr txBox="1"/>
          <p:nvPr/>
        </p:nvSpPr>
        <p:spPr>
          <a:xfrm rot="1209897">
            <a:off x="1500188" y="289242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27" name="文本框 34"/>
          <p:cNvSpPr txBox="1"/>
          <p:nvPr/>
        </p:nvSpPr>
        <p:spPr>
          <a:xfrm rot="4149897">
            <a:off x="2143125" y="3455988"/>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28" name="文本框 36"/>
          <p:cNvSpPr txBox="1"/>
          <p:nvPr/>
        </p:nvSpPr>
        <p:spPr>
          <a:xfrm rot="-1380000">
            <a:off x="1604963" y="32289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29" name="文本框 37"/>
          <p:cNvSpPr txBox="1"/>
          <p:nvPr/>
        </p:nvSpPr>
        <p:spPr>
          <a:xfrm rot="1029897">
            <a:off x="2486025" y="27543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30" name="文本框 45"/>
          <p:cNvSpPr txBox="1"/>
          <p:nvPr/>
        </p:nvSpPr>
        <p:spPr>
          <a:xfrm rot="-1380000">
            <a:off x="3162300" y="314642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31" name="文本框 46"/>
          <p:cNvSpPr txBox="1"/>
          <p:nvPr/>
        </p:nvSpPr>
        <p:spPr>
          <a:xfrm rot="-170103">
            <a:off x="787400" y="153035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32" name="文本框 47"/>
          <p:cNvSpPr txBox="1"/>
          <p:nvPr/>
        </p:nvSpPr>
        <p:spPr>
          <a:xfrm rot="1029897">
            <a:off x="828675" y="340042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33" name="文本框 49"/>
          <p:cNvSpPr txBox="1"/>
          <p:nvPr/>
        </p:nvSpPr>
        <p:spPr>
          <a:xfrm rot="-170103">
            <a:off x="3009900" y="38369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34" name="文本框 50"/>
          <p:cNvSpPr txBox="1"/>
          <p:nvPr/>
        </p:nvSpPr>
        <p:spPr>
          <a:xfrm rot="-170103">
            <a:off x="4157663" y="31702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35" name="文本框 51"/>
          <p:cNvSpPr txBox="1"/>
          <p:nvPr/>
        </p:nvSpPr>
        <p:spPr>
          <a:xfrm rot="-170103">
            <a:off x="4324350" y="392906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36" name="文本框 32"/>
          <p:cNvSpPr txBox="1"/>
          <p:nvPr/>
        </p:nvSpPr>
        <p:spPr>
          <a:xfrm rot="-5070842">
            <a:off x="320675" y="20399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37" name="文本框 34"/>
          <p:cNvSpPr txBox="1"/>
          <p:nvPr/>
        </p:nvSpPr>
        <p:spPr>
          <a:xfrm rot="4149897">
            <a:off x="1339850" y="2159000"/>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38" name="文本框 41"/>
          <p:cNvSpPr txBox="1"/>
          <p:nvPr/>
        </p:nvSpPr>
        <p:spPr>
          <a:xfrm rot="-170103">
            <a:off x="1243013" y="12779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39" name="文本框 42"/>
          <p:cNvSpPr txBox="1"/>
          <p:nvPr/>
        </p:nvSpPr>
        <p:spPr>
          <a:xfrm rot="1029897">
            <a:off x="1338263" y="16843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40" name="文本框 45"/>
          <p:cNvSpPr txBox="1"/>
          <p:nvPr/>
        </p:nvSpPr>
        <p:spPr>
          <a:xfrm rot="-1380000">
            <a:off x="2117725" y="114617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41" name="文本框 46"/>
          <p:cNvSpPr txBox="1"/>
          <p:nvPr/>
        </p:nvSpPr>
        <p:spPr>
          <a:xfrm rot="-1380000">
            <a:off x="2687638" y="13160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42" name="文本框 47"/>
          <p:cNvSpPr txBox="1"/>
          <p:nvPr/>
        </p:nvSpPr>
        <p:spPr>
          <a:xfrm rot="-180000">
            <a:off x="2416175" y="18796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43" name="文本框 49"/>
          <p:cNvSpPr txBox="1"/>
          <p:nvPr/>
        </p:nvSpPr>
        <p:spPr>
          <a:xfrm rot="-1380000">
            <a:off x="3276600" y="15382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44" name="文本框 50"/>
          <p:cNvSpPr txBox="1"/>
          <p:nvPr/>
        </p:nvSpPr>
        <p:spPr>
          <a:xfrm rot="-1380000">
            <a:off x="2849563" y="21193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45" name="文本框 51"/>
          <p:cNvSpPr txBox="1"/>
          <p:nvPr/>
        </p:nvSpPr>
        <p:spPr>
          <a:xfrm rot="-1380000">
            <a:off x="3484563" y="22558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46" name="文本框 32"/>
          <p:cNvSpPr txBox="1"/>
          <p:nvPr/>
        </p:nvSpPr>
        <p:spPr>
          <a:xfrm rot="1209897">
            <a:off x="5114925" y="35385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47" name="文本框 34"/>
          <p:cNvSpPr txBox="1"/>
          <p:nvPr/>
        </p:nvSpPr>
        <p:spPr>
          <a:xfrm rot="-1030866">
            <a:off x="6313488" y="3894138"/>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48" name="文本框 36"/>
          <p:cNvSpPr txBox="1"/>
          <p:nvPr/>
        </p:nvSpPr>
        <p:spPr>
          <a:xfrm rot="368503">
            <a:off x="5773738" y="28590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49" name="文本框 37"/>
          <p:cNvSpPr txBox="1"/>
          <p:nvPr/>
        </p:nvSpPr>
        <p:spPr>
          <a:xfrm rot="829244">
            <a:off x="5284788" y="39735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50" name="文本框 45"/>
          <p:cNvSpPr txBox="1"/>
          <p:nvPr/>
        </p:nvSpPr>
        <p:spPr>
          <a:xfrm rot="-4502722">
            <a:off x="6777038" y="249872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51" name="文本框 46"/>
          <p:cNvSpPr txBox="1"/>
          <p:nvPr/>
        </p:nvSpPr>
        <p:spPr>
          <a:xfrm rot="2702238">
            <a:off x="7567613" y="30622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52" name="文本框 47"/>
          <p:cNvSpPr txBox="1"/>
          <p:nvPr/>
        </p:nvSpPr>
        <p:spPr>
          <a:xfrm rot="-3456638">
            <a:off x="6742113" y="34020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53" name="文本框 49"/>
          <p:cNvSpPr txBox="1"/>
          <p:nvPr/>
        </p:nvSpPr>
        <p:spPr>
          <a:xfrm rot="-3180423">
            <a:off x="1962150" y="23225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54" name="文本框 50"/>
          <p:cNvSpPr txBox="1"/>
          <p:nvPr/>
        </p:nvSpPr>
        <p:spPr>
          <a:xfrm rot="-3640556">
            <a:off x="7237413" y="35893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55" name="文本框 51"/>
          <p:cNvSpPr txBox="1"/>
          <p:nvPr/>
        </p:nvSpPr>
        <p:spPr>
          <a:xfrm rot="1549510">
            <a:off x="7754938" y="21748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56" name="文本框 32"/>
          <p:cNvSpPr txBox="1"/>
          <p:nvPr/>
        </p:nvSpPr>
        <p:spPr>
          <a:xfrm rot="4190103">
            <a:off x="4287838" y="25066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57" name="文本框 34"/>
          <p:cNvSpPr txBox="1"/>
          <p:nvPr/>
        </p:nvSpPr>
        <p:spPr>
          <a:xfrm rot="8340000">
            <a:off x="4922838" y="3138488"/>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58" name="文本框 36"/>
          <p:cNvSpPr txBox="1"/>
          <p:nvPr/>
        </p:nvSpPr>
        <p:spPr>
          <a:xfrm rot="-1160763">
            <a:off x="5773738" y="17510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59" name="文本框 37"/>
          <p:cNvSpPr txBox="1"/>
          <p:nvPr/>
        </p:nvSpPr>
        <p:spPr>
          <a:xfrm rot="39237">
            <a:off x="5649913" y="22733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60" name="文本框 45"/>
          <p:cNvSpPr txBox="1"/>
          <p:nvPr/>
        </p:nvSpPr>
        <p:spPr>
          <a:xfrm rot="-1160763">
            <a:off x="6334125" y="17732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61" name="文本框 46"/>
          <p:cNvSpPr txBox="1"/>
          <p:nvPr/>
        </p:nvSpPr>
        <p:spPr>
          <a:xfrm rot="-1160763">
            <a:off x="6704013" y="19875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62" name="文本框 47"/>
          <p:cNvSpPr txBox="1"/>
          <p:nvPr/>
        </p:nvSpPr>
        <p:spPr>
          <a:xfrm rot="39237">
            <a:off x="7185025" y="245745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63" name="文本框 49"/>
          <p:cNvSpPr txBox="1"/>
          <p:nvPr/>
        </p:nvSpPr>
        <p:spPr>
          <a:xfrm rot="-1160763">
            <a:off x="7038975" y="21590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64" name="文本框 50"/>
          <p:cNvSpPr txBox="1"/>
          <p:nvPr/>
        </p:nvSpPr>
        <p:spPr>
          <a:xfrm rot="-1160763">
            <a:off x="7488238" y="19335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65" name="文本框 51"/>
          <p:cNvSpPr txBox="1"/>
          <p:nvPr/>
        </p:nvSpPr>
        <p:spPr>
          <a:xfrm rot="-1160763">
            <a:off x="7289800" y="27940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66" name="文本框 32"/>
          <p:cNvSpPr txBox="1"/>
          <p:nvPr/>
        </p:nvSpPr>
        <p:spPr>
          <a:xfrm rot="4190103">
            <a:off x="2763838" y="33385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67" name="文本框 34"/>
          <p:cNvSpPr txBox="1"/>
          <p:nvPr/>
        </p:nvSpPr>
        <p:spPr>
          <a:xfrm rot="8340000">
            <a:off x="3924300" y="2816225"/>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68" name="文本框 36"/>
          <p:cNvSpPr txBox="1"/>
          <p:nvPr/>
        </p:nvSpPr>
        <p:spPr>
          <a:xfrm rot="2810103">
            <a:off x="3811588" y="17335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69" name="文本框 37"/>
          <p:cNvSpPr txBox="1"/>
          <p:nvPr/>
        </p:nvSpPr>
        <p:spPr>
          <a:xfrm rot="4010103">
            <a:off x="3811588" y="22764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70" name="文本框 45"/>
          <p:cNvSpPr txBox="1"/>
          <p:nvPr/>
        </p:nvSpPr>
        <p:spPr>
          <a:xfrm rot="2810103">
            <a:off x="4373563" y="17573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71" name="文本框 46"/>
          <p:cNvSpPr txBox="1"/>
          <p:nvPr/>
        </p:nvSpPr>
        <p:spPr>
          <a:xfrm rot="2810103">
            <a:off x="4741863" y="19700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72" name="文本框 47"/>
          <p:cNvSpPr txBox="1"/>
          <p:nvPr/>
        </p:nvSpPr>
        <p:spPr>
          <a:xfrm rot="4010103">
            <a:off x="4741863" y="25130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73" name="文本框 49"/>
          <p:cNvSpPr txBox="1"/>
          <p:nvPr/>
        </p:nvSpPr>
        <p:spPr>
          <a:xfrm rot="-1160763">
            <a:off x="6224588" y="254476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74" name="文本框 50"/>
          <p:cNvSpPr txBox="1"/>
          <p:nvPr/>
        </p:nvSpPr>
        <p:spPr>
          <a:xfrm rot="4020000">
            <a:off x="5218113" y="26304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75" name="文本框 51"/>
          <p:cNvSpPr txBox="1"/>
          <p:nvPr/>
        </p:nvSpPr>
        <p:spPr>
          <a:xfrm rot="-1160763">
            <a:off x="5599113" y="32194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76" name="文本框 32"/>
          <p:cNvSpPr txBox="1"/>
          <p:nvPr/>
        </p:nvSpPr>
        <p:spPr>
          <a:xfrm rot="5400000">
            <a:off x="1139825" y="32273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77" name="文本框 34"/>
          <p:cNvSpPr txBox="1"/>
          <p:nvPr/>
        </p:nvSpPr>
        <p:spPr>
          <a:xfrm rot="8340000">
            <a:off x="1881188" y="3552825"/>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78" name="文本框 36"/>
          <p:cNvSpPr txBox="1"/>
          <p:nvPr/>
        </p:nvSpPr>
        <p:spPr>
          <a:xfrm rot="2810103">
            <a:off x="1862138" y="27320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79" name="文本框 37"/>
          <p:cNvSpPr txBox="1"/>
          <p:nvPr/>
        </p:nvSpPr>
        <p:spPr>
          <a:xfrm rot="5220000">
            <a:off x="2297113" y="30146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80" name="文本框 45"/>
          <p:cNvSpPr txBox="1"/>
          <p:nvPr/>
        </p:nvSpPr>
        <p:spPr>
          <a:xfrm rot="2810103">
            <a:off x="2808288" y="27447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81" name="文本框 46"/>
          <p:cNvSpPr txBox="1"/>
          <p:nvPr/>
        </p:nvSpPr>
        <p:spPr>
          <a:xfrm rot="4020000">
            <a:off x="700088" y="196373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82" name="文本框 47"/>
          <p:cNvSpPr txBox="1"/>
          <p:nvPr/>
        </p:nvSpPr>
        <p:spPr>
          <a:xfrm rot="5220000">
            <a:off x="700088" y="28956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83" name="文本框 49"/>
          <p:cNvSpPr txBox="1"/>
          <p:nvPr/>
        </p:nvSpPr>
        <p:spPr>
          <a:xfrm rot="4020000">
            <a:off x="2462213" y="373856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84" name="文本框 50"/>
          <p:cNvSpPr txBox="1"/>
          <p:nvPr/>
        </p:nvSpPr>
        <p:spPr>
          <a:xfrm rot="4020000">
            <a:off x="3700463" y="33655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85" name="文本框 51"/>
          <p:cNvSpPr txBox="1"/>
          <p:nvPr/>
        </p:nvSpPr>
        <p:spPr>
          <a:xfrm rot="4020000">
            <a:off x="4070350" y="35798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86" name="文本框 32"/>
          <p:cNvSpPr txBox="1"/>
          <p:nvPr/>
        </p:nvSpPr>
        <p:spPr>
          <a:xfrm rot="-880739">
            <a:off x="514350" y="25146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87" name="文本框 34"/>
          <p:cNvSpPr txBox="1"/>
          <p:nvPr/>
        </p:nvSpPr>
        <p:spPr>
          <a:xfrm rot="8340000">
            <a:off x="1254125" y="2592388"/>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88" name="文本框 36"/>
          <p:cNvSpPr txBox="1"/>
          <p:nvPr/>
        </p:nvSpPr>
        <p:spPr>
          <a:xfrm rot="4020000">
            <a:off x="1668463" y="15097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89" name="文本框 37"/>
          <p:cNvSpPr txBox="1"/>
          <p:nvPr/>
        </p:nvSpPr>
        <p:spPr>
          <a:xfrm rot="5220000">
            <a:off x="1668463" y="20526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90" name="文本框 45"/>
          <p:cNvSpPr txBox="1"/>
          <p:nvPr/>
        </p:nvSpPr>
        <p:spPr>
          <a:xfrm rot="2810103">
            <a:off x="2228850" y="15319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91" name="文本框 46"/>
          <p:cNvSpPr txBox="1"/>
          <p:nvPr/>
        </p:nvSpPr>
        <p:spPr>
          <a:xfrm rot="2810103">
            <a:off x="2598738" y="17462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92" name="文本框 47"/>
          <p:cNvSpPr txBox="1"/>
          <p:nvPr/>
        </p:nvSpPr>
        <p:spPr>
          <a:xfrm rot="4010103">
            <a:off x="2328863" y="23129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93" name="文本框 49"/>
          <p:cNvSpPr txBox="1"/>
          <p:nvPr/>
        </p:nvSpPr>
        <p:spPr>
          <a:xfrm rot="2810103">
            <a:off x="3186113" y="19700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94" name="文本框 50"/>
          <p:cNvSpPr txBox="1"/>
          <p:nvPr/>
        </p:nvSpPr>
        <p:spPr>
          <a:xfrm rot="2810103">
            <a:off x="3073400" y="240506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95" name="文本框 51"/>
          <p:cNvSpPr txBox="1"/>
          <p:nvPr/>
        </p:nvSpPr>
        <p:spPr>
          <a:xfrm rot="2810103">
            <a:off x="3443288" y="26193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96" name="文本框 32"/>
          <p:cNvSpPr txBox="1"/>
          <p:nvPr/>
        </p:nvSpPr>
        <p:spPr>
          <a:xfrm rot="5400000">
            <a:off x="4749800" y="36814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97" name="文本框 34"/>
          <p:cNvSpPr txBox="1"/>
          <p:nvPr/>
        </p:nvSpPr>
        <p:spPr>
          <a:xfrm rot="3159237">
            <a:off x="5819775" y="4006850"/>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98" name="文本框 36"/>
          <p:cNvSpPr txBox="1"/>
          <p:nvPr/>
        </p:nvSpPr>
        <p:spPr>
          <a:xfrm rot="-1160763">
            <a:off x="6237288" y="292576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599" name="文本框 37"/>
          <p:cNvSpPr txBox="1"/>
          <p:nvPr/>
        </p:nvSpPr>
        <p:spPr>
          <a:xfrm rot="39237">
            <a:off x="6237288" y="34686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600" name="文本框 45"/>
          <p:cNvSpPr txBox="1"/>
          <p:nvPr/>
        </p:nvSpPr>
        <p:spPr>
          <a:xfrm rot="-1160763">
            <a:off x="6797675" y="29479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601" name="文本框 46"/>
          <p:cNvSpPr txBox="1"/>
          <p:nvPr/>
        </p:nvSpPr>
        <p:spPr>
          <a:xfrm rot="-1160763">
            <a:off x="7167563" y="31623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602" name="文本框 47"/>
          <p:cNvSpPr txBox="1"/>
          <p:nvPr/>
        </p:nvSpPr>
        <p:spPr>
          <a:xfrm rot="39237">
            <a:off x="6854825" y="373062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603" name="文本框 49"/>
          <p:cNvSpPr txBox="1"/>
          <p:nvPr/>
        </p:nvSpPr>
        <p:spPr>
          <a:xfrm rot="-1160763">
            <a:off x="7688263" y="34528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604" name="文本框 50"/>
          <p:cNvSpPr txBox="1"/>
          <p:nvPr/>
        </p:nvSpPr>
        <p:spPr>
          <a:xfrm rot="-1160763">
            <a:off x="7642225" y="38211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1605" name="文本框 51"/>
          <p:cNvSpPr txBox="1"/>
          <p:nvPr/>
        </p:nvSpPr>
        <p:spPr>
          <a:xfrm rot="-1160763">
            <a:off x="6780213" y="11461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 name="矩形 1"/>
          <p:cNvSpPr>
            <a:spLocks noChangeArrowheads="1"/>
          </p:cNvSpPr>
          <p:nvPr/>
        </p:nvSpPr>
        <p:spPr bwMode="auto">
          <a:xfrm>
            <a:off x="373063" y="3086100"/>
            <a:ext cx="320516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1">
              <a:lnSpc>
                <a:spcPts val="4600"/>
              </a:lnSpc>
              <a:spcBef>
                <a:spcPts val="400"/>
              </a:spcBef>
              <a:spcAft>
                <a:spcPct val="0"/>
              </a:spcAft>
              <a:buClrTx/>
              <a:buSzTx/>
              <a:buFontTx/>
              <a:buNone/>
              <a:defRPr/>
            </a:pPr>
            <a:r>
              <a:rPr kumimoji="0" lang="zh-CN" altLang="en-US" sz="3200" b="1" i="0" u="none" strike="noStrike" kern="1200" cap="none" spc="0" normalizeH="0" baseline="0" noProof="0" dirty="0">
                <a:ln>
                  <a:noFill/>
                </a:ln>
                <a:solidFill>
                  <a:srgbClr val="0000FF"/>
                </a:solidFill>
                <a:effectLst/>
                <a:uLnTx/>
                <a:uFillTx/>
                <a:latin typeface="+mn-ea"/>
                <a:ea typeface="+mn-ea"/>
                <a:cs typeface="+mn-cs"/>
                <a:sym typeface="+mn-ea"/>
              </a:rPr>
              <a:t>第五步：方法。</a:t>
            </a:r>
            <a:endParaRPr kumimoji="0" lang="en-US" altLang="zh-CN" sz="3200" b="1" i="0" u="none" strike="noStrike" kern="1200" cap="none" spc="0" normalizeH="0" baseline="0" noProof="0" dirty="0">
              <a:ln>
                <a:noFill/>
              </a:ln>
              <a:solidFill>
                <a:srgbClr val="0000FF"/>
              </a:solidFill>
              <a:effectLst/>
              <a:uLnTx/>
              <a:uFillTx/>
              <a:latin typeface="+mn-ea"/>
              <a:ea typeface="+mn-ea"/>
              <a:cs typeface="+mn-cs"/>
              <a:sym typeface="+mn-ea"/>
            </a:endParaRPr>
          </a:p>
        </p:txBody>
      </p:sp>
      <p:sp>
        <p:nvSpPr>
          <p:cNvPr id="3" name="矩形 2"/>
          <p:cNvSpPr/>
          <p:nvPr/>
        </p:nvSpPr>
        <p:spPr>
          <a:xfrm>
            <a:off x="368300" y="1446213"/>
            <a:ext cx="1693863" cy="1268412"/>
          </a:xfrm>
          <a:prstGeom prst="rect">
            <a:avLst/>
          </a:prstGeom>
          <a:noFill/>
          <a:ln w="9525">
            <a:noFill/>
          </a:ln>
        </p:spPr>
        <p:txBody>
          <a:bodyPr/>
          <a:p>
            <a:pPr hangingPunct="1">
              <a:lnSpc>
                <a:spcPts val="4600"/>
              </a:lnSpc>
              <a:spcBef>
                <a:spcPts val="400"/>
              </a:spcBef>
            </a:pPr>
            <a:r>
              <a:rPr lang="zh-CN" altLang="en-US" sz="2800" b="1" dirty="0">
                <a:latin typeface="楷体" panose="02010609060101010101" pitchFamily="49" charset="-122"/>
                <a:ea typeface="楷体" panose="02010609060101010101" pitchFamily="49" charset="-122"/>
              </a:rPr>
              <a:t>父母，我们的榜样</a:t>
            </a:r>
            <a:endParaRPr lang="en-US" altLang="zh-CN" sz="2800" b="1" dirty="0">
              <a:latin typeface="楷体" panose="02010609060101010101" pitchFamily="49" charset="-122"/>
              <a:ea typeface="楷体" panose="02010609060101010101" pitchFamily="49" charset="-122"/>
            </a:endParaRPr>
          </a:p>
        </p:txBody>
      </p:sp>
      <p:sp>
        <p:nvSpPr>
          <p:cNvPr id="4" name="左大括号 3"/>
          <p:cNvSpPr/>
          <p:nvPr/>
        </p:nvSpPr>
        <p:spPr>
          <a:xfrm>
            <a:off x="1974850" y="1250950"/>
            <a:ext cx="249238" cy="1598613"/>
          </a:xfrm>
          <a:prstGeom prst="leftBrace">
            <a:avLst>
              <a:gd name="adj1" fmla="val 68333"/>
              <a:gd name="adj2" fmla="val 50000"/>
            </a:avLst>
          </a:prstGeom>
          <a:ln w="38100"/>
        </p:spPr>
        <p:style>
          <a:lnRef idx="1">
            <a:schemeClr val="accent3"/>
          </a:lnRef>
          <a:fillRef idx="0">
            <a:schemeClr val="accent3"/>
          </a:fillRef>
          <a:effectRef idx="0">
            <a:schemeClr val="accent3"/>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矩形 4"/>
          <p:cNvSpPr/>
          <p:nvPr/>
        </p:nvSpPr>
        <p:spPr>
          <a:xfrm>
            <a:off x="2224088" y="960438"/>
            <a:ext cx="5311775" cy="714375"/>
          </a:xfrm>
          <a:prstGeom prst="rect">
            <a:avLst/>
          </a:prstGeom>
          <a:noFill/>
          <a:ln w="9525">
            <a:noFill/>
          </a:ln>
        </p:spPr>
        <p:txBody>
          <a:bodyPr/>
          <a:p>
            <a:pPr hangingPunct="1">
              <a:lnSpc>
                <a:spcPts val="4600"/>
              </a:lnSpc>
              <a:spcBef>
                <a:spcPts val="400"/>
              </a:spcBef>
            </a:pPr>
            <a:r>
              <a:rPr lang="zh-CN" altLang="en-US" sz="2800" b="1" dirty="0">
                <a:latin typeface="楷体" panose="02010609060101010101" pitchFamily="49" charset="-122"/>
                <a:ea typeface="楷体" panose="02010609060101010101" pitchFamily="49" charset="-122"/>
              </a:rPr>
              <a:t>开头：写所看漫画的故事内容。</a:t>
            </a:r>
            <a:endParaRPr lang="en-US" altLang="zh-CN" sz="2800" b="1" dirty="0">
              <a:latin typeface="楷体" panose="02010609060101010101" pitchFamily="49" charset="-122"/>
              <a:ea typeface="楷体" panose="02010609060101010101" pitchFamily="49" charset="-122"/>
            </a:endParaRPr>
          </a:p>
        </p:txBody>
      </p:sp>
      <p:sp>
        <p:nvSpPr>
          <p:cNvPr id="6" name="矩形 5"/>
          <p:cNvSpPr/>
          <p:nvPr/>
        </p:nvSpPr>
        <p:spPr>
          <a:xfrm>
            <a:off x="2214563" y="1563688"/>
            <a:ext cx="6003925" cy="992187"/>
          </a:xfrm>
          <a:prstGeom prst="rect">
            <a:avLst/>
          </a:prstGeom>
          <a:noFill/>
          <a:ln w="9525">
            <a:noFill/>
          </a:ln>
        </p:spPr>
        <p:txBody>
          <a:bodyPr/>
          <a:p>
            <a:pPr hangingPunct="1">
              <a:lnSpc>
                <a:spcPct val="110000"/>
              </a:lnSpc>
              <a:spcBef>
                <a:spcPts val="400"/>
              </a:spcBef>
            </a:pPr>
            <a:r>
              <a:rPr lang="zh-CN" altLang="en-US" sz="2800" b="1" dirty="0">
                <a:latin typeface="楷体" panose="02010609060101010101" pitchFamily="49" charset="-122"/>
                <a:ea typeface="楷体" panose="02010609060101010101" pitchFamily="49" charset="-122"/>
              </a:rPr>
              <a:t>中间：正反各举一例，写父母对孩子的榜样作用。</a:t>
            </a:r>
            <a:endParaRPr lang="en-US" altLang="zh-CN" sz="2800" b="1" dirty="0">
              <a:latin typeface="楷体" panose="02010609060101010101" pitchFamily="49" charset="-122"/>
              <a:ea typeface="楷体" panose="02010609060101010101" pitchFamily="49" charset="-122"/>
            </a:endParaRPr>
          </a:p>
        </p:txBody>
      </p:sp>
      <p:sp>
        <p:nvSpPr>
          <p:cNvPr id="7" name="矩形 6"/>
          <p:cNvSpPr/>
          <p:nvPr/>
        </p:nvSpPr>
        <p:spPr>
          <a:xfrm>
            <a:off x="2224088" y="2525713"/>
            <a:ext cx="6003925" cy="633412"/>
          </a:xfrm>
          <a:prstGeom prst="rect">
            <a:avLst/>
          </a:prstGeom>
          <a:noFill/>
          <a:ln w="9525">
            <a:noFill/>
          </a:ln>
        </p:spPr>
        <p:txBody>
          <a:bodyPr/>
          <a:p>
            <a:pPr hangingPunct="1">
              <a:lnSpc>
                <a:spcPct val="120000"/>
              </a:lnSpc>
              <a:spcBef>
                <a:spcPts val="400"/>
              </a:spcBef>
            </a:pPr>
            <a:r>
              <a:rPr lang="zh-CN" altLang="en-US" sz="2800" b="1" dirty="0">
                <a:latin typeface="楷体" panose="02010609060101010101" pitchFamily="49" charset="-122"/>
                <a:ea typeface="楷体" panose="02010609060101010101" pitchFamily="49" charset="-122"/>
              </a:rPr>
              <a:t>结尾：点明中心，写出所得的启示。</a:t>
            </a:r>
            <a:endParaRPr lang="en-US" altLang="zh-CN" sz="2800" b="1" dirty="0">
              <a:latin typeface="楷体" panose="02010609060101010101" pitchFamily="49" charset="-122"/>
              <a:ea typeface="楷体" panose="02010609060101010101" pitchFamily="49" charset="-122"/>
            </a:endParaRPr>
          </a:p>
        </p:txBody>
      </p:sp>
      <p:sp>
        <p:nvSpPr>
          <p:cNvPr id="8" name="矩形 7"/>
          <p:cNvSpPr>
            <a:spLocks noChangeArrowheads="1"/>
          </p:cNvSpPr>
          <p:nvPr/>
        </p:nvSpPr>
        <p:spPr bwMode="auto">
          <a:xfrm>
            <a:off x="509588" y="395288"/>
            <a:ext cx="56626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1">
              <a:lnSpc>
                <a:spcPts val="4600"/>
              </a:lnSpc>
              <a:spcBef>
                <a:spcPts val="400"/>
              </a:spcBef>
              <a:spcAft>
                <a:spcPct val="0"/>
              </a:spcAft>
              <a:buClrTx/>
              <a:buSzTx/>
              <a:buFontTx/>
              <a:buNone/>
              <a:defRPr/>
            </a:pPr>
            <a:r>
              <a:rPr kumimoji="0" lang="zh-CN" altLang="en-US" sz="3200" b="1" i="0" u="none" strike="noStrike" kern="1200" cap="none" spc="0" normalizeH="0" baseline="0" noProof="0" dirty="0">
                <a:ln>
                  <a:noFill/>
                </a:ln>
                <a:solidFill>
                  <a:srgbClr val="0000FF"/>
                </a:solidFill>
                <a:effectLst/>
                <a:uLnTx/>
                <a:uFillTx/>
                <a:latin typeface="+mn-ea"/>
                <a:ea typeface="+mn-ea"/>
                <a:cs typeface="+mn-cs"/>
                <a:sym typeface="+mn-ea"/>
              </a:rPr>
              <a:t>第四步：思路（以范文为例）</a:t>
            </a:r>
            <a:endParaRPr kumimoji="0" lang="en-US" altLang="zh-CN" sz="3200" b="1" i="0" u="none" strike="noStrike" kern="1200" cap="none" spc="0" normalizeH="0" baseline="0" noProof="0" dirty="0">
              <a:ln>
                <a:noFill/>
              </a:ln>
              <a:solidFill>
                <a:srgbClr val="0000FF"/>
              </a:solidFill>
              <a:effectLst/>
              <a:uLnTx/>
              <a:uFillTx/>
              <a:latin typeface="+mn-ea"/>
              <a:ea typeface="+mn-ea"/>
              <a:cs typeface="+mn-cs"/>
              <a:sym typeface="+mn-ea"/>
            </a:endParaRPr>
          </a:p>
        </p:txBody>
      </p:sp>
      <p:sp>
        <p:nvSpPr>
          <p:cNvPr id="9" name="矩形 8"/>
          <p:cNvSpPr/>
          <p:nvPr/>
        </p:nvSpPr>
        <p:spPr>
          <a:xfrm>
            <a:off x="509588" y="3811588"/>
            <a:ext cx="8161337" cy="1062037"/>
          </a:xfrm>
          <a:prstGeom prst="rect">
            <a:avLst/>
          </a:prstGeom>
          <a:noFill/>
          <a:ln w="9525">
            <a:noFill/>
          </a:ln>
        </p:spPr>
        <p:txBody>
          <a:bodyPr/>
          <a:p>
            <a:pPr hangingPunct="1">
              <a:lnSpc>
                <a:spcPct val="110000"/>
              </a:lnSpc>
              <a:spcBef>
                <a:spcPts val="400"/>
              </a:spcBef>
            </a:pPr>
            <a:r>
              <a:rPr lang="zh-CN" altLang="en-US" sz="2800" b="1" dirty="0">
                <a:latin typeface="楷体" panose="02010609060101010101" pitchFamily="49" charset="-122"/>
                <a:ea typeface="楷体" panose="02010609060101010101" pitchFamily="49" charset="-122"/>
              </a:rPr>
              <a:t>    写作时，要叙事清楚，并运用心理、动作等描写，写出自己所得的启示。</a:t>
            </a:r>
            <a:endParaRPr lang="en-US" altLang="zh-CN" sz="28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randombar(horizontal)">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CE6F2">
            <a:alpha val="72156"/>
          </a:srgbClr>
        </a:solidFill>
        <a:effectLst/>
      </p:bgPr>
    </p:bg>
    <p:spTree>
      <p:nvGrpSpPr>
        <p:cNvPr id="1" name=""/>
        <p:cNvGrpSpPr/>
        <p:nvPr/>
      </p:nvGrpSpPr>
      <p:grpSpPr/>
      <p:sp>
        <p:nvSpPr>
          <p:cNvPr id="22530" name="Text Box 4"/>
          <p:cNvSpPr txBox="1"/>
          <p:nvPr/>
        </p:nvSpPr>
        <p:spPr>
          <a:xfrm>
            <a:off x="704850" y="404813"/>
            <a:ext cx="2025650" cy="584200"/>
          </a:xfrm>
          <a:prstGeom prst="rect">
            <a:avLst/>
          </a:prstGeom>
          <a:noFill/>
          <a:ln w="9525">
            <a:noFill/>
          </a:ln>
        </p:spPr>
        <p:txBody>
          <a:bodyPr>
            <a:spAutoFit/>
          </a:bodyPr>
          <a:p>
            <a:pPr eaLnBrk="1" hangingPunct="1">
              <a:spcBef>
                <a:spcPct val="50000"/>
              </a:spcBef>
            </a:pPr>
            <a:r>
              <a:rPr lang="zh-CN" altLang="en-US" sz="3200" b="1" dirty="0">
                <a:solidFill>
                  <a:srgbClr val="FF5050"/>
                </a:solidFill>
                <a:latin typeface="Arial" panose="020B0604020202020204" pitchFamily="34" charset="0"/>
                <a:ea typeface="黑体" panose="02010600030101010101" pitchFamily="49" charset="-122"/>
              </a:rPr>
              <a:t>范文欣赏</a:t>
            </a:r>
            <a:endParaRPr lang="zh-CN" altLang="en-US" sz="3200" b="1" dirty="0">
              <a:solidFill>
                <a:srgbClr val="FF5050"/>
              </a:solidFill>
              <a:latin typeface="Arial" panose="020B0604020202020204" pitchFamily="34" charset="0"/>
              <a:ea typeface="黑体" panose="02010600030101010101" pitchFamily="49" charset="-122"/>
            </a:endParaRPr>
          </a:p>
        </p:txBody>
      </p:sp>
      <p:sp>
        <p:nvSpPr>
          <p:cNvPr id="3" name="矩形 2"/>
          <p:cNvSpPr/>
          <p:nvPr/>
        </p:nvSpPr>
        <p:spPr>
          <a:xfrm>
            <a:off x="292100" y="649288"/>
            <a:ext cx="6440488" cy="4440237"/>
          </a:xfrm>
          <a:prstGeom prst="rect">
            <a:avLst/>
          </a:prstGeom>
          <a:noFill/>
          <a:ln w="9525">
            <a:noFill/>
          </a:ln>
        </p:spPr>
        <p:txBody>
          <a:bodyPr>
            <a:spAutoFit/>
          </a:bodyPr>
          <a:p>
            <a:pPr indent="719455" algn="ctr" eaLnBrk="1" hangingPunct="1">
              <a:lnSpc>
                <a:spcPct val="110000"/>
              </a:lnSpc>
            </a:pPr>
            <a:r>
              <a:rPr lang="zh-CN" altLang="en-US" sz="2600" b="1" dirty="0">
                <a:solidFill>
                  <a:srgbClr val="CC00FF"/>
                </a:solidFill>
                <a:latin typeface="楷体" panose="02010609060101010101" pitchFamily="49" charset="-122"/>
                <a:ea typeface="楷体" panose="02010609060101010101" pitchFamily="49" charset="-122"/>
              </a:rPr>
              <a:t>父母，我们的榜样</a:t>
            </a:r>
            <a:endParaRPr lang="zh-CN" altLang="en-US" sz="2600" b="1" dirty="0">
              <a:solidFill>
                <a:srgbClr val="CC00FF"/>
              </a:solidFill>
              <a:latin typeface="楷体" panose="02010609060101010101" pitchFamily="49" charset="-122"/>
              <a:ea typeface="楷体" panose="02010609060101010101" pitchFamily="49" charset="-122"/>
            </a:endParaRPr>
          </a:p>
          <a:p>
            <a:pPr indent="719455" eaLnBrk="1" hangingPunct="1">
              <a:lnSpc>
                <a:spcPct val="110000"/>
              </a:lnSpc>
            </a:pPr>
            <a:r>
              <a:rPr lang="zh-CN" altLang="en-US" sz="2600" b="1" dirty="0">
                <a:latin typeface="楷体" panose="02010609060101010101" pitchFamily="49" charset="-122"/>
                <a:ea typeface="楷体" panose="02010609060101010101" pitchFamily="49" charset="-122"/>
              </a:rPr>
              <a:t>今天，我看了</a:t>
            </a:r>
            <a:r>
              <a:rPr lang="en-US" altLang="zh-CN" sz="2600" b="1" dirty="0">
                <a:latin typeface="楷体" panose="02010609060101010101" pitchFamily="49" charset="-122"/>
                <a:ea typeface="楷体" panose="02010609060101010101" pitchFamily="49" charset="-122"/>
              </a:rPr>
              <a:t>《</a:t>
            </a:r>
            <a:r>
              <a:rPr lang="zh-CN" altLang="en-US" sz="2600" b="1" dirty="0">
                <a:latin typeface="楷体" panose="02010609060101010101" pitchFamily="49" charset="-122"/>
                <a:ea typeface="楷体" panose="02010609060101010101" pitchFamily="49" charset="-122"/>
              </a:rPr>
              <a:t>父与子</a:t>
            </a:r>
            <a:r>
              <a:rPr lang="en-US" altLang="zh-CN" sz="2600" b="1" dirty="0">
                <a:latin typeface="楷体" panose="02010609060101010101" pitchFamily="49" charset="-122"/>
                <a:ea typeface="楷体" panose="02010609060101010101" pitchFamily="49" charset="-122"/>
              </a:rPr>
              <a:t>》</a:t>
            </a:r>
            <a:r>
              <a:rPr lang="zh-CN" altLang="en-US" sz="2600" b="1" dirty="0">
                <a:latin typeface="楷体" panose="02010609060101010101" pitchFamily="49" charset="-122"/>
                <a:ea typeface="楷体" panose="02010609060101010101" pitchFamily="49" charset="-122"/>
              </a:rPr>
              <a:t>漫画全集，里面的漫画妙趣横生。其中的</a:t>
            </a:r>
            <a:r>
              <a:rPr lang="en-US" altLang="zh-CN" sz="2600" b="1" dirty="0">
                <a:latin typeface="楷体" panose="02010609060101010101" pitchFamily="49" charset="-122"/>
                <a:ea typeface="楷体" panose="02010609060101010101" pitchFamily="49" charset="-122"/>
              </a:rPr>
              <a:t>《</a:t>
            </a:r>
            <a:r>
              <a:rPr lang="zh-CN" altLang="en-US" sz="2600" b="1" dirty="0">
                <a:latin typeface="楷体" panose="02010609060101010101" pitchFamily="49" charset="-122"/>
                <a:ea typeface="楷体" panose="02010609060101010101" pitchFamily="49" charset="-122"/>
              </a:rPr>
              <a:t>坏榜样</a:t>
            </a:r>
            <a:r>
              <a:rPr lang="en-US" altLang="zh-CN" sz="2600" b="1" dirty="0">
                <a:latin typeface="楷体" panose="02010609060101010101" pitchFamily="49" charset="-122"/>
                <a:ea typeface="楷体" panose="02010609060101010101" pitchFamily="49" charset="-122"/>
              </a:rPr>
              <a:t>》</a:t>
            </a:r>
            <a:r>
              <a:rPr lang="zh-CN" altLang="en-US" sz="2600" b="1" dirty="0">
                <a:latin typeface="楷体" panose="02010609060101010101" pitchFamily="49" charset="-122"/>
                <a:ea typeface="楷体" panose="02010609060101010101" pitchFamily="49" charset="-122"/>
              </a:rPr>
              <a:t>给我印象最深：爸爸带儿子检查牙齿。面对牙医。儿子非常害怕，紧张地喊：</a:t>
            </a:r>
            <a:r>
              <a:rPr lang="en-US" altLang="zh-CN" sz="2600" b="1" dirty="0">
                <a:latin typeface="楷体" panose="02010609060101010101" pitchFamily="49" charset="-122"/>
                <a:ea typeface="楷体" panose="02010609060101010101" pitchFamily="49" charset="-122"/>
              </a:rPr>
              <a:t>“</a:t>
            </a:r>
            <a:r>
              <a:rPr lang="zh-CN" altLang="en-US" sz="2600" b="1" dirty="0">
                <a:latin typeface="楷体" panose="02010609060101010101" pitchFamily="49" charset="-122"/>
                <a:ea typeface="楷体" panose="02010609060101010101" pitchFamily="49" charset="-122"/>
              </a:rPr>
              <a:t>不要！我不要拔牙！</a:t>
            </a:r>
            <a:r>
              <a:rPr lang="en-US" altLang="zh-CN" sz="2600" b="1" dirty="0">
                <a:latin typeface="楷体" panose="02010609060101010101" pitchFamily="49" charset="-122"/>
                <a:ea typeface="楷体" panose="02010609060101010101" pitchFamily="49" charset="-122"/>
              </a:rPr>
              <a:t>”</a:t>
            </a:r>
            <a:r>
              <a:rPr lang="zh-CN" altLang="en-US" sz="2600" b="1" dirty="0">
                <a:latin typeface="楷体" panose="02010609060101010101" pitchFamily="49" charset="-122"/>
                <a:ea typeface="楷体" panose="02010609060101010101" pitchFamily="49" charset="-122"/>
              </a:rPr>
              <a:t>爸爸为了鼓励儿子勇敢些，让医生给他也检查一下牙齿，并且对儿子说：</a:t>
            </a:r>
            <a:r>
              <a:rPr lang="en-US" altLang="zh-CN" sz="2600" b="1" dirty="0">
                <a:latin typeface="楷体" panose="02010609060101010101" pitchFamily="49" charset="-122"/>
                <a:ea typeface="楷体" panose="02010609060101010101" pitchFamily="49" charset="-122"/>
              </a:rPr>
              <a:t>“</a:t>
            </a:r>
            <a:r>
              <a:rPr lang="zh-CN" altLang="en-US" sz="2600" b="1" dirty="0">
                <a:latin typeface="楷体" panose="02010609060101010101" pitchFamily="49" charset="-122"/>
                <a:ea typeface="楷体" panose="02010609060101010101" pitchFamily="49" charset="-122"/>
              </a:rPr>
              <a:t>儿子，别怕！看看爸爸！</a:t>
            </a:r>
            <a:r>
              <a:rPr lang="en-US" altLang="zh-CN" sz="2600" b="1" dirty="0">
                <a:latin typeface="楷体" panose="02010609060101010101" pitchFamily="49" charset="-122"/>
                <a:ea typeface="楷体" panose="02010609060101010101" pitchFamily="49" charset="-122"/>
              </a:rPr>
              <a:t>”</a:t>
            </a:r>
            <a:r>
              <a:rPr lang="zh-CN" altLang="en-US" sz="2600" b="1" dirty="0">
                <a:latin typeface="楷体" panose="02010609060101010101" pitchFamily="49" charset="-122"/>
                <a:ea typeface="楷体" panose="02010609060101010101" pitchFamily="49" charset="-122"/>
              </a:rPr>
              <a:t>结果医生发现爸爸有一颗牙齿坏掉了，并建议他马上拔掉。爸爸竟然也紧张得喊了</a:t>
            </a:r>
            <a:endParaRPr lang="zh-CN" altLang="en-US" sz="2600" b="1" dirty="0">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1"/>
          <a:stretch>
            <a:fillRect/>
          </a:stretch>
        </p:blipFill>
        <p:spPr>
          <a:xfrm>
            <a:off x="6648450" y="1887538"/>
            <a:ext cx="2344738" cy="31003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CE6F2">
            <a:alpha val="72156"/>
          </a:srgbClr>
        </a:solidFill>
        <a:effectLst/>
      </p:bgPr>
    </p:bg>
    <p:spTree>
      <p:nvGrpSpPr>
        <p:cNvPr id="1" name=""/>
        <p:cNvGrpSpPr/>
        <p:nvPr/>
      </p:nvGrpSpPr>
      <p:grpSpPr/>
      <p:sp>
        <p:nvSpPr>
          <p:cNvPr id="23554" name="文本框 32"/>
          <p:cNvSpPr txBox="1"/>
          <p:nvPr/>
        </p:nvSpPr>
        <p:spPr>
          <a:xfrm>
            <a:off x="4475163" y="2925763"/>
            <a:ext cx="504825" cy="169862"/>
          </a:xfrm>
          <a:prstGeom prst="rect">
            <a:avLst/>
          </a:prstGeom>
          <a:noFill/>
          <a:ln w="9525">
            <a:noFill/>
          </a:ln>
        </p:spPr>
        <p:txBody>
          <a:bodyPr wrap="none">
            <a:spAutoFit/>
          </a:bodyPr>
          <a:p>
            <a:r>
              <a:rPr lang="zh-CN" altLang="en-US"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55" name="文本框 34"/>
          <p:cNvSpPr txBox="1"/>
          <p:nvPr/>
        </p:nvSpPr>
        <p:spPr>
          <a:xfrm rot="-280097">
            <a:off x="3433763" y="1228725"/>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56" name="文本框 36"/>
          <p:cNvSpPr txBox="1"/>
          <p:nvPr/>
        </p:nvSpPr>
        <p:spPr>
          <a:xfrm rot="-5350866">
            <a:off x="5859463" y="13144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57" name="文本框 37"/>
          <p:cNvSpPr txBox="1"/>
          <p:nvPr/>
        </p:nvSpPr>
        <p:spPr>
          <a:xfrm rot="-4150866">
            <a:off x="5329238" y="17224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58" name="文本框 45"/>
          <p:cNvSpPr txBox="1"/>
          <p:nvPr/>
        </p:nvSpPr>
        <p:spPr>
          <a:xfrm rot="-5350866">
            <a:off x="6421438" y="13382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59" name="文本框 46"/>
          <p:cNvSpPr txBox="1"/>
          <p:nvPr/>
        </p:nvSpPr>
        <p:spPr>
          <a:xfrm rot="-424911">
            <a:off x="7067550" y="15700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60" name="文本框 47"/>
          <p:cNvSpPr txBox="1"/>
          <p:nvPr/>
        </p:nvSpPr>
        <p:spPr>
          <a:xfrm rot="-4150866">
            <a:off x="7653338" y="24971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61" name="文本框 49"/>
          <p:cNvSpPr txBox="1"/>
          <p:nvPr/>
        </p:nvSpPr>
        <p:spPr>
          <a:xfrm rot="657351">
            <a:off x="5448300" y="13350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62" name="文本框 50"/>
          <p:cNvSpPr txBox="1"/>
          <p:nvPr/>
        </p:nvSpPr>
        <p:spPr>
          <a:xfrm rot="1480325">
            <a:off x="7391400" y="12446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63" name="文本框 51"/>
          <p:cNvSpPr txBox="1"/>
          <p:nvPr/>
        </p:nvSpPr>
        <p:spPr>
          <a:xfrm rot="-5350866">
            <a:off x="5980113" y="21764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64" name="文本框 32"/>
          <p:cNvSpPr txBox="1"/>
          <p:nvPr/>
        </p:nvSpPr>
        <p:spPr>
          <a:xfrm>
            <a:off x="3262313" y="35607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65" name="文本框 34"/>
          <p:cNvSpPr txBox="1"/>
          <p:nvPr/>
        </p:nvSpPr>
        <p:spPr>
          <a:xfrm rot="4149897">
            <a:off x="4464050" y="3498850"/>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66" name="文本框 36"/>
          <p:cNvSpPr txBox="1"/>
          <p:nvPr/>
        </p:nvSpPr>
        <p:spPr>
          <a:xfrm rot="-1380000">
            <a:off x="3900488" y="13017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67" name="文本框 37"/>
          <p:cNvSpPr txBox="1"/>
          <p:nvPr/>
        </p:nvSpPr>
        <p:spPr>
          <a:xfrm rot="-180000">
            <a:off x="4130675" y="205422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68" name="文本框 45"/>
          <p:cNvSpPr txBox="1"/>
          <p:nvPr/>
        </p:nvSpPr>
        <p:spPr>
          <a:xfrm rot="-1380000">
            <a:off x="4460875" y="132397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69" name="文本框 46"/>
          <p:cNvSpPr txBox="1"/>
          <p:nvPr/>
        </p:nvSpPr>
        <p:spPr>
          <a:xfrm rot="-1380000">
            <a:off x="4830763" y="15382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70" name="文本框 47"/>
          <p:cNvSpPr txBox="1"/>
          <p:nvPr/>
        </p:nvSpPr>
        <p:spPr>
          <a:xfrm rot="-180000">
            <a:off x="5064125" y="22352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71" name="文本框 49"/>
          <p:cNvSpPr txBox="1"/>
          <p:nvPr/>
        </p:nvSpPr>
        <p:spPr>
          <a:xfrm rot="-5350866">
            <a:off x="6310313" y="21097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72" name="文本框 50"/>
          <p:cNvSpPr txBox="1"/>
          <p:nvPr/>
        </p:nvSpPr>
        <p:spPr>
          <a:xfrm rot="-170103">
            <a:off x="5589588" y="25908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73" name="文本框 51"/>
          <p:cNvSpPr txBox="1"/>
          <p:nvPr/>
        </p:nvSpPr>
        <p:spPr>
          <a:xfrm rot="-5350866">
            <a:off x="5843588" y="34321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74" name="文本框 32"/>
          <p:cNvSpPr txBox="1"/>
          <p:nvPr/>
        </p:nvSpPr>
        <p:spPr>
          <a:xfrm rot="1209897">
            <a:off x="1500188" y="289242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75" name="文本框 34"/>
          <p:cNvSpPr txBox="1"/>
          <p:nvPr/>
        </p:nvSpPr>
        <p:spPr>
          <a:xfrm rot="4149897">
            <a:off x="2143125" y="3455988"/>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76" name="文本框 36"/>
          <p:cNvSpPr txBox="1"/>
          <p:nvPr/>
        </p:nvSpPr>
        <p:spPr>
          <a:xfrm rot="-1380000">
            <a:off x="1604963" y="32289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77" name="文本框 37"/>
          <p:cNvSpPr txBox="1"/>
          <p:nvPr/>
        </p:nvSpPr>
        <p:spPr>
          <a:xfrm rot="1029897">
            <a:off x="2486025" y="27543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78" name="文本框 45"/>
          <p:cNvSpPr txBox="1"/>
          <p:nvPr/>
        </p:nvSpPr>
        <p:spPr>
          <a:xfrm rot="-1380000">
            <a:off x="3162300" y="314642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79" name="文本框 46"/>
          <p:cNvSpPr txBox="1"/>
          <p:nvPr/>
        </p:nvSpPr>
        <p:spPr>
          <a:xfrm rot="-170103">
            <a:off x="787400" y="153035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80" name="文本框 47"/>
          <p:cNvSpPr txBox="1"/>
          <p:nvPr/>
        </p:nvSpPr>
        <p:spPr>
          <a:xfrm rot="1029897">
            <a:off x="828675" y="340042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81" name="文本框 49"/>
          <p:cNvSpPr txBox="1"/>
          <p:nvPr/>
        </p:nvSpPr>
        <p:spPr>
          <a:xfrm rot="-170103">
            <a:off x="3009900" y="38369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82" name="文本框 50"/>
          <p:cNvSpPr txBox="1"/>
          <p:nvPr/>
        </p:nvSpPr>
        <p:spPr>
          <a:xfrm rot="-170103">
            <a:off x="4157663" y="31702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83" name="文本框 51"/>
          <p:cNvSpPr txBox="1"/>
          <p:nvPr/>
        </p:nvSpPr>
        <p:spPr>
          <a:xfrm rot="-170103">
            <a:off x="4324350" y="392906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84" name="文本框 32"/>
          <p:cNvSpPr txBox="1"/>
          <p:nvPr/>
        </p:nvSpPr>
        <p:spPr>
          <a:xfrm rot="-5070842">
            <a:off x="320675" y="20399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85" name="文本框 34"/>
          <p:cNvSpPr txBox="1"/>
          <p:nvPr/>
        </p:nvSpPr>
        <p:spPr>
          <a:xfrm rot="4149897">
            <a:off x="1339850" y="2159000"/>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86" name="文本框 39"/>
          <p:cNvSpPr txBox="1"/>
          <p:nvPr/>
        </p:nvSpPr>
        <p:spPr>
          <a:xfrm rot="-170103">
            <a:off x="1243013" y="12779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87" name="文本框 40"/>
          <p:cNvSpPr txBox="1"/>
          <p:nvPr/>
        </p:nvSpPr>
        <p:spPr>
          <a:xfrm rot="1029897">
            <a:off x="1338263" y="16843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88" name="文本框 45"/>
          <p:cNvSpPr txBox="1"/>
          <p:nvPr/>
        </p:nvSpPr>
        <p:spPr>
          <a:xfrm rot="-1380000">
            <a:off x="2117725" y="114617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89" name="文本框 46"/>
          <p:cNvSpPr txBox="1"/>
          <p:nvPr/>
        </p:nvSpPr>
        <p:spPr>
          <a:xfrm rot="-1380000">
            <a:off x="2687638" y="13160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90" name="文本框 47"/>
          <p:cNvSpPr txBox="1"/>
          <p:nvPr/>
        </p:nvSpPr>
        <p:spPr>
          <a:xfrm rot="-180000">
            <a:off x="2416175" y="18796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91" name="文本框 49"/>
          <p:cNvSpPr txBox="1"/>
          <p:nvPr/>
        </p:nvSpPr>
        <p:spPr>
          <a:xfrm rot="-1380000">
            <a:off x="3276600" y="15382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92" name="文本框 50"/>
          <p:cNvSpPr txBox="1"/>
          <p:nvPr/>
        </p:nvSpPr>
        <p:spPr>
          <a:xfrm rot="-1380000">
            <a:off x="2849563" y="21193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93" name="文本框 51"/>
          <p:cNvSpPr txBox="1"/>
          <p:nvPr/>
        </p:nvSpPr>
        <p:spPr>
          <a:xfrm rot="-1380000">
            <a:off x="3484563" y="22558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94" name="文本框 32"/>
          <p:cNvSpPr txBox="1"/>
          <p:nvPr/>
        </p:nvSpPr>
        <p:spPr>
          <a:xfrm rot="1209897">
            <a:off x="5114925" y="35385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95" name="文本框 34"/>
          <p:cNvSpPr txBox="1"/>
          <p:nvPr/>
        </p:nvSpPr>
        <p:spPr>
          <a:xfrm rot="-1030866">
            <a:off x="6313488" y="3894138"/>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96" name="文本框 36"/>
          <p:cNvSpPr txBox="1"/>
          <p:nvPr/>
        </p:nvSpPr>
        <p:spPr>
          <a:xfrm rot="368503">
            <a:off x="5773738" y="28590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97" name="文本框 37"/>
          <p:cNvSpPr txBox="1"/>
          <p:nvPr/>
        </p:nvSpPr>
        <p:spPr>
          <a:xfrm rot="829244">
            <a:off x="5284788" y="39735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98" name="文本框 45"/>
          <p:cNvSpPr txBox="1"/>
          <p:nvPr/>
        </p:nvSpPr>
        <p:spPr>
          <a:xfrm rot="-4502722">
            <a:off x="6777038" y="249872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599" name="文本框 46"/>
          <p:cNvSpPr txBox="1"/>
          <p:nvPr/>
        </p:nvSpPr>
        <p:spPr>
          <a:xfrm rot="2702238">
            <a:off x="7567613" y="30622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00" name="文本框 47"/>
          <p:cNvSpPr txBox="1"/>
          <p:nvPr/>
        </p:nvSpPr>
        <p:spPr>
          <a:xfrm rot="-3456638">
            <a:off x="6742113" y="34020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01" name="文本框 49"/>
          <p:cNvSpPr txBox="1"/>
          <p:nvPr/>
        </p:nvSpPr>
        <p:spPr>
          <a:xfrm rot="-3180423">
            <a:off x="1962150" y="23225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02" name="文本框 50"/>
          <p:cNvSpPr txBox="1"/>
          <p:nvPr/>
        </p:nvSpPr>
        <p:spPr>
          <a:xfrm rot="-3640556">
            <a:off x="7237413" y="35893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03" name="文本框 51"/>
          <p:cNvSpPr txBox="1"/>
          <p:nvPr/>
        </p:nvSpPr>
        <p:spPr>
          <a:xfrm rot="1549510">
            <a:off x="7754938" y="21748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04" name="文本框 32"/>
          <p:cNvSpPr txBox="1"/>
          <p:nvPr/>
        </p:nvSpPr>
        <p:spPr>
          <a:xfrm rot="4190103">
            <a:off x="4287838" y="25066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05" name="文本框 34"/>
          <p:cNvSpPr txBox="1"/>
          <p:nvPr/>
        </p:nvSpPr>
        <p:spPr>
          <a:xfrm rot="8340000">
            <a:off x="4922838" y="3138488"/>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06" name="文本框 36"/>
          <p:cNvSpPr txBox="1"/>
          <p:nvPr/>
        </p:nvSpPr>
        <p:spPr>
          <a:xfrm rot="-1160763">
            <a:off x="5773738" y="17510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07" name="文本框 37"/>
          <p:cNvSpPr txBox="1"/>
          <p:nvPr/>
        </p:nvSpPr>
        <p:spPr>
          <a:xfrm rot="39237">
            <a:off x="5649913" y="22733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08" name="文本框 45"/>
          <p:cNvSpPr txBox="1"/>
          <p:nvPr/>
        </p:nvSpPr>
        <p:spPr>
          <a:xfrm rot="-1160763">
            <a:off x="6334125" y="17732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09" name="文本框 46"/>
          <p:cNvSpPr txBox="1"/>
          <p:nvPr/>
        </p:nvSpPr>
        <p:spPr>
          <a:xfrm rot="-1160763">
            <a:off x="6704013" y="19875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10" name="文本框 47"/>
          <p:cNvSpPr txBox="1"/>
          <p:nvPr/>
        </p:nvSpPr>
        <p:spPr>
          <a:xfrm rot="39237">
            <a:off x="7185025" y="245745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11" name="文本框 49"/>
          <p:cNvSpPr txBox="1"/>
          <p:nvPr/>
        </p:nvSpPr>
        <p:spPr>
          <a:xfrm rot="-1160763">
            <a:off x="7038975" y="21590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12" name="文本框 50"/>
          <p:cNvSpPr txBox="1"/>
          <p:nvPr/>
        </p:nvSpPr>
        <p:spPr>
          <a:xfrm rot="-1160763">
            <a:off x="7488238" y="19335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13" name="文本框 51"/>
          <p:cNvSpPr txBox="1"/>
          <p:nvPr/>
        </p:nvSpPr>
        <p:spPr>
          <a:xfrm rot="-1160763">
            <a:off x="7289800" y="27940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14" name="文本框 32"/>
          <p:cNvSpPr txBox="1"/>
          <p:nvPr/>
        </p:nvSpPr>
        <p:spPr>
          <a:xfrm rot="4190103">
            <a:off x="2763838" y="33385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15" name="文本框 34"/>
          <p:cNvSpPr txBox="1"/>
          <p:nvPr/>
        </p:nvSpPr>
        <p:spPr>
          <a:xfrm rot="8340000">
            <a:off x="3924300" y="2816225"/>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16" name="文本框 36"/>
          <p:cNvSpPr txBox="1"/>
          <p:nvPr/>
        </p:nvSpPr>
        <p:spPr>
          <a:xfrm rot="2810103">
            <a:off x="3811588" y="17335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17" name="文本框 37"/>
          <p:cNvSpPr txBox="1"/>
          <p:nvPr/>
        </p:nvSpPr>
        <p:spPr>
          <a:xfrm rot="4010103">
            <a:off x="3811588" y="22764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18" name="文本框 45"/>
          <p:cNvSpPr txBox="1"/>
          <p:nvPr/>
        </p:nvSpPr>
        <p:spPr>
          <a:xfrm rot="2810103">
            <a:off x="4373563" y="17573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19" name="文本框 46"/>
          <p:cNvSpPr txBox="1"/>
          <p:nvPr/>
        </p:nvSpPr>
        <p:spPr>
          <a:xfrm rot="2810103">
            <a:off x="4741863" y="19700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20" name="文本框 47"/>
          <p:cNvSpPr txBox="1"/>
          <p:nvPr/>
        </p:nvSpPr>
        <p:spPr>
          <a:xfrm rot="4010103">
            <a:off x="4741863" y="25130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21" name="文本框 49"/>
          <p:cNvSpPr txBox="1"/>
          <p:nvPr/>
        </p:nvSpPr>
        <p:spPr>
          <a:xfrm rot="-1160763">
            <a:off x="6224588" y="254476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22" name="文本框 50"/>
          <p:cNvSpPr txBox="1"/>
          <p:nvPr/>
        </p:nvSpPr>
        <p:spPr>
          <a:xfrm rot="4020000">
            <a:off x="5218113" y="26304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23" name="文本框 51"/>
          <p:cNvSpPr txBox="1"/>
          <p:nvPr/>
        </p:nvSpPr>
        <p:spPr>
          <a:xfrm rot="-1160763">
            <a:off x="5599113" y="32194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24" name="文本框 32"/>
          <p:cNvSpPr txBox="1"/>
          <p:nvPr/>
        </p:nvSpPr>
        <p:spPr>
          <a:xfrm rot="5400000">
            <a:off x="1139825" y="32273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25" name="文本框 34"/>
          <p:cNvSpPr txBox="1"/>
          <p:nvPr/>
        </p:nvSpPr>
        <p:spPr>
          <a:xfrm rot="8340000">
            <a:off x="1881188" y="3552825"/>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26" name="文本框 36"/>
          <p:cNvSpPr txBox="1"/>
          <p:nvPr/>
        </p:nvSpPr>
        <p:spPr>
          <a:xfrm rot="2810103">
            <a:off x="1862138" y="27320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27" name="文本框 37"/>
          <p:cNvSpPr txBox="1"/>
          <p:nvPr/>
        </p:nvSpPr>
        <p:spPr>
          <a:xfrm rot="5220000">
            <a:off x="2297113" y="30146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28" name="文本框 45"/>
          <p:cNvSpPr txBox="1"/>
          <p:nvPr/>
        </p:nvSpPr>
        <p:spPr>
          <a:xfrm rot="2810103">
            <a:off x="2808288" y="27447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29" name="文本框 46"/>
          <p:cNvSpPr txBox="1"/>
          <p:nvPr/>
        </p:nvSpPr>
        <p:spPr>
          <a:xfrm rot="4020000">
            <a:off x="700088" y="196373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30" name="文本框 47"/>
          <p:cNvSpPr txBox="1"/>
          <p:nvPr/>
        </p:nvSpPr>
        <p:spPr>
          <a:xfrm rot="5220000">
            <a:off x="700088" y="28956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31" name="文本框 49"/>
          <p:cNvSpPr txBox="1"/>
          <p:nvPr/>
        </p:nvSpPr>
        <p:spPr>
          <a:xfrm rot="4020000">
            <a:off x="2462213" y="373856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32" name="文本框 50"/>
          <p:cNvSpPr txBox="1"/>
          <p:nvPr/>
        </p:nvSpPr>
        <p:spPr>
          <a:xfrm rot="4020000">
            <a:off x="3700463" y="33655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33" name="文本框 51"/>
          <p:cNvSpPr txBox="1"/>
          <p:nvPr/>
        </p:nvSpPr>
        <p:spPr>
          <a:xfrm rot="4020000">
            <a:off x="4070350" y="35798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34" name="文本框 32"/>
          <p:cNvSpPr txBox="1"/>
          <p:nvPr/>
        </p:nvSpPr>
        <p:spPr>
          <a:xfrm rot="-880739">
            <a:off x="514350" y="25146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35" name="文本框 34"/>
          <p:cNvSpPr txBox="1"/>
          <p:nvPr/>
        </p:nvSpPr>
        <p:spPr>
          <a:xfrm rot="8340000">
            <a:off x="1254125" y="2592388"/>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36" name="文本框 36"/>
          <p:cNvSpPr txBox="1"/>
          <p:nvPr/>
        </p:nvSpPr>
        <p:spPr>
          <a:xfrm rot="4020000">
            <a:off x="1668463" y="15097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37" name="文本框 37"/>
          <p:cNvSpPr txBox="1"/>
          <p:nvPr/>
        </p:nvSpPr>
        <p:spPr>
          <a:xfrm rot="5220000">
            <a:off x="1668463" y="20526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38" name="文本框 45"/>
          <p:cNvSpPr txBox="1"/>
          <p:nvPr/>
        </p:nvSpPr>
        <p:spPr>
          <a:xfrm rot="2810103">
            <a:off x="2228850" y="15319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39" name="文本框 46"/>
          <p:cNvSpPr txBox="1"/>
          <p:nvPr/>
        </p:nvSpPr>
        <p:spPr>
          <a:xfrm rot="2810103">
            <a:off x="2598738" y="17462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40" name="文本框 47"/>
          <p:cNvSpPr txBox="1"/>
          <p:nvPr/>
        </p:nvSpPr>
        <p:spPr>
          <a:xfrm rot="4010103">
            <a:off x="2328863" y="23129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41" name="文本框 49"/>
          <p:cNvSpPr txBox="1"/>
          <p:nvPr/>
        </p:nvSpPr>
        <p:spPr>
          <a:xfrm rot="2810103">
            <a:off x="3186113" y="19700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42" name="文本框 50"/>
          <p:cNvSpPr txBox="1"/>
          <p:nvPr/>
        </p:nvSpPr>
        <p:spPr>
          <a:xfrm rot="2810103">
            <a:off x="3073400" y="240506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43" name="文本框 51"/>
          <p:cNvSpPr txBox="1"/>
          <p:nvPr/>
        </p:nvSpPr>
        <p:spPr>
          <a:xfrm rot="2810103">
            <a:off x="3443288" y="26193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44" name="文本框 32"/>
          <p:cNvSpPr txBox="1"/>
          <p:nvPr/>
        </p:nvSpPr>
        <p:spPr>
          <a:xfrm rot="5400000">
            <a:off x="4749800" y="36814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45" name="文本框 34"/>
          <p:cNvSpPr txBox="1"/>
          <p:nvPr/>
        </p:nvSpPr>
        <p:spPr>
          <a:xfrm rot="3159237">
            <a:off x="5819775" y="4006850"/>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46" name="文本框 36"/>
          <p:cNvSpPr txBox="1"/>
          <p:nvPr/>
        </p:nvSpPr>
        <p:spPr>
          <a:xfrm rot="-1160763">
            <a:off x="6237288" y="292576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47" name="文本框 37"/>
          <p:cNvSpPr txBox="1"/>
          <p:nvPr/>
        </p:nvSpPr>
        <p:spPr>
          <a:xfrm rot="39237">
            <a:off x="6237288" y="34686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48" name="文本框 45"/>
          <p:cNvSpPr txBox="1"/>
          <p:nvPr/>
        </p:nvSpPr>
        <p:spPr>
          <a:xfrm rot="-1160763">
            <a:off x="6797675" y="29479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49" name="文本框 46"/>
          <p:cNvSpPr txBox="1"/>
          <p:nvPr/>
        </p:nvSpPr>
        <p:spPr>
          <a:xfrm rot="-1160763">
            <a:off x="7167563" y="31623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50" name="文本框 47"/>
          <p:cNvSpPr txBox="1"/>
          <p:nvPr/>
        </p:nvSpPr>
        <p:spPr>
          <a:xfrm rot="39237">
            <a:off x="6854825" y="373062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51" name="文本框 49"/>
          <p:cNvSpPr txBox="1"/>
          <p:nvPr/>
        </p:nvSpPr>
        <p:spPr>
          <a:xfrm rot="-1160763">
            <a:off x="7688263" y="34528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52" name="文本框 50"/>
          <p:cNvSpPr txBox="1"/>
          <p:nvPr/>
        </p:nvSpPr>
        <p:spPr>
          <a:xfrm rot="-1160763">
            <a:off x="7642225" y="38211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3653" name="文本框 51"/>
          <p:cNvSpPr txBox="1"/>
          <p:nvPr/>
        </p:nvSpPr>
        <p:spPr>
          <a:xfrm rot="-1160763">
            <a:off x="6780213" y="11461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 name="矩形 1"/>
          <p:cNvSpPr/>
          <p:nvPr/>
        </p:nvSpPr>
        <p:spPr>
          <a:xfrm>
            <a:off x="519113" y="592138"/>
            <a:ext cx="6192837" cy="4414837"/>
          </a:xfrm>
          <a:prstGeom prst="rect">
            <a:avLst/>
          </a:prstGeom>
          <a:noFill/>
          <a:ln w="9525">
            <a:noFill/>
          </a:ln>
        </p:spPr>
        <p:txBody>
          <a:bodyPr>
            <a:spAutoFit/>
          </a:bodyPr>
          <a:p>
            <a:pPr eaLnBrk="1" hangingPunct="1">
              <a:lnSpc>
                <a:spcPct val="120000"/>
              </a:lnSpc>
            </a:pPr>
            <a:r>
              <a:rPr lang="zh-CN" altLang="en-US" sz="2600" b="1" dirty="0">
                <a:latin typeface="楷体" panose="02010609060101010101" pitchFamily="49" charset="-122"/>
                <a:ea typeface="楷体" panose="02010609060101010101" pitchFamily="49" charset="-122"/>
              </a:rPr>
              <a:t>同样的话：</a:t>
            </a:r>
            <a:r>
              <a:rPr lang="en-US" altLang="zh-CN" sz="2600" b="1" dirty="0">
                <a:latin typeface="楷体" panose="02010609060101010101" pitchFamily="49" charset="-122"/>
                <a:ea typeface="楷体" panose="02010609060101010101" pitchFamily="49" charset="-122"/>
              </a:rPr>
              <a:t>“</a:t>
            </a:r>
            <a:r>
              <a:rPr lang="zh-CN" altLang="en-US" sz="2600" b="1" dirty="0">
                <a:latin typeface="楷体" panose="02010609060101010101" pitchFamily="49" charset="-122"/>
                <a:ea typeface="楷体" panose="02010609060101010101" pitchFamily="49" charset="-122"/>
              </a:rPr>
              <a:t>不要！我不要拔牙！</a:t>
            </a:r>
            <a:r>
              <a:rPr lang="en-US" altLang="zh-CN" sz="2600" b="1" dirty="0">
                <a:latin typeface="楷体" panose="02010609060101010101" pitchFamily="49" charset="-122"/>
                <a:ea typeface="楷体" panose="02010609060101010101" pitchFamily="49" charset="-122"/>
              </a:rPr>
              <a:t>”</a:t>
            </a:r>
            <a:r>
              <a:rPr lang="en-US" altLang="zh-CN" sz="2600" b="1" baseline="30000" dirty="0">
                <a:solidFill>
                  <a:srgbClr val="FF00FF"/>
                </a:solidFill>
                <a:latin typeface="楷体" panose="02010609060101010101" pitchFamily="49" charset="-122"/>
                <a:ea typeface="楷体" panose="02010609060101010101" pitchFamily="49" charset="-122"/>
              </a:rPr>
              <a:t>①</a:t>
            </a:r>
            <a:r>
              <a:rPr lang="zh-CN" altLang="en-US" sz="2600" b="1" dirty="0">
                <a:latin typeface="楷体" panose="02010609060101010101" pitchFamily="49" charset="-122"/>
                <a:ea typeface="楷体" panose="02010609060101010101" pitchFamily="49" charset="-122"/>
              </a:rPr>
              <a:t>看了这幅漫画后，我不禁笑了起来，爸爸自己这么胆小，还希望儿子拔牙时勇敢些，这可能吗？</a:t>
            </a:r>
            <a:r>
              <a:rPr lang="zh-CN" altLang="en-US" sz="2600" b="1" baseline="30000" dirty="0">
                <a:solidFill>
                  <a:srgbClr val="FF00FF"/>
                </a:solidFill>
                <a:latin typeface="楷体" panose="02010609060101010101" pitchFamily="49" charset="-122"/>
                <a:ea typeface="楷体" panose="02010609060101010101" pitchFamily="49" charset="-122"/>
              </a:rPr>
              <a:t>②</a:t>
            </a:r>
            <a:endParaRPr lang="en-US" altLang="zh-CN" sz="2600" b="1" dirty="0">
              <a:latin typeface="楷体" panose="02010609060101010101" pitchFamily="49" charset="-122"/>
              <a:ea typeface="楷体" panose="02010609060101010101" pitchFamily="49" charset="-122"/>
            </a:endParaRPr>
          </a:p>
          <a:p>
            <a:pPr eaLnBrk="1" hangingPunct="1">
              <a:lnSpc>
                <a:spcPct val="120000"/>
              </a:lnSpc>
            </a:pPr>
            <a:r>
              <a:rPr lang="zh-CN" altLang="en-US" sz="2600" b="1" dirty="0">
                <a:latin typeface="楷体" panose="02010609060101010101" pitchFamily="49" charset="-122"/>
                <a:ea typeface="楷体" panose="02010609060101010101" pitchFamily="49" charset="-122"/>
              </a:rPr>
              <a:t>    父母是我们的第一任老师，是我们学习的榜样。作为孩子，除了上学，我们大部分时间都是和自己的爸爸妈妈生活在一起的，他们的一言一行对我们的影响最为深刻，甚至会影响我们的一生。有的爸爸</a:t>
            </a:r>
            <a:endParaRPr lang="en-US" altLang="zh-CN" sz="2600" b="1" baseline="30000" dirty="0">
              <a:solidFill>
                <a:srgbClr val="FF00FF"/>
              </a:solidFill>
              <a:latin typeface="楷体" panose="02010609060101010101" pitchFamily="49" charset="-122"/>
              <a:ea typeface="楷体" panose="02010609060101010101" pitchFamily="49" charset="-122"/>
            </a:endParaRPr>
          </a:p>
        </p:txBody>
      </p:sp>
      <p:cxnSp>
        <p:nvCxnSpPr>
          <p:cNvPr id="3" name="直接连接符 2"/>
          <p:cNvCxnSpPr/>
          <p:nvPr/>
        </p:nvCxnSpPr>
        <p:spPr>
          <a:xfrm>
            <a:off x="6780213" y="655638"/>
            <a:ext cx="11113" cy="4137025"/>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6" name="文本框 5"/>
          <p:cNvSpPr txBox="1"/>
          <p:nvPr/>
        </p:nvSpPr>
        <p:spPr>
          <a:xfrm>
            <a:off x="6856413" y="742950"/>
            <a:ext cx="2063750" cy="2308225"/>
          </a:xfrm>
          <a:prstGeom prst="rect">
            <a:avLst/>
          </a:prstGeom>
          <a:noFill/>
          <a:ln w="9525">
            <a:noFill/>
          </a:ln>
        </p:spPr>
        <p:txBody>
          <a:bodyPr>
            <a:spAutoFit/>
          </a:bodyPr>
          <a:p>
            <a:pPr eaLnBrk="1" latinLnBrk="1" hangingPunct="1"/>
            <a:r>
              <a:rPr lang="zh-CN" altLang="en-US" sz="2400" b="1" dirty="0">
                <a:solidFill>
                  <a:srgbClr val="FF00FF"/>
                </a:solidFill>
                <a:latin typeface="Arial" panose="020B0604020202020204" pitchFamily="34" charset="0"/>
              </a:rPr>
              <a:t>①用形象生动的语言丰富漫画内容，让读者清楚漫画讲叙了一件怎样的事。</a:t>
            </a:r>
            <a:endParaRPr lang="zh-CN" altLang="en-US" sz="2400" b="1" dirty="0">
              <a:solidFill>
                <a:srgbClr val="FF00FF"/>
              </a:solidFill>
              <a:latin typeface="Arial" panose="020B0604020202020204" pitchFamily="34" charset="0"/>
            </a:endParaRPr>
          </a:p>
        </p:txBody>
      </p:sp>
      <p:sp>
        <p:nvSpPr>
          <p:cNvPr id="8" name="文本框 7"/>
          <p:cNvSpPr txBox="1"/>
          <p:nvPr/>
        </p:nvSpPr>
        <p:spPr>
          <a:xfrm>
            <a:off x="6791325" y="3140075"/>
            <a:ext cx="2352675" cy="1570038"/>
          </a:xfrm>
          <a:prstGeom prst="rect">
            <a:avLst/>
          </a:prstGeom>
          <a:noFill/>
          <a:ln w="9525">
            <a:noFill/>
          </a:ln>
        </p:spPr>
        <p:txBody>
          <a:bodyPr>
            <a:spAutoFit/>
          </a:bodyPr>
          <a:p>
            <a:pPr eaLnBrk="1" latinLnBrk="1" hangingPunct="1"/>
            <a:r>
              <a:rPr lang="zh-CN" altLang="en-US" sz="2400" b="1" dirty="0">
                <a:solidFill>
                  <a:srgbClr val="FF00FF"/>
                </a:solidFill>
                <a:latin typeface="Arial" panose="020B0604020202020204" pitchFamily="34" charset="0"/>
              </a:rPr>
              <a:t>②用简洁的语言揭示漫画所要阐发的道理，并引出文章中心。</a:t>
            </a:r>
            <a:endParaRPr lang="zh-CN" altLang="en-US" sz="2400" b="1" dirty="0">
              <a:solidFill>
                <a:srgbClr val="FF00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0"/>
                <a:lumOff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p:sp>
        <p:nvSpPr>
          <p:cNvPr id="33794" name="矩形 1"/>
          <p:cNvSpPr/>
          <p:nvPr/>
        </p:nvSpPr>
        <p:spPr>
          <a:xfrm>
            <a:off x="596900" y="627063"/>
            <a:ext cx="8031163" cy="681990"/>
          </a:xfrm>
          <a:prstGeom prst="rect">
            <a:avLst/>
          </a:prstGeom>
          <a:noFill/>
          <a:ln w="9525">
            <a:noFill/>
          </a:ln>
        </p:spPr>
        <p:txBody>
          <a:bodyPr anchor="t">
            <a:spAutoFit/>
          </a:bodyPr>
          <a:p>
            <a:pPr eaLnBrk="0" hangingPunct="0">
              <a:lnSpc>
                <a:spcPct val="120000"/>
              </a:lnSpc>
            </a:pPr>
            <a:r>
              <a:rPr lang="zh-CN" altLang="en-US" sz="3200" b="1" dirty="0">
                <a:latin typeface="楷体" panose="02010609060101010101" pitchFamily="49" charset="-122"/>
                <a:ea typeface="楷体" panose="02010609060101010101" pitchFamily="49" charset="-122"/>
              </a:rPr>
              <a:t>    《落花生》这篇课文的启示？</a:t>
            </a:r>
            <a:endParaRPr lang="zh-CN" altLang="en-US" sz="3200" b="1" dirty="0">
              <a:latin typeface="楷体" panose="02010609060101010101" pitchFamily="49" charset="-122"/>
              <a:ea typeface="楷体" panose="02010609060101010101" pitchFamily="49" charset="-122"/>
            </a:endParaRPr>
          </a:p>
        </p:txBody>
      </p:sp>
      <p:sp>
        <p:nvSpPr>
          <p:cNvPr id="3" name="TextBox 7"/>
          <p:cNvSpPr txBox="1"/>
          <p:nvPr/>
        </p:nvSpPr>
        <p:spPr>
          <a:xfrm>
            <a:off x="539750" y="1973263"/>
            <a:ext cx="8088313" cy="137096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marL="0" marR="0" lvl="0" indent="0" algn="l" defTabSz="914400" rtl="0" eaLnBrk="0" fontAlgn="base" latinLnBrk="0" hangingPunct="0">
              <a:lnSpc>
                <a:spcPct val="13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0000FF"/>
                </a:solidFill>
                <a:effectLst/>
                <a:uLnTx/>
                <a:uFillTx/>
                <a:latin typeface="宋体" panose="02010600030101010101" pitchFamily="2" charset="-122"/>
                <a:ea typeface="+mn-ea"/>
                <a:cs typeface="+mn-cs"/>
                <a:sym typeface="+mn-ea"/>
              </a:rPr>
              <a:t>    </a:t>
            </a:r>
            <a:r>
              <a:rPr lang="zh-CN" altLang="en-US" sz="3200" b="1" dirty="0">
                <a:latin typeface="楷体" panose="02010609060101010101" pitchFamily="49" charset="-122"/>
                <a:ea typeface="楷体" panose="02010609060101010101" pitchFamily="49" charset="-122"/>
                <a:sym typeface="+mn-ea"/>
              </a:rPr>
              <a:t>那么，人要做有用的人，不要做只讲体面，而对人没有好处的人。</a:t>
            </a:r>
            <a:endParaRPr kumimoji="0" lang="zh-CN" altLang="en-US" sz="3200" b="1" i="0" u="none" strike="noStrike" kern="1200" cap="none" spc="0" normalizeH="0" baseline="0" noProof="0" dirty="0">
              <a:ln>
                <a:noFill/>
              </a:ln>
              <a:solidFill>
                <a:srgbClr val="0000FF"/>
              </a:solidFill>
              <a:effectLst/>
              <a:uLnTx/>
              <a:uFillTx/>
              <a:latin typeface="宋体" panose="02010600030101010101" pitchFamily="2" charset="-122"/>
              <a:ea typeface="+mn-ea"/>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CE6F2">
            <a:alpha val="72156"/>
          </a:srgbClr>
        </a:solidFill>
        <a:effectLst/>
      </p:bgPr>
    </p:bg>
    <p:spTree>
      <p:nvGrpSpPr>
        <p:cNvPr id="1" name=""/>
        <p:cNvGrpSpPr/>
        <p:nvPr/>
      </p:nvGrpSpPr>
      <p:grpSpPr/>
      <p:sp>
        <p:nvSpPr>
          <p:cNvPr id="2" name="矩形 1"/>
          <p:cNvSpPr/>
          <p:nvPr/>
        </p:nvSpPr>
        <p:spPr>
          <a:xfrm>
            <a:off x="519113" y="592138"/>
            <a:ext cx="6192837" cy="4414837"/>
          </a:xfrm>
          <a:prstGeom prst="rect">
            <a:avLst/>
          </a:prstGeom>
          <a:noFill/>
          <a:ln w="9525">
            <a:noFill/>
          </a:ln>
        </p:spPr>
        <p:txBody>
          <a:bodyPr>
            <a:spAutoFit/>
          </a:bodyPr>
          <a:p>
            <a:pPr eaLnBrk="1" hangingPunct="1">
              <a:lnSpc>
                <a:spcPct val="120000"/>
              </a:lnSpc>
            </a:pPr>
            <a:r>
              <a:rPr lang="zh-CN" altLang="en-US" sz="2600" b="1" dirty="0">
                <a:latin typeface="楷体" panose="02010609060101010101" pitchFamily="49" charset="-122"/>
                <a:ea typeface="楷体" panose="02010609060101010101" pitchFamily="49" charset="-122"/>
              </a:rPr>
              <a:t>妈妈经常教育自己独自上学的孩子：</a:t>
            </a:r>
            <a:r>
              <a:rPr lang="en-US" altLang="zh-CN" sz="2600" b="1" dirty="0">
                <a:latin typeface="楷体" panose="02010609060101010101" pitchFamily="49" charset="-122"/>
                <a:ea typeface="楷体" panose="02010609060101010101" pitchFamily="49" charset="-122"/>
              </a:rPr>
              <a:t>“</a:t>
            </a:r>
            <a:r>
              <a:rPr lang="zh-CN" altLang="en-US" sz="2600" b="1" dirty="0">
                <a:latin typeface="楷体" panose="02010609060101010101" pitchFamily="49" charset="-122"/>
                <a:ea typeface="楷体" panose="02010609060101010101" pitchFamily="49" charset="-122"/>
              </a:rPr>
              <a:t>过马路要小心，不要闯红灯，遵守交通规则。”可一旦他们带着孩子一起过马路时，就把自己平常教育孩子的话忘得一干二净，带着孩子闯红灯。</a:t>
            </a:r>
            <a:r>
              <a:rPr lang="zh-CN" altLang="en-US" sz="2600" b="1" baseline="30000" dirty="0">
                <a:solidFill>
                  <a:srgbClr val="FF00FF"/>
                </a:solidFill>
                <a:latin typeface="楷体" panose="02010609060101010101" pitchFamily="49" charset="-122"/>
                <a:ea typeface="楷体" panose="02010609060101010101" pitchFamily="49" charset="-122"/>
              </a:rPr>
              <a:t>③</a:t>
            </a:r>
            <a:r>
              <a:rPr lang="zh-CN" altLang="en-US" sz="2600" b="1" dirty="0">
                <a:latin typeface="楷体" panose="02010609060101010101" pitchFamily="49" charset="-122"/>
                <a:ea typeface="楷体" panose="02010609060101010101" pitchFamily="49" charset="-122"/>
              </a:rPr>
              <a:t>孩子在这种情况下会养成不闯红灯的好习惯吗？答案当然是否定的。</a:t>
            </a:r>
            <a:r>
              <a:rPr lang="zh-CN" altLang="en-US" sz="2600" b="1" baseline="30000" dirty="0">
                <a:solidFill>
                  <a:srgbClr val="FF00FF"/>
                </a:solidFill>
                <a:latin typeface="楷体" panose="02010609060101010101" pitchFamily="49" charset="-122"/>
                <a:ea typeface="楷体" panose="02010609060101010101" pitchFamily="49" charset="-122"/>
              </a:rPr>
              <a:t> ④</a:t>
            </a:r>
            <a:endParaRPr lang="en-US" altLang="zh-CN" sz="2600" b="1" dirty="0">
              <a:latin typeface="楷体" panose="02010609060101010101" pitchFamily="49" charset="-122"/>
              <a:ea typeface="楷体" panose="02010609060101010101" pitchFamily="49" charset="-122"/>
            </a:endParaRPr>
          </a:p>
          <a:p>
            <a:pPr eaLnBrk="1" hangingPunct="1">
              <a:lnSpc>
                <a:spcPct val="120000"/>
              </a:lnSpc>
            </a:pPr>
            <a:r>
              <a:rPr lang="zh-CN" altLang="en-US" sz="2600" b="1" dirty="0">
                <a:latin typeface="楷体" panose="02010609060101010101" pitchFamily="49" charset="-122"/>
                <a:ea typeface="楷体" panose="02010609060101010101" pitchFamily="49" charset="-122"/>
              </a:rPr>
              <a:t>    我经常会在家附近的公园里看到一位年轻的阿姨带着她刚会走的宝宝玩耍。她</a:t>
            </a:r>
            <a:endParaRPr lang="en-US" altLang="zh-CN" sz="2600" b="1" baseline="30000" dirty="0">
              <a:solidFill>
                <a:srgbClr val="FF00FF"/>
              </a:solidFill>
              <a:latin typeface="楷体" panose="02010609060101010101" pitchFamily="49" charset="-122"/>
              <a:ea typeface="楷体" panose="02010609060101010101" pitchFamily="49" charset="-122"/>
            </a:endParaRPr>
          </a:p>
        </p:txBody>
      </p:sp>
      <p:cxnSp>
        <p:nvCxnSpPr>
          <p:cNvPr id="3" name="直接连接符 2"/>
          <p:cNvCxnSpPr/>
          <p:nvPr/>
        </p:nvCxnSpPr>
        <p:spPr>
          <a:xfrm>
            <a:off x="6780213" y="655638"/>
            <a:ext cx="11113" cy="4137025"/>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 name="文本框 3"/>
          <p:cNvSpPr txBox="1"/>
          <p:nvPr/>
        </p:nvSpPr>
        <p:spPr>
          <a:xfrm>
            <a:off x="6921500" y="1566863"/>
            <a:ext cx="2063750" cy="1201737"/>
          </a:xfrm>
          <a:prstGeom prst="rect">
            <a:avLst/>
          </a:prstGeom>
          <a:noFill/>
          <a:ln w="9525">
            <a:noFill/>
          </a:ln>
        </p:spPr>
        <p:txBody>
          <a:bodyPr>
            <a:spAutoFit/>
          </a:bodyPr>
          <a:p>
            <a:pPr eaLnBrk="1" latinLnBrk="1" hangingPunct="1"/>
            <a:r>
              <a:rPr lang="zh-CN" altLang="en-US" sz="2400" b="1" dirty="0">
                <a:solidFill>
                  <a:srgbClr val="FF00FF"/>
                </a:solidFill>
                <a:latin typeface="Arial" panose="020B0604020202020204" pitchFamily="34" charset="0"/>
              </a:rPr>
              <a:t>③列举生活实例来反面论证文章主旨。</a:t>
            </a:r>
            <a:endParaRPr lang="zh-CN" altLang="en-US" sz="2400" b="1" dirty="0">
              <a:solidFill>
                <a:srgbClr val="FF00FF"/>
              </a:solidFill>
              <a:latin typeface="Arial" panose="020B0604020202020204" pitchFamily="34" charset="0"/>
            </a:endParaRPr>
          </a:p>
        </p:txBody>
      </p:sp>
      <p:sp>
        <p:nvSpPr>
          <p:cNvPr id="5" name="文本框 4"/>
          <p:cNvSpPr txBox="1"/>
          <p:nvPr/>
        </p:nvSpPr>
        <p:spPr>
          <a:xfrm>
            <a:off x="6856413" y="3154363"/>
            <a:ext cx="2128837" cy="1200150"/>
          </a:xfrm>
          <a:prstGeom prst="rect">
            <a:avLst/>
          </a:prstGeom>
          <a:noFill/>
          <a:ln w="9525">
            <a:noFill/>
          </a:ln>
        </p:spPr>
        <p:txBody>
          <a:bodyPr>
            <a:spAutoFit/>
          </a:bodyPr>
          <a:p>
            <a:pPr eaLnBrk="1" latinLnBrk="1" hangingPunct="1"/>
            <a:r>
              <a:rPr lang="zh-CN" altLang="en-US" sz="2400" b="1" dirty="0">
                <a:solidFill>
                  <a:srgbClr val="FF00FF"/>
                </a:solidFill>
                <a:latin typeface="Arial" panose="020B0604020202020204" pitchFamily="34" charset="0"/>
              </a:rPr>
              <a:t>④用设问句强调父母的榜样作用。</a:t>
            </a:r>
            <a:endParaRPr lang="zh-CN" altLang="en-US" sz="2400" b="1" dirty="0">
              <a:solidFill>
                <a:srgbClr val="FF00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CE6F2">
            <a:alpha val="72156"/>
          </a:srgbClr>
        </a:solidFill>
        <a:effectLst/>
      </p:bgPr>
    </p:bg>
    <p:spTree>
      <p:nvGrpSpPr>
        <p:cNvPr id="1" name=""/>
        <p:cNvGrpSpPr/>
        <p:nvPr/>
      </p:nvGrpSpPr>
      <p:grpSpPr/>
      <p:sp>
        <p:nvSpPr>
          <p:cNvPr id="25602" name="文本框 32"/>
          <p:cNvSpPr txBox="1"/>
          <p:nvPr/>
        </p:nvSpPr>
        <p:spPr>
          <a:xfrm>
            <a:off x="4475163" y="2925763"/>
            <a:ext cx="504825" cy="169862"/>
          </a:xfrm>
          <a:prstGeom prst="rect">
            <a:avLst/>
          </a:prstGeom>
          <a:noFill/>
          <a:ln w="9525">
            <a:noFill/>
          </a:ln>
        </p:spPr>
        <p:txBody>
          <a:bodyPr wrap="none">
            <a:spAutoFit/>
          </a:bodyPr>
          <a:p>
            <a:r>
              <a:rPr lang="zh-CN" altLang="en-US"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03" name="文本框 34"/>
          <p:cNvSpPr txBox="1"/>
          <p:nvPr/>
        </p:nvSpPr>
        <p:spPr>
          <a:xfrm rot="-280097">
            <a:off x="3433763" y="1228725"/>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04" name="文本框 36"/>
          <p:cNvSpPr txBox="1"/>
          <p:nvPr/>
        </p:nvSpPr>
        <p:spPr>
          <a:xfrm rot="-5350866">
            <a:off x="5859463" y="13144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05" name="文本框 37"/>
          <p:cNvSpPr txBox="1"/>
          <p:nvPr/>
        </p:nvSpPr>
        <p:spPr>
          <a:xfrm rot="-4150866">
            <a:off x="5329238" y="17224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06" name="文本框 45"/>
          <p:cNvSpPr txBox="1"/>
          <p:nvPr/>
        </p:nvSpPr>
        <p:spPr>
          <a:xfrm rot="-5350866">
            <a:off x="6421438" y="13382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07" name="文本框 46"/>
          <p:cNvSpPr txBox="1"/>
          <p:nvPr/>
        </p:nvSpPr>
        <p:spPr>
          <a:xfrm rot="-424911">
            <a:off x="7067550" y="15700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08" name="文本框 47"/>
          <p:cNvSpPr txBox="1"/>
          <p:nvPr/>
        </p:nvSpPr>
        <p:spPr>
          <a:xfrm rot="-4150866">
            <a:off x="7653338" y="24971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09" name="文本框 49"/>
          <p:cNvSpPr txBox="1"/>
          <p:nvPr/>
        </p:nvSpPr>
        <p:spPr>
          <a:xfrm rot="657351">
            <a:off x="5448300" y="13350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10" name="文本框 50"/>
          <p:cNvSpPr txBox="1"/>
          <p:nvPr/>
        </p:nvSpPr>
        <p:spPr>
          <a:xfrm rot="1480325">
            <a:off x="7391400" y="12446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11" name="文本框 51"/>
          <p:cNvSpPr txBox="1"/>
          <p:nvPr/>
        </p:nvSpPr>
        <p:spPr>
          <a:xfrm rot="-5350866">
            <a:off x="5980113" y="21764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12" name="文本框 32"/>
          <p:cNvSpPr txBox="1"/>
          <p:nvPr/>
        </p:nvSpPr>
        <p:spPr>
          <a:xfrm>
            <a:off x="3262313" y="35607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13" name="文本框 34"/>
          <p:cNvSpPr txBox="1"/>
          <p:nvPr/>
        </p:nvSpPr>
        <p:spPr>
          <a:xfrm rot="4149897">
            <a:off x="4464050" y="3498850"/>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14" name="文本框 36"/>
          <p:cNvSpPr txBox="1"/>
          <p:nvPr/>
        </p:nvSpPr>
        <p:spPr>
          <a:xfrm rot="-1380000">
            <a:off x="3900488" y="13017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15" name="文本框 37"/>
          <p:cNvSpPr txBox="1"/>
          <p:nvPr/>
        </p:nvSpPr>
        <p:spPr>
          <a:xfrm rot="-180000">
            <a:off x="4130675" y="205422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16" name="文本框 45"/>
          <p:cNvSpPr txBox="1"/>
          <p:nvPr/>
        </p:nvSpPr>
        <p:spPr>
          <a:xfrm rot="-1380000">
            <a:off x="4460875" y="132397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17" name="文本框 46"/>
          <p:cNvSpPr txBox="1"/>
          <p:nvPr/>
        </p:nvSpPr>
        <p:spPr>
          <a:xfrm rot="-1380000">
            <a:off x="4830763" y="15382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18" name="文本框 47"/>
          <p:cNvSpPr txBox="1"/>
          <p:nvPr/>
        </p:nvSpPr>
        <p:spPr>
          <a:xfrm rot="-180000">
            <a:off x="5064125" y="22352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19" name="文本框 49"/>
          <p:cNvSpPr txBox="1"/>
          <p:nvPr/>
        </p:nvSpPr>
        <p:spPr>
          <a:xfrm rot="-5350866">
            <a:off x="6310313" y="21097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20" name="文本框 50"/>
          <p:cNvSpPr txBox="1"/>
          <p:nvPr/>
        </p:nvSpPr>
        <p:spPr>
          <a:xfrm rot="-170103">
            <a:off x="5589588" y="25908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21" name="文本框 51"/>
          <p:cNvSpPr txBox="1"/>
          <p:nvPr/>
        </p:nvSpPr>
        <p:spPr>
          <a:xfrm rot="-5350866">
            <a:off x="5843588" y="34321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22" name="文本框 32"/>
          <p:cNvSpPr txBox="1"/>
          <p:nvPr/>
        </p:nvSpPr>
        <p:spPr>
          <a:xfrm rot="1209897">
            <a:off x="1500188" y="289242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23" name="文本框 34"/>
          <p:cNvSpPr txBox="1"/>
          <p:nvPr/>
        </p:nvSpPr>
        <p:spPr>
          <a:xfrm rot="4149897">
            <a:off x="2143125" y="3455988"/>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24" name="文本框 36"/>
          <p:cNvSpPr txBox="1"/>
          <p:nvPr/>
        </p:nvSpPr>
        <p:spPr>
          <a:xfrm rot="-1380000">
            <a:off x="1604963" y="32289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25" name="文本框 37"/>
          <p:cNvSpPr txBox="1"/>
          <p:nvPr/>
        </p:nvSpPr>
        <p:spPr>
          <a:xfrm rot="1029897">
            <a:off x="2486025" y="27543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26" name="文本框 45"/>
          <p:cNvSpPr txBox="1"/>
          <p:nvPr/>
        </p:nvSpPr>
        <p:spPr>
          <a:xfrm rot="-1380000">
            <a:off x="3162300" y="314642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27" name="文本框 46"/>
          <p:cNvSpPr txBox="1"/>
          <p:nvPr/>
        </p:nvSpPr>
        <p:spPr>
          <a:xfrm rot="-170103">
            <a:off x="787400" y="153035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28" name="文本框 47"/>
          <p:cNvSpPr txBox="1"/>
          <p:nvPr/>
        </p:nvSpPr>
        <p:spPr>
          <a:xfrm rot="1029897">
            <a:off x="828675" y="340042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29" name="文本框 49"/>
          <p:cNvSpPr txBox="1"/>
          <p:nvPr/>
        </p:nvSpPr>
        <p:spPr>
          <a:xfrm rot="-170103">
            <a:off x="3009900" y="38369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30" name="文本框 50"/>
          <p:cNvSpPr txBox="1"/>
          <p:nvPr/>
        </p:nvSpPr>
        <p:spPr>
          <a:xfrm rot="-170103">
            <a:off x="4157663" y="31702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31" name="文本框 51"/>
          <p:cNvSpPr txBox="1"/>
          <p:nvPr/>
        </p:nvSpPr>
        <p:spPr>
          <a:xfrm rot="-170103">
            <a:off x="4324350" y="392906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32" name="文本框 32"/>
          <p:cNvSpPr txBox="1"/>
          <p:nvPr/>
        </p:nvSpPr>
        <p:spPr>
          <a:xfrm rot="-5070842">
            <a:off x="320675" y="20399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33" name="文本框 34"/>
          <p:cNvSpPr txBox="1"/>
          <p:nvPr/>
        </p:nvSpPr>
        <p:spPr>
          <a:xfrm rot="4149897">
            <a:off x="1339850" y="2159000"/>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34" name="文本框 36"/>
          <p:cNvSpPr txBox="1"/>
          <p:nvPr/>
        </p:nvSpPr>
        <p:spPr>
          <a:xfrm rot="-170103">
            <a:off x="1243013" y="12779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35" name="文本框 37"/>
          <p:cNvSpPr txBox="1"/>
          <p:nvPr/>
        </p:nvSpPr>
        <p:spPr>
          <a:xfrm rot="1029897">
            <a:off x="1338263" y="16843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36" name="文本框 45"/>
          <p:cNvSpPr txBox="1"/>
          <p:nvPr/>
        </p:nvSpPr>
        <p:spPr>
          <a:xfrm rot="-1380000">
            <a:off x="2117725" y="114617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37" name="文本框 46"/>
          <p:cNvSpPr txBox="1"/>
          <p:nvPr/>
        </p:nvSpPr>
        <p:spPr>
          <a:xfrm rot="-1380000">
            <a:off x="2687638" y="13160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38" name="文本框 47"/>
          <p:cNvSpPr txBox="1"/>
          <p:nvPr/>
        </p:nvSpPr>
        <p:spPr>
          <a:xfrm rot="-180000">
            <a:off x="2416175" y="18796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39" name="文本框 49"/>
          <p:cNvSpPr txBox="1"/>
          <p:nvPr/>
        </p:nvSpPr>
        <p:spPr>
          <a:xfrm rot="-1380000">
            <a:off x="3276600" y="15382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40" name="文本框 50"/>
          <p:cNvSpPr txBox="1"/>
          <p:nvPr/>
        </p:nvSpPr>
        <p:spPr>
          <a:xfrm rot="-1380000">
            <a:off x="2849563" y="21193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41" name="文本框 51"/>
          <p:cNvSpPr txBox="1"/>
          <p:nvPr/>
        </p:nvSpPr>
        <p:spPr>
          <a:xfrm rot="-1380000">
            <a:off x="3484563" y="22558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42" name="文本框 32"/>
          <p:cNvSpPr txBox="1"/>
          <p:nvPr/>
        </p:nvSpPr>
        <p:spPr>
          <a:xfrm rot="1209897">
            <a:off x="5114925" y="35385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43" name="文本框 34"/>
          <p:cNvSpPr txBox="1"/>
          <p:nvPr/>
        </p:nvSpPr>
        <p:spPr>
          <a:xfrm rot="-1030866">
            <a:off x="6313488" y="3894138"/>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44" name="文本框 36"/>
          <p:cNvSpPr txBox="1"/>
          <p:nvPr/>
        </p:nvSpPr>
        <p:spPr>
          <a:xfrm rot="368503">
            <a:off x="5773738" y="28590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45" name="文本框 37"/>
          <p:cNvSpPr txBox="1"/>
          <p:nvPr/>
        </p:nvSpPr>
        <p:spPr>
          <a:xfrm rot="829244">
            <a:off x="5284788" y="39735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46" name="文本框 45"/>
          <p:cNvSpPr txBox="1"/>
          <p:nvPr/>
        </p:nvSpPr>
        <p:spPr>
          <a:xfrm rot="-4502722">
            <a:off x="6777038" y="249872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47" name="文本框 46"/>
          <p:cNvSpPr txBox="1"/>
          <p:nvPr/>
        </p:nvSpPr>
        <p:spPr>
          <a:xfrm rot="2702238">
            <a:off x="7567613" y="30622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48" name="文本框 47"/>
          <p:cNvSpPr txBox="1"/>
          <p:nvPr/>
        </p:nvSpPr>
        <p:spPr>
          <a:xfrm rot="-3456638">
            <a:off x="6742113" y="34020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49" name="文本框 49"/>
          <p:cNvSpPr txBox="1"/>
          <p:nvPr/>
        </p:nvSpPr>
        <p:spPr>
          <a:xfrm rot="-3180423">
            <a:off x="1962150" y="23225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50" name="文本框 50"/>
          <p:cNvSpPr txBox="1"/>
          <p:nvPr/>
        </p:nvSpPr>
        <p:spPr>
          <a:xfrm rot="-3640556">
            <a:off x="7237413" y="35893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51" name="文本框 51"/>
          <p:cNvSpPr txBox="1"/>
          <p:nvPr/>
        </p:nvSpPr>
        <p:spPr>
          <a:xfrm rot="1549510">
            <a:off x="7754938" y="21748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52" name="文本框 32"/>
          <p:cNvSpPr txBox="1"/>
          <p:nvPr/>
        </p:nvSpPr>
        <p:spPr>
          <a:xfrm rot="4190103">
            <a:off x="4287838" y="25066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53" name="文本框 34"/>
          <p:cNvSpPr txBox="1"/>
          <p:nvPr/>
        </p:nvSpPr>
        <p:spPr>
          <a:xfrm rot="8340000">
            <a:off x="4922838" y="3138488"/>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54" name="文本框 36"/>
          <p:cNvSpPr txBox="1"/>
          <p:nvPr/>
        </p:nvSpPr>
        <p:spPr>
          <a:xfrm rot="-1160763">
            <a:off x="5773738" y="17510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55" name="文本框 37"/>
          <p:cNvSpPr txBox="1"/>
          <p:nvPr/>
        </p:nvSpPr>
        <p:spPr>
          <a:xfrm rot="39237">
            <a:off x="5649913" y="22733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56" name="文本框 45"/>
          <p:cNvSpPr txBox="1"/>
          <p:nvPr/>
        </p:nvSpPr>
        <p:spPr>
          <a:xfrm rot="-1160763">
            <a:off x="6334125" y="17732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57" name="文本框 46"/>
          <p:cNvSpPr txBox="1"/>
          <p:nvPr/>
        </p:nvSpPr>
        <p:spPr>
          <a:xfrm rot="-1160763">
            <a:off x="6704013" y="19875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58" name="文本框 47"/>
          <p:cNvSpPr txBox="1"/>
          <p:nvPr/>
        </p:nvSpPr>
        <p:spPr>
          <a:xfrm rot="39237">
            <a:off x="7185025" y="245745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59" name="文本框 49"/>
          <p:cNvSpPr txBox="1"/>
          <p:nvPr/>
        </p:nvSpPr>
        <p:spPr>
          <a:xfrm rot="-1160763">
            <a:off x="7038975" y="21590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60" name="文本框 50"/>
          <p:cNvSpPr txBox="1"/>
          <p:nvPr/>
        </p:nvSpPr>
        <p:spPr>
          <a:xfrm rot="-1160763">
            <a:off x="7488238" y="19335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61" name="文本框 51"/>
          <p:cNvSpPr txBox="1"/>
          <p:nvPr/>
        </p:nvSpPr>
        <p:spPr>
          <a:xfrm rot="-1160763">
            <a:off x="7289800" y="27940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62" name="文本框 32"/>
          <p:cNvSpPr txBox="1"/>
          <p:nvPr/>
        </p:nvSpPr>
        <p:spPr>
          <a:xfrm rot="4190103">
            <a:off x="2763838" y="33385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63" name="文本框 34"/>
          <p:cNvSpPr txBox="1"/>
          <p:nvPr/>
        </p:nvSpPr>
        <p:spPr>
          <a:xfrm rot="8340000">
            <a:off x="3924300" y="2816225"/>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64" name="文本框 36"/>
          <p:cNvSpPr txBox="1"/>
          <p:nvPr/>
        </p:nvSpPr>
        <p:spPr>
          <a:xfrm rot="2810103">
            <a:off x="3811588" y="17335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65" name="文本框 37"/>
          <p:cNvSpPr txBox="1"/>
          <p:nvPr/>
        </p:nvSpPr>
        <p:spPr>
          <a:xfrm rot="4010103">
            <a:off x="3811588" y="22764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66" name="文本框 45"/>
          <p:cNvSpPr txBox="1"/>
          <p:nvPr/>
        </p:nvSpPr>
        <p:spPr>
          <a:xfrm rot="2810103">
            <a:off x="4373563" y="17573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67" name="文本框 46"/>
          <p:cNvSpPr txBox="1"/>
          <p:nvPr/>
        </p:nvSpPr>
        <p:spPr>
          <a:xfrm rot="2810103">
            <a:off x="4741863" y="19700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68" name="文本框 47"/>
          <p:cNvSpPr txBox="1"/>
          <p:nvPr/>
        </p:nvSpPr>
        <p:spPr>
          <a:xfrm rot="4010103">
            <a:off x="4741863" y="25130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69" name="文本框 49"/>
          <p:cNvSpPr txBox="1"/>
          <p:nvPr/>
        </p:nvSpPr>
        <p:spPr>
          <a:xfrm rot="-1160763">
            <a:off x="6224588" y="254476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70" name="文本框 50"/>
          <p:cNvSpPr txBox="1"/>
          <p:nvPr/>
        </p:nvSpPr>
        <p:spPr>
          <a:xfrm rot="4020000">
            <a:off x="5218113" y="26304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71" name="文本框 51"/>
          <p:cNvSpPr txBox="1"/>
          <p:nvPr/>
        </p:nvSpPr>
        <p:spPr>
          <a:xfrm rot="-1160763">
            <a:off x="5599113" y="32194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72" name="文本框 32"/>
          <p:cNvSpPr txBox="1"/>
          <p:nvPr/>
        </p:nvSpPr>
        <p:spPr>
          <a:xfrm rot="5400000">
            <a:off x="1139825" y="32273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73" name="文本框 34"/>
          <p:cNvSpPr txBox="1"/>
          <p:nvPr/>
        </p:nvSpPr>
        <p:spPr>
          <a:xfrm rot="8340000">
            <a:off x="1881188" y="3552825"/>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74" name="文本框 36"/>
          <p:cNvSpPr txBox="1"/>
          <p:nvPr/>
        </p:nvSpPr>
        <p:spPr>
          <a:xfrm rot="2810103">
            <a:off x="1862138" y="27320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75" name="文本框 37"/>
          <p:cNvSpPr txBox="1"/>
          <p:nvPr/>
        </p:nvSpPr>
        <p:spPr>
          <a:xfrm rot="5220000">
            <a:off x="2297113" y="30146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76" name="文本框 45"/>
          <p:cNvSpPr txBox="1"/>
          <p:nvPr/>
        </p:nvSpPr>
        <p:spPr>
          <a:xfrm rot="2810103">
            <a:off x="2808288" y="27447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77" name="文本框 46"/>
          <p:cNvSpPr txBox="1"/>
          <p:nvPr/>
        </p:nvSpPr>
        <p:spPr>
          <a:xfrm rot="4020000">
            <a:off x="700088" y="196373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78" name="文本框 47"/>
          <p:cNvSpPr txBox="1"/>
          <p:nvPr/>
        </p:nvSpPr>
        <p:spPr>
          <a:xfrm rot="5220000">
            <a:off x="700088" y="28956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79" name="文本框 49"/>
          <p:cNvSpPr txBox="1"/>
          <p:nvPr/>
        </p:nvSpPr>
        <p:spPr>
          <a:xfrm rot="4020000">
            <a:off x="2462213" y="373856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80" name="文本框 50"/>
          <p:cNvSpPr txBox="1"/>
          <p:nvPr/>
        </p:nvSpPr>
        <p:spPr>
          <a:xfrm rot="4020000">
            <a:off x="3700463" y="33655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81" name="文本框 51"/>
          <p:cNvSpPr txBox="1"/>
          <p:nvPr/>
        </p:nvSpPr>
        <p:spPr>
          <a:xfrm rot="4020000">
            <a:off x="4070350" y="35798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82" name="文本框 32"/>
          <p:cNvSpPr txBox="1"/>
          <p:nvPr/>
        </p:nvSpPr>
        <p:spPr>
          <a:xfrm rot="-880739">
            <a:off x="514350" y="25146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83" name="文本框 34"/>
          <p:cNvSpPr txBox="1"/>
          <p:nvPr/>
        </p:nvSpPr>
        <p:spPr>
          <a:xfrm rot="8340000">
            <a:off x="1254125" y="2592388"/>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84" name="文本框 36"/>
          <p:cNvSpPr txBox="1"/>
          <p:nvPr/>
        </p:nvSpPr>
        <p:spPr>
          <a:xfrm rot="4020000">
            <a:off x="1668463" y="15097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85" name="文本框 37"/>
          <p:cNvSpPr txBox="1"/>
          <p:nvPr/>
        </p:nvSpPr>
        <p:spPr>
          <a:xfrm rot="5220000">
            <a:off x="1668463" y="20526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86" name="文本框 45"/>
          <p:cNvSpPr txBox="1"/>
          <p:nvPr/>
        </p:nvSpPr>
        <p:spPr>
          <a:xfrm rot="2810103">
            <a:off x="2228850" y="15319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87" name="文本框 46"/>
          <p:cNvSpPr txBox="1"/>
          <p:nvPr/>
        </p:nvSpPr>
        <p:spPr>
          <a:xfrm rot="2810103">
            <a:off x="2598738" y="17462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88" name="文本框 47"/>
          <p:cNvSpPr txBox="1"/>
          <p:nvPr/>
        </p:nvSpPr>
        <p:spPr>
          <a:xfrm rot="4010103">
            <a:off x="2328863" y="23129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89" name="文本框 49"/>
          <p:cNvSpPr txBox="1"/>
          <p:nvPr/>
        </p:nvSpPr>
        <p:spPr>
          <a:xfrm rot="2810103">
            <a:off x="3186113" y="19700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90" name="文本框 50"/>
          <p:cNvSpPr txBox="1"/>
          <p:nvPr/>
        </p:nvSpPr>
        <p:spPr>
          <a:xfrm rot="2810103">
            <a:off x="3073400" y="240506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91" name="文本框 51"/>
          <p:cNvSpPr txBox="1"/>
          <p:nvPr/>
        </p:nvSpPr>
        <p:spPr>
          <a:xfrm rot="2810103">
            <a:off x="3443288" y="26193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92" name="文本框 32"/>
          <p:cNvSpPr txBox="1"/>
          <p:nvPr/>
        </p:nvSpPr>
        <p:spPr>
          <a:xfrm rot="5400000">
            <a:off x="4749800" y="36814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93" name="文本框 34"/>
          <p:cNvSpPr txBox="1"/>
          <p:nvPr/>
        </p:nvSpPr>
        <p:spPr>
          <a:xfrm rot="3159237">
            <a:off x="5819775" y="4006850"/>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94" name="文本框 36"/>
          <p:cNvSpPr txBox="1"/>
          <p:nvPr/>
        </p:nvSpPr>
        <p:spPr>
          <a:xfrm rot="-1160763">
            <a:off x="6237288" y="292576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95" name="文本框 37"/>
          <p:cNvSpPr txBox="1"/>
          <p:nvPr/>
        </p:nvSpPr>
        <p:spPr>
          <a:xfrm rot="39237">
            <a:off x="6237288" y="34686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96" name="文本框 45"/>
          <p:cNvSpPr txBox="1"/>
          <p:nvPr/>
        </p:nvSpPr>
        <p:spPr>
          <a:xfrm rot="-1160763">
            <a:off x="6797675" y="29479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97" name="文本框 46"/>
          <p:cNvSpPr txBox="1"/>
          <p:nvPr/>
        </p:nvSpPr>
        <p:spPr>
          <a:xfrm rot="-1160763">
            <a:off x="7167563" y="31623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98" name="文本框 47"/>
          <p:cNvSpPr txBox="1"/>
          <p:nvPr/>
        </p:nvSpPr>
        <p:spPr>
          <a:xfrm rot="39237">
            <a:off x="6854825" y="373062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699" name="文本框 49"/>
          <p:cNvSpPr txBox="1"/>
          <p:nvPr/>
        </p:nvSpPr>
        <p:spPr>
          <a:xfrm rot="-1160763">
            <a:off x="7688263" y="34528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700" name="文本框 50"/>
          <p:cNvSpPr txBox="1"/>
          <p:nvPr/>
        </p:nvSpPr>
        <p:spPr>
          <a:xfrm rot="-1160763">
            <a:off x="7642225" y="38211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5701" name="文本框 51"/>
          <p:cNvSpPr txBox="1"/>
          <p:nvPr/>
        </p:nvSpPr>
        <p:spPr>
          <a:xfrm rot="-1160763">
            <a:off x="6780213" y="11461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2" name="矩形 1"/>
          <p:cNvSpPr/>
          <p:nvPr/>
        </p:nvSpPr>
        <p:spPr>
          <a:xfrm>
            <a:off x="519113" y="592138"/>
            <a:ext cx="6192837" cy="4894262"/>
          </a:xfrm>
          <a:prstGeom prst="rect">
            <a:avLst/>
          </a:prstGeom>
          <a:noFill/>
          <a:ln w="9525">
            <a:noFill/>
          </a:ln>
        </p:spPr>
        <p:txBody>
          <a:bodyPr>
            <a:spAutoFit/>
          </a:bodyPr>
          <a:p>
            <a:pPr eaLnBrk="1" hangingPunct="1">
              <a:lnSpc>
                <a:spcPct val="120000"/>
              </a:lnSpc>
            </a:pPr>
            <a:r>
              <a:rPr lang="zh-CN" altLang="en-US" sz="2600" b="1" dirty="0">
                <a:latin typeface="楷体" panose="02010609060101010101" pitchFamily="49" charset="-122"/>
                <a:ea typeface="楷体" panose="02010609060101010101" pitchFamily="49" charset="-122"/>
              </a:rPr>
              <a:t>的宝宝经常会把糖果纸之类的小垃圾乱丢，年轻的阿姨总是不厌其烦地把垃圾重新捡起来，然后牵着孩子的手走过去把垃圾放入垃圾箱中。这位年轻的妈妈给孩子做了好榜样。</a:t>
            </a:r>
            <a:r>
              <a:rPr lang="zh-CN" altLang="en-US" sz="2600" b="1" baseline="30000" dirty="0">
                <a:solidFill>
                  <a:srgbClr val="FF00FF"/>
                </a:solidFill>
                <a:latin typeface="楷体" panose="02010609060101010101" pitchFamily="49" charset="-122"/>
                <a:ea typeface="楷体" panose="02010609060101010101" pitchFamily="49" charset="-122"/>
              </a:rPr>
              <a:t>⑤</a:t>
            </a:r>
            <a:r>
              <a:rPr lang="zh-CN" altLang="en-US" sz="2600" b="1" dirty="0">
                <a:latin typeface="楷体" panose="02010609060101010101" pitchFamily="49" charset="-122"/>
                <a:ea typeface="楷体" panose="02010609060101010101" pitchFamily="49" charset="-122"/>
              </a:rPr>
              <a:t>我想，她的孩子以后一定会养成不乱丢垃圾的好习惯。</a:t>
            </a:r>
            <a:endParaRPr lang="en-US" altLang="zh-CN" sz="2600" b="1" dirty="0">
              <a:latin typeface="楷体" panose="02010609060101010101" pitchFamily="49" charset="-122"/>
              <a:ea typeface="楷体" panose="02010609060101010101" pitchFamily="49" charset="-122"/>
            </a:endParaRPr>
          </a:p>
          <a:p>
            <a:pPr eaLnBrk="1" hangingPunct="1">
              <a:lnSpc>
                <a:spcPct val="120000"/>
              </a:lnSpc>
            </a:pPr>
            <a:r>
              <a:rPr lang="en-US" altLang="zh-CN" sz="2600" b="1" dirty="0">
                <a:latin typeface="楷体" panose="02010609060101010101" pitchFamily="49" charset="-122"/>
                <a:ea typeface="楷体" panose="02010609060101010101" pitchFamily="49" charset="-122"/>
              </a:rPr>
              <a:t>    </a:t>
            </a:r>
            <a:r>
              <a:rPr lang="zh-CN" altLang="en-US" sz="2600" b="1" dirty="0">
                <a:latin typeface="楷体" panose="02010609060101010101" pitchFamily="49" charset="-122"/>
                <a:ea typeface="楷体" panose="02010609060101010101" pitchFamily="49" charset="-122"/>
              </a:rPr>
              <a:t>爸爸妈妈们的好习惯在日常生活中会像春雨一样润物无声，使孩子在不知不觉中有了学习的好榜样。“子不教，父之过。”</a:t>
            </a:r>
            <a:endParaRPr lang="en-US" altLang="zh-CN" sz="2600" b="1" dirty="0">
              <a:latin typeface="楷体" panose="02010609060101010101" pitchFamily="49" charset="-122"/>
              <a:ea typeface="楷体" panose="02010609060101010101" pitchFamily="49" charset="-122"/>
            </a:endParaRPr>
          </a:p>
        </p:txBody>
      </p:sp>
      <p:cxnSp>
        <p:nvCxnSpPr>
          <p:cNvPr id="3" name="直接连接符 2"/>
          <p:cNvCxnSpPr/>
          <p:nvPr/>
        </p:nvCxnSpPr>
        <p:spPr>
          <a:xfrm>
            <a:off x="6780213" y="655638"/>
            <a:ext cx="11113" cy="4137025"/>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 name="文本框 3"/>
          <p:cNvSpPr txBox="1"/>
          <p:nvPr/>
        </p:nvSpPr>
        <p:spPr>
          <a:xfrm>
            <a:off x="6934200" y="1830388"/>
            <a:ext cx="1973263" cy="1200150"/>
          </a:xfrm>
          <a:prstGeom prst="rect">
            <a:avLst/>
          </a:prstGeom>
          <a:noFill/>
          <a:ln w="9525">
            <a:noFill/>
          </a:ln>
        </p:spPr>
        <p:txBody>
          <a:bodyPr>
            <a:spAutoFit/>
          </a:bodyPr>
          <a:p>
            <a:pPr eaLnBrk="1" latinLnBrk="1" hangingPunct="1"/>
            <a:r>
              <a:rPr lang="zh-CN" altLang="en-US" sz="2400" b="1" dirty="0">
                <a:solidFill>
                  <a:srgbClr val="FF00FF"/>
                </a:solidFill>
                <a:latin typeface="Arial" panose="020B0604020202020204" pitchFamily="34" charset="0"/>
              </a:rPr>
              <a:t>⑤另举一例正面论证文章主旨。</a:t>
            </a:r>
            <a:endParaRPr lang="zh-CN" altLang="en-US" sz="2400" b="1" dirty="0">
              <a:solidFill>
                <a:srgbClr val="FF00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CE6F2">
            <a:alpha val="72156"/>
          </a:srgbClr>
        </a:solidFill>
        <a:effectLst/>
      </p:bgPr>
    </p:bg>
    <p:spTree>
      <p:nvGrpSpPr>
        <p:cNvPr id="1" name=""/>
        <p:cNvGrpSpPr/>
        <p:nvPr/>
      </p:nvGrpSpPr>
      <p:grpSpPr/>
      <p:sp>
        <p:nvSpPr>
          <p:cNvPr id="2" name="矩形 1"/>
          <p:cNvSpPr/>
          <p:nvPr/>
        </p:nvSpPr>
        <p:spPr>
          <a:xfrm>
            <a:off x="517525" y="1076325"/>
            <a:ext cx="6192838" cy="989013"/>
          </a:xfrm>
          <a:prstGeom prst="rect">
            <a:avLst/>
          </a:prstGeom>
          <a:noFill/>
          <a:ln w="9525">
            <a:noFill/>
          </a:ln>
        </p:spPr>
        <p:txBody>
          <a:bodyPr>
            <a:spAutoFit/>
          </a:bodyPr>
          <a:p>
            <a:pPr eaLnBrk="1" hangingPunct="1">
              <a:lnSpc>
                <a:spcPct val="120000"/>
              </a:lnSpc>
            </a:pPr>
            <a:r>
              <a:rPr lang="zh-CN" altLang="en-US" sz="2600" b="1" dirty="0">
                <a:latin typeface="楷体" panose="02010609060101010101" pitchFamily="49" charset="-122"/>
                <a:ea typeface="楷体" panose="02010609060101010101" pitchFamily="49" charset="-122"/>
              </a:rPr>
              <a:t>愿天下所有的爸爸妈妈们都能给自己的孩子做个好榜样！</a:t>
            </a:r>
            <a:r>
              <a:rPr lang="zh-CN" altLang="en-US" sz="2600" b="1" baseline="30000" dirty="0">
                <a:solidFill>
                  <a:srgbClr val="FF00FF"/>
                </a:solidFill>
                <a:latin typeface="楷体" panose="02010609060101010101" pitchFamily="49" charset="-122"/>
                <a:ea typeface="楷体" panose="02010609060101010101" pitchFamily="49" charset="-122"/>
              </a:rPr>
              <a:t>⑥</a:t>
            </a:r>
            <a:endParaRPr lang="en-US" altLang="zh-CN" sz="2600" b="1" baseline="30000" dirty="0">
              <a:solidFill>
                <a:srgbClr val="FF00FF"/>
              </a:solidFill>
              <a:latin typeface="楷体" panose="02010609060101010101" pitchFamily="49" charset="-122"/>
              <a:ea typeface="楷体" panose="02010609060101010101" pitchFamily="49" charset="-122"/>
            </a:endParaRPr>
          </a:p>
        </p:txBody>
      </p:sp>
      <p:cxnSp>
        <p:nvCxnSpPr>
          <p:cNvPr id="3" name="直接连接符 2"/>
          <p:cNvCxnSpPr/>
          <p:nvPr/>
        </p:nvCxnSpPr>
        <p:spPr>
          <a:xfrm>
            <a:off x="6780213" y="655638"/>
            <a:ext cx="11113" cy="4137025"/>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 name="文本框 3"/>
          <p:cNvSpPr txBox="1"/>
          <p:nvPr/>
        </p:nvSpPr>
        <p:spPr>
          <a:xfrm>
            <a:off x="6931025" y="1771650"/>
            <a:ext cx="2060575" cy="2308225"/>
          </a:xfrm>
          <a:prstGeom prst="rect">
            <a:avLst/>
          </a:prstGeom>
          <a:noFill/>
          <a:ln w="9525">
            <a:noFill/>
          </a:ln>
        </p:spPr>
        <p:txBody>
          <a:bodyPr>
            <a:spAutoFit/>
          </a:bodyPr>
          <a:p>
            <a:pPr eaLnBrk="1" latinLnBrk="1" hangingPunct="1"/>
            <a:r>
              <a:rPr lang="zh-CN" altLang="en-US" sz="2400" b="1" dirty="0">
                <a:solidFill>
                  <a:srgbClr val="FF00FF"/>
                </a:solidFill>
                <a:latin typeface="Arial" panose="020B0604020202020204" pitchFamily="34" charset="0"/>
              </a:rPr>
              <a:t>⑥篇末点题，引用名句点明主旨，增强文章文化内涵，起画龙点睛的作用。</a:t>
            </a:r>
            <a:endParaRPr lang="zh-CN" altLang="en-US" sz="2400" b="1" dirty="0">
              <a:solidFill>
                <a:srgbClr val="FF00FF"/>
              </a:solidFill>
              <a:latin typeface="Arial" panose="020B0604020202020204" pitchFamily="34" charset="0"/>
            </a:endParaRPr>
          </a:p>
        </p:txBody>
      </p:sp>
      <p:pic>
        <p:nvPicPr>
          <p:cNvPr id="26629" name="图片 4"/>
          <p:cNvPicPr>
            <a:picLocks noChangeAspect="1"/>
          </p:cNvPicPr>
          <p:nvPr/>
        </p:nvPicPr>
        <p:blipFill>
          <a:blip r:embed="rId1">
            <a:clrChange>
              <a:clrFrom>
                <a:srgbClr val="FFFFFF"/>
              </a:clrFrom>
              <a:clrTo>
                <a:srgbClr val="FFFFFF">
                  <a:alpha val="0"/>
                </a:srgbClr>
              </a:clrTo>
            </a:clrChange>
          </a:blip>
          <a:stretch>
            <a:fillRect/>
          </a:stretch>
        </p:blipFill>
        <p:spPr>
          <a:xfrm>
            <a:off x="1827213" y="2120900"/>
            <a:ext cx="4352925" cy="29035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标题 52225"/>
          <p:cNvSpPr>
            <a:spLocks noGrp="1"/>
          </p:cNvSpPr>
          <p:nvPr>
            <p:ph type="title"/>
          </p:nvPr>
        </p:nvSpPr>
        <p:spPr>
          <a:xfrm>
            <a:off x="457200" y="206375"/>
            <a:ext cx="8229600" cy="857250"/>
          </a:xfrm>
          <a:prstGeom prst="rect">
            <a:avLst/>
          </a:prstGeom>
          <a:noFill/>
          <a:ln>
            <a:noFill/>
          </a:ln>
        </p:spPr>
        <p:txBody>
          <a:bodyPr anchor="ctr"/>
          <a:p>
            <a:endParaRPr lang="zh-CN" altLang="zh-CN" dirty="0"/>
          </a:p>
        </p:txBody>
      </p:sp>
      <p:sp>
        <p:nvSpPr>
          <p:cNvPr id="27651" name="文本占位符 52226"/>
          <p:cNvSpPr>
            <a:spLocks noGrp="1"/>
          </p:cNvSpPr>
          <p:nvPr>
            <p:ph idx="1"/>
          </p:nvPr>
        </p:nvSpPr>
        <p:spPr>
          <a:xfrm>
            <a:off x="0" y="0"/>
            <a:ext cx="0" cy="0"/>
          </a:xfrm>
          <a:prstGeom prst="rect">
            <a:avLst/>
          </a:prstGeom>
          <a:noFill/>
          <a:ln>
            <a:noFill/>
          </a:ln>
        </p:spPr>
        <p:txBody>
          <a:bodyPr/>
          <a:p>
            <a:endParaRPr lang="zh-CN" altLang="zh-CN" dirty="0"/>
          </a:p>
        </p:txBody>
      </p:sp>
      <p:pic>
        <p:nvPicPr>
          <p:cNvPr id="27652" name="图片 52227" descr="图片1"/>
          <p:cNvPicPr>
            <a:picLocks noChangeAspect="1"/>
          </p:cNvPicPr>
          <p:nvPr/>
        </p:nvPicPr>
        <p:blipFill>
          <a:blip r:embed="rId1"/>
          <a:stretch>
            <a:fillRect/>
          </a:stretch>
        </p:blipFill>
        <p:spPr>
          <a:xfrm>
            <a:off x="0" y="0"/>
            <a:ext cx="9147175" cy="5143500"/>
          </a:xfrm>
          <a:prstGeom prst="rect">
            <a:avLst/>
          </a:prstGeom>
          <a:noFill/>
          <a:ln w="9525">
            <a:noFill/>
          </a:ln>
        </p:spPr>
      </p:pic>
      <p:sp>
        <p:nvSpPr>
          <p:cNvPr id="27653" name="文本框 52228"/>
          <p:cNvSpPr txBox="1"/>
          <p:nvPr/>
        </p:nvSpPr>
        <p:spPr>
          <a:xfrm>
            <a:off x="747713" y="681038"/>
            <a:ext cx="7777162" cy="1084262"/>
          </a:xfrm>
          <a:prstGeom prst="rect">
            <a:avLst/>
          </a:prstGeom>
          <a:noFill/>
          <a:ln w="9525">
            <a:noFill/>
          </a:ln>
        </p:spPr>
        <p:txBody>
          <a:bodyPr>
            <a:spAutoFit/>
          </a:bodyPr>
          <a:p>
            <a:pPr>
              <a:spcBef>
                <a:spcPct val="50000"/>
              </a:spcBef>
            </a:pPr>
            <a:r>
              <a:rPr lang="zh-CN" altLang="en-US" sz="2400" b="1" dirty="0">
                <a:latin typeface="Arial" panose="020B0604020202020204" pitchFamily="34" charset="0"/>
              </a:rPr>
              <a:t>课后作业：</a:t>
            </a:r>
            <a:endParaRPr lang="zh-CN" altLang="en-US" sz="2400" b="1" dirty="0">
              <a:latin typeface="Arial" panose="020B0604020202020204" pitchFamily="34" charset="0"/>
            </a:endParaRPr>
          </a:p>
          <a:p>
            <a:pPr>
              <a:spcBef>
                <a:spcPct val="50000"/>
              </a:spcBef>
            </a:pPr>
            <a:r>
              <a:rPr lang="zh-CN" altLang="en-US" sz="2400" b="1" dirty="0">
                <a:latin typeface="Arial" panose="020B0604020202020204" pitchFamily="34" charset="0"/>
              </a:rPr>
              <a:t>       </a:t>
            </a:r>
            <a:r>
              <a:rPr lang="zh-CN" altLang="en-US" sz="2700" b="1" dirty="0">
                <a:latin typeface="Arial" panose="020B0604020202020204" pitchFamily="34" charset="0"/>
              </a:rPr>
              <a:t>写一篇作文，题目自拟，字数在</a:t>
            </a:r>
            <a:r>
              <a:rPr lang="en-US" altLang="zh-CN" sz="2700" b="1" dirty="0">
                <a:latin typeface="Arial" panose="020B0604020202020204" pitchFamily="34" charset="0"/>
              </a:rPr>
              <a:t>400</a:t>
            </a:r>
            <a:r>
              <a:rPr lang="zh-CN" altLang="en-US" sz="2700" b="1" dirty="0">
                <a:latin typeface="Arial" panose="020B0604020202020204" pitchFamily="34" charset="0"/>
              </a:rPr>
              <a:t>字左右。</a:t>
            </a:r>
            <a:endParaRPr lang="zh-CN" altLang="en-US" sz="2700" b="1" dirty="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5122" name="文本框 1"/>
          <p:cNvSpPr txBox="1"/>
          <p:nvPr/>
        </p:nvSpPr>
        <p:spPr>
          <a:xfrm>
            <a:off x="2168525" y="1258888"/>
            <a:ext cx="4908550" cy="769937"/>
          </a:xfrm>
          <a:prstGeom prst="rect">
            <a:avLst/>
          </a:prstGeom>
          <a:noFill/>
          <a:ln w="9525">
            <a:noFill/>
          </a:ln>
        </p:spPr>
        <p:txBody>
          <a:bodyPr>
            <a:spAutoFit/>
          </a:bodyPr>
          <a:p>
            <a:pPr algn="ctr" eaLnBrk="1" hangingPunct="1"/>
            <a:r>
              <a:rPr lang="zh-CN" altLang="en-US" sz="4400" b="1" dirty="0">
                <a:latin typeface="楷体" panose="02010609060101010101" pitchFamily="49" charset="-122"/>
                <a:ea typeface="楷体" panose="02010609060101010101" pitchFamily="49" charset="-122"/>
              </a:rPr>
              <a:t>口语交际</a:t>
            </a:r>
            <a:r>
              <a:rPr lang="en-US" altLang="zh-CN" sz="4400" b="1" dirty="0">
                <a:latin typeface="楷体" panose="02010609060101010101" pitchFamily="49" charset="-122"/>
                <a:ea typeface="楷体" panose="02010609060101010101" pitchFamily="49" charset="-122"/>
              </a:rPr>
              <a:t>·</a:t>
            </a:r>
            <a:r>
              <a:rPr lang="zh-CN" altLang="en-US" sz="4400" b="1" dirty="0">
                <a:latin typeface="楷体" panose="02010609060101010101" pitchFamily="49" charset="-122"/>
                <a:ea typeface="楷体" panose="02010609060101010101" pitchFamily="49" charset="-122"/>
              </a:rPr>
              <a:t>习作四</a:t>
            </a:r>
            <a:endParaRPr lang="zh-CN" altLang="en-US" sz="4400" b="1" dirty="0">
              <a:latin typeface="楷体" panose="02010609060101010101" pitchFamily="49" charset="-122"/>
              <a:ea typeface="楷体" panose="02010609060101010101" pitchFamily="49" charset="-122"/>
            </a:endParaRPr>
          </a:p>
        </p:txBody>
      </p:sp>
      <p:pic>
        <p:nvPicPr>
          <p:cNvPr id="5123" name="图片 1"/>
          <p:cNvPicPr>
            <a:picLocks noChangeAspect="1"/>
          </p:cNvPicPr>
          <p:nvPr/>
        </p:nvPicPr>
        <p:blipFill>
          <a:blip r:embed="rId2"/>
          <a:stretch>
            <a:fillRect/>
          </a:stretch>
        </p:blipFill>
        <p:spPr>
          <a:xfrm>
            <a:off x="6022975" y="0"/>
            <a:ext cx="3121025" cy="652463"/>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FFFFFF">
                <a:alpha val="6999"/>
              </a:srgbClr>
            </a:gs>
            <a:gs pos="74001">
              <a:srgbClr val="B0C6E1">
                <a:alpha val="75821"/>
              </a:srgbClr>
            </a:gs>
            <a:gs pos="83000">
              <a:srgbClr val="B0C6E1">
                <a:alpha val="84190"/>
              </a:srgbClr>
            </a:gs>
            <a:gs pos="100000">
              <a:srgbClr val="CAD9EB"/>
            </a:gs>
          </a:gsLst>
          <a:lin ang="5400000"/>
        </a:gradFill>
        <a:effectLst/>
      </p:bgPr>
    </p:bg>
    <p:spTree>
      <p:nvGrpSpPr>
        <p:cNvPr id="1" name=""/>
        <p:cNvGrpSpPr/>
        <p:nvPr/>
      </p:nvGrpSpPr>
      <p:grpSpPr/>
      <p:sp>
        <p:nvSpPr>
          <p:cNvPr id="7170" name="文本框 32"/>
          <p:cNvSpPr txBox="1"/>
          <p:nvPr/>
        </p:nvSpPr>
        <p:spPr>
          <a:xfrm>
            <a:off x="4475163" y="2925763"/>
            <a:ext cx="504825" cy="169862"/>
          </a:xfrm>
          <a:prstGeom prst="rect">
            <a:avLst/>
          </a:prstGeom>
          <a:noFill/>
          <a:ln w="9525">
            <a:noFill/>
          </a:ln>
        </p:spPr>
        <p:txBody>
          <a:bodyPr wrap="none">
            <a:spAutoFit/>
          </a:bodyPr>
          <a:p>
            <a:r>
              <a:rPr lang="zh-CN" altLang="en-US"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171" name="文本框 34"/>
          <p:cNvSpPr txBox="1"/>
          <p:nvPr/>
        </p:nvSpPr>
        <p:spPr>
          <a:xfrm rot="-280097">
            <a:off x="3433763" y="1228725"/>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172" name="文本框 36"/>
          <p:cNvSpPr txBox="1"/>
          <p:nvPr/>
        </p:nvSpPr>
        <p:spPr>
          <a:xfrm rot="-5350866">
            <a:off x="5859463" y="13144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173" name="文本框 37"/>
          <p:cNvSpPr txBox="1"/>
          <p:nvPr/>
        </p:nvSpPr>
        <p:spPr>
          <a:xfrm rot="-4150866">
            <a:off x="5329238" y="17224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174" name="文本框 45"/>
          <p:cNvSpPr txBox="1"/>
          <p:nvPr/>
        </p:nvSpPr>
        <p:spPr>
          <a:xfrm rot="-5350866">
            <a:off x="6421438" y="13382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175" name="文本框 46"/>
          <p:cNvSpPr txBox="1"/>
          <p:nvPr/>
        </p:nvSpPr>
        <p:spPr>
          <a:xfrm rot="-424911">
            <a:off x="7067550" y="15700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176" name="文本框 47"/>
          <p:cNvSpPr txBox="1"/>
          <p:nvPr/>
        </p:nvSpPr>
        <p:spPr>
          <a:xfrm rot="-4150866">
            <a:off x="7653338" y="24971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177" name="文本框 49"/>
          <p:cNvSpPr txBox="1"/>
          <p:nvPr/>
        </p:nvSpPr>
        <p:spPr>
          <a:xfrm rot="657351">
            <a:off x="5448300" y="13350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178" name="文本框 50"/>
          <p:cNvSpPr txBox="1"/>
          <p:nvPr/>
        </p:nvSpPr>
        <p:spPr>
          <a:xfrm rot="1480325">
            <a:off x="7391400" y="12446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179" name="文本框 51"/>
          <p:cNvSpPr txBox="1"/>
          <p:nvPr/>
        </p:nvSpPr>
        <p:spPr>
          <a:xfrm rot="-5350866">
            <a:off x="5980113" y="21764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180" name="文本框 32"/>
          <p:cNvSpPr txBox="1"/>
          <p:nvPr/>
        </p:nvSpPr>
        <p:spPr>
          <a:xfrm>
            <a:off x="3262313" y="35607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181" name="文本框 34"/>
          <p:cNvSpPr txBox="1"/>
          <p:nvPr/>
        </p:nvSpPr>
        <p:spPr>
          <a:xfrm rot="4149897">
            <a:off x="4464050" y="3498850"/>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182" name="文本框 36"/>
          <p:cNvSpPr txBox="1"/>
          <p:nvPr/>
        </p:nvSpPr>
        <p:spPr>
          <a:xfrm rot="-1380000">
            <a:off x="3900488" y="13017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183" name="文本框 37"/>
          <p:cNvSpPr txBox="1"/>
          <p:nvPr/>
        </p:nvSpPr>
        <p:spPr>
          <a:xfrm rot="-180000">
            <a:off x="4130675" y="205422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184" name="文本框 45"/>
          <p:cNvSpPr txBox="1"/>
          <p:nvPr/>
        </p:nvSpPr>
        <p:spPr>
          <a:xfrm rot="-1380000">
            <a:off x="4460875" y="132397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185" name="文本框 46"/>
          <p:cNvSpPr txBox="1"/>
          <p:nvPr/>
        </p:nvSpPr>
        <p:spPr>
          <a:xfrm rot="-1380000">
            <a:off x="4830763" y="15382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186" name="文本框 47"/>
          <p:cNvSpPr txBox="1"/>
          <p:nvPr/>
        </p:nvSpPr>
        <p:spPr>
          <a:xfrm rot="-180000">
            <a:off x="5064125" y="22352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187" name="文本框 49"/>
          <p:cNvSpPr txBox="1"/>
          <p:nvPr/>
        </p:nvSpPr>
        <p:spPr>
          <a:xfrm rot="-5350866">
            <a:off x="6310313" y="21097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188" name="文本框 50"/>
          <p:cNvSpPr txBox="1"/>
          <p:nvPr/>
        </p:nvSpPr>
        <p:spPr>
          <a:xfrm rot="-170103">
            <a:off x="5589588" y="25908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189" name="文本框 51"/>
          <p:cNvSpPr txBox="1"/>
          <p:nvPr/>
        </p:nvSpPr>
        <p:spPr>
          <a:xfrm rot="-5350866">
            <a:off x="5843588" y="34321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190" name="文本框 32"/>
          <p:cNvSpPr txBox="1"/>
          <p:nvPr/>
        </p:nvSpPr>
        <p:spPr>
          <a:xfrm rot="1209897">
            <a:off x="1500188" y="289242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191" name="文本框 34"/>
          <p:cNvSpPr txBox="1"/>
          <p:nvPr/>
        </p:nvSpPr>
        <p:spPr>
          <a:xfrm rot="4149897">
            <a:off x="2143125" y="3455988"/>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192" name="文本框 36"/>
          <p:cNvSpPr txBox="1"/>
          <p:nvPr/>
        </p:nvSpPr>
        <p:spPr>
          <a:xfrm rot="-1380000">
            <a:off x="1604963" y="32289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193" name="文本框 37"/>
          <p:cNvSpPr txBox="1"/>
          <p:nvPr/>
        </p:nvSpPr>
        <p:spPr>
          <a:xfrm rot="1029897">
            <a:off x="2486025" y="27543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194" name="文本框 45"/>
          <p:cNvSpPr txBox="1"/>
          <p:nvPr/>
        </p:nvSpPr>
        <p:spPr>
          <a:xfrm rot="-1380000">
            <a:off x="3162300" y="314642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195" name="文本框 46"/>
          <p:cNvSpPr txBox="1"/>
          <p:nvPr/>
        </p:nvSpPr>
        <p:spPr>
          <a:xfrm rot="-170103">
            <a:off x="787400" y="153035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196" name="文本框 47"/>
          <p:cNvSpPr txBox="1"/>
          <p:nvPr/>
        </p:nvSpPr>
        <p:spPr>
          <a:xfrm rot="1029897">
            <a:off x="828675" y="340042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197" name="文本框 49"/>
          <p:cNvSpPr txBox="1"/>
          <p:nvPr/>
        </p:nvSpPr>
        <p:spPr>
          <a:xfrm rot="-170103">
            <a:off x="3009900" y="38369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198" name="文本框 50"/>
          <p:cNvSpPr txBox="1"/>
          <p:nvPr/>
        </p:nvSpPr>
        <p:spPr>
          <a:xfrm rot="-170103">
            <a:off x="4157663" y="31702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199" name="文本框 51"/>
          <p:cNvSpPr txBox="1"/>
          <p:nvPr/>
        </p:nvSpPr>
        <p:spPr>
          <a:xfrm rot="-170103">
            <a:off x="4324350" y="392906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00" name="文本框 32"/>
          <p:cNvSpPr txBox="1"/>
          <p:nvPr/>
        </p:nvSpPr>
        <p:spPr>
          <a:xfrm rot="-5070842">
            <a:off x="320675" y="20399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01" name="文本框 34"/>
          <p:cNvSpPr txBox="1"/>
          <p:nvPr/>
        </p:nvSpPr>
        <p:spPr>
          <a:xfrm rot="4149897">
            <a:off x="1339850" y="2159000"/>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02" name="文本框 36"/>
          <p:cNvSpPr txBox="1"/>
          <p:nvPr/>
        </p:nvSpPr>
        <p:spPr>
          <a:xfrm rot="-170103">
            <a:off x="1243013" y="12779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03" name="文本框 37"/>
          <p:cNvSpPr txBox="1"/>
          <p:nvPr/>
        </p:nvSpPr>
        <p:spPr>
          <a:xfrm rot="1029897">
            <a:off x="1338263" y="16843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04" name="文本框 45"/>
          <p:cNvSpPr txBox="1"/>
          <p:nvPr/>
        </p:nvSpPr>
        <p:spPr>
          <a:xfrm rot="-1380000">
            <a:off x="2117725" y="114617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05" name="文本框 46"/>
          <p:cNvSpPr txBox="1"/>
          <p:nvPr/>
        </p:nvSpPr>
        <p:spPr>
          <a:xfrm rot="-1380000">
            <a:off x="2687638" y="13160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06" name="文本框 47"/>
          <p:cNvSpPr txBox="1"/>
          <p:nvPr/>
        </p:nvSpPr>
        <p:spPr>
          <a:xfrm rot="-180000">
            <a:off x="2416175" y="18796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07" name="文本框 49"/>
          <p:cNvSpPr txBox="1"/>
          <p:nvPr/>
        </p:nvSpPr>
        <p:spPr>
          <a:xfrm rot="-1380000">
            <a:off x="3276600" y="15382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08" name="文本框 50"/>
          <p:cNvSpPr txBox="1"/>
          <p:nvPr/>
        </p:nvSpPr>
        <p:spPr>
          <a:xfrm rot="-1380000">
            <a:off x="2849563" y="21193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09" name="文本框 51"/>
          <p:cNvSpPr txBox="1"/>
          <p:nvPr/>
        </p:nvSpPr>
        <p:spPr>
          <a:xfrm rot="-1380000">
            <a:off x="3484563" y="22558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10" name="文本框 32"/>
          <p:cNvSpPr txBox="1"/>
          <p:nvPr/>
        </p:nvSpPr>
        <p:spPr>
          <a:xfrm rot="1209897">
            <a:off x="5114925" y="35385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11" name="文本框 34"/>
          <p:cNvSpPr txBox="1"/>
          <p:nvPr/>
        </p:nvSpPr>
        <p:spPr>
          <a:xfrm rot="-1030866">
            <a:off x="6313488" y="3894138"/>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12" name="文本框 36"/>
          <p:cNvSpPr txBox="1"/>
          <p:nvPr/>
        </p:nvSpPr>
        <p:spPr>
          <a:xfrm rot="368503">
            <a:off x="5773738" y="28590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13" name="文本框 37"/>
          <p:cNvSpPr txBox="1"/>
          <p:nvPr/>
        </p:nvSpPr>
        <p:spPr>
          <a:xfrm rot="829244">
            <a:off x="5284788" y="39735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14" name="文本框 45"/>
          <p:cNvSpPr txBox="1"/>
          <p:nvPr/>
        </p:nvSpPr>
        <p:spPr>
          <a:xfrm rot="-4502722">
            <a:off x="6777038" y="249872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15" name="文本框 46"/>
          <p:cNvSpPr txBox="1"/>
          <p:nvPr/>
        </p:nvSpPr>
        <p:spPr>
          <a:xfrm rot="2702238">
            <a:off x="7567613" y="30622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16" name="文本框 47"/>
          <p:cNvSpPr txBox="1"/>
          <p:nvPr/>
        </p:nvSpPr>
        <p:spPr>
          <a:xfrm rot="-3456638">
            <a:off x="6742113" y="34020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17" name="文本框 49"/>
          <p:cNvSpPr txBox="1"/>
          <p:nvPr/>
        </p:nvSpPr>
        <p:spPr>
          <a:xfrm rot="-3180423">
            <a:off x="1962150" y="23225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18" name="文本框 50"/>
          <p:cNvSpPr txBox="1"/>
          <p:nvPr/>
        </p:nvSpPr>
        <p:spPr>
          <a:xfrm rot="-3640556">
            <a:off x="7237413" y="35893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19" name="文本框 51"/>
          <p:cNvSpPr txBox="1"/>
          <p:nvPr/>
        </p:nvSpPr>
        <p:spPr>
          <a:xfrm rot="1549510">
            <a:off x="7754938" y="21748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20" name="文本框 32"/>
          <p:cNvSpPr txBox="1"/>
          <p:nvPr/>
        </p:nvSpPr>
        <p:spPr>
          <a:xfrm rot="4190103">
            <a:off x="4287838" y="25066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21" name="文本框 34"/>
          <p:cNvSpPr txBox="1"/>
          <p:nvPr/>
        </p:nvSpPr>
        <p:spPr>
          <a:xfrm rot="8340000">
            <a:off x="4922838" y="3138488"/>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22" name="文本框 36"/>
          <p:cNvSpPr txBox="1"/>
          <p:nvPr/>
        </p:nvSpPr>
        <p:spPr>
          <a:xfrm rot="-1160763">
            <a:off x="5773738" y="17510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23" name="文本框 37"/>
          <p:cNvSpPr txBox="1"/>
          <p:nvPr/>
        </p:nvSpPr>
        <p:spPr>
          <a:xfrm rot="39237">
            <a:off x="5649913" y="22733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24" name="文本框 45"/>
          <p:cNvSpPr txBox="1"/>
          <p:nvPr/>
        </p:nvSpPr>
        <p:spPr>
          <a:xfrm rot="-1160763">
            <a:off x="6334125" y="17732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25" name="文本框 46"/>
          <p:cNvSpPr txBox="1"/>
          <p:nvPr/>
        </p:nvSpPr>
        <p:spPr>
          <a:xfrm rot="-1160763">
            <a:off x="6704013" y="19875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26" name="文本框 47"/>
          <p:cNvSpPr txBox="1"/>
          <p:nvPr/>
        </p:nvSpPr>
        <p:spPr>
          <a:xfrm rot="39237">
            <a:off x="7185025" y="245745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27" name="文本框 49"/>
          <p:cNvSpPr txBox="1"/>
          <p:nvPr/>
        </p:nvSpPr>
        <p:spPr>
          <a:xfrm rot="-1160763">
            <a:off x="7038975" y="21590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28" name="文本框 50"/>
          <p:cNvSpPr txBox="1"/>
          <p:nvPr/>
        </p:nvSpPr>
        <p:spPr>
          <a:xfrm rot="-1160763">
            <a:off x="7488238" y="19335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29" name="文本框 51"/>
          <p:cNvSpPr txBox="1"/>
          <p:nvPr/>
        </p:nvSpPr>
        <p:spPr>
          <a:xfrm rot="-1160763">
            <a:off x="7289800" y="27940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30" name="文本框 32"/>
          <p:cNvSpPr txBox="1"/>
          <p:nvPr/>
        </p:nvSpPr>
        <p:spPr>
          <a:xfrm rot="4190103">
            <a:off x="2763838" y="33385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31" name="文本框 34"/>
          <p:cNvSpPr txBox="1"/>
          <p:nvPr/>
        </p:nvSpPr>
        <p:spPr>
          <a:xfrm rot="8340000">
            <a:off x="3924300" y="2816225"/>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32" name="文本框 36"/>
          <p:cNvSpPr txBox="1"/>
          <p:nvPr/>
        </p:nvSpPr>
        <p:spPr>
          <a:xfrm rot="2810103">
            <a:off x="3811588" y="17335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33" name="文本框 37"/>
          <p:cNvSpPr txBox="1"/>
          <p:nvPr/>
        </p:nvSpPr>
        <p:spPr>
          <a:xfrm rot="4010103">
            <a:off x="3811588" y="22764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34" name="文本框 45"/>
          <p:cNvSpPr txBox="1"/>
          <p:nvPr/>
        </p:nvSpPr>
        <p:spPr>
          <a:xfrm rot="2810103">
            <a:off x="4373563" y="17573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35" name="文本框 46"/>
          <p:cNvSpPr txBox="1"/>
          <p:nvPr/>
        </p:nvSpPr>
        <p:spPr>
          <a:xfrm rot="2810103">
            <a:off x="4741863" y="19700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36" name="文本框 47"/>
          <p:cNvSpPr txBox="1"/>
          <p:nvPr/>
        </p:nvSpPr>
        <p:spPr>
          <a:xfrm rot="4010103">
            <a:off x="4741863" y="25130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37" name="文本框 49"/>
          <p:cNvSpPr txBox="1"/>
          <p:nvPr/>
        </p:nvSpPr>
        <p:spPr>
          <a:xfrm rot="-1160763">
            <a:off x="6224588" y="254476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38" name="文本框 50"/>
          <p:cNvSpPr txBox="1"/>
          <p:nvPr/>
        </p:nvSpPr>
        <p:spPr>
          <a:xfrm rot="4020000">
            <a:off x="5218113" y="26304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39" name="文本框 51"/>
          <p:cNvSpPr txBox="1"/>
          <p:nvPr/>
        </p:nvSpPr>
        <p:spPr>
          <a:xfrm rot="-1160763">
            <a:off x="5599113" y="32194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40" name="文本框 32"/>
          <p:cNvSpPr txBox="1"/>
          <p:nvPr/>
        </p:nvSpPr>
        <p:spPr>
          <a:xfrm rot="5400000">
            <a:off x="1139825" y="32273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41" name="文本框 34"/>
          <p:cNvSpPr txBox="1"/>
          <p:nvPr/>
        </p:nvSpPr>
        <p:spPr>
          <a:xfrm rot="8340000">
            <a:off x="1881188" y="3552825"/>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42" name="文本框 36"/>
          <p:cNvSpPr txBox="1"/>
          <p:nvPr/>
        </p:nvSpPr>
        <p:spPr>
          <a:xfrm rot="2810103">
            <a:off x="1862138" y="27320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43" name="文本框 37"/>
          <p:cNvSpPr txBox="1"/>
          <p:nvPr/>
        </p:nvSpPr>
        <p:spPr>
          <a:xfrm rot="5220000">
            <a:off x="2297113" y="30146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44" name="文本框 45"/>
          <p:cNvSpPr txBox="1"/>
          <p:nvPr/>
        </p:nvSpPr>
        <p:spPr>
          <a:xfrm rot="2810103">
            <a:off x="2808288" y="27447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45" name="文本框 46"/>
          <p:cNvSpPr txBox="1"/>
          <p:nvPr/>
        </p:nvSpPr>
        <p:spPr>
          <a:xfrm rot="4020000">
            <a:off x="700088" y="196373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46" name="文本框 47"/>
          <p:cNvSpPr txBox="1"/>
          <p:nvPr/>
        </p:nvSpPr>
        <p:spPr>
          <a:xfrm rot="5220000">
            <a:off x="700088" y="28956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47" name="文本框 49"/>
          <p:cNvSpPr txBox="1"/>
          <p:nvPr/>
        </p:nvSpPr>
        <p:spPr>
          <a:xfrm rot="4020000">
            <a:off x="2462213" y="373856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48" name="文本框 50"/>
          <p:cNvSpPr txBox="1"/>
          <p:nvPr/>
        </p:nvSpPr>
        <p:spPr>
          <a:xfrm rot="4020000">
            <a:off x="3700463" y="33655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49" name="文本框 51"/>
          <p:cNvSpPr txBox="1"/>
          <p:nvPr/>
        </p:nvSpPr>
        <p:spPr>
          <a:xfrm rot="4020000">
            <a:off x="4070350" y="35798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50" name="文本框 32"/>
          <p:cNvSpPr txBox="1"/>
          <p:nvPr/>
        </p:nvSpPr>
        <p:spPr>
          <a:xfrm rot="-880739">
            <a:off x="514350" y="25146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51" name="文本框 34"/>
          <p:cNvSpPr txBox="1"/>
          <p:nvPr/>
        </p:nvSpPr>
        <p:spPr>
          <a:xfrm rot="8340000">
            <a:off x="1254125" y="2592388"/>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52" name="文本框 36"/>
          <p:cNvSpPr txBox="1"/>
          <p:nvPr/>
        </p:nvSpPr>
        <p:spPr>
          <a:xfrm rot="4020000">
            <a:off x="1668463" y="15097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53" name="文本框 37"/>
          <p:cNvSpPr txBox="1"/>
          <p:nvPr/>
        </p:nvSpPr>
        <p:spPr>
          <a:xfrm rot="5220000">
            <a:off x="1668463" y="20526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54" name="文本框 45"/>
          <p:cNvSpPr txBox="1"/>
          <p:nvPr/>
        </p:nvSpPr>
        <p:spPr>
          <a:xfrm rot="2810103">
            <a:off x="2228850" y="15319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55" name="文本框 46"/>
          <p:cNvSpPr txBox="1"/>
          <p:nvPr/>
        </p:nvSpPr>
        <p:spPr>
          <a:xfrm rot="2810103">
            <a:off x="2598738" y="17462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56" name="文本框 47"/>
          <p:cNvSpPr txBox="1"/>
          <p:nvPr/>
        </p:nvSpPr>
        <p:spPr>
          <a:xfrm rot="4010103">
            <a:off x="2328863" y="23129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57" name="文本框 49"/>
          <p:cNvSpPr txBox="1"/>
          <p:nvPr/>
        </p:nvSpPr>
        <p:spPr>
          <a:xfrm rot="2810103">
            <a:off x="3186113" y="19700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58" name="文本框 50"/>
          <p:cNvSpPr txBox="1"/>
          <p:nvPr/>
        </p:nvSpPr>
        <p:spPr>
          <a:xfrm rot="2810103">
            <a:off x="3073400" y="240506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59" name="文本框 51"/>
          <p:cNvSpPr txBox="1"/>
          <p:nvPr/>
        </p:nvSpPr>
        <p:spPr>
          <a:xfrm rot="2810103">
            <a:off x="3443288" y="26193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60" name="文本框 32"/>
          <p:cNvSpPr txBox="1"/>
          <p:nvPr/>
        </p:nvSpPr>
        <p:spPr>
          <a:xfrm rot="5400000">
            <a:off x="4749800" y="36814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61" name="文本框 34"/>
          <p:cNvSpPr txBox="1"/>
          <p:nvPr/>
        </p:nvSpPr>
        <p:spPr>
          <a:xfrm rot="3159237">
            <a:off x="5819775" y="4006850"/>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62" name="文本框 36"/>
          <p:cNvSpPr txBox="1"/>
          <p:nvPr/>
        </p:nvSpPr>
        <p:spPr>
          <a:xfrm rot="-1160763">
            <a:off x="6237288" y="292576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63" name="文本框 37"/>
          <p:cNvSpPr txBox="1"/>
          <p:nvPr/>
        </p:nvSpPr>
        <p:spPr>
          <a:xfrm rot="39237">
            <a:off x="6237288" y="34686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64" name="文本框 45"/>
          <p:cNvSpPr txBox="1"/>
          <p:nvPr/>
        </p:nvSpPr>
        <p:spPr>
          <a:xfrm rot="-1160763">
            <a:off x="6797675" y="29479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65" name="文本框 46"/>
          <p:cNvSpPr txBox="1"/>
          <p:nvPr/>
        </p:nvSpPr>
        <p:spPr>
          <a:xfrm rot="-1160763">
            <a:off x="7167563" y="31623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66" name="文本框 47"/>
          <p:cNvSpPr txBox="1"/>
          <p:nvPr/>
        </p:nvSpPr>
        <p:spPr>
          <a:xfrm rot="39237">
            <a:off x="6854825" y="373062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67" name="文本框 49"/>
          <p:cNvSpPr txBox="1"/>
          <p:nvPr/>
        </p:nvSpPr>
        <p:spPr>
          <a:xfrm rot="-1160763">
            <a:off x="7688263" y="34528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68" name="文本框 50"/>
          <p:cNvSpPr txBox="1"/>
          <p:nvPr/>
        </p:nvSpPr>
        <p:spPr>
          <a:xfrm rot="-1160763">
            <a:off x="7642225" y="38211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69" name="文本框 51"/>
          <p:cNvSpPr txBox="1"/>
          <p:nvPr/>
        </p:nvSpPr>
        <p:spPr>
          <a:xfrm rot="-1160763">
            <a:off x="6780213" y="11461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7270" name="文本框 2"/>
          <p:cNvSpPr txBox="1"/>
          <p:nvPr/>
        </p:nvSpPr>
        <p:spPr>
          <a:xfrm>
            <a:off x="430213" y="393700"/>
            <a:ext cx="1927225" cy="584200"/>
          </a:xfrm>
          <a:prstGeom prst="rect">
            <a:avLst/>
          </a:prstGeom>
          <a:noFill/>
          <a:ln w="9525">
            <a:noFill/>
          </a:ln>
        </p:spPr>
        <p:txBody>
          <a:bodyPr>
            <a:spAutoFit/>
          </a:bodyPr>
          <a:p>
            <a:pPr algn="ctr" eaLnBrk="1" hangingPunct="1"/>
            <a:r>
              <a:rPr lang="zh-CN" altLang="en-US" sz="3200" b="1" dirty="0">
                <a:solidFill>
                  <a:srgbClr val="FF0000"/>
                </a:solidFill>
                <a:latin typeface="黑体" panose="02010600030101010101" pitchFamily="49" charset="-122"/>
                <a:ea typeface="黑体" panose="02010600030101010101" pitchFamily="49" charset="-122"/>
              </a:rPr>
              <a:t>口语交际</a:t>
            </a:r>
            <a:endParaRPr lang="zh-CN" altLang="en-US" sz="3200" b="1" dirty="0">
              <a:solidFill>
                <a:srgbClr val="FF0000"/>
              </a:solidFill>
              <a:latin typeface="黑体" panose="02010600030101010101" pitchFamily="49" charset="-122"/>
              <a:ea typeface="黑体" panose="02010600030101010101" pitchFamily="49" charset="-122"/>
            </a:endParaRPr>
          </a:p>
        </p:txBody>
      </p:sp>
      <p:sp>
        <p:nvSpPr>
          <p:cNvPr id="7271" name="Rectangle 3"/>
          <p:cNvSpPr txBox="1"/>
          <p:nvPr/>
        </p:nvSpPr>
        <p:spPr>
          <a:xfrm>
            <a:off x="541338" y="1308100"/>
            <a:ext cx="8061325" cy="3236913"/>
          </a:xfrm>
          <a:prstGeom prst="rect">
            <a:avLst/>
          </a:prstGeom>
          <a:noFill/>
          <a:ln w="9525">
            <a:noFill/>
          </a:ln>
        </p:spPr>
        <p:txBody>
          <a:bodyPr/>
          <a:p>
            <a:pPr eaLnBrk="1" latinLnBrk="1" hangingPunct="1">
              <a:lnSpc>
                <a:spcPct val="130000"/>
              </a:lnSpc>
            </a:pPr>
            <a:r>
              <a:rPr lang="zh-CN" altLang="en-US" sz="3000" b="1" dirty="0">
                <a:latin typeface="黑体" panose="02010600030101010101" pitchFamily="49" charset="-122"/>
                <a:ea typeface="黑体" panose="02010600030101010101" pitchFamily="49" charset="-122"/>
              </a:rPr>
              <a:t>    本次口语交际的内容是“启示”。交流时，可以说一说生活中让你受到启发的事情，或者给你带来启发最大的名言警句，还可以向大家介绍给自己带来启示的漫画。通过沟通与交流，使自己获得更多的启发。</a:t>
            </a:r>
            <a:endParaRPr lang="zh-CN" altLang="en-US" sz="3000" b="1" dirty="0">
              <a:latin typeface="黑体" panose="02010600030101010101" pitchFamily="49" charset="-122"/>
              <a:ea typeface="黑体" panose="02010600030101010101" pitchFamily="49" charset="-122"/>
            </a:endParaRPr>
          </a:p>
        </p:txBody>
      </p:sp>
      <p:pic>
        <p:nvPicPr>
          <p:cNvPr id="4" name="图片 3"/>
          <p:cNvPicPr>
            <a:picLocks noChangeAspect="1"/>
          </p:cNvPicPr>
          <p:nvPr/>
        </p:nvPicPr>
        <p:blipFill>
          <a:blip r:embed="rId1"/>
          <a:stretch>
            <a:fillRect/>
          </a:stretch>
        </p:blipFill>
        <p:spPr>
          <a:xfrm>
            <a:off x="2473325" y="1974850"/>
            <a:ext cx="4681538" cy="598488"/>
          </a:xfrm>
          <a:prstGeom prst="rect">
            <a:avLst/>
          </a:prstGeom>
          <a:noFill/>
          <a:ln w="9525">
            <a:noFill/>
          </a:ln>
        </p:spPr>
      </p:pic>
      <p:pic>
        <p:nvPicPr>
          <p:cNvPr id="5" name="图片 4"/>
          <p:cNvPicPr>
            <a:picLocks noChangeAspect="1"/>
          </p:cNvPicPr>
          <p:nvPr/>
        </p:nvPicPr>
        <p:blipFill>
          <a:blip r:embed="rId2"/>
          <a:stretch>
            <a:fillRect/>
          </a:stretch>
        </p:blipFill>
        <p:spPr>
          <a:xfrm>
            <a:off x="2124075" y="2619375"/>
            <a:ext cx="3460750" cy="517525"/>
          </a:xfrm>
          <a:prstGeom prst="rect">
            <a:avLst/>
          </a:prstGeom>
          <a:noFill/>
          <a:ln w="9525">
            <a:noFill/>
          </a:ln>
        </p:spPr>
      </p:pic>
      <p:pic>
        <p:nvPicPr>
          <p:cNvPr id="6" name="图片 5"/>
          <p:cNvPicPr>
            <a:picLocks noChangeAspect="1"/>
          </p:cNvPicPr>
          <p:nvPr/>
        </p:nvPicPr>
        <p:blipFill>
          <a:blip r:embed="rId3"/>
          <a:stretch>
            <a:fillRect/>
          </a:stretch>
        </p:blipFill>
        <p:spPr>
          <a:xfrm>
            <a:off x="1354138" y="3176588"/>
            <a:ext cx="3819525" cy="5524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ppt_x"/>
                                          </p:val>
                                        </p:tav>
                                        <p:tav tm="100000">
                                          <p:val>
                                            <p:strVal val="#ppt_x"/>
                                          </p:val>
                                        </p:tav>
                                      </p:tavLst>
                                    </p:anim>
                                    <p:anim calcmode="lin" valueType="num">
                                      <p:cBhvr additive="base">
                                        <p:cTn id="19"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CE6F2">
            <a:alpha val="72156"/>
          </a:srgbClr>
        </a:solidFill>
        <a:effectLst/>
      </p:bgPr>
    </p:bg>
    <p:spTree>
      <p:nvGrpSpPr>
        <p:cNvPr id="1" name=""/>
        <p:cNvGrpSpPr/>
        <p:nvPr/>
      </p:nvGrpSpPr>
      <p:grpSpPr/>
      <p:sp>
        <p:nvSpPr>
          <p:cNvPr id="22530" name="Rectangle 2"/>
          <p:cNvSpPr>
            <a:spLocks noGrp="1" noChangeArrowheads="1"/>
          </p:cNvSpPr>
          <p:nvPr>
            <p:ph type="title" idx="4294967295"/>
          </p:nvPr>
        </p:nvSpPr>
        <p:spPr>
          <a:xfrm>
            <a:off x="531813" y="161925"/>
            <a:ext cx="2309813" cy="646113"/>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3600" b="1" i="0" u="none" strike="noStrike" kern="1200" cap="none" spc="0" normalizeH="0" baseline="0" noProof="0" dirty="0">
                <a:ln>
                  <a:noFill/>
                </a:ln>
                <a:solidFill>
                  <a:srgbClr val="FF0000"/>
                </a:solidFill>
                <a:effectLst/>
                <a:uLnTx/>
                <a:uFillTx/>
                <a:latin typeface="黑体" panose="02010600030101010101" pitchFamily="49" charset="-122"/>
                <a:ea typeface="+mj-ea"/>
                <a:cs typeface="+mn-cs"/>
              </a:rPr>
              <a:t>交际指导</a:t>
            </a:r>
            <a:endParaRPr kumimoji="0" lang="zh-CN" altLang="en-US" sz="3600" b="1" i="0" u="none" strike="noStrike" kern="1200" cap="none" spc="0" normalizeH="0" baseline="0" noProof="0" dirty="0">
              <a:ln>
                <a:noFill/>
              </a:ln>
              <a:solidFill>
                <a:srgbClr val="FF0000"/>
              </a:solidFill>
              <a:effectLst/>
              <a:uLnTx/>
              <a:uFillTx/>
              <a:latin typeface="黑体" panose="02010600030101010101" pitchFamily="49" charset="-122"/>
              <a:ea typeface="+mj-ea"/>
              <a:cs typeface="+mn-cs"/>
            </a:endParaRPr>
          </a:p>
        </p:txBody>
      </p:sp>
      <p:sp>
        <p:nvSpPr>
          <p:cNvPr id="22531" name="Rectangle 3"/>
          <p:cNvSpPr>
            <a:spLocks noGrp="1"/>
          </p:cNvSpPr>
          <p:nvPr>
            <p:ph type="body"/>
          </p:nvPr>
        </p:nvSpPr>
        <p:spPr>
          <a:xfrm>
            <a:off x="295275" y="774700"/>
            <a:ext cx="8532813" cy="4222750"/>
          </a:xfrm>
          <a:prstGeom prst="rect">
            <a:avLst/>
          </a:prstGeom>
          <a:noFill/>
          <a:ln w="9525">
            <a:noFill/>
          </a:ln>
        </p:spPr>
        <p:txBody>
          <a:bodyPr/>
          <a:p>
            <a:pPr marL="0" indent="0">
              <a:lnSpc>
                <a:spcPct val="130000"/>
              </a:lnSpc>
            </a:pPr>
            <a:r>
              <a:rPr lang="en-US" altLang="zh-CN" sz="3000" dirty="0">
                <a:latin typeface="宋体" panose="02010600030101010101" pitchFamily="2" charset="-122"/>
              </a:rPr>
              <a:t>   </a:t>
            </a:r>
            <a:r>
              <a:rPr lang="en-US" altLang="zh-CN" dirty="0">
                <a:latin typeface="宋体" panose="02010600030101010101" pitchFamily="2" charset="-122"/>
              </a:rPr>
              <a:t>1.</a:t>
            </a:r>
            <a:r>
              <a:rPr lang="zh-CN" altLang="en-US" dirty="0">
                <a:solidFill>
                  <a:srgbClr val="0000FF"/>
                </a:solidFill>
                <a:latin typeface="宋体" panose="02010600030101010101" pitchFamily="2" charset="-122"/>
              </a:rPr>
              <a:t>课前回忆，选择交际内容</a:t>
            </a:r>
            <a:r>
              <a:rPr lang="zh-CN" altLang="en-US" dirty="0">
                <a:latin typeface="宋体" panose="02010600030101010101" pitchFamily="2" charset="-122"/>
              </a:rPr>
              <a:t>。联系自己的生活实际，从三个话题中，确定交流的内容，为课堂交流做好准备。</a:t>
            </a:r>
            <a:endParaRPr lang="en-US" altLang="zh-CN" dirty="0">
              <a:latin typeface="宋体" panose="02010600030101010101" pitchFamily="2" charset="-122"/>
            </a:endParaRPr>
          </a:p>
          <a:p>
            <a:pPr marL="0" indent="0">
              <a:lnSpc>
                <a:spcPct val="130000"/>
              </a:lnSpc>
            </a:pPr>
            <a:r>
              <a:rPr lang="zh-CN" altLang="en-US" dirty="0">
                <a:latin typeface="宋体" panose="02010600030101010101" pitchFamily="2" charset="-122"/>
              </a:rPr>
              <a:t>    </a:t>
            </a:r>
            <a:r>
              <a:rPr lang="en-US" altLang="zh-CN" dirty="0">
                <a:latin typeface="宋体" panose="02010600030101010101" pitchFamily="2" charset="-122"/>
              </a:rPr>
              <a:t>2.</a:t>
            </a:r>
            <a:r>
              <a:rPr lang="zh-CN" altLang="en-US" dirty="0">
                <a:solidFill>
                  <a:srgbClr val="0000FF"/>
                </a:solidFill>
                <a:latin typeface="宋体" panose="02010600030101010101" pitchFamily="2" charset="-122"/>
              </a:rPr>
              <a:t>明确交际要求</a:t>
            </a:r>
            <a:r>
              <a:rPr lang="zh-CN" altLang="en-US" dirty="0">
                <a:latin typeface="宋体" panose="02010600030101010101" pitchFamily="2" charset="-122"/>
              </a:rPr>
              <a:t>。交流一件事的启示，就要把事情的经过及从中得到的启示说明白。如果交流的是座右铭，要把从座右铭中得到的启示说出来</a:t>
            </a:r>
            <a:r>
              <a:rPr lang="en-US" altLang="zh-CN" dirty="0">
                <a:latin typeface="宋体" panose="02010600030101010101" pitchFamily="2" charset="-122"/>
              </a:rPr>
              <a:t>,</a:t>
            </a:r>
            <a:r>
              <a:rPr lang="zh-CN" altLang="en-US" dirty="0">
                <a:latin typeface="宋体" panose="02010600030101010101" pitchFamily="2" charset="-122"/>
              </a:rPr>
              <a:t>如果交流的是漫画，要说说图上画的是什么，漫画对自己有什么启示等。</a:t>
            </a:r>
            <a:endParaRPr lang="en-US" altLang="zh-CN" dirty="0">
              <a:latin typeface="宋体" panose="02010600030101010101" pitchFamily="2" charset="-122"/>
            </a:endParaRPr>
          </a:p>
          <a:p>
            <a:pPr marL="0" indent="0">
              <a:lnSpc>
                <a:spcPct val="130000"/>
              </a:lnSpc>
            </a:pPr>
            <a:r>
              <a:rPr lang="en-US" altLang="zh-CN" dirty="0">
                <a:latin typeface="宋体" panose="02010600030101010101" pitchFamily="2" charset="-122"/>
              </a:rPr>
              <a:t>    3.</a:t>
            </a:r>
            <a:r>
              <a:rPr lang="zh-CN" altLang="en-US" dirty="0">
                <a:solidFill>
                  <a:srgbClr val="0000FF"/>
                </a:solidFill>
                <a:latin typeface="宋体" panose="02010600030101010101" pitchFamily="2" charset="-122"/>
              </a:rPr>
              <a:t>以小组为单位，全班交流评议</a:t>
            </a:r>
            <a:r>
              <a:rPr lang="zh-CN" altLang="en-US" dirty="0">
                <a:latin typeface="宋体" panose="02010600030101010101" pitchFamily="2" charset="-122"/>
              </a:rPr>
              <a:t>。小组推荐一名同学，在班级内开展交流活动。</a:t>
            </a:r>
            <a:endParaRPr lang="zh-CN" altLang="en-US" dirty="0">
              <a:latin typeface="宋体" panose="02010600030101010101" pitchFamily="2" charset="-122"/>
            </a:endParaRPr>
          </a:p>
          <a:p>
            <a:pPr marL="0" indent="0" hangingPunct="1">
              <a:lnSpc>
                <a:spcPct val="130000"/>
              </a:lnSpc>
            </a:pPr>
            <a:endParaRPr lang="zh-CN" altLang="en-US" dirty="0">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1">
                                            <p:txEl>
                                              <p:charRg st="0" end="53"/>
                                            </p:txEl>
                                          </p:spTgt>
                                        </p:tgtEl>
                                        <p:attrNameLst>
                                          <p:attrName>style.visibility</p:attrName>
                                        </p:attrNameLst>
                                      </p:cBhvr>
                                      <p:to>
                                        <p:strVal val="visible"/>
                                      </p:to>
                                    </p:set>
                                    <p:animEffect transition="in" filter="wipe(left)">
                                      <p:cBhvr>
                                        <p:cTn id="7" dur="500"/>
                                        <p:tgtEl>
                                          <p:spTgt spid="22531">
                                            <p:txEl>
                                              <p:charRg st="0" end="5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1">
                                            <p:txEl>
                                              <p:charRg st="53" end="154"/>
                                            </p:txEl>
                                          </p:spTgt>
                                        </p:tgtEl>
                                        <p:attrNameLst>
                                          <p:attrName>style.visibility</p:attrName>
                                        </p:attrNameLst>
                                      </p:cBhvr>
                                      <p:to>
                                        <p:strVal val="visible"/>
                                      </p:to>
                                    </p:set>
                                    <p:animEffect transition="in" filter="wipe(left)">
                                      <p:cBhvr>
                                        <p:cTn id="12" dur="500"/>
                                        <p:tgtEl>
                                          <p:spTgt spid="22531">
                                            <p:txEl>
                                              <p:charRg st="53" end="15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1">
                                            <p:txEl>
                                              <p:charRg st="154" end="195"/>
                                            </p:txEl>
                                          </p:spTgt>
                                        </p:tgtEl>
                                        <p:attrNameLst>
                                          <p:attrName>style.visibility</p:attrName>
                                        </p:attrNameLst>
                                      </p:cBhvr>
                                      <p:to>
                                        <p:strVal val="visible"/>
                                      </p:to>
                                    </p:set>
                                    <p:animEffect transition="in" filter="wipe(left)">
                                      <p:cBhvr>
                                        <p:cTn id="17" dur="500"/>
                                        <p:tgtEl>
                                          <p:spTgt spid="22531">
                                            <p:txEl>
                                              <p:charRg st="154" end="1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FFFFFF">
                <a:alpha val="6999"/>
              </a:srgbClr>
            </a:gs>
            <a:gs pos="74001">
              <a:srgbClr val="B0C6E1">
                <a:alpha val="75821"/>
              </a:srgbClr>
            </a:gs>
            <a:gs pos="83000">
              <a:srgbClr val="B0C6E1">
                <a:alpha val="84190"/>
              </a:srgbClr>
            </a:gs>
            <a:gs pos="100000">
              <a:srgbClr val="CAD9EB"/>
            </a:gs>
          </a:gsLst>
          <a:lin ang="5400000"/>
        </a:gradFill>
        <a:effectLst/>
      </p:bgPr>
    </p:bg>
    <p:spTree>
      <p:nvGrpSpPr>
        <p:cNvPr id="1" name=""/>
        <p:cNvGrpSpPr/>
        <p:nvPr/>
      </p:nvGrpSpPr>
      <p:grpSpPr/>
      <p:sp>
        <p:nvSpPr>
          <p:cNvPr id="10242" name="矩形 1"/>
          <p:cNvSpPr/>
          <p:nvPr/>
        </p:nvSpPr>
        <p:spPr>
          <a:xfrm flipV="1">
            <a:off x="509588" y="5038725"/>
            <a:ext cx="8086725" cy="76200"/>
          </a:xfrm>
          <a:prstGeom prst="rect">
            <a:avLst/>
          </a:prstGeom>
          <a:noFill/>
          <a:ln w="9525">
            <a:noFill/>
          </a:ln>
        </p:spPr>
        <p:txBody>
          <a:bodyPr/>
          <a:p>
            <a:pPr>
              <a:lnSpc>
                <a:spcPct val="120000"/>
              </a:lnSpc>
            </a:pPr>
            <a:r>
              <a:rPr lang="zh-CN" altLang="en-US" sz="2800" b="1" dirty="0">
                <a:latin typeface="黑体" panose="02010600030101010101" pitchFamily="49" charset="-122"/>
                <a:ea typeface="黑体" panose="02010600030101010101" pitchFamily="49" charset="-122"/>
              </a:rPr>
              <a:t>    </a:t>
            </a:r>
            <a:endParaRPr lang="zh-CN" altLang="en-US" sz="2800" b="1" dirty="0">
              <a:latin typeface="黑体" panose="02010600030101010101" pitchFamily="49" charset="-122"/>
              <a:ea typeface="黑体" panose="02010600030101010101" pitchFamily="49" charset="-122"/>
            </a:endParaRPr>
          </a:p>
        </p:txBody>
      </p:sp>
      <p:pic>
        <p:nvPicPr>
          <p:cNvPr id="9219" name="图片 1"/>
          <p:cNvPicPr>
            <a:picLocks noChangeAspect="1"/>
          </p:cNvPicPr>
          <p:nvPr/>
        </p:nvPicPr>
        <p:blipFill>
          <a:blip r:embed="rId1"/>
          <a:stretch>
            <a:fillRect/>
          </a:stretch>
        </p:blipFill>
        <p:spPr>
          <a:xfrm>
            <a:off x="-22225" y="-6350"/>
            <a:ext cx="9112250" cy="5122863"/>
          </a:xfrm>
          <a:prstGeom prst="rect">
            <a:avLst/>
          </a:prstGeom>
          <a:noFill/>
          <a:ln w="9525">
            <a:noFill/>
          </a:ln>
        </p:spPr>
      </p:pic>
      <p:pic>
        <p:nvPicPr>
          <p:cNvPr id="4" name="钢琴曲 - 钢琴曲">
            <a:hlinkClick r:id="" action="ppaction://media"/>
          </p:cNvPr>
          <p:cNvPicPr/>
          <p:nvPr/>
        </p:nvPicPr>
        <p:blipFill>
          <a:blip r:embed="rId2"/>
          <a:stretch>
            <a:fillRect/>
          </a:stretch>
        </p:blipFill>
        <p:spPr>
          <a:xfrm>
            <a:off x="2444750" y="3949700"/>
            <a:ext cx="619125" cy="6191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242"/>
                                        </p:tgtEl>
                                        <p:attrNameLst>
                                          <p:attrName>style.visibility</p:attrName>
                                        </p:attrNameLst>
                                      </p:cBhvr>
                                      <p:to>
                                        <p:strVal val="visible"/>
                                      </p:to>
                                    </p:set>
                                    <p:animEffect transition="in" filter="fade">
                                      <p:cBhvr>
                                        <p:cTn id="11" dur="1000"/>
                                        <p:tgtEl>
                                          <p:spTgt spid="10242"/>
                                        </p:tgtEl>
                                      </p:cBhvr>
                                    </p:animEffect>
                                    <p:anim calcmode="lin" valueType="num">
                                      <p:cBhvr>
                                        <p:cTn id="12" dur="1000" fill="hold"/>
                                        <p:tgtEl>
                                          <p:spTgt spid="10242"/>
                                        </p:tgtEl>
                                        <p:attrNameLst>
                                          <p:attrName>ppt_x</p:attrName>
                                        </p:attrNameLst>
                                      </p:cBhvr>
                                      <p:tavLst>
                                        <p:tav tm="0">
                                          <p:val>
                                            <p:strVal val="#ppt_x"/>
                                          </p:val>
                                        </p:tav>
                                        <p:tav tm="100000">
                                          <p:val>
                                            <p:strVal val="#ppt_x"/>
                                          </p:val>
                                        </p:tav>
                                      </p:tavLst>
                                    </p:anim>
                                    <p:anim calcmode="lin" valueType="num">
                                      <p:cBhvr>
                                        <p:cTn id="13"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FFFFFF">
                <a:alpha val="6999"/>
              </a:srgbClr>
            </a:gs>
            <a:gs pos="74001">
              <a:srgbClr val="B0C6E1">
                <a:alpha val="75821"/>
              </a:srgbClr>
            </a:gs>
            <a:gs pos="83000">
              <a:srgbClr val="B0C6E1">
                <a:alpha val="84190"/>
              </a:srgbClr>
            </a:gs>
            <a:gs pos="100000">
              <a:srgbClr val="CAD9EB"/>
            </a:gs>
          </a:gsLst>
          <a:lin ang="5400000"/>
        </a:gradFill>
        <a:effectLst/>
      </p:bgPr>
    </p:bg>
    <p:spTree>
      <p:nvGrpSpPr>
        <p:cNvPr id="1" name=""/>
        <p:cNvGrpSpPr/>
        <p:nvPr/>
      </p:nvGrpSpPr>
      <p:grpSpPr/>
      <p:sp>
        <p:nvSpPr>
          <p:cNvPr id="10242" name="文本框 32"/>
          <p:cNvSpPr txBox="1"/>
          <p:nvPr/>
        </p:nvSpPr>
        <p:spPr>
          <a:xfrm>
            <a:off x="4475163" y="2925763"/>
            <a:ext cx="504825" cy="169862"/>
          </a:xfrm>
          <a:prstGeom prst="rect">
            <a:avLst/>
          </a:prstGeom>
          <a:noFill/>
          <a:ln w="9525">
            <a:noFill/>
          </a:ln>
        </p:spPr>
        <p:txBody>
          <a:bodyPr wrap="none">
            <a:spAutoFit/>
          </a:bodyPr>
          <a:p>
            <a:r>
              <a:rPr lang="zh-CN" altLang="en-US"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43" name="文本框 34"/>
          <p:cNvSpPr txBox="1"/>
          <p:nvPr/>
        </p:nvSpPr>
        <p:spPr>
          <a:xfrm rot="-280097">
            <a:off x="3433763" y="1228725"/>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44" name="文本框 36"/>
          <p:cNvSpPr txBox="1"/>
          <p:nvPr/>
        </p:nvSpPr>
        <p:spPr>
          <a:xfrm rot="-5350866">
            <a:off x="5859463" y="13144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45" name="文本框 37"/>
          <p:cNvSpPr txBox="1"/>
          <p:nvPr/>
        </p:nvSpPr>
        <p:spPr>
          <a:xfrm rot="-4150866">
            <a:off x="5329238" y="17224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46" name="文本框 45"/>
          <p:cNvSpPr txBox="1"/>
          <p:nvPr/>
        </p:nvSpPr>
        <p:spPr>
          <a:xfrm rot="-5350866">
            <a:off x="6421438" y="13382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47" name="文本框 46"/>
          <p:cNvSpPr txBox="1"/>
          <p:nvPr/>
        </p:nvSpPr>
        <p:spPr>
          <a:xfrm rot="-424911">
            <a:off x="7067550" y="15700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48" name="文本框 47"/>
          <p:cNvSpPr txBox="1"/>
          <p:nvPr/>
        </p:nvSpPr>
        <p:spPr>
          <a:xfrm rot="-4150866">
            <a:off x="7653338" y="24971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49" name="文本框 49"/>
          <p:cNvSpPr txBox="1"/>
          <p:nvPr/>
        </p:nvSpPr>
        <p:spPr>
          <a:xfrm rot="657351">
            <a:off x="5448300" y="13350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50" name="文本框 50"/>
          <p:cNvSpPr txBox="1"/>
          <p:nvPr/>
        </p:nvSpPr>
        <p:spPr>
          <a:xfrm rot="1480325">
            <a:off x="7391400" y="12446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51" name="文本框 51"/>
          <p:cNvSpPr txBox="1"/>
          <p:nvPr/>
        </p:nvSpPr>
        <p:spPr>
          <a:xfrm rot="-5350866">
            <a:off x="5980113" y="21764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52" name="文本框 32"/>
          <p:cNvSpPr txBox="1"/>
          <p:nvPr/>
        </p:nvSpPr>
        <p:spPr>
          <a:xfrm>
            <a:off x="3262313" y="35607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53" name="文本框 34"/>
          <p:cNvSpPr txBox="1"/>
          <p:nvPr/>
        </p:nvSpPr>
        <p:spPr>
          <a:xfrm rot="4149897">
            <a:off x="4464050" y="3498850"/>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54" name="文本框 36"/>
          <p:cNvSpPr txBox="1"/>
          <p:nvPr/>
        </p:nvSpPr>
        <p:spPr>
          <a:xfrm rot="-1380000">
            <a:off x="3900488" y="13017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55" name="文本框 37"/>
          <p:cNvSpPr txBox="1"/>
          <p:nvPr/>
        </p:nvSpPr>
        <p:spPr>
          <a:xfrm rot="-180000">
            <a:off x="4130675" y="205422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56" name="文本框 45"/>
          <p:cNvSpPr txBox="1"/>
          <p:nvPr/>
        </p:nvSpPr>
        <p:spPr>
          <a:xfrm rot="-1380000">
            <a:off x="4460875" y="132397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57" name="文本框 46"/>
          <p:cNvSpPr txBox="1"/>
          <p:nvPr/>
        </p:nvSpPr>
        <p:spPr>
          <a:xfrm rot="-1380000">
            <a:off x="4830763" y="15382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58" name="文本框 47"/>
          <p:cNvSpPr txBox="1"/>
          <p:nvPr/>
        </p:nvSpPr>
        <p:spPr>
          <a:xfrm rot="-180000">
            <a:off x="5064125" y="22352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59" name="文本框 49"/>
          <p:cNvSpPr txBox="1"/>
          <p:nvPr/>
        </p:nvSpPr>
        <p:spPr>
          <a:xfrm rot="-5350866">
            <a:off x="6310313" y="21097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60" name="文本框 50"/>
          <p:cNvSpPr txBox="1"/>
          <p:nvPr/>
        </p:nvSpPr>
        <p:spPr>
          <a:xfrm rot="-170103">
            <a:off x="5589588" y="25908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61" name="文本框 51"/>
          <p:cNvSpPr txBox="1"/>
          <p:nvPr/>
        </p:nvSpPr>
        <p:spPr>
          <a:xfrm rot="-5350866">
            <a:off x="5843588" y="34321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62" name="文本框 32"/>
          <p:cNvSpPr txBox="1"/>
          <p:nvPr/>
        </p:nvSpPr>
        <p:spPr>
          <a:xfrm rot="1209897">
            <a:off x="1500188" y="289242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63" name="文本框 34"/>
          <p:cNvSpPr txBox="1"/>
          <p:nvPr/>
        </p:nvSpPr>
        <p:spPr>
          <a:xfrm rot="4149897">
            <a:off x="2143125" y="3455988"/>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64" name="文本框 36"/>
          <p:cNvSpPr txBox="1"/>
          <p:nvPr/>
        </p:nvSpPr>
        <p:spPr>
          <a:xfrm rot="-1380000">
            <a:off x="1604963" y="32289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65" name="文本框 37"/>
          <p:cNvSpPr txBox="1"/>
          <p:nvPr/>
        </p:nvSpPr>
        <p:spPr>
          <a:xfrm rot="1029897">
            <a:off x="2486025" y="27543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66" name="文本框 45"/>
          <p:cNvSpPr txBox="1"/>
          <p:nvPr/>
        </p:nvSpPr>
        <p:spPr>
          <a:xfrm rot="-1380000">
            <a:off x="3162300" y="314642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67" name="文本框 46"/>
          <p:cNvSpPr txBox="1"/>
          <p:nvPr/>
        </p:nvSpPr>
        <p:spPr>
          <a:xfrm rot="-170103">
            <a:off x="787400" y="153035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68" name="文本框 47"/>
          <p:cNvSpPr txBox="1"/>
          <p:nvPr/>
        </p:nvSpPr>
        <p:spPr>
          <a:xfrm rot="1029897">
            <a:off x="828675" y="340042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69" name="文本框 49"/>
          <p:cNvSpPr txBox="1"/>
          <p:nvPr/>
        </p:nvSpPr>
        <p:spPr>
          <a:xfrm rot="-170103">
            <a:off x="3009900" y="38369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70" name="文本框 50"/>
          <p:cNvSpPr txBox="1"/>
          <p:nvPr/>
        </p:nvSpPr>
        <p:spPr>
          <a:xfrm rot="-170103">
            <a:off x="4157663" y="31702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71" name="文本框 51"/>
          <p:cNvSpPr txBox="1"/>
          <p:nvPr/>
        </p:nvSpPr>
        <p:spPr>
          <a:xfrm rot="-170103">
            <a:off x="4324350" y="392906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72" name="文本框 32"/>
          <p:cNvSpPr txBox="1"/>
          <p:nvPr/>
        </p:nvSpPr>
        <p:spPr>
          <a:xfrm rot="-5070842">
            <a:off x="320675" y="20399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73" name="文本框 34"/>
          <p:cNvSpPr txBox="1"/>
          <p:nvPr/>
        </p:nvSpPr>
        <p:spPr>
          <a:xfrm rot="4149897">
            <a:off x="1339850" y="2159000"/>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74" name="文本框 35"/>
          <p:cNvSpPr txBox="1"/>
          <p:nvPr/>
        </p:nvSpPr>
        <p:spPr>
          <a:xfrm rot="-170103">
            <a:off x="1243013" y="12779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75" name="文本框 36"/>
          <p:cNvSpPr txBox="1"/>
          <p:nvPr/>
        </p:nvSpPr>
        <p:spPr>
          <a:xfrm rot="1029897">
            <a:off x="1338263" y="16843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76" name="文本框 45"/>
          <p:cNvSpPr txBox="1"/>
          <p:nvPr/>
        </p:nvSpPr>
        <p:spPr>
          <a:xfrm rot="-1380000">
            <a:off x="2117725" y="114617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77" name="文本框 46"/>
          <p:cNvSpPr txBox="1"/>
          <p:nvPr/>
        </p:nvSpPr>
        <p:spPr>
          <a:xfrm rot="-1380000">
            <a:off x="2687638" y="13160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78" name="文本框 47"/>
          <p:cNvSpPr txBox="1"/>
          <p:nvPr/>
        </p:nvSpPr>
        <p:spPr>
          <a:xfrm rot="-180000">
            <a:off x="2416175" y="18796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79" name="文本框 49"/>
          <p:cNvSpPr txBox="1"/>
          <p:nvPr/>
        </p:nvSpPr>
        <p:spPr>
          <a:xfrm rot="-1380000">
            <a:off x="3276600" y="15382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80" name="文本框 50"/>
          <p:cNvSpPr txBox="1"/>
          <p:nvPr/>
        </p:nvSpPr>
        <p:spPr>
          <a:xfrm rot="-1380000">
            <a:off x="2849563" y="21193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81" name="文本框 51"/>
          <p:cNvSpPr txBox="1"/>
          <p:nvPr/>
        </p:nvSpPr>
        <p:spPr>
          <a:xfrm rot="-1380000">
            <a:off x="3484563" y="22558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82" name="文本框 32"/>
          <p:cNvSpPr txBox="1"/>
          <p:nvPr/>
        </p:nvSpPr>
        <p:spPr>
          <a:xfrm rot="1209897">
            <a:off x="5114925" y="35385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83" name="文本框 34"/>
          <p:cNvSpPr txBox="1"/>
          <p:nvPr/>
        </p:nvSpPr>
        <p:spPr>
          <a:xfrm rot="-1030866">
            <a:off x="6313488" y="3894138"/>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84" name="文本框 36"/>
          <p:cNvSpPr txBox="1"/>
          <p:nvPr/>
        </p:nvSpPr>
        <p:spPr>
          <a:xfrm rot="368503">
            <a:off x="5773738" y="28590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85" name="文本框 37"/>
          <p:cNvSpPr txBox="1"/>
          <p:nvPr/>
        </p:nvSpPr>
        <p:spPr>
          <a:xfrm rot="829244">
            <a:off x="5284788" y="39735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86" name="文本框 45"/>
          <p:cNvSpPr txBox="1"/>
          <p:nvPr/>
        </p:nvSpPr>
        <p:spPr>
          <a:xfrm rot="-4502722">
            <a:off x="6777038" y="249872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87" name="文本框 46"/>
          <p:cNvSpPr txBox="1"/>
          <p:nvPr/>
        </p:nvSpPr>
        <p:spPr>
          <a:xfrm rot="2702238">
            <a:off x="7567613" y="30622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88" name="文本框 47"/>
          <p:cNvSpPr txBox="1"/>
          <p:nvPr/>
        </p:nvSpPr>
        <p:spPr>
          <a:xfrm rot="-3456638">
            <a:off x="6742113" y="34020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89" name="文本框 49"/>
          <p:cNvSpPr txBox="1"/>
          <p:nvPr/>
        </p:nvSpPr>
        <p:spPr>
          <a:xfrm rot="-3180423">
            <a:off x="1962150" y="23225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90" name="文本框 50"/>
          <p:cNvSpPr txBox="1"/>
          <p:nvPr/>
        </p:nvSpPr>
        <p:spPr>
          <a:xfrm rot="-3640556">
            <a:off x="7237413" y="35893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91" name="文本框 51"/>
          <p:cNvSpPr txBox="1"/>
          <p:nvPr/>
        </p:nvSpPr>
        <p:spPr>
          <a:xfrm rot="1549510">
            <a:off x="7754938" y="21748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92" name="文本框 32"/>
          <p:cNvSpPr txBox="1"/>
          <p:nvPr/>
        </p:nvSpPr>
        <p:spPr>
          <a:xfrm rot="4190103">
            <a:off x="4287838" y="25066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93" name="文本框 34"/>
          <p:cNvSpPr txBox="1"/>
          <p:nvPr/>
        </p:nvSpPr>
        <p:spPr>
          <a:xfrm rot="8340000">
            <a:off x="4922838" y="3138488"/>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94" name="文本框 36"/>
          <p:cNvSpPr txBox="1"/>
          <p:nvPr/>
        </p:nvSpPr>
        <p:spPr>
          <a:xfrm rot="-1160763">
            <a:off x="5773738" y="17510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95" name="文本框 37"/>
          <p:cNvSpPr txBox="1"/>
          <p:nvPr/>
        </p:nvSpPr>
        <p:spPr>
          <a:xfrm rot="39237">
            <a:off x="5649913" y="22733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96" name="文本框 45"/>
          <p:cNvSpPr txBox="1"/>
          <p:nvPr/>
        </p:nvSpPr>
        <p:spPr>
          <a:xfrm rot="-1160763">
            <a:off x="6334125" y="17732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97" name="文本框 46"/>
          <p:cNvSpPr txBox="1"/>
          <p:nvPr/>
        </p:nvSpPr>
        <p:spPr>
          <a:xfrm rot="-1160763">
            <a:off x="6704013" y="19875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98" name="文本框 47"/>
          <p:cNvSpPr txBox="1"/>
          <p:nvPr/>
        </p:nvSpPr>
        <p:spPr>
          <a:xfrm rot="39237">
            <a:off x="7185025" y="245745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299" name="文本框 49"/>
          <p:cNvSpPr txBox="1"/>
          <p:nvPr/>
        </p:nvSpPr>
        <p:spPr>
          <a:xfrm rot="-1160763">
            <a:off x="7038975" y="21590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00" name="文本框 50"/>
          <p:cNvSpPr txBox="1"/>
          <p:nvPr/>
        </p:nvSpPr>
        <p:spPr>
          <a:xfrm rot="-1160763">
            <a:off x="7488238" y="19335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01" name="文本框 51"/>
          <p:cNvSpPr txBox="1"/>
          <p:nvPr/>
        </p:nvSpPr>
        <p:spPr>
          <a:xfrm rot="-1160763">
            <a:off x="7289800" y="27940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02" name="文本框 32"/>
          <p:cNvSpPr txBox="1"/>
          <p:nvPr/>
        </p:nvSpPr>
        <p:spPr>
          <a:xfrm rot="4190103">
            <a:off x="2763838" y="33385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03" name="文本框 34"/>
          <p:cNvSpPr txBox="1"/>
          <p:nvPr/>
        </p:nvSpPr>
        <p:spPr>
          <a:xfrm rot="8340000">
            <a:off x="3924300" y="2816225"/>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04" name="文本框 36"/>
          <p:cNvSpPr txBox="1"/>
          <p:nvPr/>
        </p:nvSpPr>
        <p:spPr>
          <a:xfrm rot="2810103">
            <a:off x="3811588" y="17335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05" name="文本框 37"/>
          <p:cNvSpPr txBox="1"/>
          <p:nvPr/>
        </p:nvSpPr>
        <p:spPr>
          <a:xfrm rot="4010103">
            <a:off x="3811588" y="22764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06" name="文本框 45"/>
          <p:cNvSpPr txBox="1"/>
          <p:nvPr/>
        </p:nvSpPr>
        <p:spPr>
          <a:xfrm rot="2810103">
            <a:off x="4373563" y="17573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07" name="文本框 46"/>
          <p:cNvSpPr txBox="1"/>
          <p:nvPr/>
        </p:nvSpPr>
        <p:spPr>
          <a:xfrm rot="2810103">
            <a:off x="4741863" y="19700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08" name="文本框 47"/>
          <p:cNvSpPr txBox="1"/>
          <p:nvPr/>
        </p:nvSpPr>
        <p:spPr>
          <a:xfrm rot="4010103">
            <a:off x="4741863" y="25130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09" name="文本框 49"/>
          <p:cNvSpPr txBox="1"/>
          <p:nvPr/>
        </p:nvSpPr>
        <p:spPr>
          <a:xfrm rot="-1160763">
            <a:off x="6224588" y="254476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10" name="文本框 50"/>
          <p:cNvSpPr txBox="1"/>
          <p:nvPr/>
        </p:nvSpPr>
        <p:spPr>
          <a:xfrm rot="4020000">
            <a:off x="5218113" y="26304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11" name="文本框 51"/>
          <p:cNvSpPr txBox="1"/>
          <p:nvPr/>
        </p:nvSpPr>
        <p:spPr>
          <a:xfrm rot="-1160763">
            <a:off x="5599113" y="32194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12" name="文本框 32"/>
          <p:cNvSpPr txBox="1"/>
          <p:nvPr/>
        </p:nvSpPr>
        <p:spPr>
          <a:xfrm rot="5400000">
            <a:off x="1139825" y="32273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13" name="文本框 34"/>
          <p:cNvSpPr txBox="1"/>
          <p:nvPr/>
        </p:nvSpPr>
        <p:spPr>
          <a:xfrm rot="8340000">
            <a:off x="1881188" y="3552825"/>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14" name="文本框 36"/>
          <p:cNvSpPr txBox="1"/>
          <p:nvPr/>
        </p:nvSpPr>
        <p:spPr>
          <a:xfrm rot="2810103">
            <a:off x="1862138" y="27320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15" name="文本框 37"/>
          <p:cNvSpPr txBox="1"/>
          <p:nvPr/>
        </p:nvSpPr>
        <p:spPr>
          <a:xfrm rot="5220000">
            <a:off x="2297113" y="3014663"/>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16" name="文本框 45"/>
          <p:cNvSpPr txBox="1"/>
          <p:nvPr/>
        </p:nvSpPr>
        <p:spPr>
          <a:xfrm rot="2810103">
            <a:off x="2808288" y="27447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17" name="文本框 46"/>
          <p:cNvSpPr txBox="1"/>
          <p:nvPr/>
        </p:nvSpPr>
        <p:spPr>
          <a:xfrm rot="4020000">
            <a:off x="700088" y="196373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18" name="文本框 47"/>
          <p:cNvSpPr txBox="1"/>
          <p:nvPr/>
        </p:nvSpPr>
        <p:spPr>
          <a:xfrm rot="5220000">
            <a:off x="700088" y="28956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19" name="文本框 49"/>
          <p:cNvSpPr txBox="1"/>
          <p:nvPr/>
        </p:nvSpPr>
        <p:spPr>
          <a:xfrm rot="4020000">
            <a:off x="2462213" y="373856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20" name="文本框 50"/>
          <p:cNvSpPr txBox="1"/>
          <p:nvPr/>
        </p:nvSpPr>
        <p:spPr>
          <a:xfrm rot="4020000">
            <a:off x="3700463" y="33655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21" name="文本框 51"/>
          <p:cNvSpPr txBox="1"/>
          <p:nvPr/>
        </p:nvSpPr>
        <p:spPr>
          <a:xfrm rot="4020000">
            <a:off x="4070350" y="35798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22" name="文本框 32"/>
          <p:cNvSpPr txBox="1"/>
          <p:nvPr/>
        </p:nvSpPr>
        <p:spPr>
          <a:xfrm rot="-880739">
            <a:off x="514350" y="2514600"/>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23" name="文本框 34"/>
          <p:cNvSpPr txBox="1"/>
          <p:nvPr/>
        </p:nvSpPr>
        <p:spPr>
          <a:xfrm rot="8340000">
            <a:off x="1254125" y="2592388"/>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24" name="文本框 36"/>
          <p:cNvSpPr txBox="1"/>
          <p:nvPr/>
        </p:nvSpPr>
        <p:spPr>
          <a:xfrm rot="4020000">
            <a:off x="1668463" y="15097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25" name="文本框 37"/>
          <p:cNvSpPr txBox="1"/>
          <p:nvPr/>
        </p:nvSpPr>
        <p:spPr>
          <a:xfrm rot="5220000">
            <a:off x="1668463" y="205263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26" name="文本框 45"/>
          <p:cNvSpPr txBox="1"/>
          <p:nvPr/>
        </p:nvSpPr>
        <p:spPr>
          <a:xfrm rot="2810103">
            <a:off x="2228850" y="153193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27" name="文本框 46"/>
          <p:cNvSpPr txBox="1"/>
          <p:nvPr/>
        </p:nvSpPr>
        <p:spPr>
          <a:xfrm rot="2810103">
            <a:off x="2598738" y="174625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28" name="文本框 47"/>
          <p:cNvSpPr txBox="1"/>
          <p:nvPr/>
        </p:nvSpPr>
        <p:spPr>
          <a:xfrm rot="4010103">
            <a:off x="2328863" y="2312988"/>
            <a:ext cx="504825"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29" name="文本框 49"/>
          <p:cNvSpPr txBox="1"/>
          <p:nvPr/>
        </p:nvSpPr>
        <p:spPr>
          <a:xfrm rot="2810103">
            <a:off x="3186113" y="19700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30" name="文本框 50"/>
          <p:cNvSpPr txBox="1"/>
          <p:nvPr/>
        </p:nvSpPr>
        <p:spPr>
          <a:xfrm rot="2810103">
            <a:off x="3073400" y="240506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31" name="文本框 51"/>
          <p:cNvSpPr txBox="1"/>
          <p:nvPr/>
        </p:nvSpPr>
        <p:spPr>
          <a:xfrm rot="2810103">
            <a:off x="3443288" y="26193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32" name="文本框 32"/>
          <p:cNvSpPr txBox="1"/>
          <p:nvPr/>
        </p:nvSpPr>
        <p:spPr>
          <a:xfrm rot="5400000">
            <a:off x="4749800" y="36814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33" name="文本框 34"/>
          <p:cNvSpPr txBox="1"/>
          <p:nvPr/>
        </p:nvSpPr>
        <p:spPr>
          <a:xfrm rot="3159237">
            <a:off x="5819775" y="4006850"/>
            <a:ext cx="501650"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34" name="文本框 36"/>
          <p:cNvSpPr txBox="1"/>
          <p:nvPr/>
        </p:nvSpPr>
        <p:spPr>
          <a:xfrm rot="-1160763">
            <a:off x="6237288" y="292576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35" name="文本框 37"/>
          <p:cNvSpPr txBox="1"/>
          <p:nvPr/>
        </p:nvSpPr>
        <p:spPr>
          <a:xfrm rot="39237">
            <a:off x="6237288" y="3468688"/>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36" name="文本框 45"/>
          <p:cNvSpPr txBox="1"/>
          <p:nvPr/>
        </p:nvSpPr>
        <p:spPr>
          <a:xfrm rot="-1160763">
            <a:off x="6797675" y="2947988"/>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37" name="文本框 46"/>
          <p:cNvSpPr txBox="1"/>
          <p:nvPr/>
        </p:nvSpPr>
        <p:spPr>
          <a:xfrm rot="-1160763">
            <a:off x="7167563" y="3162300"/>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38" name="文本框 47"/>
          <p:cNvSpPr txBox="1"/>
          <p:nvPr/>
        </p:nvSpPr>
        <p:spPr>
          <a:xfrm rot="39237">
            <a:off x="6854825" y="3730625"/>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39" name="文本框 49"/>
          <p:cNvSpPr txBox="1"/>
          <p:nvPr/>
        </p:nvSpPr>
        <p:spPr>
          <a:xfrm rot="-1160763">
            <a:off x="7688263" y="3452813"/>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40" name="文本框 50"/>
          <p:cNvSpPr txBox="1"/>
          <p:nvPr/>
        </p:nvSpPr>
        <p:spPr>
          <a:xfrm rot="-1160763">
            <a:off x="7642225" y="3821113"/>
            <a:ext cx="506413"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sp>
        <p:nvSpPr>
          <p:cNvPr id="10341" name="文本框 51"/>
          <p:cNvSpPr txBox="1"/>
          <p:nvPr/>
        </p:nvSpPr>
        <p:spPr>
          <a:xfrm rot="-1160763">
            <a:off x="6780213" y="1146175"/>
            <a:ext cx="506412" cy="168275"/>
          </a:xfrm>
          <a:prstGeom prst="rect">
            <a:avLst/>
          </a:prstGeom>
          <a:noFill/>
          <a:ln w="9525">
            <a:noFill/>
          </a:ln>
        </p:spPr>
        <p:txBody>
          <a:bodyPr wrap="none">
            <a:spAutoFit/>
          </a:bodyPr>
          <a:p>
            <a:r>
              <a:rPr lang="zh-CN" altLang="zh-CN" sz="500" dirty="0">
                <a:solidFill>
                  <a:srgbClr val="E7F6F9"/>
                </a:solidFill>
                <a:latin typeface="Arial" panose="020B0604020202020204" pitchFamily="34" charset="0"/>
              </a:rPr>
              <a:t>状元成才路</a:t>
            </a:r>
            <a:endParaRPr lang="zh-CN" altLang="zh-CN" sz="500" dirty="0">
              <a:solidFill>
                <a:srgbClr val="E7F6F9"/>
              </a:solidFill>
              <a:latin typeface="Arial" panose="020B0604020202020204" pitchFamily="34" charset="0"/>
            </a:endParaRPr>
          </a:p>
        </p:txBody>
      </p:sp>
      <p:pic>
        <p:nvPicPr>
          <p:cNvPr id="10342" name="图片 1"/>
          <p:cNvPicPr>
            <a:picLocks noChangeAspect="1"/>
          </p:cNvPicPr>
          <p:nvPr/>
        </p:nvPicPr>
        <p:blipFill>
          <a:blip r:embed="rId1">
            <a:clrChange>
              <a:clrFrom>
                <a:srgbClr val="FFFFFF"/>
              </a:clrFrom>
              <a:clrTo>
                <a:srgbClr val="FFFFFF">
                  <a:alpha val="0"/>
                </a:srgbClr>
              </a:clrTo>
            </a:clrChange>
          </a:blip>
          <a:stretch>
            <a:fillRect/>
          </a:stretch>
        </p:blipFill>
        <p:spPr>
          <a:xfrm>
            <a:off x="-38100" y="-39687"/>
            <a:ext cx="9242425" cy="521652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FFFFFF">
                <a:alpha val="6999"/>
              </a:srgbClr>
            </a:gs>
            <a:gs pos="74001">
              <a:srgbClr val="B0C6E1">
                <a:alpha val="75821"/>
              </a:srgbClr>
            </a:gs>
            <a:gs pos="83000">
              <a:srgbClr val="B0C6E1">
                <a:alpha val="84190"/>
              </a:srgbClr>
            </a:gs>
            <a:gs pos="100000">
              <a:srgbClr val="CAD9EB"/>
            </a:gs>
          </a:gsLst>
          <a:lin ang="5400000"/>
        </a:gradFill>
        <a:effectLst/>
      </p:bgPr>
    </p:bg>
    <p:spTree>
      <p:nvGrpSpPr>
        <p:cNvPr id="1" name=""/>
        <p:cNvGrpSpPr/>
        <p:nvPr/>
      </p:nvGrpSpPr>
      <p:grpSpPr/>
      <p:sp>
        <p:nvSpPr>
          <p:cNvPr id="14338" name="矩形 1"/>
          <p:cNvSpPr/>
          <p:nvPr/>
        </p:nvSpPr>
        <p:spPr>
          <a:xfrm>
            <a:off x="496888" y="576263"/>
            <a:ext cx="8321675" cy="2876550"/>
          </a:xfrm>
          <a:prstGeom prst="rect">
            <a:avLst/>
          </a:prstGeom>
          <a:noFill/>
          <a:ln w="9525">
            <a:noFill/>
          </a:ln>
        </p:spPr>
        <p:txBody>
          <a:bodyPr/>
          <a:p>
            <a:pPr hangingPunct="1">
              <a:lnSpc>
                <a:spcPct val="120000"/>
              </a:lnSpc>
            </a:pPr>
            <a:r>
              <a:rPr lang="zh-CN" altLang="en-US" sz="2800" b="1" dirty="0">
                <a:latin typeface="黑体" panose="02010600030101010101" pitchFamily="49" charset="-122"/>
                <a:ea typeface="黑体" panose="02010600030101010101" pitchFamily="49" charset="-122"/>
              </a:rPr>
              <a:t>   </a:t>
            </a:r>
            <a:endParaRPr lang="zh-CN" altLang="en-US" sz="2800" b="1" dirty="0">
              <a:latin typeface="黑体" panose="02010600030101010101" pitchFamily="49" charset="-122"/>
              <a:ea typeface="黑体" panose="02010600030101010101" pitchFamily="49" charset="-122"/>
            </a:endParaRPr>
          </a:p>
        </p:txBody>
      </p:sp>
      <p:pic>
        <p:nvPicPr>
          <p:cNvPr id="11267" name="图片 1"/>
          <p:cNvPicPr>
            <a:picLocks noChangeAspect="1"/>
          </p:cNvPicPr>
          <p:nvPr/>
        </p:nvPicPr>
        <p:blipFill>
          <a:blip r:embed="rId1"/>
          <a:stretch>
            <a:fillRect/>
          </a:stretch>
        </p:blipFill>
        <p:spPr>
          <a:xfrm>
            <a:off x="-7937" y="9525"/>
            <a:ext cx="9131300" cy="51498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8">
                                            <p:txEl>
                                              <p:charRg st="0" end="4"/>
                                            </p:txEl>
                                          </p:spTgt>
                                        </p:tgtEl>
                                        <p:attrNameLst>
                                          <p:attrName>style.visibility</p:attrName>
                                        </p:attrNameLst>
                                      </p:cBhvr>
                                      <p:to>
                                        <p:strVal val="visible"/>
                                      </p:to>
                                    </p:set>
                                    <p:animEffect transition="in" filter="fade">
                                      <p:cBhvr>
                                        <p:cTn id="7" dur="1000"/>
                                        <p:tgtEl>
                                          <p:spTgt spid="14338">
                                            <p:txEl>
                                              <p:charRg st="0" end="4"/>
                                            </p:txEl>
                                          </p:spTgt>
                                        </p:tgtEl>
                                      </p:cBhvr>
                                    </p:animEffect>
                                    <p:anim calcmode="lin" valueType="num">
                                      <p:cBhvr>
                                        <p:cTn id="8" dur="1000" fill="hold"/>
                                        <p:tgtEl>
                                          <p:spTgt spid="14338">
                                            <p:txEl>
                                              <p:charRg st="0" end="4"/>
                                            </p:txEl>
                                          </p:spTgt>
                                        </p:tgtEl>
                                        <p:attrNameLst>
                                          <p:attrName>ppt_x</p:attrName>
                                        </p:attrNameLst>
                                      </p:cBhvr>
                                      <p:tavLst>
                                        <p:tav tm="0">
                                          <p:val>
                                            <p:strVal val="#ppt_x"/>
                                          </p:val>
                                        </p:tav>
                                        <p:tav tm="100000">
                                          <p:val>
                                            <p:strVal val="#ppt_x"/>
                                          </p:val>
                                        </p:tav>
                                      </p:tavLst>
                                    </p:anim>
                                    <p:anim calcmode="lin" valueType="num">
                                      <p:cBhvr>
                                        <p:cTn id="9" dur="1000" fill="hold"/>
                                        <p:tgtEl>
                                          <p:spTgt spid="14338">
                                            <p:txEl>
                                              <p:charRg st="0"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FFFFFF">
                <a:alpha val="6999"/>
              </a:srgbClr>
            </a:gs>
            <a:gs pos="74001">
              <a:srgbClr val="B0C6E1">
                <a:alpha val="75821"/>
              </a:srgbClr>
            </a:gs>
            <a:gs pos="83000">
              <a:srgbClr val="B0C6E1">
                <a:alpha val="84190"/>
              </a:srgbClr>
            </a:gs>
            <a:gs pos="100000">
              <a:srgbClr val="CAD9EB"/>
            </a:gs>
          </a:gsLst>
          <a:lin ang="5400000"/>
        </a:gradFill>
        <a:effectLst/>
      </p:bgPr>
    </p:bg>
    <p:spTree>
      <p:nvGrpSpPr>
        <p:cNvPr id="1" name=""/>
        <p:cNvGrpSpPr/>
        <p:nvPr/>
      </p:nvGrpSpPr>
      <p:grpSpPr/>
      <p:sp>
        <p:nvSpPr>
          <p:cNvPr id="16386" name="矩形 1"/>
          <p:cNvSpPr>
            <a:spLocks noChangeArrowheads="1"/>
          </p:cNvSpPr>
          <p:nvPr/>
        </p:nvSpPr>
        <p:spPr bwMode="auto">
          <a:xfrm>
            <a:off x="512763" y="523875"/>
            <a:ext cx="8069263"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mj-ea"/>
                <a:ea typeface="+mj-ea"/>
                <a:cs typeface="+mn-cs"/>
                <a:sym typeface="+mn-ea"/>
              </a:rPr>
              <a:t>    </a:t>
            </a:r>
            <a:endParaRPr kumimoji="0" lang="zh-CN" altLang="en-US" sz="2800" b="1" i="0" u="none" strike="noStrike" kern="1200" cap="none" spc="0" normalizeH="0" baseline="0" noProof="0" dirty="0">
              <a:ln>
                <a:noFill/>
              </a:ln>
              <a:solidFill>
                <a:schemeClr val="tx1"/>
              </a:solidFill>
              <a:effectLst/>
              <a:uLnTx/>
              <a:uFillTx/>
              <a:latin typeface="+mj-ea"/>
              <a:ea typeface="+mj-ea"/>
              <a:cs typeface="+mn-cs"/>
              <a:sym typeface="+mn-ea"/>
            </a:endParaRPr>
          </a:p>
        </p:txBody>
      </p:sp>
      <p:pic>
        <p:nvPicPr>
          <p:cNvPr id="12291" name="图片 1"/>
          <p:cNvPicPr>
            <a:picLocks noChangeAspect="1"/>
          </p:cNvPicPr>
          <p:nvPr/>
        </p:nvPicPr>
        <p:blipFill>
          <a:blip r:embed="rId1"/>
          <a:stretch>
            <a:fillRect/>
          </a:stretch>
        </p:blipFill>
        <p:spPr>
          <a:xfrm>
            <a:off x="-11112" y="-34925"/>
            <a:ext cx="9132887" cy="51752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宋-黑-T-A">
      <a:majorFont>
        <a:latin typeface="Times New Roman"/>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宋-黑-T-A">
      <a:majorFont>
        <a:latin typeface="Times New Roman"/>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5238</Words>
  <Application>WPS 演示</Application>
  <PresentationFormat>全屏显示(16:9)</PresentationFormat>
  <Paragraphs>1506</Paragraphs>
  <Slides>23</Slides>
  <Notes>1</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23</vt:i4>
      </vt:variant>
    </vt:vector>
  </HeadingPairs>
  <TitlesOfParts>
    <vt:vector size="36" baseType="lpstr">
      <vt:lpstr>Arial</vt:lpstr>
      <vt:lpstr>宋体</vt:lpstr>
      <vt:lpstr>Wingdings</vt:lpstr>
      <vt:lpstr>Times New Roman</vt:lpstr>
      <vt:lpstr>黑体</vt:lpstr>
      <vt:lpstr>Calibri</vt:lpstr>
      <vt:lpstr>楷体</vt:lpstr>
      <vt:lpstr>+mn-ea</vt:lpstr>
      <vt:lpstr>微软雅黑</vt:lpstr>
      <vt:lpstr>Arial Unicode MS</vt:lpstr>
      <vt:lpstr>Courier New</vt:lpstr>
      <vt:lpstr>1_自定义设计方案</vt:lpstr>
      <vt:lpstr>2_自定义设计方案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状元成才路</Company>
  <LinksUpToDate>false</LinksUpToDate>
  <SharedDoc>false</SharedDoc>
  <HyperlinksChanged>false</HyperlinksChanged>
  <AppVersion>14.0000</AppVersion>
  <Manager>状元成才路</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状元成才路</dc:title>
  <dc:creator>状元成才路; User</dc:creator>
  <cp:keywords>状元成才路</cp:keywords>
  <dc:description>声  明
    本文件仅用于个人学习、研究或欣赏，以及其他非商业性或非盈利性用途，但同时应遵守著作权法及其他相关法律的规定，不得侵犯本司及相关权利人的合法权利。
    除此以外，将本文件任何内容用于其他用途时，应获得授权，如发现未经授权用于商业或盈利用途将追加侵权者的法律责任。
武汉天成贵龙文化传播有限公司
湖北山河律师事务所</dc:description>
  <dc:subject>状元成才路</dc:subject>
  <cp:category>状元成才路</cp:category>
  <cp:lastModifiedBy>Administrator</cp:lastModifiedBy>
  <cp:revision>155</cp:revision>
  <dcterms:created xsi:type="dcterms:W3CDTF">2016-01-14T07:05:12Z</dcterms:created>
  <dcterms:modified xsi:type="dcterms:W3CDTF">2018-10-25T01:40:13Z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