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2" r:id="rId3"/>
  </p:sldMasterIdLst>
  <p:notesMasterIdLst>
    <p:notesMasterId r:id="rId36"/>
  </p:notesMasterIdLst>
  <p:sldIdLst>
    <p:sldId id="313" r:id="rId4"/>
    <p:sldId id="347" r:id="rId5"/>
    <p:sldId id="349" r:id="rId6"/>
    <p:sldId id="259" r:id="rId7"/>
    <p:sldId id="260" r:id="rId8"/>
    <p:sldId id="288" r:id="rId9"/>
    <p:sldId id="267" r:id="rId10"/>
    <p:sldId id="268" r:id="rId11"/>
    <p:sldId id="345" r:id="rId12"/>
    <p:sldId id="269" r:id="rId13"/>
    <p:sldId id="271" r:id="rId14"/>
    <p:sldId id="272" r:id="rId15"/>
    <p:sldId id="270" r:id="rId16"/>
    <p:sldId id="348" r:id="rId17"/>
    <p:sldId id="273" r:id="rId18"/>
    <p:sldId id="341" r:id="rId19"/>
    <p:sldId id="342" r:id="rId20"/>
    <p:sldId id="351" r:id="rId21"/>
    <p:sldId id="275" r:id="rId22"/>
    <p:sldId id="276" r:id="rId23"/>
    <p:sldId id="277" r:id="rId24"/>
    <p:sldId id="283" r:id="rId25"/>
    <p:sldId id="278" r:id="rId26"/>
    <p:sldId id="352" r:id="rId27"/>
    <p:sldId id="280" r:id="rId28"/>
    <p:sldId id="289" r:id="rId29"/>
    <p:sldId id="281" r:id="rId30"/>
    <p:sldId id="285" r:id="rId31"/>
    <p:sldId id="286" r:id="rId32"/>
    <p:sldId id="282" r:id="rId33"/>
    <p:sldId id="287" r:id="rId34"/>
    <p:sldId id="344" r:id="rId35"/>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xmlns="">
        <p15:guide id="1" orient="horz" pos="22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00"/>
    <a:srgbClr val="FF3399"/>
    <a:srgbClr val="FF9900"/>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81" d="100"/>
          <a:sy n="81" d="100"/>
        </p:scale>
        <p:origin x="-1158" y="-96"/>
      </p:cViewPr>
      <p:guideLst>
        <p:guide orient="horz" pos="220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p>
            <a:pPr lvl="0" algn="r" eaLnBrk="1" hangingPunct="1"/>
            <a:fld id="{9A0DB2DC-4C9A-4742-B13C-FB6460FD3503}" type="slidenum">
              <a:rPr lang="zh-CN" altLang="en-US" sz="1200" dirty="0"/>
              <a:t>‹#›</a:t>
            </a:fld>
            <a:endParaRPr lang="zh-CN" altLang="en-US" sz="1200" dirty="0"/>
          </a:p>
        </p:txBody>
      </p:sp>
    </p:spTree>
    <p:extLst>
      <p:ext uri="{BB962C8B-B14F-4D97-AF65-F5344CB8AC3E}">
        <p14:creationId xmlns:p14="http://schemas.microsoft.com/office/powerpoint/2010/main" val="226594283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t>‹#›</a:t>
            </a:fld>
            <a:endParaRPr lang="en-US" altLang="zh-CN" dirty="0">
              <a:latin typeface="Arial" panose="020B0604020202020204" pitchFamily="34" charset="0"/>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t>‹#›</a:t>
            </a:fld>
            <a:endParaRPr lang="en-US" altLang="zh-CN" dirty="0">
              <a:latin typeface="Arial" panose="020B0604020202020204" pitchFamily="34" charset="0"/>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t>‹#›</a:t>
            </a:fld>
            <a:endParaRPr lang="en-US" altLang="zh-CN" dirty="0">
              <a:latin typeface="Arial" panose="020B0604020202020204" pitchFamily="34" charset="0"/>
            </a:endParaRP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blipFill rotWithShape="0">
          <a:blip r:embed="rId2"/>
          <a:stretch>
            <a:fillRect/>
          </a:stretch>
        </a:blipFill>
        <a:effectLst/>
      </p:bgPr>
    </p:bg>
    <p:spTree>
      <p:nvGrpSpPr>
        <p:cNvPr id="1" name=""/>
        <p:cNvGrpSpPr/>
        <p:nvPr/>
      </p:nvGrpSpPr>
      <p:grpSpPr>
        <a:xfrm>
          <a:off x="0" y="0"/>
          <a:ext cx="0" cy="0"/>
          <a:chOff x="0" y="0"/>
          <a:chExt cx="0" cy="0"/>
        </a:xfrm>
      </p:grpSpPr>
      <p:grpSp>
        <p:nvGrpSpPr>
          <p:cNvPr id="2050" name="Group 2"/>
          <p:cNvGrpSpPr/>
          <p:nvPr/>
        </p:nvGrpSpPr>
        <p:grpSpPr>
          <a:xfrm>
            <a:off x="0" y="0"/>
            <a:ext cx="9140825" cy="6850063"/>
            <a:chOff x="0" y="0"/>
            <a:chExt cx="5758" cy="4315"/>
          </a:xfrm>
        </p:grpSpPr>
        <p:grpSp>
          <p:nvGrpSpPr>
            <p:cNvPr id="2056" name="Group 3"/>
            <p:cNvGrpSpPr/>
            <p:nvPr userDrawn="1"/>
          </p:nvGrpSpPr>
          <p:grpSpPr>
            <a:xfrm>
              <a:off x="1728" y="2230"/>
              <a:ext cx="4027" cy="2085"/>
              <a:chOff x="1728" y="2230"/>
              <a:chExt cx="4027" cy="2085"/>
            </a:xfrm>
          </p:grpSpPr>
          <p:sp>
            <p:nvSpPr>
              <p:cNvPr id="20" name="Freeform 4"/>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itchFamily="18" charset="0"/>
                  <a:ea typeface="宋体" panose="02010600030101010101" pitchFamily="2" charset="-122"/>
                  <a:cs typeface="+mn-cs"/>
                </a:endParaRPr>
              </a:p>
            </p:txBody>
          </p:sp>
          <p:sp>
            <p:nvSpPr>
              <p:cNvPr id="21" name="Freeform 5"/>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itchFamily="18" charset="0"/>
                  <a:ea typeface="宋体" panose="02010600030101010101" pitchFamily="2" charset="-122"/>
                  <a:cs typeface="+mn-cs"/>
                </a:endParaRPr>
              </a:p>
            </p:txBody>
          </p:sp>
          <p:sp>
            <p:nvSpPr>
              <p:cNvPr id="22" name="Freeform 6"/>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itchFamily="18" charset="0"/>
                  <a:ea typeface="宋体" panose="02010600030101010101" pitchFamily="2" charset="-122"/>
                  <a:cs typeface="+mn-cs"/>
                </a:endParaRPr>
              </a:p>
            </p:txBody>
          </p:sp>
          <p:sp>
            <p:nvSpPr>
              <p:cNvPr id="23" name="Freeform 7"/>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itchFamily="18" charset="0"/>
                  <a:ea typeface="宋体" panose="02010600030101010101" pitchFamily="2" charset="-122"/>
                  <a:cs typeface="+mn-cs"/>
                </a:endParaRPr>
              </a:p>
            </p:txBody>
          </p:sp>
          <p:sp>
            <p:nvSpPr>
              <p:cNvPr id="24" name="Freeform 8"/>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itchFamily="18" charset="0"/>
                  <a:ea typeface="宋体" panose="02010600030101010101" pitchFamily="2" charset="-122"/>
                  <a:cs typeface="+mn-cs"/>
                </a:endParaRPr>
              </a:p>
            </p:txBody>
          </p:sp>
        </p:grpSp>
        <p:sp>
          <p:nvSpPr>
            <p:cNvPr id="18" name="Freeform 9"/>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itchFamily="18" charset="0"/>
                <a:ea typeface="宋体" panose="02010600030101010101" pitchFamily="2" charset="-122"/>
                <a:cs typeface="+mn-cs"/>
              </a:endParaRPr>
            </a:p>
          </p:txBody>
        </p:sp>
        <p:sp>
          <p:nvSpPr>
            <p:cNvPr id="19" name="Freeform 10"/>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itchFamily="18" charset="0"/>
                <a:ea typeface="宋体" panose="02010600030101010101" pitchFamily="2" charset="-122"/>
                <a:cs typeface="+mn-cs"/>
              </a:endParaRPr>
            </a:p>
          </p:txBody>
        </p:sp>
      </p:grpSp>
      <p:sp>
        <p:nvSpPr>
          <p:cNvPr id="10251" name="Rectangle 11"/>
          <p:cNvSpPr>
            <a:spLocks noGrp="1" noChangeArrowheads="1"/>
          </p:cNvSpPr>
          <p:nvPr>
            <p:ph type="ctrTitle" sz="quarter"/>
          </p:nvPr>
        </p:nvSpPr>
        <p:spPr>
          <a:xfrm>
            <a:off x="685800" y="1736725"/>
            <a:ext cx="7772400" cy="1920875"/>
          </a:xfrm>
        </p:spPr>
        <p:txBody>
          <a:bodyPr/>
          <a:lstStyle>
            <a:lvl1pPr>
              <a:defRPr sz="6000"/>
            </a:lvl1pPr>
          </a:lstStyle>
          <a:p>
            <a:r>
              <a:rPr lang="zh-CN" altLang="en-US"/>
              <a:t>单击此处编辑母版标题样式</a:t>
            </a:r>
          </a:p>
        </p:txBody>
      </p:sp>
      <p:sp>
        <p:nvSpPr>
          <p:cNvPr id="1025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r>
              <a:rPr lang="zh-CN" altLang="en-US"/>
              <a:t>单击此处编辑母版副标题样式</a:t>
            </a:r>
          </a:p>
        </p:txBody>
      </p:sp>
      <p:sp>
        <p:nvSpPr>
          <p:cNvPr id="25" name="Rectangle 13"/>
          <p:cNvSpPr>
            <a:spLocks noGrp="1" noChangeArrowheads="1"/>
          </p:cNvSpPr>
          <p:nvPr>
            <p:ph type="dt" sz="quarter" idx="2"/>
          </p:nvPr>
        </p:nvSpPr>
        <p:spPr bwMode="auto">
          <a:xfrm>
            <a:off x="457200" y="6248400"/>
            <a:ext cx="2133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6" name="Rectangle 14"/>
          <p:cNvSpPr>
            <a:spLocks noGrp="1" noChangeArrowheads="1"/>
          </p:cNvSpPr>
          <p:nvPr>
            <p:ph type="ftr" sz="quarter" idx="3"/>
          </p:nvPr>
        </p:nvSpPr>
        <p:spPr bwMode="auto">
          <a:xfrm>
            <a:off x="3124200" y="6251575"/>
            <a:ext cx="2895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 name="Rectangle 15"/>
          <p:cNvSpPr>
            <a:spLocks noGrp="1" noChangeArrowheads="1"/>
          </p:cNvSpPr>
          <p:nvPr>
            <p:ph type="sldNum" sz="quarter" idx="4"/>
          </p:nvPr>
        </p:nvSpPr>
        <p:spPr bwMode="auto">
          <a:xfrm>
            <a:off x="6553200" y="6254750"/>
            <a:ext cx="2133600" cy="476250"/>
          </a:xfrm>
          <a:prstGeom prst="rect">
            <a:avLst/>
          </a:prstGeom>
          <a:ln>
            <a:miter lim="800000"/>
          </a:ln>
        </p:spPr>
        <p:txBody>
          <a:bodyPr vert="horz" wrap="square" lIns="91440" tIns="45720" rIns="91440" bIns="45720" numCol="1" anchor="b" anchorCtr="0" compatLnSpc="1"/>
          <a:lstStyle/>
          <a:p>
            <a:pPr algn="r"/>
            <a:fld id="{9A0DB2DC-4C9A-4742-B13C-FB6460FD3503}" type="slidenum">
              <a:rPr lang="en-US" altLang="zh-CN" dirty="0">
                <a:latin typeface="Arial" panose="020B0604020202020204" pitchFamily="34" charset="0"/>
              </a:rPr>
              <a:t>‹#›</a:t>
            </a:fld>
            <a:endParaRPr lang="en-US" altLang="zh-CN" dirty="0">
              <a:latin typeface="Arial" panose="020B0604020202020204" pitchFamily="34" charset="0"/>
            </a:endParaRPr>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标题和内容">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6" name="Rectangle 2"/>
          <p:cNvSpPr>
            <a:spLocks noGrp="1" noChangeArrowheads="1"/>
          </p:cNvSpPr>
          <p:nvPr>
            <p:ph type="dt" sz="half" idx="2"/>
          </p:nvPr>
        </p:nvSpPr>
        <p:spPr bwMode="auto">
          <a:xfrm>
            <a:off x="457200" y="6251575"/>
            <a:ext cx="2133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7" name="Rectangle 3"/>
          <p:cNvSpPr>
            <a:spLocks noGrp="1" noChangeArrowheads="1"/>
          </p:cNvSpPr>
          <p:nvPr>
            <p:ph type="sldNum" sz="quarter" idx="4"/>
          </p:nvPr>
        </p:nvSpPr>
        <p:spPr bwMode="auto">
          <a:xfrm>
            <a:off x="6553200" y="6248400"/>
            <a:ext cx="2133600" cy="476250"/>
          </a:xfrm>
          <a:prstGeom prst="rect">
            <a:avLst/>
          </a:prstGeom>
          <a:ln>
            <a:miter lim="800000"/>
          </a:ln>
        </p:spPr>
        <p:txBody>
          <a:bodyPr vert="horz" wrap="square" lIns="91440" tIns="45720" rIns="91440" bIns="45720" numCol="1" anchor="b" anchorCtr="0" compatLnSpc="1"/>
          <a:lstStyle/>
          <a:p>
            <a:pPr algn="r"/>
            <a:fld id="{9A0DB2DC-4C9A-4742-B13C-FB6460FD3503}" type="slidenum">
              <a:rPr lang="en-US" altLang="zh-CN" dirty="0">
                <a:latin typeface="Arial" panose="020B0604020202020204" pitchFamily="34" charset="0"/>
              </a:rPr>
              <a:t>‹#›</a:t>
            </a:fld>
            <a:endParaRPr lang="en-US" altLang="zh-CN" dirty="0">
              <a:latin typeface="Arial" panose="020B0604020202020204" pitchFamily="34" charset="0"/>
            </a:endParaRPr>
          </a:p>
        </p:txBody>
      </p:sp>
      <p:sp>
        <p:nvSpPr>
          <p:cNvPr id="18" name="Rectangle 14"/>
          <p:cNvSpPr>
            <a:spLocks noGrp="1" noChangeArrowheads="1"/>
          </p:cNvSpPr>
          <p:nvPr>
            <p:ph type="ftr" sz="quarter" idx="3"/>
          </p:nvPr>
        </p:nvSpPr>
        <p:spPr bwMode="auto">
          <a:xfrm>
            <a:off x="3124200" y="6248400"/>
            <a:ext cx="2895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16" name="Rectangle 2"/>
          <p:cNvSpPr>
            <a:spLocks noGrp="1" noChangeArrowheads="1"/>
          </p:cNvSpPr>
          <p:nvPr>
            <p:ph type="dt" sz="half" idx="2"/>
          </p:nvPr>
        </p:nvSpPr>
        <p:spPr bwMode="auto">
          <a:xfrm>
            <a:off x="457200" y="6251575"/>
            <a:ext cx="2133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7" name="Rectangle 3"/>
          <p:cNvSpPr>
            <a:spLocks noGrp="1" noChangeArrowheads="1"/>
          </p:cNvSpPr>
          <p:nvPr>
            <p:ph type="sldNum" sz="quarter" idx="4"/>
          </p:nvPr>
        </p:nvSpPr>
        <p:spPr bwMode="auto">
          <a:xfrm>
            <a:off x="6553200" y="6248400"/>
            <a:ext cx="2133600" cy="476250"/>
          </a:xfrm>
          <a:prstGeom prst="rect">
            <a:avLst/>
          </a:prstGeom>
          <a:ln>
            <a:miter lim="800000"/>
          </a:ln>
        </p:spPr>
        <p:txBody>
          <a:bodyPr vert="horz" wrap="square" lIns="91440" tIns="45720" rIns="91440" bIns="45720" numCol="1" anchor="b" anchorCtr="0" compatLnSpc="1"/>
          <a:lstStyle/>
          <a:p>
            <a:pPr algn="r"/>
            <a:fld id="{9A0DB2DC-4C9A-4742-B13C-FB6460FD3503}" type="slidenum">
              <a:rPr lang="en-US" altLang="zh-CN" dirty="0">
                <a:latin typeface="Arial" panose="020B0604020202020204" pitchFamily="34" charset="0"/>
              </a:rPr>
              <a:t>‹#›</a:t>
            </a:fld>
            <a:endParaRPr lang="en-US" altLang="zh-CN" dirty="0">
              <a:latin typeface="Arial" panose="020B0604020202020204" pitchFamily="34" charset="0"/>
            </a:endParaRPr>
          </a:p>
        </p:txBody>
      </p:sp>
      <p:sp>
        <p:nvSpPr>
          <p:cNvPr id="18" name="Rectangle 14"/>
          <p:cNvSpPr>
            <a:spLocks noGrp="1" noChangeArrowheads="1"/>
          </p:cNvSpPr>
          <p:nvPr>
            <p:ph type="ftr" sz="quarter" idx="3"/>
          </p:nvPr>
        </p:nvSpPr>
        <p:spPr bwMode="auto">
          <a:xfrm>
            <a:off x="3124200" y="6248400"/>
            <a:ext cx="2895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两栏内容">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6" name="Rectangle 2"/>
          <p:cNvSpPr>
            <a:spLocks noGrp="1" noChangeArrowheads="1"/>
          </p:cNvSpPr>
          <p:nvPr>
            <p:ph type="dt" sz="half" idx="12"/>
          </p:nvPr>
        </p:nvSpPr>
        <p:spPr bwMode="auto">
          <a:xfrm>
            <a:off x="457200" y="6251575"/>
            <a:ext cx="2133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7" name="Rectangle 3"/>
          <p:cNvSpPr>
            <a:spLocks noGrp="1" noChangeArrowheads="1"/>
          </p:cNvSpPr>
          <p:nvPr>
            <p:ph type="sldNum" sz="quarter" idx="4"/>
          </p:nvPr>
        </p:nvSpPr>
        <p:spPr bwMode="auto">
          <a:xfrm>
            <a:off x="6553200" y="6248400"/>
            <a:ext cx="2133600" cy="476250"/>
          </a:xfrm>
          <a:prstGeom prst="rect">
            <a:avLst/>
          </a:prstGeom>
          <a:ln>
            <a:miter lim="800000"/>
          </a:ln>
        </p:spPr>
        <p:txBody>
          <a:bodyPr vert="horz" wrap="square" lIns="91440" tIns="45720" rIns="91440" bIns="45720" numCol="1" anchor="b" anchorCtr="0" compatLnSpc="1"/>
          <a:lstStyle/>
          <a:p>
            <a:pPr algn="r"/>
            <a:fld id="{9A0DB2DC-4C9A-4742-B13C-FB6460FD3503}" type="slidenum">
              <a:rPr lang="en-US" altLang="zh-CN" dirty="0">
                <a:latin typeface="Arial" panose="020B0604020202020204" pitchFamily="34" charset="0"/>
              </a:rPr>
              <a:t>‹#›</a:t>
            </a:fld>
            <a:endParaRPr lang="en-US" altLang="zh-CN" dirty="0">
              <a:latin typeface="Arial" panose="020B0604020202020204" pitchFamily="34" charset="0"/>
            </a:endParaRPr>
          </a:p>
        </p:txBody>
      </p:sp>
      <p:sp>
        <p:nvSpPr>
          <p:cNvPr id="18" name="Rectangle 14"/>
          <p:cNvSpPr>
            <a:spLocks noGrp="1" noChangeArrowheads="1"/>
          </p:cNvSpPr>
          <p:nvPr>
            <p:ph type="ftr" sz="quarter" idx="3"/>
          </p:nvPr>
        </p:nvSpPr>
        <p:spPr bwMode="auto">
          <a:xfrm>
            <a:off x="3124200" y="6248400"/>
            <a:ext cx="2895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比较">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6" name="Rectangle 2"/>
          <p:cNvSpPr>
            <a:spLocks noGrp="1" noChangeArrowheads="1"/>
          </p:cNvSpPr>
          <p:nvPr>
            <p:ph type="dt" sz="half" idx="12"/>
          </p:nvPr>
        </p:nvSpPr>
        <p:spPr bwMode="auto">
          <a:xfrm>
            <a:off x="457200" y="6251575"/>
            <a:ext cx="2133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7" name="Rectangle 3"/>
          <p:cNvSpPr>
            <a:spLocks noGrp="1" noChangeArrowheads="1"/>
          </p:cNvSpPr>
          <p:nvPr>
            <p:ph type="sldNum" sz="quarter" idx="14"/>
          </p:nvPr>
        </p:nvSpPr>
        <p:spPr bwMode="auto">
          <a:xfrm>
            <a:off x="6553200" y="6248400"/>
            <a:ext cx="2133600" cy="476250"/>
          </a:xfrm>
          <a:prstGeom prst="rect">
            <a:avLst/>
          </a:prstGeom>
          <a:ln>
            <a:miter lim="800000"/>
          </a:ln>
        </p:spPr>
        <p:txBody>
          <a:bodyPr vert="horz" wrap="square" lIns="91440" tIns="45720" rIns="91440" bIns="45720" numCol="1" anchor="b" anchorCtr="0" compatLnSpc="1"/>
          <a:lstStyle/>
          <a:p>
            <a:pPr algn="r"/>
            <a:fld id="{9A0DB2DC-4C9A-4742-B13C-FB6460FD3503}" type="slidenum">
              <a:rPr lang="en-US" altLang="zh-CN" dirty="0">
                <a:latin typeface="Arial" panose="020B0604020202020204" pitchFamily="34" charset="0"/>
              </a:rPr>
              <a:t>‹#›</a:t>
            </a:fld>
            <a:endParaRPr lang="en-US" altLang="zh-CN" dirty="0">
              <a:latin typeface="Arial" panose="020B0604020202020204" pitchFamily="34" charset="0"/>
            </a:endParaRPr>
          </a:p>
        </p:txBody>
      </p:sp>
      <p:sp>
        <p:nvSpPr>
          <p:cNvPr id="18" name="Rectangle 14"/>
          <p:cNvSpPr>
            <a:spLocks noGrp="1" noChangeArrowheads="1"/>
          </p:cNvSpPr>
          <p:nvPr>
            <p:ph type="ftr" sz="quarter" idx="13"/>
          </p:nvPr>
        </p:nvSpPr>
        <p:spPr bwMode="auto">
          <a:xfrm>
            <a:off x="3124200" y="6248400"/>
            <a:ext cx="2895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仅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16" name="Rectangle 2"/>
          <p:cNvSpPr>
            <a:spLocks noGrp="1" noChangeArrowheads="1"/>
          </p:cNvSpPr>
          <p:nvPr>
            <p:ph type="dt" sz="half" idx="2"/>
          </p:nvPr>
        </p:nvSpPr>
        <p:spPr bwMode="auto">
          <a:xfrm>
            <a:off x="457200" y="6251575"/>
            <a:ext cx="2133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7" name="Rectangle 3"/>
          <p:cNvSpPr>
            <a:spLocks noGrp="1" noChangeArrowheads="1"/>
          </p:cNvSpPr>
          <p:nvPr>
            <p:ph type="sldNum" sz="quarter" idx="4"/>
          </p:nvPr>
        </p:nvSpPr>
        <p:spPr bwMode="auto">
          <a:xfrm>
            <a:off x="6553200" y="6248400"/>
            <a:ext cx="2133600" cy="476250"/>
          </a:xfrm>
          <a:prstGeom prst="rect">
            <a:avLst/>
          </a:prstGeom>
          <a:ln>
            <a:miter lim="800000"/>
          </a:ln>
        </p:spPr>
        <p:txBody>
          <a:bodyPr vert="horz" wrap="square" lIns="91440" tIns="45720" rIns="91440" bIns="45720" numCol="1" anchor="b" anchorCtr="0" compatLnSpc="1"/>
          <a:lstStyle/>
          <a:p>
            <a:pPr algn="r"/>
            <a:fld id="{9A0DB2DC-4C9A-4742-B13C-FB6460FD3503}" type="slidenum">
              <a:rPr lang="en-US" altLang="zh-CN" dirty="0">
                <a:latin typeface="Arial" panose="020B0604020202020204" pitchFamily="34" charset="0"/>
              </a:rPr>
              <a:t>‹#›</a:t>
            </a:fld>
            <a:endParaRPr lang="en-US" altLang="zh-CN" dirty="0">
              <a:latin typeface="Arial" panose="020B0604020202020204" pitchFamily="34" charset="0"/>
            </a:endParaRPr>
          </a:p>
        </p:txBody>
      </p:sp>
      <p:sp>
        <p:nvSpPr>
          <p:cNvPr id="18" name="Rectangle 14"/>
          <p:cNvSpPr>
            <a:spLocks noGrp="1" noChangeArrowheads="1"/>
          </p:cNvSpPr>
          <p:nvPr>
            <p:ph type="ftr" sz="quarter" idx="3"/>
          </p:nvPr>
        </p:nvSpPr>
        <p:spPr bwMode="auto">
          <a:xfrm>
            <a:off x="3124200" y="6248400"/>
            <a:ext cx="2895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空白">
    <p:bg>
      <p:bgPr>
        <a:blipFill rotWithShape="0">
          <a:blip r:embed="rId2"/>
          <a:stretch>
            <a:fillRect/>
          </a:stretch>
        </a:blipFill>
        <a:effectLst/>
      </p:bgPr>
    </p:bg>
    <p:spTree>
      <p:nvGrpSpPr>
        <p:cNvPr id="1" name=""/>
        <p:cNvGrpSpPr/>
        <p:nvPr/>
      </p:nvGrpSpPr>
      <p:grpSpPr>
        <a:xfrm>
          <a:off x="0" y="0"/>
          <a:ext cx="0" cy="0"/>
          <a:chOff x="0" y="0"/>
          <a:chExt cx="0" cy="0"/>
        </a:xfrm>
      </p:grpSpPr>
      <p:sp>
        <p:nvSpPr>
          <p:cNvPr id="16" name="Rectangle 2"/>
          <p:cNvSpPr>
            <a:spLocks noGrp="1" noChangeArrowheads="1"/>
          </p:cNvSpPr>
          <p:nvPr>
            <p:ph type="dt" sz="half" idx="2"/>
          </p:nvPr>
        </p:nvSpPr>
        <p:spPr bwMode="auto">
          <a:xfrm>
            <a:off x="457200" y="6251575"/>
            <a:ext cx="2133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7" name="Rectangle 3"/>
          <p:cNvSpPr>
            <a:spLocks noGrp="1" noChangeArrowheads="1"/>
          </p:cNvSpPr>
          <p:nvPr>
            <p:ph type="sldNum" sz="quarter" idx="4"/>
          </p:nvPr>
        </p:nvSpPr>
        <p:spPr bwMode="auto">
          <a:xfrm>
            <a:off x="6553200" y="6248400"/>
            <a:ext cx="2133600" cy="476250"/>
          </a:xfrm>
          <a:prstGeom prst="rect">
            <a:avLst/>
          </a:prstGeom>
          <a:ln>
            <a:miter lim="800000"/>
          </a:ln>
        </p:spPr>
        <p:txBody>
          <a:bodyPr vert="horz" wrap="square" lIns="91440" tIns="45720" rIns="91440" bIns="45720" numCol="1" anchor="b" anchorCtr="0" compatLnSpc="1"/>
          <a:lstStyle/>
          <a:p>
            <a:pPr algn="r"/>
            <a:fld id="{9A0DB2DC-4C9A-4742-B13C-FB6460FD3503}" type="slidenum">
              <a:rPr lang="en-US" altLang="zh-CN" dirty="0">
                <a:latin typeface="Arial" panose="020B0604020202020204" pitchFamily="34" charset="0"/>
              </a:rPr>
              <a:t>‹#›</a:t>
            </a:fld>
            <a:endParaRPr lang="en-US" altLang="zh-CN" dirty="0">
              <a:latin typeface="Arial" panose="020B0604020202020204" pitchFamily="34" charset="0"/>
            </a:endParaRPr>
          </a:p>
        </p:txBody>
      </p:sp>
      <p:sp>
        <p:nvSpPr>
          <p:cNvPr id="18" name="Rectangle 14"/>
          <p:cNvSpPr>
            <a:spLocks noGrp="1" noChangeArrowheads="1"/>
          </p:cNvSpPr>
          <p:nvPr>
            <p:ph type="ftr" sz="quarter" idx="3"/>
          </p:nvPr>
        </p:nvSpPr>
        <p:spPr bwMode="auto">
          <a:xfrm>
            <a:off x="3124200" y="6248400"/>
            <a:ext cx="2895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16" name="Rectangle 2"/>
          <p:cNvSpPr>
            <a:spLocks noGrp="1" noChangeArrowheads="1"/>
          </p:cNvSpPr>
          <p:nvPr>
            <p:ph type="dt" sz="half" idx="12"/>
          </p:nvPr>
        </p:nvSpPr>
        <p:spPr bwMode="auto">
          <a:xfrm>
            <a:off x="457200" y="6251575"/>
            <a:ext cx="2133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7" name="Rectangle 3"/>
          <p:cNvSpPr>
            <a:spLocks noGrp="1" noChangeArrowheads="1"/>
          </p:cNvSpPr>
          <p:nvPr>
            <p:ph type="sldNum" sz="quarter" idx="4"/>
          </p:nvPr>
        </p:nvSpPr>
        <p:spPr bwMode="auto">
          <a:xfrm>
            <a:off x="6553200" y="6248400"/>
            <a:ext cx="2133600" cy="476250"/>
          </a:xfrm>
          <a:prstGeom prst="rect">
            <a:avLst/>
          </a:prstGeom>
          <a:ln>
            <a:miter lim="800000"/>
          </a:ln>
        </p:spPr>
        <p:txBody>
          <a:bodyPr vert="horz" wrap="square" lIns="91440" tIns="45720" rIns="91440" bIns="45720" numCol="1" anchor="b" anchorCtr="0" compatLnSpc="1"/>
          <a:lstStyle/>
          <a:p>
            <a:pPr algn="r"/>
            <a:fld id="{9A0DB2DC-4C9A-4742-B13C-FB6460FD3503}" type="slidenum">
              <a:rPr lang="en-US" altLang="zh-CN" dirty="0">
                <a:latin typeface="Arial" panose="020B0604020202020204" pitchFamily="34" charset="0"/>
              </a:rPr>
              <a:t>‹#›</a:t>
            </a:fld>
            <a:endParaRPr lang="en-US" altLang="zh-CN" dirty="0">
              <a:latin typeface="Arial" panose="020B0604020202020204" pitchFamily="34" charset="0"/>
            </a:endParaRPr>
          </a:p>
        </p:txBody>
      </p:sp>
      <p:sp>
        <p:nvSpPr>
          <p:cNvPr id="18" name="Rectangle 14"/>
          <p:cNvSpPr>
            <a:spLocks noGrp="1" noChangeArrowheads="1"/>
          </p:cNvSpPr>
          <p:nvPr>
            <p:ph type="ftr" sz="quarter" idx="3"/>
          </p:nvPr>
        </p:nvSpPr>
        <p:spPr bwMode="auto">
          <a:xfrm>
            <a:off x="3124200" y="6248400"/>
            <a:ext cx="2895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lvl2pPr eaLnBrk="1">
              <a:defRPr/>
            </a:lvl2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t>‹#›</a:t>
            </a:fld>
            <a:endParaRPr lang="en-US" altLang="zh-CN" dirty="0">
              <a:latin typeface="Arial" panose="020B0604020202020204" pitchFamily="34" charset="0"/>
            </a:endParaRP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图片与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endPar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16" name="Rectangle 2"/>
          <p:cNvSpPr>
            <a:spLocks noGrp="1" noChangeArrowheads="1"/>
          </p:cNvSpPr>
          <p:nvPr>
            <p:ph type="dt" sz="half" idx="12"/>
          </p:nvPr>
        </p:nvSpPr>
        <p:spPr bwMode="auto">
          <a:xfrm>
            <a:off x="457200" y="6251575"/>
            <a:ext cx="2133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7" name="Rectangle 3"/>
          <p:cNvSpPr>
            <a:spLocks noGrp="1" noChangeArrowheads="1"/>
          </p:cNvSpPr>
          <p:nvPr>
            <p:ph type="sldNum" sz="quarter" idx="4"/>
          </p:nvPr>
        </p:nvSpPr>
        <p:spPr bwMode="auto">
          <a:xfrm>
            <a:off x="6553200" y="6248400"/>
            <a:ext cx="2133600" cy="476250"/>
          </a:xfrm>
          <a:prstGeom prst="rect">
            <a:avLst/>
          </a:prstGeom>
          <a:ln>
            <a:miter lim="800000"/>
          </a:ln>
        </p:spPr>
        <p:txBody>
          <a:bodyPr vert="horz" wrap="square" lIns="91440" tIns="45720" rIns="91440" bIns="45720" numCol="1" anchor="b" anchorCtr="0" compatLnSpc="1"/>
          <a:lstStyle/>
          <a:p>
            <a:pPr algn="r"/>
            <a:fld id="{9A0DB2DC-4C9A-4742-B13C-FB6460FD3503}" type="slidenum">
              <a:rPr lang="en-US" altLang="zh-CN" dirty="0">
                <a:latin typeface="Arial" panose="020B0604020202020204" pitchFamily="34" charset="0"/>
              </a:rPr>
              <a:t>‹#›</a:t>
            </a:fld>
            <a:endParaRPr lang="en-US" altLang="zh-CN" dirty="0">
              <a:latin typeface="Arial" panose="020B0604020202020204" pitchFamily="34" charset="0"/>
            </a:endParaRPr>
          </a:p>
        </p:txBody>
      </p:sp>
      <p:sp>
        <p:nvSpPr>
          <p:cNvPr id="18" name="Rectangle 14"/>
          <p:cNvSpPr>
            <a:spLocks noGrp="1" noChangeArrowheads="1"/>
          </p:cNvSpPr>
          <p:nvPr>
            <p:ph type="ftr" sz="quarter" idx="3"/>
          </p:nvPr>
        </p:nvSpPr>
        <p:spPr bwMode="auto">
          <a:xfrm>
            <a:off x="3124200" y="6248400"/>
            <a:ext cx="2895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6" name="Rectangle 2"/>
          <p:cNvSpPr>
            <a:spLocks noGrp="1" noChangeArrowheads="1"/>
          </p:cNvSpPr>
          <p:nvPr>
            <p:ph type="dt" sz="half" idx="2"/>
          </p:nvPr>
        </p:nvSpPr>
        <p:spPr bwMode="auto">
          <a:xfrm>
            <a:off x="457200" y="6251575"/>
            <a:ext cx="2133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7" name="Rectangle 3"/>
          <p:cNvSpPr>
            <a:spLocks noGrp="1" noChangeArrowheads="1"/>
          </p:cNvSpPr>
          <p:nvPr>
            <p:ph type="sldNum" sz="quarter" idx="4"/>
          </p:nvPr>
        </p:nvSpPr>
        <p:spPr bwMode="auto">
          <a:xfrm>
            <a:off x="6553200" y="6248400"/>
            <a:ext cx="2133600" cy="476250"/>
          </a:xfrm>
          <a:prstGeom prst="rect">
            <a:avLst/>
          </a:prstGeom>
          <a:ln>
            <a:miter lim="800000"/>
          </a:ln>
        </p:spPr>
        <p:txBody>
          <a:bodyPr vert="horz" wrap="square" lIns="91440" tIns="45720" rIns="91440" bIns="45720" numCol="1" anchor="b" anchorCtr="0" compatLnSpc="1"/>
          <a:lstStyle/>
          <a:p>
            <a:pPr algn="r"/>
            <a:fld id="{9A0DB2DC-4C9A-4742-B13C-FB6460FD3503}" type="slidenum">
              <a:rPr lang="en-US" altLang="zh-CN" dirty="0">
                <a:latin typeface="Arial" panose="020B0604020202020204" pitchFamily="34" charset="0"/>
              </a:rPr>
              <a:t>‹#›</a:t>
            </a:fld>
            <a:endParaRPr lang="en-US" altLang="zh-CN" dirty="0">
              <a:latin typeface="Arial" panose="020B0604020202020204" pitchFamily="34" charset="0"/>
            </a:endParaRPr>
          </a:p>
        </p:txBody>
      </p:sp>
      <p:sp>
        <p:nvSpPr>
          <p:cNvPr id="18" name="Rectangle 14"/>
          <p:cNvSpPr>
            <a:spLocks noGrp="1" noChangeArrowheads="1"/>
          </p:cNvSpPr>
          <p:nvPr>
            <p:ph type="ftr" sz="quarter" idx="3"/>
          </p:nvPr>
        </p:nvSpPr>
        <p:spPr bwMode="auto">
          <a:xfrm>
            <a:off x="3124200" y="6248400"/>
            <a:ext cx="2895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6" name="Rectangle 2"/>
          <p:cNvSpPr>
            <a:spLocks noGrp="1" noChangeArrowheads="1"/>
          </p:cNvSpPr>
          <p:nvPr>
            <p:ph type="dt" sz="half" idx="2"/>
          </p:nvPr>
        </p:nvSpPr>
        <p:spPr bwMode="auto">
          <a:xfrm>
            <a:off x="457200" y="6251575"/>
            <a:ext cx="2133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7" name="Rectangle 3"/>
          <p:cNvSpPr>
            <a:spLocks noGrp="1" noChangeArrowheads="1"/>
          </p:cNvSpPr>
          <p:nvPr>
            <p:ph type="sldNum" sz="quarter" idx="4"/>
          </p:nvPr>
        </p:nvSpPr>
        <p:spPr bwMode="auto">
          <a:xfrm>
            <a:off x="6553200" y="6248400"/>
            <a:ext cx="2133600" cy="476250"/>
          </a:xfrm>
          <a:prstGeom prst="rect">
            <a:avLst/>
          </a:prstGeom>
          <a:ln>
            <a:miter lim="800000"/>
          </a:ln>
        </p:spPr>
        <p:txBody>
          <a:bodyPr vert="horz" wrap="square" lIns="91440" tIns="45720" rIns="91440" bIns="45720" numCol="1" anchor="b" anchorCtr="0" compatLnSpc="1"/>
          <a:lstStyle/>
          <a:p>
            <a:pPr algn="r"/>
            <a:fld id="{9A0DB2DC-4C9A-4742-B13C-FB6460FD3503}" type="slidenum">
              <a:rPr lang="en-US" altLang="zh-CN" dirty="0">
                <a:latin typeface="Arial" panose="020B0604020202020204" pitchFamily="34" charset="0"/>
              </a:rPr>
              <a:t>‹#›</a:t>
            </a:fld>
            <a:endParaRPr lang="en-US" altLang="zh-CN" dirty="0">
              <a:latin typeface="Arial" panose="020B0604020202020204" pitchFamily="34" charset="0"/>
            </a:endParaRPr>
          </a:p>
        </p:txBody>
      </p:sp>
      <p:sp>
        <p:nvSpPr>
          <p:cNvPr id="18" name="Rectangle 14"/>
          <p:cNvSpPr>
            <a:spLocks noGrp="1" noChangeArrowheads="1"/>
          </p:cNvSpPr>
          <p:nvPr>
            <p:ph type="ftr" sz="quarter" idx="3"/>
          </p:nvPr>
        </p:nvSpPr>
        <p:spPr bwMode="auto">
          <a:xfrm>
            <a:off x="3124200" y="6248400"/>
            <a:ext cx="2895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3602037"/>
            <a:ext cx="6858000" cy="1655763"/>
          </a:xfrm>
        </p:spPr>
        <p:txBody>
          <a:bodyPr/>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685800" rtl="0" eaLnBrk="1" fontAlgn="base" latinLnBrk="0" hangingPunct="1">
              <a:lnSpc>
                <a:spcPct val="100000"/>
              </a:lnSpc>
              <a:spcBef>
                <a:spcPct val="0"/>
              </a:spcBef>
              <a:spcAft>
                <a:spcPct val="0"/>
              </a:spcAft>
              <a:buClrTx/>
              <a:buSzTx/>
              <a:buFontTx/>
              <a:buNone/>
              <a:defRPr/>
            </a:pPr>
            <a:fld id="{8F8834E3-C1C2-45DE-A138-74B45FE60466}" type="slidenum">
              <a:rPr kumimoji="0" lang="zh-CN" altLang="en-US" sz="900" b="0" i="0" u="none" strike="noStrike" kern="1200" cap="none" spc="0" normalizeH="0" baseline="0" noProof="0" smtClean="0">
                <a:ln>
                  <a:noFill/>
                </a:ln>
                <a:solidFill>
                  <a:srgbClr val="898989"/>
                </a:solidFill>
                <a:effectLst/>
                <a:uLnTx/>
                <a:uFillTx/>
                <a:latin typeface="Calibri" panose="020F0502020204030204" charset="0"/>
                <a:ea typeface="宋体" panose="02010600030101010101" pitchFamily="2" charset="-122"/>
                <a:cs typeface="+mn-cs"/>
              </a:rPr>
              <a:t>‹#›</a:t>
            </a:fld>
            <a:endParaRPr kumimoji="0" lang="zh-CN" altLang="en-US" sz="900" b="0" i="0" u="none" strike="noStrike" kern="1200" cap="none" spc="0" normalizeH="0" baseline="0" noProof="0">
              <a:ln>
                <a:noFill/>
              </a:ln>
              <a:solidFill>
                <a:srgbClr val="898989"/>
              </a:solidFill>
              <a:effectLst/>
              <a:uLnTx/>
              <a:uFillTx/>
              <a:latin typeface="Calibri" panose="020F0502020204030204" charset="0"/>
              <a:ea typeface="宋体" panose="02010600030101010101" pitchFamily="2" charset="-122"/>
              <a:cs typeface="+mn-cs"/>
            </a:endParaRPr>
          </a:p>
        </p:txBody>
      </p:sp>
    </p:spTree>
  </p:cSld>
  <p:clrMapOvr>
    <a:masterClrMapping/>
  </p:clrMapOvr>
  <p:transition spd="slow">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5"/>
            <a:ext cx="78867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685800" rtl="0" eaLnBrk="1" fontAlgn="base" latinLnBrk="0" hangingPunct="1">
              <a:lnSpc>
                <a:spcPct val="100000"/>
              </a:lnSpc>
              <a:spcBef>
                <a:spcPct val="0"/>
              </a:spcBef>
              <a:spcAft>
                <a:spcPct val="0"/>
              </a:spcAft>
              <a:buClrTx/>
              <a:buSzTx/>
              <a:buFontTx/>
              <a:buNone/>
              <a:defRPr/>
            </a:pPr>
            <a:fld id="{8F8834E3-C1C2-45DE-A138-74B45FE60466}" type="slidenum">
              <a:rPr kumimoji="0" lang="zh-CN" altLang="en-US" sz="900" b="0" i="0" u="none" strike="noStrike" kern="1200" cap="none" spc="0" normalizeH="0" baseline="0" noProof="0" smtClean="0">
                <a:ln>
                  <a:noFill/>
                </a:ln>
                <a:solidFill>
                  <a:srgbClr val="898989"/>
                </a:solidFill>
                <a:effectLst/>
                <a:uLnTx/>
                <a:uFillTx/>
                <a:latin typeface="Calibri" panose="020F0502020204030204" charset="0"/>
                <a:ea typeface="宋体" panose="02010600030101010101" pitchFamily="2" charset="-122"/>
                <a:cs typeface="+mn-cs"/>
              </a:rPr>
              <a:t>‹#›</a:t>
            </a:fld>
            <a:endParaRPr kumimoji="0" lang="zh-CN" altLang="en-US" sz="900" b="0" i="0" u="none" strike="noStrike" kern="1200" cap="none" spc="0" normalizeH="0" baseline="0" noProof="0">
              <a:ln>
                <a:noFill/>
              </a:ln>
              <a:solidFill>
                <a:srgbClr val="898989"/>
              </a:solidFill>
              <a:effectLst/>
              <a:uLnTx/>
              <a:uFillTx/>
              <a:latin typeface="Calibri" panose="020F0502020204030204" charset="0"/>
              <a:ea typeface="宋体" panose="02010600030101010101" pitchFamily="2" charset="-122"/>
              <a:cs typeface="+mn-cs"/>
            </a:endParaRPr>
          </a:p>
        </p:txBody>
      </p:sp>
    </p:spTree>
  </p:cSld>
  <p:clrMapOvr>
    <a:masterClrMapping/>
  </p:clrMapOvr>
  <p:transition spd="slow">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40"/>
            <a:ext cx="7886700" cy="2852737"/>
          </a:xfrm>
          <a:prstGeom prst="rect">
            <a:avLst/>
          </a:prstGeom>
        </p:spPr>
        <p:txBody>
          <a:bodyPr anchor="b"/>
          <a:lstStyle>
            <a:lvl1pPr>
              <a:defRPr sz="4500"/>
            </a:lvl1pPr>
          </a:lstStyle>
          <a:p>
            <a:r>
              <a:rPr lang="zh-CN" altLang="en-US"/>
              <a:t>单击此处编辑母版标题样式</a:t>
            </a:r>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4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685800" rtl="0" eaLnBrk="1" fontAlgn="base" latinLnBrk="0" hangingPunct="1">
              <a:lnSpc>
                <a:spcPct val="100000"/>
              </a:lnSpc>
              <a:spcBef>
                <a:spcPct val="0"/>
              </a:spcBef>
              <a:spcAft>
                <a:spcPct val="0"/>
              </a:spcAft>
              <a:buClrTx/>
              <a:buSzTx/>
              <a:buFontTx/>
              <a:buNone/>
              <a:defRPr/>
            </a:pPr>
            <a:fld id="{8F8834E3-C1C2-45DE-A138-74B45FE60466}" type="slidenum">
              <a:rPr kumimoji="0" lang="zh-CN" altLang="en-US" sz="900" b="0" i="0" u="none" strike="noStrike" kern="1200" cap="none" spc="0" normalizeH="0" baseline="0" noProof="0" smtClean="0">
                <a:ln>
                  <a:noFill/>
                </a:ln>
                <a:solidFill>
                  <a:srgbClr val="898989"/>
                </a:solidFill>
                <a:effectLst/>
                <a:uLnTx/>
                <a:uFillTx/>
                <a:latin typeface="Calibri" panose="020F0502020204030204" charset="0"/>
                <a:ea typeface="宋体" panose="02010600030101010101" pitchFamily="2" charset="-122"/>
                <a:cs typeface="+mn-cs"/>
              </a:rPr>
              <a:t>‹#›</a:t>
            </a:fld>
            <a:endParaRPr kumimoji="0" lang="zh-CN" altLang="en-US" sz="900" b="0" i="0" u="none" strike="noStrike" kern="1200" cap="none" spc="0" normalizeH="0" baseline="0" noProof="0">
              <a:ln>
                <a:noFill/>
              </a:ln>
              <a:solidFill>
                <a:srgbClr val="898989"/>
              </a:solidFill>
              <a:effectLst/>
              <a:uLnTx/>
              <a:uFillTx/>
              <a:latin typeface="Calibri" panose="020F0502020204030204" charset="0"/>
              <a:ea typeface="宋体" panose="02010600030101010101" pitchFamily="2" charset="-122"/>
              <a:cs typeface="+mn-cs"/>
            </a:endParaRPr>
          </a:p>
        </p:txBody>
      </p:sp>
    </p:spTree>
  </p:cSld>
  <p:clrMapOvr>
    <a:masterClrMapping/>
  </p:clrMapOvr>
  <p:transition spd="slow">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5"/>
            <a:ext cx="7886700" cy="1325563"/>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628650" y="1825625"/>
            <a:ext cx="3886200" cy="4351339"/>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29150" y="1825625"/>
            <a:ext cx="3886200" cy="4351339"/>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685800" rtl="0" eaLnBrk="1" fontAlgn="base" latinLnBrk="0" hangingPunct="1">
              <a:lnSpc>
                <a:spcPct val="100000"/>
              </a:lnSpc>
              <a:spcBef>
                <a:spcPct val="0"/>
              </a:spcBef>
              <a:spcAft>
                <a:spcPct val="0"/>
              </a:spcAft>
              <a:buClrTx/>
              <a:buSzTx/>
              <a:buFontTx/>
              <a:buNone/>
              <a:defRPr/>
            </a:pPr>
            <a:fld id="{8F8834E3-C1C2-45DE-A138-74B45FE60466}" type="slidenum">
              <a:rPr kumimoji="0" lang="zh-CN" altLang="en-US" sz="900" b="0" i="0" u="none" strike="noStrike" kern="1200" cap="none" spc="0" normalizeH="0" baseline="0" noProof="0" smtClean="0">
                <a:ln>
                  <a:noFill/>
                </a:ln>
                <a:solidFill>
                  <a:srgbClr val="898989"/>
                </a:solidFill>
                <a:effectLst/>
                <a:uLnTx/>
                <a:uFillTx/>
                <a:latin typeface="Calibri" panose="020F0502020204030204" charset="0"/>
                <a:ea typeface="宋体" panose="02010600030101010101" pitchFamily="2" charset="-122"/>
                <a:cs typeface="+mn-cs"/>
              </a:rPr>
              <a:t>‹#›</a:t>
            </a:fld>
            <a:endParaRPr kumimoji="0" lang="zh-CN" altLang="en-US" sz="900" b="0" i="0" u="none" strike="noStrike" kern="1200" cap="none" spc="0" normalizeH="0" baseline="0" noProof="0">
              <a:ln>
                <a:noFill/>
              </a:ln>
              <a:solidFill>
                <a:srgbClr val="898989"/>
              </a:solidFill>
              <a:effectLst/>
              <a:uLnTx/>
              <a:uFillTx/>
              <a:latin typeface="Calibri" panose="020F0502020204030204" charset="0"/>
              <a:ea typeface="宋体" panose="02010600030101010101" pitchFamily="2" charset="-122"/>
              <a:cs typeface="+mn-cs"/>
            </a:endParaRPr>
          </a:p>
        </p:txBody>
      </p:sp>
    </p:spTree>
  </p:cSld>
  <p:clrMapOvr>
    <a:masterClrMapping/>
  </p:clrMapOvr>
  <p:transition spd="slow">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29151" y="1681163"/>
            <a:ext cx="3887391" cy="823912"/>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内容占位符 5"/>
          <p:cNvSpPr>
            <a:spLocks noGrp="1"/>
          </p:cNvSpPr>
          <p:nvPr>
            <p:ph sz="quarter" idx="4"/>
          </p:nvPr>
        </p:nvSpPr>
        <p:spPr>
          <a:xfrm>
            <a:off x="4629151"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marL="0" marR="0" lvl="0" indent="0" algn="r" defTabSz="685800" rtl="0" eaLnBrk="1" fontAlgn="base" latinLnBrk="0" hangingPunct="1">
              <a:lnSpc>
                <a:spcPct val="100000"/>
              </a:lnSpc>
              <a:spcBef>
                <a:spcPct val="0"/>
              </a:spcBef>
              <a:spcAft>
                <a:spcPct val="0"/>
              </a:spcAft>
              <a:buClrTx/>
              <a:buSzTx/>
              <a:buFontTx/>
              <a:buNone/>
              <a:defRPr/>
            </a:pPr>
            <a:fld id="{8F8834E3-C1C2-45DE-A138-74B45FE60466}" type="slidenum">
              <a:rPr kumimoji="0" lang="zh-CN" altLang="en-US" sz="900" b="0" i="0" u="none" strike="noStrike" kern="1200" cap="none" spc="0" normalizeH="0" baseline="0" noProof="0" smtClean="0">
                <a:ln>
                  <a:noFill/>
                </a:ln>
                <a:solidFill>
                  <a:srgbClr val="898989"/>
                </a:solidFill>
                <a:effectLst/>
                <a:uLnTx/>
                <a:uFillTx/>
                <a:latin typeface="Calibri" panose="020F0502020204030204" charset="0"/>
                <a:ea typeface="宋体" panose="02010600030101010101" pitchFamily="2" charset="-122"/>
                <a:cs typeface="+mn-cs"/>
              </a:rPr>
              <a:t>‹#›</a:t>
            </a:fld>
            <a:endParaRPr kumimoji="0" lang="zh-CN" altLang="en-US" sz="900" b="0" i="0" u="none" strike="noStrike" kern="1200" cap="none" spc="0" normalizeH="0" baseline="0" noProof="0">
              <a:ln>
                <a:noFill/>
              </a:ln>
              <a:solidFill>
                <a:srgbClr val="898989"/>
              </a:solidFill>
              <a:effectLst/>
              <a:uLnTx/>
              <a:uFillTx/>
              <a:latin typeface="Calibri" panose="020F0502020204030204" charset="0"/>
              <a:ea typeface="宋体" panose="02010600030101010101" pitchFamily="2" charset="-122"/>
              <a:cs typeface="+mn-cs"/>
            </a:endParaRPr>
          </a:p>
        </p:txBody>
      </p:sp>
    </p:spTree>
  </p:cSld>
  <p:clrMapOvr>
    <a:masterClrMapping/>
  </p:clrMapOvr>
  <p:transition spd="slow">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5"/>
            <a:ext cx="78867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marL="0" marR="0" lvl="0" indent="0" algn="r" defTabSz="685800" rtl="0" eaLnBrk="1" fontAlgn="base" latinLnBrk="0" hangingPunct="1">
              <a:lnSpc>
                <a:spcPct val="100000"/>
              </a:lnSpc>
              <a:spcBef>
                <a:spcPct val="0"/>
              </a:spcBef>
              <a:spcAft>
                <a:spcPct val="0"/>
              </a:spcAft>
              <a:buClrTx/>
              <a:buSzTx/>
              <a:buFontTx/>
              <a:buNone/>
              <a:defRPr/>
            </a:pPr>
            <a:fld id="{8F8834E3-C1C2-45DE-A138-74B45FE60466}" type="slidenum">
              <a:rPr kumimoji="0" lang="zh-CN" altLang="en-US" sz="900" b="0" i="0" u="none" strike="noStrike" kern="1200" cap="none" spc="0" normalizeH="0" baseline="0" noProof="0" smtClean="0">
                <a:ln>
                  <a:noFill/>
                </a:ln>
                <a:solidFill>
                  <a:srgbClr val="898989"/>
                </a:solidFill>
                <a:effectLst/>
                <a:uLnTx/>
                <a:uFillTx/>
                <a:latin typeface="Calibri" panose="020F0502020204030204" charset="0"/>
                <a:ea typeface="宋体" panose="02010600030101010101" pitchFamily="2" charset="-122"/>
                <a:cs typeface="+mn-cs"/>
              </a:rPr>
              <a:t>‹#›</a:t>
            </a:fld>
            <a:endParaRPr kumimoji="0" lang="zh-CN" altLang="en-US" sz="900" b="0" i="0" u="none" strike="noStrike" kern="1200" cap="none" spc="0" normalizeH="0" baseline="0" noProof="0">
              <a:ln>
                <a:noFill/>
              </a:ln>
              <a:solidFill>
                <a:srgbClr val="898989"/>
              </a:solidFill>
              <a:effectLst/>
              <a:uLnTx/>
              <a:uFillTx/>
              <a:latin typeface="Calibri" panose="020F0502020204030204" charset="0"/>
              <a:ea typeface="宋体" panose="02010600030101010101" pitchFamily="2" charset="-122"/>
              <a:cs typeface="+mn-cs"/>
            </a:endParaRPr>
          </a:p>
        </p:txBody>
      </p:sp>
    </p:spTree>
  </p:cSld>
  <p:clrMapOvr>
    <a:masterClrMapping/>
  </p:clrMapOvr>
  <p:transition spd="slow">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marL="0" marR="0" lvl="0" indent="0" algn="r" defTabSz="685800" rtl="0" eaLnBrk="1" fontAlgn="base" latinLnBrk="0" hangingPunct="1">
              <a:lnSpc>
                <a:spcPct val="100000"/>
              </a:lnSpc>
              <a:spcBef>
                <a:spcPct val="0"/>
              </a:spcBef>
              <a:spcAft>
                <a:spcPct val="0"/>
              </a:spcAft>
              <a:buClrTx/>
              <a:buSzTx/>
              <a:buFontTx/>
              <a:buNone/>
              <a:defRPr/>
            </a:pPr>
            <a:fld id="{8F8834E3-C1C2-45DE-A138-74B45FE60466}" type="slidenum">
              <a:rPr kumimoji="0" lang="zh-CN" altLang="en-US" sz="900" b="0" i="0" u="none" strike="noStrike" kern="1200" cap="none" spc="0" normalizeH="0" baseline="0" noProof="0" smtClean="0">
                <a:ln>
                  <a:noFill/>
                </a:ln>
                <a:solidFill>
                  <a:srgbClr val="898989"/>
                </a:solidFill>
                <a:effectLst/>
                <a:uLnTx/>
                <a:uFillTx/>
                <a:latin typeface="Calibri" panose="020F0502020204030204" charset="0"/>
                <a:ea typeface="宋体" panose="02010600030101010101" pitchFamily="2" charset="-122"/>
                <a:cs typeface="+mn-cs"/>
              </a:rPr>
              <a:t>‹#›</a:t>
            </a:fld>
            <a:endParaRPr kumimoji="0" lang="zh-CN" altLang="en-US" sz="900" b="0" i="0" u="none" strike="noStrike" kern="1200" cap="none" spc="0" normalizeH="0" baseline="0" noProof="0">
              <a:ln>
                <a:noFill/>
              </a:ln>
              <a:solidFill>
                <a:srgbClr val="898989"/>
              </a:solidFill>
              <a:effectLst/>
              <a:uLnTx/>
              <a:uFillTx/>
              <a:latin typeface="Calibri" panose="020F0502020204030204" charset="0"/>
              <a:ea typeface="宋体" panose="02010600030101010101" pitchFamily="2" charset="-122"/>
              <a:cs typeface="+mn-cs"/>
            </a:endParaRPr>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t>‹#›</a:t>
            </a:fld>
            <a:endParaRPr lang="en-US" altLang="zh-CN" dirty="0">
              <a:latin typeface="Arial" panose="020B0604020202020204" pitchFamily="34" charset="0"/>
            </a:endParaRP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a:prstGeom prst="rect">
            <a:avLst/>
          </a:prstGeom>
        </p:spPr>
        <p:txBody>
          <a:bodyPr anchor="b"/>
          <a:lstStyle>
            <a:lvl1pPr>
              <a:defRPr sz="2400"/>
            </a:lvl1pPr>
          </a:lstStyle>
          <a:p>
            <a:r>
              <a:rPr lang="zh-CN" altLang="en-US"/>
              <a:t>单击此处编辑母版标题样式</a:t>
            </a:r>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29841" y="2057401"/>
            <a:ext cx="2949178" cy="3811588"/>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685800" rtl="0" eaLnBrk="1" fontAlgn="base" latinLnBrk="0" hangingPunct="1">
              <a:lnSpc>
                <a:spcPct val="100000"/>
              </a:lnSpc>
              <a:spcBef>
                <a:spcPct val="0"/>
              </a:spcBef>
              <a:spcAft>
                <a:spcPct val="0"/>
              </a:spcAft>
              <a:buClrTx/>
              <a:buSzTx/>
              <a:buFontTx/>
              <a:buNone/>
              <a:defRPr/>
            </a:pPr>
            <a:fld id="{8F8834E3-C1C2-45DE-A138-74B45FE60466}" type="slidenum">
              <a:rPr kumimoji="0" lang="zh-CN" altLang="en-US" sz="900" b="0" i="0" u="none" strike="noStrike" kern="1200" cap="none" spc="0" normalizeH="0" baseline="0" noProof="0" smtClean="0">
                <a:ln>
                  <a:noFill/>
                </a:ln>
                <a:solidFill>
                  <a:srgbClr val="898989"/>
                </a:solidFill>
                <a:effectLst/>
                <a:uLnTx/>
                <a:uFillTx/>
                <a:latin typeface="Calibri" panose="020F0502020204030204" charset="0"/>
                <a:ea typeface="宋体" panose="02010600030101010101" pitchFamily="2" charset="-122"/>
                <a:cs typeface="+mn-cs"/>
              </a:rPr>
              <a:t>‹#›</a:t>
            </a:fld>
            <a:endParaRPr kumimoji="0" lang="zh-CN" altLang="en-US" sz="900" b="0" i="0" u="none" strike="noStrike" kern="1200" cap="none" spc="0" normalizeH="0" baseline="0" noProof="0">
              <a:ln>
                <a:noFill/>
              </a:ln>
              <a:solidFill>
                <a:srgbClr val="898989"/>
              </a:solidFill>
              <a:effectLst/>
              <a:uLnTx/>
              <a:uFillTx/>
              <a:latin typeface="Calibri" panose="020F0502020204030204" charset="0"/>
              <a:ea typeface="宋体" panose="02010600030101010101" pitchFamily="2" charset="-122"/>
              <a:cs typeface="+mn-cs"/>
            </a:endParaRPr>
          </a:p>
        </p:txBody>
      </p:sp>
    </p:spTree>
  </p:cSld>
  <p:clrMapOvr>
    <a:masterClrMapping/>
  </p:clrMapOvr>
  <p:transition spd="slow">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a:prstGeom prst="rect">
            <a:avLst/>
          </a:prstGeom>
        </p:spPr>
        <p:txBody>
          <a:bodyPr anchor="b"/>
          <a:lstStyle>
            <a:lvl1pPr>
              <a:defRPr sz="2400"/>
            </a:lvl1pPr>
          </a:lstStyle>
          <a:p>
            <a:r>
              <a:rPr lang="zh-CN" altLang="en-US"/>
              <a:t>单击此处编辑母版标题样式</a:t>
            </a:r>
          </a:p>
        </p:txBody>
      </p:sp>
      <p:sp>
        <p:nvSpPr>
          <p:cNvPr id="3" name="图片占位符 2"/>
          <p:cNvSpPr>
            <a:spLocks noGrp="1"/>
          </p:cNvSpPr>
          <p:nvPr>
            <p:ph type="pic" idx="1"/>
          </p:nvPr>
        </p:nvSpPr>
        <p:spPr>
          <a:xfrm>
            <a:off x="3887391" y="987426"/>
            <a:ext cx="4629150" cy="4873625"/>
          </a:xfrm>
        </p:spPr>
        <p:txBody>
          <a:bodyPr vert="horz" wrap="square" lIns="68580" tIns="34290" rIns="68580" bIns="34290" numCol="1" rtlCol="0" anchor="t" anchorCtr="0" compatLnSpc="1">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685800" rtl="0" eaLnBrk="0" fontAlgn="base" latinLnBrk="0" hangingPunct="0">
              <a:lnSpc>
                <a:spcPct val="90000"/>
              </a:lnSpc>
              <a:spcBef>
                <a:spcPts val="750"/>
              </a:spcBef>
              <a:spcAft>
                <a:spcPct val="0"/>
              </a:spcAft>
              <a:buClrTx/>
              <a:buSzTx/>
              <a:buFont typeface="Arial" panose="020B0604020202020204" pitchFamily="34" charset="0"/>
              <a:buNone/>
              <a:defRPr/>
            </a:pPr>
            <a:endParaRPr kumimoji="0" lang="zh-CN" altLang="en-US" sz="24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629841" y="2057401"/>
            <a:ext cx="2949178" cy="3811588"/>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685800" rtl="0" eaLnBrk="1" fontAlgn="base" latinLnBrk="0" hangingPunct="1">
              <a:lnSpc>
                <a:spcPct val="100000"/>
              </a:lnSpc>
              <a:spcBef>
                <a:spcPct val="0"/>
              </a:spcBef>
              <a:spcAft>
                <a:spcPct val="0"/>
              </a:spcAft>
              <a:buClrTx/>
              <a:buSzTx/>
              <a:buFontTx/>
              <a:buNone/>
              <a:defRPr/>
            </a:pPr>
            <a:fld id="{8F8834E3-C1C2-45DE-A138-74B45FE60466}" type="slidenum">
              <a:rPr kumimoji="0" lang="zh-CN" altLang="en-US" sz="900" b="0" i="0" u="none" strike="noStrike" kern="1200" cap="none" spc="0" normalizeH="0" baseline="0" noProof="0" smtClean="0">
                <a:ln>
                  <a:noFill/>
                </a:ln>
                <a:solidFill>
                  <a:srgbClr val="898989"/>
                </a:solidFill>
                <a:effectLst/>
                <a:uLnTx/>
                <a:uFillTx/>
                <a:latin typeface="Calibri" panose="020F0502020204030204" charset="0"/>
                <a:ea typeface="宋体" panose="02010600030101010101" pitchFamily="2" charset="-122"/>
                <a:cs typeface="+mn-cs"/>
              </a:rPr>
              <a:t>‹#›</a:t>
            </a:fld>
            <a:endParaRPr kumimoji="0" lang="zh-CN" altLang="en-US" sz="900" b="0" i="0" u="none" strike="noStrike" kern="1200" cap="none" spc="0" normalizeH="0" baseline="0" noProof="0">
              <a:ln>
                <a:noFill/>
              </a:ln>
              <a:solidFill>
                <a:srgbClr val="898989"/>
              </a:solidFill>
              <a:effectLst/>
              <a:uLnTx/>
              <a:uFillTx/>
              <a:latin typeface="Calibri" panose="020F0502020204030204" charset="0"/>
              <a:ea typeface="宋体" panose="02010600030101010101" pitchFamily="2" charset="-122"/>
              <a:cs typeface="+mn-cs"/>
            </a:endParaRPr>
          </a:p>
        </p:txBody>
      </p:sp>
    </p:spTree>
  </p:cSld>
  <p:clrMapOvr>
    <a:masterClrMapping/>
  </p:clrMapOvr>
  <p:transition spd="slow">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5"/>
            <a:ext cx="78867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685800" rtl="0" eaLnBrk="1" fontAlgn="base" latinLnBrk="0" hangingPunct="1">
              <a:lnSpc>
                <a:spcPct val="100000"/>
              </a:lnSpc>
              <a:spcBef>
                <a:spcPct val="0"/>
              </a:spcBef>
              <a:spcAft>
                <a:spcPct val="0"/>
              </a:spcAft>
              <a:buClrTx/>
              <a:buSzTx/>
              <a:buFontTx/>
              <a:buNone/>
              <a:defRPr/>
            </a:pPr>
            <a:fld id="{8F8834E3-C1C2-45DE-A138-74B45FE60466}" type="slidenum">
              <a:rPr kumimoji="0" lang="zh-CN" altLang="en-US" sz="900" b="0" i="0" u="none" strike="noStrike" kern="1200" cap="none" spc="0" normalizeH="0" baseline="0" noProof="0" smtClean="0">
                <a:ln>
                  <a:noFill/>
                </a:ln>
                <a:solidFill>
                  <a:srgbClr val="898989"/>
                </a:solidFill>
                <a:effectLst/>
                <a:uLnTx/>
                <a:uFillTx/>
                <a:latin typeface="Calibri" panose="020F0502020204030204" charset="0"/>
                <a:ea typeface="宋体" panose="02010600030101010101" pitchFamily="2" charset="-122"/>
                <a:cs typeface="+mn-cs"/>
              </a:rPr>
              <a:t>‹#›</a:t>
            </a:fld>
            <a:endParaRPr kumimoji="0" lang="zh-CN" altLang="en-US" sz="900" b="0" i="0" u="none" strike="noStrike" kern="1200" cap="none" spc="0" normalizeH="0" baseline="0" noProof="0">
              <a:ln>
                <a:noFill/>
              </a:ln>
              <a:solidFill>
                <a:srgbClr val="898989"/>
              </a:solidFill>
              <a:effectLst/>
              <a:uLnTx/>
              <a:uFillTx/>
              <a:latin typeface="Calibri" panose="020F0502020204030204" charset="0"/>
              <a:ea typeface="宋体" panose="02010600030101010101" pitchFamily="2" charset="-122"/>
              <a:cs typeface="+mn-cs"/>
            </a:endParaRPr>
          </a:p>
        </p:txBody>
      </p:sp>
    </p:spTree>
  </p:cSld>
  <p:clrMapOvr>
    <a:masterClrMapping/>
  </p:clrMapOvr>
  <p:transition spd="slow">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365126"/>
            <a:ext cx="1971675" cy="5811839"/>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28651" y="365126"/>
            <a:ext cx="5800725" cy="5811839"/>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685800" rtl="0" eaLnBrk="1" fontAlgn="base" latinLnBrk="0" hangingPunct="1">
              <a:lnSpc>
                <a:spcPct val="100000"/>
              </a:lnSpc>
              <a:spcBef>
                <a:spcPct val="0"/>
              </a:spcBef>
              <a:spcAft>
                <a:spcPct val="0"/>
              </a:spcAft>
              <a:buClrTx/>
              <a:buSzTx/>
              <a:buFontTx/>
              <a:buNone/>
              <a:defRPr/>
            </a:pPr>
            <a:fld id="{8F8834E3-C1C2-45DE-A138-74B45FE60466}" type="slidenum">
              <a:rPr kumimoji="0" lang="zh-CN" altLang="en-US" sz="900" b="0" i="0" u="none" strike="noStrike" kern="1200" cap="none" spc="0" normalizeH="0" baseline="0" noProof="0" smtClean="0">
                <a:ln>
                  <a:noFill/>
                </a:ln>
                <a:solidFill>
                  <a:srgbClr val="898989"/>
                </a:solidFill>
                <a:effectLst/>
                <a:uLnTx/>
                <a:uFillTx/>
                <a:latin typeface="Calibri" panose="020F0502020204030204" charset="0"/>
                <a:ea typeface="宋体" panose="02010600030101010101" pitchFamily="2" charset="-122"/>
                <a:cs typeface="+mn-cs"/>
              </a:rPr>
              <a:t>‹#›</a:t>
            </a:fld>
            <a:endParaRPr kumimoji="0" lang="zh-CN" altLang="en-US" sz="900" b="0" i="0" u="none" strike="noStrike" kern="1200" cap="none" spc="0" normalizeH="0" baseline="0" noProof="0">
              <a:ln>
                <a:noFill/>
              </a:ln>
              <a:solidFill>
                <a:srgbClr val="898989"/>
              </a:solidFill>
              <a:effectLst/>
              <a:uLnTx/>
              <a:uFillTx/>
              <a:latin typeface="Calibri" panose="020F0502020204030204" charset="0"/>
              <a:ea typeface="宋体" panose="02010600030101010101" pitchFamily="2" charset="-122"/>
              <a:cs typeface="+mn-cs"/>
            </a:endParaRPr>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t>‹#›</a:t>
            </a:fld>
            <a:endParaRPr lang="en-US" altLang="zh-CN" dirty="0">
              <a:latin typeface="Arial" panose="020B0604020202020204" pitchFamily="34" charset="0"/>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t>‹#›</a:t>
            </a:fld>
            <a:endParaRPr lang="en-US" altLang="zh-CN" dirty="0">
              <a:latin typeface="Arial" panose="020B0604020202020204" pitchFamily="34" charset="0"/>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t>‹#›</a:t>
            </a:fld>
            <a:endParaRPr lang="en-US" altLang="zh-CN" dirty="0">
              <a:latin typeface="Arial" panose="020B0604020202020204" pitchFamily="34" charset="0"/>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t>‹#›</a:t>
            </a:fld>
            <a:endParaRPr lang="en-US" altLang="zh-CN" dirty="0">
              <a:latin typeface="Arial" panose="020B0604020202020204" pitchFamily="34" charset="0"/>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t>‹#›</a:t>
            </a:fld>
            <a:endParaRPr lang="en-US" altLang="zh-CN" dirty="0">
              <a:latin typeface="Arial" panose="020B0604020202020204" pitchFamily="34" charset="0"/>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t>‹#›</a:t>
            </a:fld>
            <a:endParaRPr lang="en-US" altLang="zh-CN" dirty="0">
              <a:latin typeface="Arial" panose="020B0604020202020204" pitchFamily="34" charset="0"/>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3"/>
          <a:stretch>
            <a:fillRect/>
          </a:stretch>
        </a:blipFill>
        <a:effectLst/>
      </p:bgPr>
    </p:bg>
    <p:spTree>
      <p:nvGrpSpPr>
        <p:cNvPr id="1" name=""/>
        <p:cNvGrpSpPr/>
        <p:nvPr/>
      </p:nvGrpSpPr>
      <p:grpSpPr>
        <a:xfrm>
          <a:off x="0" y="0"/>
          <a:ext cx="0" cy="0"/>
          <a:chOff x="0" y="0"/>
          <a:chExt cx="0" cy="0"/>
        </a:xfrm>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p>
        </p:txBody>
      </p:sp>
      <p:sp>
        <p:nvSpPr>
          <p:cNvPr id="1027" name="Rectangle 3"/>
          <p:cNvSpPr>
            <a:spLocks noGrp="1"/>
          </p:cNvSpPr>
          <p:nvPr>
            <p:ph type="body" idx="1"/>
          </p:nvPr>
        </p:nvSpPr>
        <p:spPr>
          <a:xfrm>
            <a:off x="457200" y="1600200"/>
            <a:ext cx="8229600" cy="4525963"/>
          </a:xfrm>
          <a:prstGeom prst="rect">
            <a:avLst/>
          </a:prstGeom>
          <a:noFill/>
          <a:ln w="9525">
            <a:noFill/>
          </a:ln>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sz="14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defRPr sz="1400">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pPr lvl="0" eaLnBrk="1" hangingPunct="1"/>
            <a:fld id="{9A0DB2DC-4C9A-4742-B13C-FB6460FD3503}" type="slidenum">
              <a:rPr lang="en-US" altLang="zh-CN" dirty="0">
                <a:latin typeface="Arial" panose="020B0604020202020204" pitchFamily="34" charset="0"/>
              </a:rPr>
              <a:t>‹#›</a:t>
            </a:fld>
            <a:endParaRPr lang="en-US" altLang="zh-CN"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nLst>
      <p:par>
        <p:cTn id="1" dur="indefinite" restart="never" nodeType="tmRoot"/>
      </p:par>
    </p:tnLst>
  </p:timing>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3"/>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dt" sz="half" idx="2"/>
          </p:nvPr>
        </p:nvSpPr>
        <p:spPr bwMode="auto">
          <a:xfrm>
            <a:off x="457200" y="6251575"/>
            <a:ext cx="2133600" cy="476250"/>
          </a:xfrm>
          <a:prstGeom prst="rect">
            <a:avLst/>
          </a:prstGeom>
          <a:noFill/>
          <a:ln w="9525">
            <a:noFill/>
            <a:miter lim="800000"/>
          </a:ln>
          <a:effectLst/>
        </p:spPr>
        <p:txBody>
          <a:bodyPr vert="horz" wrap="square" lIns="91440" tIns="45720" rIns="91440" bIns="45720" numCol="1" anchor="b" anchorCtr="0" compatLnSpc="1"/>
          <a:lstStyle>
            <a:lvl1pPr>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219" name="Rectangle 3"/>
          <p:cNvSpPr>
            <a:spLocks noGrp="1" noChangeArrowheads="1"/>
          </p:cNvSpPr>
          <p:nvPr>
            <p:ph type="sldNum" sz="quarter" idx="4"/>
          </p:nvPr>
        </p:nvSpPr>
        <p:spPr bwMode="auto">
          <a:xfrm>
            <a:off x="6553200" y="6248400"/>
            <a:ext cx="2133600" cy="476250"/>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defRPr>
            </a:lvl1pPr>
          </a:lstStyle>
          <a:p>
            <a:pPr lvl="0" eaLnBrk="1" hangingPunct="1"/>
            <a:fld id="{9A0DB2DC-4C9A-4742-B13C-FB6460FD3503}" type="slidenum">
              <a:rPr lang="en-US" altLang="zh-CN" dirty="0"/>
              <a:t>‹#›</a:t>
            </a:fld>
            <a:endParaRPr lang="en-US" altLang="zh-CN" dirty="0"/>
          </a:p>
        </p:txBody>
      </p:sp>
      <p:grpSp>
        <p:nvGrpSpPr>
          <p:cNvPr id="1028" name="Group 4"/>
          <p:cNvGrpSpPr/>
          <p:nvPr/>
        </p:nvGrpSpPr>
        <p:grpSpPr>
          <a:xfrm>
            <a:off x="0" y="0"/>
            <a:ext cx="9140825" cy="6850063"/>
            <a:chOff x="0" y="0"/>
            <a:chExt cx="5758" cy="4315"/>
          </a:xfrm>
        </p:grpSpPr>
        <p:grpSp>
          <p:nvGrpSpPr>
            <p:cNvPr id="1032" name="Group 5"/>
            <p:cNvGrpSpPr/>
            <p:nvPr userDrawn="1"/>
          </p:nvGrpSpPr>
          <p:grpSpPr>
            <a:xfrm>
              <a:off x="1728" y="2230"/>
              <a:ext cx="4027" cy="2085"/>
              <a:chOff x="1728" y="2230"/>
              <a:chExt cx="4027" cy="2085"/>
            </a:xfrm>
          </p:grpSpPr>
          <p:sp>
            <p:nvSpPr>
              <p:cNvPr id="9222" name="Freeform 6"/>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itchFamily="18" charset="0"/>
                  <a:ea typeface="宋体" panose="02010600030101010101" pitchFamily="2" charset="-122"/>
                  <a:cs typeface="+mn-cs"/>
                </a:endParaRPr>
              </a:p>
            </p:txBody>
          </p:sp>
          <p:sp>
            <p:nvSpPr>
              <p:cNvPr id="9223" name="Freeform 7"/>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itchFamily="18" charset="0"/>
                  <a:ea typeface="宋体" panose="02010600030101010101" pitchFamily="2" charset="-122"/>
                  <a:cs typeface="+mn-cs"/>
                </a:endParaRPr>
              </a:p>
            </p:txBody>
          </p:sp>
          <p:sp>
            <p:nvSpPr>
              <p:cNvPr id="9224" name="Freeform 8"/>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itchFamily="18" charset="0"/>
                  <a:ea typeface="宋体" panose="02010600030101010101" pitchFamily="2" charset="-122"/>
                  <a:cs typeface="+mn-cs"/>
                </a:endParaRPr>
              </a:p>
            </p:txBody>
          </p:sp>
          <p:sp>
            <p:nvSpPr>
              <p:cNvPr id="9225" name="Freeform 9"/>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itchFamily="18" charset="0"/>
                  <a:ea typeface="宋体" panose="02010600030101010101" pitchFamily="2" charset="-122"/>
                  <a:cs typeface="+mn-cs"/>
                </a:endParaRPr>
              </a:p>
            </p:txBody>
          </p:sp>
          <p:sp>
            <p:nvSpPr>
              <p:cNvPr id="9226" name="Freeform 10"/>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itchFamily="18" charset="0"/>
                  <a:ea typeface="宋体" panose="02010600030101010101" pitchFamily="2" charset="-122"/>
                  <a:cs typeface="+mn-cs"/>
                </a:endParaRPr>
              </a:p>
            </p:txBody>
          </p:sp>
        </p:grpSp>
        <p:sp>
          <p:nvSpPr>
            <p:cNvPr id="9227" name="Freeform 11"/>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itchFamily="18" charset="0"/>
                <a:ea typeface="宋体" panose="02010600030101010101" pitchFamily="2" charset="-122"/>
                <a:cs typeface="+mn-cs"/>
              </a:endParaRPr>
            </a:p>
          </p:txBody>
        </p:sp>
        <p:sp>
          <p:nvSpPr>
            <p:cNvPr id="9228" name="Freeform 12"/>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itchFamily="18" charset="0"/>
                <a:ea typeface="宋体" panose="02010600030101010101" pitchFamily="2" charset="-122"/>
                <a:cs typeface="+mn-cs"/>
              </a:endParaRPr>
            </a:p>
          </p:txBody>
        </p:sp>
      </p:grpSp>
      <p:sp>
        <p:nvSpPr>
          <p:cNvPr id="9229" name="Rectangle 13"/>
          <p:cNvSpPr>
            <a:spLocks noGrp="1" noRot="1" noChangeArrowheads="1"/>
          </p:cNvSpPr>
          <p:nvPr>
            <p:ph type="title"/>
          </p:nvPr>
        </p:nvSpPr>
        <p:spPr bwMode="auto">
          <a:xfrm>
            <a:off x="457200" y="274638"/>
            <a:ext cx="8229600" cy="1143000"/>
          </a:xfrm>
          <a:prstGeom prst="rect">
            <a:avLst/>
          </a:prstGeom>
          <a:noFill/>
          <a:ln w="9525">
            <a:noFill/>
            <a:miter lim="800000"/>
          </a:ln>
          <a:effectLst/>
        </p:spPr>
        <p:txBody>
          <a:bodyPr vert="horz" wrap="square" lIns="91440" tIns="45720" rIns="91440" bIns="45720" numCol="1" anchor="ctr" anchorCtr="0" compatLnSpc="1"/>
          <a:lstStyle/>
          <a:p>
            <a:pPr lvl="0"/>
            <a:r>
              <a:rPr lang="zh-CN" altLang="en-US" smtClean="0"/>
              <a:t>单击此处编辑母版标题样式</a:t>
            </a:r>
          </a:p>
        </p:txBody>
      </p:sp>
      <p:sp>
        <p:nvSpPr>
          <p:cNvPr id="9230" name="Rectangle 14"/>
          <p:cNvSpPr>
            <a:spLocks noGrp="1" noChangeArrowheads="1"/>
          </p:cNvSpPr>
          <p:nvPr>
            <p:ph type="ftr" sz="quarter" idx="3"/>
          </p:nvPr>
        </p:nvSpPr>
        <p:spPr bwMode="auto">
          <a:xfrm>
            <a:off x="3124200" y="6248400"/>
            <a:ext cx="2895600" cy="476250"/>
          </a:xfrm>
          <a:prstGeom prst="rect">
            <a:avLst/>
          </a:prstGeom>
          <a:noFill/>
          <a:ln w="9525">
            <a:noFill/>
            <a:miter lim="800000"/>
          </a:ln>
          <a:effectLst/>
        </p:spPr>
        <p:txBody>
          <a:bodyPr vert="horz" wrap="square" lIns="91440" tIns="45720" rIns="91440" bIns="45720" numCol="1" anchor="b" anchorCtr="0" compatLnSpc="1"/>
          <a:lstStyle>
            <a:lvl1pPr algn="ctr">
              <a:defRPr sz="1200">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231" name="Rectangle 15"/>
          <p:cNvSpPr>
            <a:spLocks noGrp="1" noChangeArrowheads="1"/>
          </p:cNvSpPr>
          <p:nvPr>
            <p:ph type="body" idx="1"/>
          </p:nvPr>
        </p:nvSpPr>
        <p:spPr bwMode="auto">
          <a:xfrm>
            <a:off x="457200" y="1600200"/>
            <a:ext cx="8229600" cy="4525963"/>
          </a:xfrm>
          <a:prstGeom prst="rect">
            <a:avLst/>
          </a:prstGeom>
          <a:noFill/>
          <a:ln w="9525">
            <a:noFill/>
            <a:miter lim="800000"/>
          </a:ln>
          <a:effectLst/>
        </p:spPr>
        <p:txBody>
          <a:bodyPr vert="horz" wrap="square" lIns="91440" tIns="45720" rIns="91440" bIns="45720" numCol="1" anchor="t"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宋体" panose="02010600030101010101" pitchFamily="2" charset="-122"/>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宋体" panose="02010600030101010101" pitchFamily="2" charset="-122"/>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宋体" panose="02010600030101010101" pitchFamily="2" charset="-122"/>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宋体" panose="02010600030101010101" pitchFamily="2" charset="-122"/>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宋体" panose="02010600030101010101" pitchFamily="2" charset="-122"/>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宋体" panose="02010600030101010101" pitchFamily="2" charset="-122"/>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宋体" panose="02010600030101010101" pitchFamily="2" charset="-122"/>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宋体" panose="02010600030101010101" pitchFamily="2" charset="-122"/>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0">
          <a:blip r:embed="rId13"/>
          <a:stretch>
            <a:fillRect/>
          </a:stretch>
        </a:blipFill>
        <a:effectLst/>
      </p:bgPr>
    </p:bg>
    <p:spTree>
      <p:nvGrpSpPr>
        <p:cNvPr id="1" name=""/>
        <p:cNvGrpSpPr/>
        <p:nvPr/>
      </p:nvGrpSpPr>
      <p:grpSpPr>
        <a:xfrm>
          <a:off x="0" y="0"/>
          <a:ext cx="0" cy="0"/>
          <a:chOff x="0" y="0"/>
          <a:chExt cx="0" cy="0"/>
        </a:xfrm>
      </p:grpSpPr>
      <p:sp>
        <p:nvSpPr>
          <p:cNvPr id="1026" name="文本占位符 2"/>
          <p:cNvSpPr>
            <a:spLocks noGrp="1"/>
          </p:cNvSpPr>
          <p:nvPr>
            <p:ph type="body" idx="1"/>
          </p:nvPr>
        </p:nvSpPr>
        <p:spPr>
          <a:xfrm>
            <a:off x="628650" y="1825625"/>
            <a:ext cx="7886700" cy="4351338"/>
          </a:xfrm>
          <a:prstGeom prst="rect">
            <a:avLst/>
          </a:prstGeom>
          <a:noFill/>
          <a:ln w="9525">
            <a:noFill/>
          </a:ln>
        </p:spPr>
        <p:txBody>
          <a:bodyPr lIns="68580" tIns="34290" rIns="68580" bIns="34290"/>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628650" y="6356350"/>
            <a:ext cx="2057400" cy="365125"/>
          </a:xfrm>
          <a:prstGeom prst="rect">
            <a:avLst/>
          </a:prstGeom>
        </p:spPr>
        <p:txBody>
          <a:bodyPr vert="horz" lIns="68580" tIns="34290" rIns="68580" bIns="34290" rtlCol="0" anchor="ctr"/>
          <a:lstStyle>
            <a:lvl1pPr algn="l" fontAlgn="auto">
              <a:spcBef>
                <a:spcPts val="0"/>
              </a:spcBef>
              <a:spcAft>
                <a:spcPts val="0"/>
              </a:spcAft>
              <a:defRPr sz="900">
                <a:solidFill>
                  <a:schemeClr val="tx1">
                    <a:tint val="75000"/>
                  </a:schemeClr>
                </a:solidFill>
                <a:latin typeface="+mn-lt"/>
                <a:ea typeface="+mn-ea"/>
              </a:defRPr>
            </a:lvl1pPr>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3028950" y="6356350"/>
            <a:ext cx="3086100" cy="365125"/>
          </a:xfrm>
          <a:prstGeom prst="rect">
            <a:avLst/>
          </a:prstGeom>
        </p:spPr>
        <p:txBody>
          <a:bodyPr vert="horz" lIns="68580" tIns="34290" rIns="68580" bIns="34290" rtlCol="0" anchor="ctr"/>
          <a:lstStyle>
            <a:lvl1pPr algn="ctr" fontAlgn="auto">
              <a:spcBef>
                <a:spcPts val="0"/>
              </a:spcBef>
              <a:spcAft>
                <a:spcPts val="0"/>
              </a:spcAft>
              <a:defRPr sz="900">
                <a:solidFill>
                  <a:schemeClr val="tx1">
                    <a:tint val="75000"/>
                  </a:schemeClr>
                </a:solidFill>
                <a:latin typeface="+mn-lt"/>
                <a:ea typeface="+mn-ea"/>
              </a:defRPr>
            </a:lvl1p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6457950" y="6356350"/>
            <a:ext cx="2057400" cy="365125"/>
          </a:xfrm>
          <a:prstGeom prst="rect">
            <a:avLst/>
          </a:prstGeom>
        </p:spPr>
        <p:txBody>
          <a:bodyPr vert="horz" wrap="square" lIns="68580" tIns="34290" rIns="68580" bIns="34290" numCol="1" anchor="ctr" anchorCtr="0" compatLnSpc="1"/>
          <a:lstStyle>
            <a:lvl1pPr algn="r">
              <a:defRPr sz="900">
                <a:solidFill>
                  <a:srgbClr val="898989"/>
                </a:solidFill>
                <a:latin typeface="Calibri" panose="020F0502020204030204" charset="0"/>
              </a:defRPr>
            </a:lvl1pPr>
          </a:lstStyle>
          <a:p>
            <a:pPr marL="0" marR="0" lvl="0" indent="0" algn="r" defTabSz="685800" rtl="0" eaLnBrk="1" fontAlgn="base" latinLnBrk="0" hangingPunct="1">
              <a:lnSpc>
                <a:spcPct val="100000"/>
              </a:lnSpc>
              <a:spcBef>
                <a:spcPct val="0"/>
              </a:spcBef>
              <a:spcAft>
                <a:spcPct val="0"/>
              </a:spcAft>
              <a:buClrTx/>
              <a:buSzTx/>
              <a:buFontTx/>
              <a:buNone/>
              <a:defRPr/>
            </a:pPr>
            <a:fld id="{8F8834E3-C1C2-45DE-A138-74B45FE60466}" type="slidenum">
              <a:rPr kumimoji="0" lang="zh-CN" altLang="en-US" sz="900" b="0" i="0" u="none" strike="noStrike" kern="1200" cap="none" spc="0" normalizeH="0" baseline="0" noProof="0" smtClean="0">
                <a:ln>
                  <a:noFill/>
                </a:ln>
                <a:solidFill>
                  <a:srgbClr val="898989"/>
                </a:solidFill>
                <a:effectLst/>
                <a:uLnTx/>
                <a:uFillTx/>
                <a:latin typeface="Calibri" panose="020F0502020204030204" charset="0"/>
                <a:ea typeface="宋体" panose="02010600030101010101" pitchFamily="2" charset="-122"/>
                <a:cs typeface="+mn-cs"/>
              </a:rPr>
              <a:t>‹#›</a:t>
            </a:fld>
            <a:endParaRPr kumimoji="0" lang="zh-CN" altLang="en-US" sz="900" b="0" i="0" u="none" strike="noStrike" kern="1200" cap="none" spc="0" normalizeH="0" baseline="0" noProof="0">
              <a:ln>
                <a:noFill/>
              </a:ln>
              <a:solidFill>
                <a:srgbClr val="898989"/>
              </a:solidFill>
              <a:effectLst/>
              <a:uLnTx/>
              <a:uFillTx/>
              <a:latin typeface="Calibri" panose="020F050202020403020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fade/>
  </p:transition>
  <p:timing>
    <p:tnLst>
      <p:par>
        <p:cTn id="1" dur="indefinite" restart="never" nodeType="tmRoot"/>
      </p:par>
    </p:tnLst>
  </p:timing>
  <p:hf sldNum="0" hdr="0" ftr="0" dt="0"/>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itchFamily="34" charset="0"/>
          <a:ea typeface="宋体" panose="02010600030101010101" pitchFamily="2" charset="-122"/>
        </a:defRPr>
      </a:lvl2pPr>
      <a:lvl3pPr algn="l" defTabSz="685800" rtl="0" eaLnBrk="0" fontAlgn="base" hangingPunct="0">
        <a:lnSpc>
          <a:spcPct val="90000"/>
        </a:lnSpc>
        <a:spcBef>
          <a:spcPct val="0"/>
        </a:spcBef>
        <a:spcAft>
          <a:spcPct val="0"/>
        </a:spcAft>
        <a:defRPr sz="3300">
          <a:solidFill>
            <a:schemeClr val="tx1"/>
          </a:solidFill>
          <a:latin typeface="Calibri Light" pitchFamily="34" charset="0"/>
          <a:ea typeface="宋体" panose="02010600030101010101" pitchFamily="2" charset="-122"/>
        </a:defRPr>
      </a:lvl3pPr>
      <a:lvl4pPr algn="l" defTabSz="685800" rtl="0" eaLnBrk="0" fontAlgn="base" hangingPunct="0">
        <a:lnSpc>
          <a:spcPct val="90000"/>
        </a:lnSpc>
        <a:spcBef>
          <a:spcPct val="0"/>
        </a:spcBef>
        <a:spcAft>
          <a:spcPct val="0"/>
        </a:spcAft>
        <a:defRPr sz="3300">
          <a:solidFill>
            <a:schemeClr val="tx1"/>
          </a:solidFill>
          <a:latin typeface="Calibri Light" pitchFamily="34" charset="0"/>
          <a:ea typeface="宋体" panose="02010600030101010101" pitchFamily="2" charset="-122"/>
        </a:defRPr>
      </a:lvl4pPr>
      <a:lvl5pPr algn="l" defTabSz="685800" rtl="0" eaLnBrk="0" fontAlgn="base" hangingPunct="0">
        <a:lnSpc>
          <a:spcPct val="90000"/>
        </a:lnSpc>
        <a:spcBef>
          <a:spcPct val="0"/>
        </a:spcBef>
        <a:spcAft>
          <a:spcPct val="0"/>
        </a:spcAft>
        <a:defRPr sz="3300">
          <a:solidFill>
            <a:schemeClr val="tx1"/>
          </a:solidFill>
          <a:latin typeface="Calibri Light" pitchFamily="34" charset="0"/>
          <a:ea typeface="宋体" panose="02010600030101010101" pitchFamily="2" charset="-122"/>
        </a:defRPr>
      </a:lvl5pPr>
      <a:lvl6pPr marL="457200" algn="l" defTabSz="685800" rtl="0" fontAlgn="base">
        <a:lnSpc>
          <a:spcPct val="90000"/>
        </a:lnSpc>
        <a:spcBef>
          <a:spcPct val="0"/>
        </a:spcBef>
        <a:spcAft>
          <a:spcPct val="0"/>
        </a:spcAft>
        <a:defRPr sz="3300">
          <a:solidFill>
            <a:schemeClr val="tx1"/>
          </a:solidFill>
          <a:latin typeface="Calibri Light" pitchFamily="34" charset="0"/>
          <a:ea typeface="宋体" panose="02010600030101010101" pitchFamily="2" charset="-122"/>
        </a:defRPr>
      </a:lvl6pPr>
      <a:lvl7pPr marL="914400" algn="l" defTabSz="685800" rtl="0" fontAlgn="base">
        <a:lnSpc>
          <a:spcPct val="90000"/>
        </a:lnSpc>
        <a:spcBef>
          <a:spcPct val="0"/>
        </a:spcBef>
        <a:spcAft>
          <a:spcPct val="0"/>
        </a:spcAft>
        <a:defRPr sz="3300">
          <a:solidFill>
            <a:schemeClr val="tx1"/>
          </a:solidFill>
          <a:latin typeface="Calibri Light" pitchFamily="34" charset="0"/>
          <a:ea typeface="宋体" panose="02010600030101010101" pitchFamily="2" charset="-122"/>
        </a:defRPr>
      </a:lvl7pPr>
      <a:lvl8pPr marL="1371600" algn="l" defTabSz="685800" rtl="0" fontAlgn="base">
        <a:lnSpc>
          <a:spcPct val="90000"/>
        </a:lnSpc>
        <a:spcBef>
          <a:spcPct val="0"/>
        </a:spcBef>
        <a:spcAft>
          <a:spcPct val="0"/>
        </a:spcAft>
        <a:defRPr sz="3300">
          <a:solidFill>
            <a:schemeClr val="tx1"/>
          </a:solidFill>
          <a:latin typeface="Calibri Light" pitchFamily="34" charset="0"/>
          <a:ea typeface="宋体" panose="02010600030101010101" pitchFamily="2" charset="-122"/>
        </a:defRPr>
      </a:lvl8pPr>
      <a:lvl9pPr marL="1828800" algn="l" defTabSz="685800" rtl="0" fontAlgn="base">
        <a:lnSpc>
          <a:spcPct val="90000"/>
        </a:lnSpc>
        <a:spcBef>
          <a:spcPct val="0"/>
        </a:spcBef>
        <a:spcAft>
          <a:spcPct val="0"/>
        </a:spcAft>
        <a:defRPr sz="3300">
          <a:solidFill>
            <a:schemeClr val="tx1"/>
          </a:solidFill>
          <a:latin typeface="Calibri Light" pitchFamily="34" charset="0"/>
          <a:ea typeface="宋体" panose="02010600030101010101" pitchFamily="2" charset="-122"/>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sz="2800"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image" Target="../media/image5.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3.xml"/></Relationships>
</file>

<file path=ppt/slides/_rels/slide3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5.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穷人1"/>
          <p:cNvPicPr>
            <a:picLocks noChangeAspect="1"/>
          </p:cNvPicPr>
          <p:nvPr/>
        </p:nvPicPr>
        <p:blipFill>
          <a:blip r:embed="rId2"/>
          <a:stretch>
            <a:fillRect/>
          </a:stretch>
        </p:blipFill>
        <p:spPr>
          <a:xfrm>
            <a:off x="0" y="0"/>
            <a:ext cx="5580063" cy="6858000"/>
          </a:xfrm>
          <a:prstGeom prst="rect">
            <a:avLst/>
          </a:prstGeom>
          <a:noFill/>
          <a:ln w="9525">
            <a:noFill/>
          </a:ln>
        </p:spPr>
      </p:pic>
      <p:sp>
        <p:nvSpPr>
          <p:cNvPr id="13315" name="Text Box 5"/>
          <p:cNvSpPr txBox="1"/>
          <p:nvPr/>
        </p:nvSpPr>
        <p:spPr>
          <a:xfrm>
            <a:off x="7235825" y="1052513"/>
            <a:ext cx="458788" cy="4679950"/>
          </a:xfrm>
          <a:prstGeom prst="rect">
            <a:avLst/>
          </a:prstGeom>
          <a:noFill/>
          <a:ln w="9525">
            <a:noFill/>
          </a:ln>
        </p:spPr>
        <p:txBody>
          <a:bodyPr vert="eaVert">
            <a:spAutoFit/>
          </a:bodyPr>
          <a:lstStyle/>
          <a:p>
            <a:pPr>
              <a:spcBef>
                <a:spcPct val="50000"/>
              </a:spcBef>
            </a:pPr>
            <a:endParaRPr lang="zh-CN" altLang="zh-CN" dirty="0">
              <a:latin typeface="Tahoma" panose="020B0604030504040204" pitchFamily="34" charset="0"/>
            </a:endParaRPr>
          </a:p>
        </p:txBody>
      </p:sp>
      <p:sp>
        <p:nvSpPr>
          <p:cNvPr id="13316" name="Text Box 6"/>
          <p:cNvSpPr txBox="1"/>
          <p:nvPr/>
        </p:nvSpPr>
        <p:spPr>
          <a:xfrm>
            <a:off x="6516688" y="1628775"/>
            <a:ext cx="1647825" cy="4464050"/>
          </a:xfrm>
          <a:prstGeom prst="rect">
            <a:avLst/>
          </a:prstGeom>
          <a:noFill/>
          <a:ln w="9525">
            <a:noFill/>
          </a:ln>
        </p:spPr>
        <p:txBody>
          <a:bodyPr vert="eaVert">
            <a:spAutoFit/>
          </a:bodyPr>
          <a:lstStyle/>
          <a:p>
            <a:pPr>
              <a:spcBef>
                <a:spcPct val="50000"/>
              </a:spcBef>
            </a:pPr>
            <a:r>
              <a:rPr lang="zh-CN" altLang="en-US" sz="9600" b="1" dirty="0">
                <a:solidFill>
                  <a:srgbClr val="66FF66"/>
                </a:solidFill>
                <a:latin typeface="Tahoma" panose="020B0604030504040204" pitchFamily="34" charset="0"/>
                <a:ea typeface="楷体_GB2312" panose="02010609030101010101" pitchFamily="49" charset="-122"/>
              </a:rPr>
              <a:t>穷  人</a:t>
            </a:r>
          </a:p>
        </p:txBody>
      </p:sp>
      <p:sp>
        <p:nvSpPr>
          <p:cNvPr id="18433" name="文本框 3"/>
          <p:cNvSpPr txBox="1"/>
          <p:nvPr/>
        </p:nvSpPr>
        <p:spPr>
          <a:xfrm>
            <a:off x="0" y="164465"/>
            <a:ext cx="8892540" cy="706755"/>
          </a:xfrm>
          <a:prstGeom prst="rect">
            <a:avLst/>
          </a:prstGeom>
          <a:noFill/>
          <a:ln w="9525">
            <a:noFill/>
          </a:ln>
        </p:spPr>
        <p:txBody>
          <a:bodyPr wrap="square" anchor="t">
            <a:spAutoFit/>
          </a:bodyPr>
          <a:lstStyle/>
          <a:p>
            <a:pPr>
              <a:buFont typeface="Arial" panose="020B0604020202020204" pitchFamily="34" charset="0"/>
              <a:buNone/>
            </a:pPr>
            <a:r>
              <a:rPr lang="zh-CN" altLang="zh-CN" sz="4000" dirty="0">
                <a:solidFill>
                  <a:srgbClr val="FF0000"/>
                </a:solidFill>
                <a:latin typeface="Arial" panose="020B0604020202020204" pitchFamily="34" charset="0"/>
                <a:ea typeface="黑体" panose="02010600030101010101" pitchFamily="2" charset="-122"/>
              </a:rPr>
              <a:t>教材版本：人教版六年级语</a:t>
            </a:r>
            <a:r>
              <a:rPr lang="zh-CN" altLang="en-US" sz="4000" dirty="0">
                <a:solidFill>
                  <a:srgbClr val="FF0000"/>
                </a:solidFill>
                <a:latin typeface="Arial" panose="020B0604020202020204" pitchFamily="34" charset="0"/>
                <a:ea typeface="黑体" panose="02010600030101010101" pitchFamily="2" charset="-122"/>
              </a:rPr>
              <a:t>文</a:t>
            </a:r>
            <a:r>
              <a:rPr lang="zh-CN" altLang="zh-CN" sz="4000" dirty="0">
                <a:solidFill>
                  <a:srgbClr val="FF0000"/>
                </a:solidFill>
                <a:latin typeface="Arial" panose="020B0604020202020204" pitchFamily="34" charset="0"/>
                <a:ea typeface="黑体" panose="02010600030101010101" pitchFamily="2" charset="-122"/>
              </a:rPr>
              <a:t>课本上册</a:t>
            </a:r>
          </a:p>
        </p:txBody>
      </p:sp>
      <p:sp>
        <p:nvSpPr>
          <p:cNvPr id="18434" name="文本框 6"/>
          <p:cNvSpPr txBox="1"/>
          <p:nvPr/>
        </p:nvSpPr>
        <p:spPr>
          <a:xfrm>
            <a:off x="2289810" y="5823585"/>
            <a:ext cx="6292850" cy="584200"/>
          </a:xfrm>
          <a:prstGeom prst="rect">
            <a:avLst/>
          </a:prstGeom>
          <a:solidFill>
            <a:schemeClr val="bg2"/>
          </a:solidFill>
          <a:ln w="9525">
            <a:noFill/>
          </a:ln>
        </p:spPr>
        <p:txBody>
          <a:bodyPr anchor="t">
            <a:spAutoFit/>
          </a:bodyPr>
          <a:lstStyle/>
          <a:p>
            <a:pPr>
              <a:buFont typeface="Arial" panose="020B0604020202020204" pitchFamily="34" charset="0"/>
              <a:buNone/>
            </a:pPr>
            <a:r>
              <a:rPr lang="zh-CN" altLang="zh-CN" sz="3200" dirty="0">
                <a:solidFill>
                  <a:srgbClr val="FF0000"/>
                </a:solidFill>
                <a:latin typeface="Arial" panose="020B0604020202020204" pitchFamily="34" charset="0"/>
                <a:ea typeface="黑体" panose="02010600030101010101" pitchFamily="2" charset="-122"/>
              </a:rPr>
              <a:t>贵港市港南区木松岭学校：李</a:t>
            </a:r>
            <a:r>
              <a:rPr lang="zh-CN" altLang="en-US" sz="3200" dirty="0">
                <a:solidFill>
                  <a:srgbClr val="FF0000"/>
                </a:solidFill>
                <a:latin typeface="Arial" panose="020B0604020202020204" pitchFamily="34" charset="0"/>
                <a:ea typeface="黑体" panose="02010600030101010101" pitchFamily="2" charset="-122"/>
              </a:rPr>
              <a:t>燕萍</a:t>
            </a:r>
          </a:p>
        </p:txBody>
      </p:sp>
      <p:sp>
        <p:nvSpPr>
          <p:cNvPr id="2" name="文本框 1"/>
          <p:cNvSpPr txBox="1"/>
          <p:nvPr/>
        </p:nvSpPr>
        <p:spPr>
          <a:xfrm>
            <a:off x="1150620" y="4767580"/>
            <a:ext cx="3810635" cy="829945"/>
          </a:xfrm>
          <a:prstGeom prst="rect">
            <a:avLst/>
          </a:prstGeom>
          <a:noFill/>
        </p:spPr>
        <p:txBody>
          <a:bodyPr wrap="square" rtlCol="0">
            <a:spAutoFit/>
          </a:bodyPr>
          <a:lstStyle/>
          <a:p>
            <a:r>
              <a:rPr lang="zh-CN" altLang="en-US" sz="4800" b="1">
                <a:solidFill>
                  <a:srgbClr val="FF0000"/>
                </a:solidFill>
              </a:rPr>
              <a:t>第一课时</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nodeType="afterEffect">
                                  <p:stCondLst>
                                    <p:cond delay="0"/>
                                  </p:stCondLst>
                                  <p:childTnLst>
                                    <p:set>
                                      <p:cBhvr>
                                        <p:cTn id="6" dur="1" fill="hold">
                                          <p:stCondLst>
                                            <p:cond delay="499"/>
                                          </p:stCondLst>
                                        </p:cTn>
                                        <p:tgtEl>
                                          <p:spTgt spid="2052"/>
                                        </p:tgtEl>
                                        <p:attrNameLst>
                                          <p:attrName>style.visibility</p:attrName>
                                        </p:attrNameLst>
                                      </p:cBhvr>
                                      <p:to>
                                        <p:strVal val="visible"/>
                                      </p:to>
                                    </p:set>
                                    <p:anim calcmode="lin" valueType="num">
                                      <p:cBhvr>
                                        <p:cTn id="7" dur="1" fill="hold"/>
                                        <p:tgtEl>
                                          <p:spTgt spid="2052"/>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p:cNvSpPr>
          <p:nvPr>
            <p:ph idx="1"/>
          </p:nvPr>
        </p:nvSpPr>
        <p:spPr>
          <a:xfrm>
            <a:off x="1285875" y="3500438"/>
            <a:ext cx="6402388" cy="1341437"/>
          </a:xfrm>
        </p:spPr>
        <p:txBody>
          <a:bodyPr vert="horz" wrap="square" lIns="91440" tIns="45720" rIns="91440" bIns="45720" anchor="t"/>
          <a:lstStyle/>
          <a:p>
            <a:pPr>
              <a:buNone/>
            </a:pPr>
            <a:r>
              <a:rPr lang="zh-CN" altLang="en-US" sz="3600" b="1" dirty="0">
                <a:solidFill>
                  <a:srgbClr val="FF00FF"/>
                </a:solidFill>
                <a:ea typeface="华文仿宋" pitchFamily="2" charset="-122"/>
              </a:rPr>
              <a:t>古老的钟发哑地敲了十下，十一下</a:t>
            </a:r>
            <a:r>
              <a:rPr lang="en-US" altLang="zh-CN" sz="3600" b="1" dirty="0">
                <a:solidFill>
                  <a:srgbClr val="FF00FF"/>
                </a:solidFill>
                <a:latin typeface="华文仿宋" pitchFamily="2" charset="-122"/>
                <a:ea typeface="华文仿宋" pitchFamily="2" charset="-122"/>
              </a:rPr>
              <a:t>……</a:t>
            </a:r>
            <a:endParaRPr lang="en-US" altLang="zh-CN" sz="3600" b="1" dirty="0">
              <a:solidFill>
                <a:srgbClr val="FF00FF"/>
              </a:solidFill>
              <a:ea typeface="华文仿宋" pitchFamily="2" charset="-122"/>
            </a:endParaRPr>
          </a:p>
          <a:p>
            <a:pPr>
              <a:buNone/>
            </a:pPr>
            <a:endParaRPr lang="en-US" altLang="zh-CN" sz="3600" b="1" dirty="0">
              <a:solidFill>
                <a:srgbClr val="FF00FF"/>
              </a:solidFill>
              <a:ea typeface="华文仿宋" pitchFamily="2" charset="-122"/>
            </a:endParaRPr>
          </a:p>
        </p:txBody>
      </p:sp>
      <p:sp>
        <p:nvSpPr>
          <p:cNvPr id="14339" name="Text Box 3"/>
          <p:cNvSpPr txBox="1"/>
          <p:nvPr/>
        </p:nvSpPr>
        <p:spPr>
          <a:xfrm>
            <a:off x="838200" y="2057400"/>
            <a:ext cx="7162800" cy="701675"/>
          </a:xfrm>
          <a:prstGeom prst="rect">
            <a:avLst/>
          </a:prstGeom>
          <a:noFill/>
          <a:ln w="9525">
            <a:noFill/>
          </a:ln>
        </p:spPr>
        <p:txBody>
          <a:bodyPr>
            <a:spAutoFit/>
          </a:bodyPr>
          <a:lstStyle/>
          <a:p>
            <a:pPr>
              <a:spcBef>
                <a:spcPct val="50000"/>
              </a:spcBef>
            </a:pPr>
            <a:r>
              <a:rPr lang="zh-CN" altLang="en-US" sz="4000" b="1" dirty="0">
                <a:solidFill>
                  <a:srgbClr val="3333FF"/>
                </a:solidFill>
                <a:latin typeface="Arial" panose="020B0604020202020204" pitchFamily="34" charset="0"/>
                <a:ea typeface="黑体" panose="02010600030101010101" pitchFamily="2" charset="-122"/>
              </a:rPr>
              <a:t>１、从“屋内装饰”看出“穷”</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wipe(down)">
                                      <p:cBhvr>
                                        <p:cTn id="7" dur="580">
                                          <p:stCondLst>
                                            <p:cond delay="0"/>
                                          </p:stCondLst>
                                        </p:cTn>
                                        <p:tgtEl>
                                          <p:spTgt spid="14339"/>
                                        </p:tgtEl>
                                      </p:cBhvr>
                                    </p:animEffect>
                                    <p:anim calcmode="lin" valueType="num">
                                      <p:cBhvr>
                                        <p:cTn id="8" dur="1822" tmFilter="0,0; 0.14,0.36; 0.43,0.73; 0.71,0.91; 1.0,1.0">
                                          <p:stCondLst>
                                            <p:cond delay="0"/>
                                          </p:stCondLst>
                                        </p:cTn>
                                        <p:tgtEl>
                                          <p:spTgt spid="1433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433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433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433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4339"/>
                                        </p:tgtEl>
                                        <p:attrNameLst>
                                          <p:attrName>ppt_y</p:attrName>
                                        </p:attrNameLst>
                                      </p:cBhvr>
                                      <p:tavLst>
                                        <p:tav tm="0" fmla="#ppt_y-sin(pi*$)/81">
                                          <p:val>
                                            <p:fltVal val="0"/>
                                          </p:val>
                                        </p:tav>
                                        <p:tav tm="100000">
                                          <p:val>
                                            <p:fltVal val="1"/>
                                          </p:val>
                                        </p:tav>
                                      </p:tavLst>
                                    </p:anim>
                                    <p:animScale>
                                      <p:cBhvr>
                                        <p:cTn id="13" dur="26">
                                          <p:stCondLst>
                                            <p:cond delay="650"/>
                                          </p:stCondLst>
                                        </p:cTn>
                                        <p:tgtEl>
                                          <p:spTgt spid="14339"/>
                                        </p:tgtEl>
                                      </p:cBhvr>
                                      <p:to x="100000" y="60000"/>
                                    </p:animScale>
                                    <p:animScale>
                                      <p:cBhvr>
                                        <p:cTn id="14" dur="166" decel="50000">
                                          <p:stCondLst>
                                            <p:cond delay="676"/>
                                          </p:stCondLst>
                                        </p:cTn>
                                        <p:tgtEl>
                                          <p:spTgt spid="14339"/>
                                        </p:tgtEl>
                                      </p:cBhvr>
                                      <p:to x="100000" y="100000"/>
                                    </p:animScale>
                                    <p:animScale>
                                      <p:cBhvr>
                                        <p:cTn id="15" dur="26">
                                          <p:stCondLst>
                                            <p:cond delay="1312"/>
                                          </p:stCondLst>
                                        </p:cTn>
                                        <p:tgtEl>
                                          <p:spTgt spid="14339"/>
                                        </p:tgtEl>
                                      </p:cBhvr>
                                      <p:to x="100000" y="80000"/>
                                    </p:animScale>
                                    <p:animScale>
                                      <p:cBhvr>
                                        <p:cTn id="16" dur="166" decel="50000">
                                          <p:stCondLst>
                                            <p:cond delay="1338"/>
                                          </p:stCondLst>
                                        </p:cTn>
                                        <p:tgtEl>
                                          <p:spTgt spid="14339"/>
                                        </p:tgtEl>
                                      </p:cBhvr>
                                      <p:to x="100000" y="100000"/>
                                    </p:animScale>
                                    <p:animScale>
                                      <p:cBhvr>
                                        <p:cTn id="17" dur="26">
                                          <p:stCondLst>
                                            <p:cond delay="1642"/>
                                          </p:stCondLst>
                                        </p:cTn>
                                        <p:tgtEl>
                                          <p:spTgt spid="14339"/>
                                        </p:tgtEl>
                                      </p:cBhvr>
                                      <p:to x="100000" y="90000"/>
                                    </p:animScale>
                                    <p:animScale>
                                      <p:cBhvr>
                                        <p:cTn id="18" dur="166" decel="50000">
                                          <p:stCondLst>
                                            <p:cond delay="1668"/>
                                          </p:stCondLst>
                                        </p:cTn>
                                        <p:tgtEl>
                                          <p:spTgt spid="14339"/>
                                        </p:tgtEl>
                                      </p:cBhvr>
                                      <p:to x="100000" y="100000"/>
                                    </p:animScale>
                                    <p:animScale>
                                      <p:cBhvr>
                                        <p:cTn id="19" dur="26">
                                          <p:stCondLst>
                                            <p:cond delay="1808"/>
                                          </p:stCondLst>
                                        </p:cTn>
                                        <p:tgtEl>
                                          <p:spTgt spid="14339"/>
                                        </p:tgtEl>
                                      </p:cBhvr>
                                      <p:to x="100000" y="95000"/>
                                    </p:animScale>
                                    <p:animScale>
                                      <p:cBhvr>
                                        <p:cTn id="20" dur="166" decel="50000">
                                          <p:stCondLst>
                                            <p:cond delay="1834"/>
                                          </p:stCondLst>
                                        </p:cTn>
                                        <p:tgtEl>
                                          <p:spTgt spid="14339"/>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9" presetClass="entr" presetSubtype="0" accel="100000" fill="hold" grpId="0" nodeType="clickEffect">
                                  <p:stCondLst>
                                    <p:cond delay="0"/>
                                  </p:stCondLst>
                                  <p:childTnLst>
                                    <p:set>
                                      <p:cBhvr>
                                        <p:cTn id="24" dur="1" fill="hold">
                                          <p:stCondLst>
                                            <p:cond delay="0"/>
                                          </p:stCondLst>
                                        </p:cTn>
                                        <p:tgtEl>
                                          <p:spTgt spid="14338">
                                            <p:txEl>
                                              <p:pRg st="0" end="0"/>
                                            </p:txEl>
                                          </p:spTgt>
                                        </p:tgtEl>
                                        <p:attrNameLst>
                                          <p:attrName>style.visibility</p:attrName>
                                        </p:attrNameLst>
                                      </p:cBhvr>
                                      <p:to>
                                        <p:strVal val="visible"/>
                                      </p:to>
                                    </p:set>
                                    <p:anim calcmode="lin" valueType="num">
                                      <p:cBhvr>
                                        <p:cTn id="25" dur="500" fill="hold"/>
                                        <p:tgtEl>
                                          <p:spTgt spid="14338">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6" dur="500" fill="hold"/>
                                        <p:tgtEl>
                                          <p:spTgt spid="14338">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7" dur="500" fill="hold"/>
                                        <p:tgtEl>
                                          <p:spTgt spid="14338">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28" dur="500" fill="hold"/>
                                        <p:tgtEl>
                                          <p:spTgt spid="1433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uild="p"/>
      <p:bldP spid="1433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p:cNvSpPr>
          <p:nvPr>
            <p:ph idx="1"/>
          </p:nvPr>
        </p:nvSpPr>
        <p:spPr>
          <a:xfrm>
            <a:off x="571500" y="1500188"/>
            <a:ext cx="8358188" cy="4857750"/>
          </a:xfrm>
        </p:spPr>
        <p:txBody>
          <a:bodyPr vert="horz" wrap="square" lIns="91440" tIns="45720" rIns="91440" bIns="45720" anchor="t"/>
          <a:lstStyle/>
          <a:p>
            <a:pPr marL="0" indent="0">
              <a:spcBef>
                <a:spcPct val="0"/>
              </a:spcBef>
              <a:buNone/>
            </a:pPr>
            <a:r>
              <a:rPr lang="zh-CN" altLang="en-US" b="1" dirty="0">
                <a:solidFill>
                  <a:srgbClr val="3333FF"/>
                </a:solidFill>
                <a:ea typeface="楷体_GB2312" panose="02010609030101010101" pitchFamily="49" charset="-122"/>
              </a:rPr>
              <a:t>        丈夫清早驾着小船出海，这时候还没有回来。</a:t>
            </a:r>
          </a:p>
          <a:p>
            <a:pPr marL="0" indent="0">
              <a:spcBef>
                <a:spcPct val="0"/>
              </a:spcBef>
              <a:buNone/>
            </a:pPr>
            <a:r>
              <a:rPr lang="zh-CN" altLang="en-US" b="1" dirty="0">
                <a:solidFill>
                  <a:srgbClr val="3333FF"/>
                </a:solidFill>
                <a:ea typeface="楷体_GB2312" panose="02010609030101010101" pitchFamily="49" charset="-122"/>
              </a:rPr>
              <a:t>        丈夫不顾惜身体，冒着寒冷和风暴出去打鱼，她自己也从早到晚地干活，还只能勉强填饱肚子。</a:t>
            </a:r>
          </a:p>
          <a:p>
            <a:pPr marL="0" indent="0">
              <a:spcBef>
                <a:spcPct val="0"/>
              </a:spcBef>
              <a:buNone/>
            </a:pPr>
            <a:r>
              <a:rPr lang="zh-CN" altLang="en-US" b="1" dirty="0">
                <a:solidFill>
                  <a:srgbClr val="3333FF"/>
                </a:solidFill>
                <a:ea typeface="楷体_GB2312" panose="02010609030101010101" pitchFamily="49" charset="-122"/>
              </a:rPr>
              <a:t>        糟糕，真糟糕！什么也没有打到，还把网给撕破了。倒霉，倒霉！天气可真厉害！我简直记不起几时有过这样的夜晚了，还谈得上什么打鱼！谢谢上帝，总算活着回来啦。</a:t>
            </a:r>
          </a:p>
        </p:txBody>
      </p:sp>
      <p:sp>
        <p:nvSpPr>
          <p:cNvPr id="16387" name="Text Box 3"/>
          <p:cNvSpPr txBox="1"/>
          <p:nvPr/>
        </p:nvSpPr>
        <p:spPr>
          <a:xfrm>
            <a:off x="500063" y="571500"/>
            <a:ext cx="8104187" cy="646113"/>
          </a:xfrm>
          <a:prstGeom prst="rect">
            <a:avLst/>
          </a:prstGeom>
          <a:noFill/>
          <a:ln w="9525">
            <a:noFill/>
          </a:ln>
        </p:spPr>
        <p:txBody>
          <a:bodyPr>
            <a:spAutoFit/>
          </a:bodyPr>
          <a:lstStyle/>
          <a:p>
            <a:pPr>
              <a:spcBef>
                <a:spcPct val="50000"/>
              </a:spcBef>
            </a:pPr>
            <a:r>
              <a:rPr lang="zh-CN" altLang="en-US" sz="3600" b="1" dirty="0">
                <a:solidFill>
                  <a:srgbClr val="FF00FF"/>
                </a:solidFill>
                <a:latin typeface="Arial" panose="020B0604020202020204" pitchFamily="34" charset="0"/>
                <a:ea typeface="黑体" panose="02010600030101010101" pitchFamily="2" charset="-122"/>
              </a:rPr>
              <a:t>３、从“桑娜和渔夫的忙碌”看出“穷”</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6387"/>
                                        </p:tgtEl>
                                        <p:attrNameLst>
                                          <p:attrName>style.visibility</p:attrName>
                                        </p:attrNameLst>
                                      </p:cBhvr>
                                      <p:to>
                                        <p:strVal val="visible"/>
                                      </p:to>
                                    </p:set>
                                    <p:animEffect transition="in" filter="randombar(horizontal)">
                                      <p:cBhvr>
                                        <p:cTn id="7" dur="500"/>
                                        <p:tgtEl>
                                          <p:spTgt spid="16387"/>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16386">
                                            <p:txEl>
                                              <p:pRg st="0" end="0"/>
                                            </p:txEl>
                                          </p:spTgt>
                                        </p:tgtEl>
                                        <p:attrNameLst>
                                          <p:attrName>style.visibility</p:attrName>
                                        </p:attrNameLst>
                                      </p:cBhvr>
                                      <p:to>
                                        <p:strVal val="visible"/>
                                      </p:to>
                                    </p:set>
                                    <p:animEffect transition="in" filter="fade">
                                      <p:cBhvr>
                                        <p:cTn id="12" dur="1000"/>
                                        <p:tgtEl>
                                          <p:spTgt spid="16386">
                                            <p:txEl>
                                              <p:pRg st="0" end="0"/>
                                            </p:txEl>
                                          </p:spTgt>
                                        </p:tgtEl>
                                      </p:cBhvr>
                                    </p:animEffect>
                                    <p:anim calcmode="lin" valueType="num">
                                      <p:cBhvr>
                                        <p:cTn id="13" dur="1000" fill="hold"/>
                                        <p:tgtEl>
                                          <p:spTgt spid="16386">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1638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16386">
                                            <p:txEl>
                                              <p:pRg st="1" end="1"/>
                                            </p:txEl>
                                          </p:spTgt>
                                        </p:tgtEl>
                                        <p:attrNameLst>
                                          <p:attrName>style.visibility</p:attrName>
                                        </p:attrNameLst>
                                      </p:cBhvr>
                                      <p:to>
                                        <p:strVal val="visible"/>
                                      </p:to>
                                    </p:set>
                                    <p:animEffect transition="in" filter="fade">
                                      <p:cBhvr>
                                        <p:cTn id="19" dur="1000"/>
                                        <p:tgtEl>
                                          <p:spTgt spid="16386">
                                            <p:txEl>
                                              <p:pRg st="1" end="1"/>
                                            </p:txEl>
                                          </p:spTgt>
                                        </p:tgtEl>
                                      </p:cBhvr>
                                    </p:animEffect>
                                    <p:anim calcmode="lin" valueType="num">
                                      <p:cBhvr>
                                        <p:cTn id="20" dur="1000" fill="hold"/>
                                        <p:tgtEl>
                                          <p:spTgt spid="16386">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1638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16386">
                                            <p:txEl>
                                              <p:pRg st="2" end="2"/>
                                            </p:txEl>
                                          </p:spTgt>
                                        </p:tgtEl>
                                        <p:attrNameLst>
                                          <p:attrName>style.visibility</p:attrName>
                                        </p:attrNameLst>
                                      </p:cBhvr>
                                      <p:to>
                                        <p:strVal val="visible"/>
                                      </p:to>
                                    </p:set>
                                    <p:animEffect transition="in" filter="fade">
                                      <p:cBhvr>
                                        <p:cTn id="26" dur="1000"/>
                                        <p:tgtEl>
                                          <p:spTgt spid="16386">
                                            <p:txEl>
                                              <p:pRg st="2" end="2"/>
                                            </p:txEl>
                                          </p:spTgt>
                                        </p:tgtEl>
                                      </p:cBhvr>
                                    </p:animEffect>
                                    <p:anim calcmode="lin" valueType="num">
                                      <p:cBhvr>
                                        <p:cTn id="27" dur="1000" fill="hold"/>
                                        <p:tgtEl>
                                          <p:spTgt spid="16386">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1638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build="p"/>
      <p:bldP spid="1638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p:cNvSpPr>
          <p:nvPr>
            <p:ph idx="1"/>
          </p:nvPr>
        </p:nvSpPr>
        <p:spPr>
          <a:xfrm>
            <a:off x="357188" y="1643063"/>
            <a:ext cx="8429625" cy="3286125"/>
          </a:xfrm>
        </p:spPr>
        <p:txBody>
          <a:bodyPr vert="horz" wrap="square" lIns="91440" tIns="45720" rIns="91440" bIns="45720" anchor="t"/>
          <a:lstStyle/>
          <a:p>
            <a:pPr>
              <a:lnSpc>
                <a:spcPct val="90000"/>
              </a:lnSpc>
            </a:pPr>
            <a:r>
              <a:rPr lang="zh-CN" altLang="en-US" sz="3600" b="1" dirty="0">
                <a:solidFill>
                  <a:srgbClr val="008000"/>
                </a:solidFill>
              </a:rPr>
              <a:t>屋外寒风呼啸，汹涌澎湃的海浪拍击着海岸，溅起一阵阵浪花。海上正起着风暴，外面又黑又冷</a:t>
            </a:r>
            <a:r>
              <a:rPr lang="en-US" altLang="zh-CN" sz="3600" b="1" dirty="0">
                <a:solidFill>
                  <a:srgbClr val="008000"/>
                </a:solidFill>
              </a:rPr>
              <a:t>……</a:t>
            </a:r>
          </a:p>
          <a:p>
            <a:pPr>
              <a:lnSpc>
                <a:spcPct val="90000"/>
              </a:lnSpc>
            </a:pPr>
            <a:r>
              <a:rPr lang="zh-CN" altLang="en-US" sz="3600" b="1" dirty="0">
                <a:solidFill>
                  <a:srgbClr val="008000"/>
                </a:solidFill>
              </a:rPr>
              <a:t>海风呼啸声、波涛的轰鸣、狂风的怒吼</a:t>
            </a:r>
          </a:p>
          <a:p>
            <a:pPr>
              <a:lnSpc>
                <a:spcPct val="90000"/>
              </a:lnSpc>
            </a:pPr>
            <a:r>
              <a:rPr lang="zh-CN" altLang="en-US" sz="3600" b="1" dirty="0">
                <a:solidFill>
                  <a:srgbClr val="008000"/>
                </a:solidFill>
              </a:rPr>
              <a:t>海面上什么也看不见。</a:t>
            </a:r>
          </a:p>
        </p:txBody>
      </p:sp>
      <p:sp>
        <p:nvSpPr>
          <p:cNvPr id="17411" name="Text Box 3"/>
          <p:cNvSpPr txBox="1"/>
          <p:nvPr/>
        </p:nvSpPr>
        <p:spPr>
          <a:xfrm>
            <a:off x="500063" y="714375"/>
            <a:ext cx="7715250" cy="701675"/>
          </a:xfrm>
          <a:prstGeom prst="rect">
            <a:avLst/>
          </a:prstGeom>
          <a:noFill/>
          <a:ln w="9525">
            <a:noFill/>
          </a:ln>
        </p:spPr>
        <p:txBody>
          <a:bodyPr>
            <a:spAutoFit/>
          </a:bodyPr>
          <a:lstStyle/>
          <a:p>
            <a:pPr>
              <a:spcBef>
                <a:spcPct val="50000"/>
              </a:spcBef>
            </a:pPr>
            <a:r>
              <a:rPr lang="zh-CN" altLang="en-US" sz="4000" b="1" dirty="0">
                <a:solidFill>
                  <a:srgbClr val="3333FF"/>
                </a:solidFill>
                <a:latin typeface="Arial" panose="020B0604020202020204" pitchFamily="34" charset="0"/>
                <a:ea typeface="黑体" panose="02010600030101010101" pitchFamily="2" charset="-122"/>
              </a:rPr>
              <a:t>４、从“天气的恶劣”看出“穷”</a:t>
            </a:r>
          </a:p>
        </p:txBody>
      </p:sp>
      <p:grpSp>
        <p:nvGrpSpPr>
          <p:cNvPr id="2" name="Group 4"/>
          <p:cNvGrpSpPr/>
          <p:nvPr/>
        </p:nvGrpSpPr>
        <p:grpSpPr>
          <a:xfrm>
            <a:off x="642938" y="4876800"/>
            <a:ext cx="8043862" cy="1981200"/>
            <a:chOff x="816" y="3072"/>
            <a:chExt cx="4656" cy="1248"/>
          </a:xfrm>
        </p:grpSpPr>
        <p:sp>
          <p:nvSpPr>
            <p:cNvPr id="13317" name="AutoShape 5"/>
            <p:cNvSpPr/>
            <p:nvPr/>
          </p:nvSpPr>
          <p:spPr>
            <a:xfrm>
              <a:off x="816" y="3072"/>
              <a:ext cx="4656" cy="1248"/>
            </a:xfrm>
            <a:prstGeom prst="cloudCallout">
              <a:avLst>
                <a:gd name="adj1" fmla="val -35074"/>
                <a:gd name="adj2" fmla="val -54861"/>
              </a:avLst>
            </a:prstGeom>
            <a:solidFill>
              <a:srgbClr val="FFFF99"/>
            </a:solidFill>
            <a:ln w="9525" cap="flat" cmpd="sng">
              <a:solidFill>
                <a:schemeClr val="tx1"/>
              </a:solidFill>
              <a:prstDash val="solid"/>
              <a:headEnd type="none" w="med" len="med"/>
              <a:tailEnd type="none" w="med" len="med"/>
            </a:ln>
          </p:spPr>
          <p:txBody>
            <a:bodyPr/>
            <a:lstStyle/>
            <a:p>
              <a:pPr algn="ctr"/>
              <a:endParaRPr lang="zh-CN" altLang="zh-CN" dirty="0">
                <a:latin typeface="Arial" panose="020B0604020202020204" pitchFamily="34" charset="0"/>
              </a:endParaRPr>
            </a:p>
          </p:txBody>
        </p:sp>
        <p:sp>
          <p:nvSpPr>
            <p:cNvPr id="13318" name="Text Box 6"/>
            <p:cNvSpPr txBox="1"/>
            <p:nvPr/>
          </p:nvSpPr>
          <p:spPr>
            <a:xfrm>
              <a:off x="1407" y="3195"/>
              <a:ext cx="3999" cy="989"/>
            </a:xfrm>
            <a:prstGeom prst="rect">
              <a:avLst/>
            </a:prstGeom>
            <a:noFill/>
            <a:ln w="9525">
              <a:noFill/>
            </a:ln>
          </p:spPr>
          <p:txBody>
            <a:bodyPr>
              <a:spAutoFit/>
            </a:bodyPr>
            <a:lstStyle/>
            <a:p>
              <a:pPr>
                <a:spcBef>
                  <a:spcPct val="50000"/>
                </a:spcBef>
              </a:pPr>
              <a:r>
                <a:rPr lang="zh-CN" altLang="en-US" sz="3200" b="1" dirty="0">
                  <a:solidFill>
                    <a:srgbClr val="FF0000"/>
                  </a:solidFill>
                  <a:latin typeface="Arial" panose="020B0604020202020204" pitchFamily="34" charset="0"/>
                  <a:ea typeface="黑体" panose="02010600030101010101" pitchFamily="2" charset="-122"/>
                </a:rPr>
                <a:t>提示：渔夫在这样恶劣的天气之下仍然冒险出海打鱼，这里以环境描写写出了“穷”。</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17411"/>
                                        </p:tgtEl>
                                        <p:attrNameLst>
                                          <p:attrName>style.visibility</p:attrName>
                                        </p:attrNameLst>
                                      </p:cBhvr>
                                      <p:to>
                                        <p:strVal val="visible"/>
                                      </p:to>
                                    </p:set>
                                    <p:anim calcmode="lin" valueType="num">
                                      <p:cBhvr>
                                        <p:cTn id="7" dur="500" decel="50000" fill="hold">
                                          <p:stCondLst>
                                            <p:cond delay="0"/>
                                          </p:stCondLst>
                                        </p:cTn>
                                        <p:tgtEl>
                                          <p:spTgt spid="17411"/>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7411"/>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7411"/>
                                        </p:tgtEl>
                                        <p:attrNameLst>
                                          <p:attrName>ppt_w</p:attrName>
                                        </p:attrNameLst>
                                      </p:cBhvr>
                                      <p:tavLst>
                                        <p:tav tm="0">
                                          <p:val>
                                            <p:strVal val="#ppt_w*.05"/>
                                          </p:val>
                                        </p:tav>
                                        <p:tav tm="100000">
                                          <p:val>
                                            <p:strVal val="#ppt_w"/>
                                          </p:val>
                                        </p:tav>
                                      </p:tavLst>
                                    </p:anim>
                                    <p:anim calcmode="lin" valueType="num">
                                      <p:cBhvr>
                                        <p:cTn id="10" dur="1000" fill="hold"/>
                                        <p:tgtEl>
                                          <p:spTgt spid="17411"/>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7411"/>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7411"/>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7411"/>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7411"/>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17410">
                                            <p:txEl>
                                              <p:pRg st="0" end="0"/>
                                            </p:txEl>
                                          </p:spTgt>
                                        </p:tgtEl>
                                        <p:attrNameLst>
                                          <p:attrName>style.visibility</p:attrName>
                                        </p:attrNameLst>
                                      </p:cBhvr>
                                      <p:to>
                                        <p:strVal val="visible"/>
                                      </p:to>
                                    </p:set>
                                    <p:animEffect transition="in" filter="dissolve">
                                      <p:cBhvr>
                                        <p:cTn id="19" dur="500"/>
                                        <p:tgtEl>
                                          <p:spTgt spid="17410">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17410">
                                            <p:txEl>
                                              <p:pRg st="1" end="1"/>
                                            </p:txEl>
                                          </p:spTgt>
                                        </p:tgtEl>
                                        <p:attrNameLst>
                                          <p:attrName>style.visibility</p:attrName>
                                        </p:attrNameLst>
                                      </p:cBhvr>
                                      <p:to>
                                        <p:strVal val="visible"/>
                                      </p:to>
                                    </p:set>
                                    <p:animEffect transition="in" filter="dissolve">
                                      <p:cBhvr>
                                        <p:cTn id="24" dur="500"/>
                                        <p:tgtEl>
                                          <p:spTgt spid="17410">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17410">
                                            <p:txEl>
                                              <p:pRg st="2" end="2"/>
                                            </p:txEl>
                                          </p:spTgt>
                                        </p:tgtEl>
                                        <p:attrNameLst>
                                          <p:attrName>style.visibility</p:attrName>
                                        </p:attrNameLst>
                                      </p:cBhvr>
                                      <p:to>
                                        <p:strVal val="visible"/>
                                      </p:to>
                                    </p:set>
                                    <p:animEffect transition="in" filter="dissolve">
                                      <p:cBhvr>
                                        <p:cTn id="29" dur="500"/>
                                        <p:tgtEl>
                                          <p:spTgt spid="17410">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6" presetClass="entr" presetSubtype="0" fill="hold"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wipe(down)">
                                      <p:cBhvr>
                                        <p:cTn id="34" dur="580">
                                          <p:stCondLst>
                                            <p:cond delay="0"/>
                                          </p:stCondLst>
                                        </p:cTn>
                                        <p:tgtEl>
                                          <p:spTgt spid="2"/>
                                        </p:tgtEl>
                                      </p:cBhvr>
                                    </p:animEffect>
                                    <p:anim calcmode="lin" valueType="num">
                                      <p:cBhvr>
                                        <p:cTn id="35"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36"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37"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38"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39"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40" dur="26">
                                          <p:stCondLst>
                                            <p:cond delay="650"/>
                                          </p:stCondLst>
                                        </p:cTn>
                                        <p:tgtEl>
                                          <p:spTgt spid="2"/>
                                        </p:tgtEl>
                                      </p:cBhvr>
                                      <p:to x="100000" y="60000"/>
                                    </p:animScale>
                                    <p:animScale>
                                      <p:cBhvr>
                                        <p:cTn id="41" dur="166" decel="50000">
                                          <p:stCondLst>
                                            <p:cond delay="676"/>
                                          </p:stCondLst>
                                        </p:cTn>
                                        <p:tgtEl>
                                          <p:spTgt spid="2"/>
                                        </p:tgtEl>
                                      </p:cBhvr>
                                      <p:to x="100000" y="100000"/>
                                    </p:animScale>
                                    <p:animScale>
                                      <p:cBhvr>
                                        <p:cTn id="42" dur="26">
                                          <p:stCondLst>
                                            <p:cond delay="1312"/>
                                          </p:stCondLst>
                                        </p:cTn>
                                        <p:tgtEl>
                                          <p:spTgt spid="2"/>
                                        </p:tgtEl>
                                      </p:cBhvr>
                                      <p:to x="100000" y="80000"/>
                                    </p:animScale>
                                    <p:animScale>
                                      <p:cBhvr>
                                        <p:cTn id="43" dur="166" decel="50000">
                                          <p:stCondLst>
                                            <p:cond delay="1338"/>
                                          </p:stCondLst>
                                        </p:cTn>
                                        <p:tgtEl>
                                          <p:spTgt spid="2"/>
                                        </p:tgtEl>
                                      </p:cBhvr>
                                      <p:to x="100000" y="100000"/>
                                    </p:animScale>
                                    <p:animScale>
                                      <p:cBhvr>
                                        <p:cTn id="44" dur="26">
                                          <p:stCondLst>
                                            <p:cond delay="1642"/>
                                          </p:stCondLst>
                                        </p:cTn>
                                        <p:tgtEl>
                                          <p:spTgt spid="2"/>
                                        </p:tgtEl>
                                      </p:cBhvr>
                                      <p:to x="100000" y="90000"/>
                                    </p:animScale>
                                    <p:animScale>
                                      <p:cBhvr>
                                        <p:cTn id="45" dur="166" decel="50000">
                                          <p:stCondLst>
                                            <p:cond delay="1668"/>
                                          </p:stCondLst>
                                        </p:cTn>
                                        <p:tgtEl>
                                          <p:spTgt spid="2"/>
                                        </p:tgtEl>
                                      </p:cBhvr>
                                      <p:to x="100000" y="100000"/>
                                    </p:animScale>
                                    <p:animScale>
                                      <p:cBhvr>
                                        <p:cTn id="46" dur="26">
                                          <p:stCondLst>
                                            <p:cond delay="1808"/>
                                          </p:stCondLst>
                                        </p:cTn>
                                        <p:tgtEl>
                                          <p:spTgt spid="2"/>
                                        </p:tgtEl>
                                      </p:cBhvr>
                                      <p:to x="100000" y="95000"/>
                                    </p:animScale>
                                    <p:animScale>
                                      <p:cBhvr>
                                        <p:cTn id="47"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build="p"/>
      <p:bldP spid="174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p:cNvSpPr>
          <p:nvPr>
            <p:ph idx="1"/>
          </p:nvPr>
        </p:nvSpPr>
        <p:spPr>
          <a:xfrm>
            <a:off x="933450" y="2540000"/>
            <a:ext cx="7710488" cy="1765300"/>
          </a:xfrm>
        </p:spPr>
        <p:txBody>
          <a:bodyPr vert="horz" wrap="square" lIns="91440" tIns="45720" rIns="91440" bIns="45720" anchor="t"/>
          <a:lstStyle/>
          <a:p>
            <a:pPr>
              <a:buFont typeface="Wingdings" panose="05000000000000000000" pitchFamily="2" charset="2"/>
              <a:buNone/>
            </a:pPr>
            <a:r>
              <a:rPr lang="zh-CN" altLang="en-US" sz="3600" b="1" dirty="0">
                <a:ea typeface="华文仿宋" pitchFamily="2" charset="-122"/>
              </a:rPr>
              <a:t>　　   </a:t>
            </a:r>
            <a:r>
              <a:rPr lang="zh-CN" altLang="en-US" sz="3600" b="1" dirty="0">
                <a:solidFill>
                  <a:srgbClr val="FF00FF"/>
                </a:solidFill>
                <a:ea typeface="华文仿宋" pitchFamily="2" charset="-122"/>
              </a:rPr>
              <a:t>孩子们没有鞋穿，不论冬夏都光着脚跑来跑去；吃的是黑面包，菜只有鱼。</a:t>
            </a:r>
          </a:p>
        </p:txBody>
      </p:sp>
      <p:sp>
        <p:nvSpPr>
          <p:cNvPr id="15363" name="Text Box 3"/>
          <p:cNvSpPr txBox="1"/>
          <p:nvPr/>
        </p:nvSpPr>
        <p:spPr>
          <a:xfrm>
            <a:off x="1403350" y="1268413"/>
            <a:ext cx="6019800" cy="701675"/>
          </a:xfrm>
          <a:prstGeom prst="rect">
            <a:avLst/>
          </a:prstGeom>
          <a:noFill/>
          <a:ln w="9525">
            <a:noFill/>
          </a:ln>
        </p:spPr>
        <p:txBody>
          <a:bodyPr>
            <a:spAutoFit/>
          </a:bodyPr>
          <a:lstStyle/>
          <a:p>
            <a:pPr>
              <a:spcBef>
                <a:spcPct val="50000"/>
              </a:spcBef>
            </a:pPr>
            <a:r>
              <a:rPr lang="zh-CN" altLang="en-US" sz="4000" b="1" dirty="0">
                <a:solidFill>
                  <a:srgbClr val="008000"/>
                </a:solidFill>
                <a:latin typeface="Arial" panose="020B0604020202020204" pitchFamily="34" charset="0"/>
                <a:ea typeface="黑体" panose="02010600030101010101" pitchFamily="2" charset="-122"/>
              </a:rPr>
              <a:t>２、从“吃、穿”看出“穷”</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15363"/>
                                        </p:tgtEl>
                                        <p:attrNameLst>
                                          <p:attrName>style.visibility</p:attrName>
                                        </p:attrNameLst>
                                      </p:cBhvr>
                                      <p:to>
                                        <p:strVal val="visible"/>
                                      </p:to>
                                    </p:set>
                                    <p:anim calcmode="lin" valueType="num">
                                      <p:cBhvr>
                                        <p:cTn id="7" dur="1000" fill="hold"/>
                                        <p:tgtEl>
                                          <p:spTgt spid="15363"/>
                                        </p:tgtEl>
                                        <p:attrNameLst>
                                          <p:attrName>ppt_w</p:attrName>
                                        </p:attrNameLst>
                                      </p:cBhvr>
                                      <p:tavLst>
                                        <p:tav tm="0">
                                          <p:val>
                                            <p:fltVal val="0"/>
                                          </p:val>
                                        </p:tav>
                                        <p:tav tm="100000">
                                          <p:val>
                                            <p:strVal val="#ppt_w"/>
                                          </p:val>
                                        </p:tav>
                                      </p:tavLst>
                                    </p:anim>
                                    <p:anim calcmode="lin" valueType="num">
                                      <p:cBhvr>
                                        <p:cTn id="8" dur="1000" fill="hold"/>
                                        <p:tgtEl>
                                          <p:spTgt spid="15363"/>
                                        </p:tgtEl>
                                        <p:attrNameLst>
                                          <p:attrName>ppt_h</p:attrName>
                                        </p:attrNameLst>
                                      </p:cBhvr>
                                      <p:tavLst>
                                        <p:tav tm="0">
                                          <p:val>
                                            <p:fltVal val="0"/>
                                          </p:val>
                                        </p:tav>
                                        <p:tav tm="100000">
                                          <p:val>
                                            <p:strVal val="#ppt_h"/>
                                          </p:val>
                                        </p:tav>
                                      </p:tavLst>
                                    </p:anim>
                                    <p:anim calcmode="lin" valueType="num">
                                      <p:cBhvr>
                                        <p:cTn id="9" dur="1000" fill="hold"/>
                                        <p:tgtEl>
                                          <p:spTgt spid="15363"/>
                                        </p:tgtEl>
                                        <p:attrNameLst>
                                          <p:attrName>style.rotation</p:attrName>
                                        </p:attrNameLst>
                                      </p:cBhvr>
                                      <p:tavLst>
                                        <p:tav tm="0">
                                          <p:val>
                                            <p:fltVal val="90"/>
                                          </p:val>
                                        </p:tav>
                                        <p:tav tm="100000">
                                          <p:val>
                                            <p:fltVal val="0"/>
                                          </p:val>
                                        </p:tav>
                                      </p:tavLst>
                                    </p:anim>
                                    <p:animEffect transition="in" filter="fade">
                                      <p:cBhvr>
                                        <p:cTn id="10" dur="1000"/>
                                        <p:tgtEl>
                                          <p:spTgt spid="15363"/>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5362">
                                            <p:txEl>
                                              <p:pRg st="0" end="0"/>
                                            </p:txEl>
                                          </p:spTgt>
                                        </p:tgtEl>
                                        <p:attrNameLst>
                                          <p:attrName>style.visibility</p:attrName>
                                        </p:attrNameLst>
                                      </p:cBhvr>
                                      <p:to>
                                        <p:strVal val="visible"/>
                                      </p:to>
                                    </p:set>
                                    <p:animEffect transition="in" filter="dissolve">
                                      <p:cBhvr>
                                        <p:cTn id="15" dur="500"/>
                                        <p:tgtEl>
                                          <p:spTgt spid="1536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p:bldP spid="1536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41"/>
          <p:cNvPicPr>
            <a:picLocks noChangeAspect="1"/>
          </p:cNvPicPr>
          <p:nvPr/>
        </p:nvPicPr>
        <p:blipFill>
          <a:blip r:embed="rId4"/>
          <a:stretch>
            <a:fillRect/>
          </a:stretch>
        </p:blipFill>
        <p:spPr>
          <a:xfrm>
            <a:off x="0" y="1588"/>
            <a:ext cx="1776413" cy="1990725"/>
          </a:xfrm>
          <a:prstGeom prst="rect">
            <a:avLst/>
          </a:prstGeom>
          <a:noFill/>
          <a:ln w="9525">
            <a:noFill/>
          </a:ln>
        </p:spPr>
      </p:pic>
      <p:sp>
        <p:nvSpPr>
          <p:cNvPr id="12291" name="矩形 7"/>
          <p:cNvSpPr/>
          <p:nvPr/>
        </p:nvSpPr>
        <p:spPr>
          <a:xfrm>
            <a:off x="703263" y="1177925"/>
            <a:ext cx="7962900" cy="4429125"/>
          </a:xfrm>
          <a:prstGeom prst="rect">
            <a:avLst/>
          </a:prstGeom>
          <a:noFill/>
          <a:ln w="9525">
            <a:noFill/>
          </a:ln>
        </p:spPr>
        <p:txBody>
          <a:bodyPr>
            <a:spAutoFit/>
          </a:bodyPr>
          <a:lst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sz="2800"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400" kern="1200">
                <a:solidFill>
                  <a:schemeClr val="tx1"/>
                </a:solidFill>
                <a:latin typeface="+mn-lt"/>
                <a:ea typeface="+mn-ea"/>
                <a:cs typeface="+mn-cs"/>
              </a:defRPr>
            </a:lvl5pPr>
          </a:lstStyle>
          <a:p>
            <a:pPr marL="0" lvl="0" indent="0" eaLnBrk="1" hangingPunct="1">
              <a:lnSpc>
                <a:spcPct val="150000"/>
              </a:lnSpc>
              <a:spcBef>
                <a:spcPct val="0"/>
              </a:spcBef>
              <a:buNone/>
            </a:pPr>
            <a:r>
              <a:rPr lang="zh-CN" altLang="en-US" sz="3200" b="1" dirty="0">
                <a:latin typeface="楷体" pitchFamily="49" charset="-122"/>
                <a:ea typeface="楷体" pitchFamily="49" charset="-122"/>
              </a:rPr>
              <a:t>    是呀，丈夫的负担已经够重了，如今又多了两个孩子，丈夫能同意吗？我们也替桑娜捏了一把汗。从桑娜的矛盾心理中，我们可以看出，穷人的日子实在是太难了！而穷人们又是那么善良，这就是作者笔下的穷人的特点</a:t>
            </a:r>
            <a:r>
              <a:rPr lang="en-US" altLang="zh-CN" sz="3200" b="1" dirty="0">
                <a:latin typeface="楷体" pitchFamily="49" charset="-122"/>
                <a:ea typeface="楷体" pitchFamily="49" charset="-122"/>
              </a:rPr>
              <a:t>——</a:t>
            </a:r>
            <a:r>
              <a:rPr lang="zh-CN" altLang="en-US" sz="3200" b="1" dirty="0">
                <a:solidFill>
                  <a:srgbClr val="0000FF"/>
                </a:solidFill>
                <a:latin typeface="楷体" pitchFamily="49" charset="-122"/>
                <a:ea typeface="楷体" pitchFamily="49" charset="-122"/>
              </a:rPr>
              <a:t>勤劳、淳朴、善良</a:t>
            </a:r>
            <a:r>
              <a:rPr lang="zh-CN" altLang="en-US" sz="3200" b="1" dirty="0">
                <a:latin typeface="楷体" pitchFamily="49" charset="-122"/>
                <a:ea typeface="楷体" pitchFamily="49" charset="-122"/>
              </a:rPr>
              <a:t>。</a:t>
            </a:r>
            <a:endParaRPr lang="zh-CN" altLang="en-US" sz="3200" b="1" dirty="0">
              <a:solidFill>
                <a:srgbClr val="FF0000"/>
              </a:solidFill>
              <a:latin typeface="楷体" pitchFamily="49" charset="-122"/>
              <a:ea typeface="楷体" pitchFamily="49" charset="-122"/>
            </a:endParaRPr>
          </a:p>
        </p:txBody>
      </p:sp>
      <p:sp>
        <p:nvSpPr>
          <p:cNvPr id="4" name="PA_文本框 1"/>
          <p:cNvSpPr txBox="1">
            <a:spLocks noChangeArrowheads="1"/>
          </p:cNvSpPr>
          <p:nvPr>
            <p:custDataLst>
              <p:tags r:id="rId1"/>
            </p:custDataLst>
          </p:nvPr>
        </p:nvSpPr>
        <p:spPr bwMode="auto">
          <a:xfrm>
            <a:off x="196132" y="6629400"/>
            <a:ext cx="1219200" cy="107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685800" rtl="0" eaLnBrk="1" fontAlgn="base" latinLnBrk="0" hangingPunct="1">
              <a:lnSpc>
                <a:spcPct val="100000"/>
              </a:lnSpc>
              <a:spcBef>
                <a:spcPct val="0"/>
              </a:spcBef>
              <a:spcAft>
                <a:spcPct val="0"/>
              </a:spcAft>
              <a:buClrTx/>
              <a:buSzTx/>
              <a:buFontTx/>
              <a:buNone/>
              <a:defRPr/>
            </a:pPr>
            <a:r>
              <a:rPr kumimoji="0" lang="en-US" altLang="zh-CN" sz="100" b="0" i="0" u="none" strike="noStrike" kern="1200" cap="none" spc="0" normalizeH="0" baseline="0" noProof="0" dirty="0">
                <a:ln>
                  <a:noFill/>
                </a:ln>
                <a:solidFill>
                  <a:schemeClr val="bg1">
                    <a:lumMod val="95000"/>
                    <a:alpha val="0"/>
                  </a:schemeClr>
                </a:solidFill>
                <a:effectLst/>
                <a:uLnTx/>
                <a:uFillTx/>
                <a:latin typeface="优教通专用字体logo" panose="02000500000000000000" pitchFamily="2" charset="0"/>
                <a:ea typeface="宋体" panose="02010600030101010101" pitchFamily="2" charset="-122"/>
                <a:cs typeface="+mn-cs"/>
              </a:rPr>
              <a:t>0</a:t>
            </a:r>
            <a:endParaRPr kumimoji="0" lang="zh-CN" altLang="en-US" sz="100" b="0" i="0" u="none" strike="noStrike" kern="1200" cap="none" spc="0" normalizeH="0" baseline="0" noProof="0" dirty="0">
              <a:ln>
                <a:noFill/>
              </a:ln>
              <a:solidFill>
                <a:schemeClr val="bg1">
                  <a:lumMod val="95000"/>
                  <a:alpha val="0"/>
                </a:schemeClr>
              </a:solidFill>
              <a:effectLst/>
              <a:uLnTx/>
              <a:uFillTx/>
              <a:latin typeface="优教通专用字体logo" panose="02000500000000000000" pitchFamily="2" charset="0"/>
              <a:ea typeface="宋体" panose="02010600030101010101" pitchFamily="2" charset="-122"/>
              <a:cs typeface="+mn-cs"/>
            </a:endParaRPr>
          </a:p>
        </p:txBody>
      </p:sp>
      <p:pic>
        <p:nvPicPr>
          <p:cNvPr id="12293" name="PA_图片 1"/>
          <p:cNvPicPr>
            <a:picLocks noChangeAspect="1"/>
          </p:cNvPicPr>
          <p:nvPr>
            <p:custDataLst>
              <p:tags r:id="rId2"/>
            </p:custDataLst>
          </p:nvPr>
        </p:nvPicPr>
        <p:blipFill>
          <a:blip r:embed="rId5"/>
          <a:stretch>
            <a:fillRect/>
          </a:stretch>
        </p:blipFill>
        <p:spPr>
          <a:xfrm>
            <a:off x="9031288" y="76200"/>
            <a:ext cx="4762" cy="3175"/>
          </a:xfrm>
          <a:prstGeom prst="rect">
            <a:avLst/>
          </a:prstGeom>
          <a:noFill/>
          <a:ln w="9525">
            <a:noFill/>
          </a:ln>
        </p:spPr>
      </p:pic>
    </p:spTree>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bwMode="auto">
          <a:xfrm>
            <a:off x="285720" y="285728"/>
            <a:ext cx="6365845" cy="1015663"/>
          </a:xfrm>
          <a:ln>
            <a:miter lim="800000"/>
          </a:ln>
          <a:effectLst/>
          <a:scene3d>
            <a:camera prst="orthographicFront"/>
            <a:lightRig rig="balanced" dir="t"/>
          </a:scene3d>
          <a:sp3d prstMaterial="plastic"/>
        </p:spPr>
        <p:txBody>
          <a:bodyPr vert="horz" wrap="none" lIns="91440" tIns="45720" rIns="91440" bIns="45720" numCol="1" rtlCol="0" anchor="ctr" anchorCtr="0" compatLnSpc="1">
            <a:spAutoFit/>
          </a:bodyPr>
          <a:lstStyle/>
          <a:p>
            <a:pPr marL="0" marR="0" lvl="0" indent="0" algn="l" defTabSz="914400" rtl="0" eaLnBrk="0" fontAlgn="auto" latinLnBrk="0" hangingPunct="0">
              <a:lnSpc>
                <a:spcPct val="100000"/>
              </a:lnSpc>
              <a:spcBef>
                <a:spcPct val="0"/>
              </a:spcBef>
              <a:spcAft>
                <a:spcPts val="0"/>
              </a:spcAft>
              <a:buClrTx/>
              <a:buSzTx/>
              <a:buFontTx/>
              <a:buNone/>
              <a:defRPr/>
            </a:pPr>
            <a:r>
              <a:rPr kumimoji="0" lang="zh-CN" altLang="en-US" sz="6000" b="1" i="0" u="none" strike="noStrike" kern="10" cap="none" spc="0" normalizeH="0" baseline="0" noProof="0" dirty="0">
                <a:ln w="19050">
                  <a:solidFill>
                    <a:srgbClr val="993366"/>
                  </a:solidFill>
                  <a:round/>
                </a:ln>
                <a:solidFill>
                  <a:srgbClr val="800080"/>
                </a:solidFill>
                <a:effectLst>
                  <a:outerShdw dist="35921" dir="2700000" algn="ctr" rotWithShape="0">
                    <a:srgbClr val="990000"/>
                  </a:outerShdw>
                </a:effectLst>
                <a:uLnTx/>
                <a:uFillTx/>
                <a:latin typeface="楷体_GB2312" panose="02010609030101010101" pitchFamily="49" charset="-122"/>
                <a:ea typeface="楷体_GB2312" panose="02010609030101010101" pitchFamily="49" charset="-122"/>
                <a:cs typeface="+mn-cs"/>
              </a:rPr>
              <a:t>课堂小结你</a:t>
            </a:r>
            <a:r>
              <a:rPr kumimoji="0" lang="zh-CN" altLang="en-US" sz="6000" b="1" i="0" u="none" strike="noStrike" kern="10" cap="none" spc="0" normalizeH="0" baseline="0" noProof="0">
                <a:ln w="19050">
                  <a:solidFill>
                    <a:srgbClr val="993366"/>
                  </a:solidFill>
                  <a:round/>
                </a:ln>
                <a:solidFill>
                  <a:srgbClr val="800080"/>
                </a:solidFill>
                <a:effectLst>
                  <a:outerShdw dist="35921" dir="2700000" algn="ctr" rotWithShape="0">
                    <a:srgbClr val="990000"/>
                  </a:outerShdw>
                </a:effectLst>
                <a:uLnTx/>
                <a:uFillTx/>
                <a:latin typeface="楷体_GB2312" panose="02010609030101010101" pitchFamily="49" charset="-122"/>
                <a:ea typeface="楷体_GB2312" panose="02010609030101010101" pitchFamily="49" charset="-122"/>
                <a:cs typeface="+mn-cs"/>
              </a:rPr>
              <a:t>会</a:t>
            </a:r>
            <a:r>
              <a:rPr kumimoji="0" lang="zh-CN" altLang="en-US" sz="6000" b="1" i="0" u="none" strike="noStrike" kern="10" cap="none" spc="0" normalizeH="0" baseline="0" noProof="0" smtClean="0">
                <a:ln w="19050">
                  <a:solidFill>
                    <a:srgbClr val="993366"/>
                  </a:solidFill>
                  <a:round/>
                </a:ln>
                <a:solidFill>
                  <a:srgbClr val="800080"/>
                </a:solidFill>
                <a:effectLst>
                  <a:outerShdw dist="35921" dir="2700000" algn="ctr" rotWithShape="0">
                    <a:srgbClr val="990000"/>
                  </a:outerShdw>
                </a:effectLst>
                <a:uLnTx/>
                <a:uFillTx/>
                <a:latin typeface="楷体_GB2312" panose="02010609030101010101" pitchFamily="49" charset="-122"/>
                <a:ea typeface="楷体_GB2312" panose="02010609030101010101" pitchFamily="49" charset="-122"/>
                <a:cs typeface="+mn-cs"/>
              </a:rPr>
              <a:t>吗？</a:t>
            </a:r>
            <a:endParaRPr kumimoji="0" lang="zh-CN" altLang="en-US" sz="6000" b="1" i="0" u="none" strike="noStrike" kern="10" cap="none" spc="0" normalizeH="0" baseline="0" noProof="0" dirty="0">
              <a:ln w="19050">
                <a:solidFill>
                  <a:srgbClr val="993366"/>
                </a:solidFill>
                <a:round/>
              </a:ln>
              <a:solidFill>
                <a:srgbClr val="800080"/>
              </a:solidFill>
              <a:effectLst>
                <a:outerShdw dist="35921" dir="2700000" algn="ctr" rotWithShape="0">
                  <a:srgbClr val="990000"/>
                </a:outerShdw>
              </a:effectLst>
              <a:uLnTx/>
              <a:uFillTx/>
              <a:latin typeface="楷体_GB2312" panose="02010609030101010101" pitchFamily="49" charset="-122"/>
              <a:ea typeface="楷体_GB2312" panose="02010609030101010101" pitchFamily="49" charset="-122"/>
              <a:cs typeface="+mn-cs"/>
            </a:endParaRPr>
          </a:p>
        </p:txBody>
      </p:sp>
      <p:sp>
        <p:nvSpPr>
          <p:cNvPr id="14339" name="内容占位符 2"/>
          <p:cNvSpPr>
            <a:spLocks noGrp="1"/>
          </p:cNvSpPr>
          <p:nvPr>
            <p:ph idx="1"/>
          </p:nvPr>
        </p:nvSpPr>
        <p:spPr>
          <a:xfrm>
            <a:off x="179388" y="1268413"/>
            <a:ext cx="8678862" cy="5589587"/>
          </a:xfrm>
        </p:spPr>
        <p:txBody>
          <a:bodyPr vert="horz" wrap="square" lIns="91440" tIns="45720" rIns="91440" bIns="45720" anchor="t"/>
          <a:lstStyle/>
          <a:p>
            <a:pPr marL="0" indent="0" eaLnBrk="1">
              <a:buFont typeface="Wingdings" panose="05000000000000000000" pitchFamily="2" charset="2"/>
              <a:buNone/>
            </a:pPr>
            <a:r>
              <a:rPr lang="en-US" altLang="zh-CN" b="1" dirty="0">
                <a:solidFill>
                  <a:srgbClr val="000000"/>
                </a:solidFill>
              </a:rPr>
              <a:t>1.</a:t>
            </a:r>
            <a:r>
              <a:rPr lang="zh-CN" altLang="en-US" b="1" dirty="0">
                <a:solidFill>
                  <a:srgbClr val="000000"/>
                </a:solidFill>
              </a:rPr>
              <a:t>这间渔家的小屋屋内的陈设极其（       ），但经过女主人桑娜的（       ），显得（</a:t>
            </a:r>
            <a:r>
              <a:rPr lang="en-US" altLang="zh-CN" b="1" dirty="0">
                <a:solidFill>
                  <a:srgbClr val="000000"/>
                </a:solidFill>
              </a:rPr>
              <a:t>                       </a:t>
            </a:r>
            <a:r>
              <a:rPr lang="zh-CN" altLang="en-US" b="1" dirty="0">
                <a:solidFill>
                  <a:srgbClr val="000000"/>
                </a:solidFill>
              </a:rPr>
              <a:t>），桑娜真是个（            ）的女主人。</a:t>
            </a:r>
          </a:p>
          <a:p>
            <a:pPr marL="0" indent="0" eaLnBrk="1">
              <a:buFont typeface="Wingdings" panose="05000000000000000000" pitchFamily="2" charset="2"/>
              <a:buNone/>
            </a:pPr>
            <a:r>
              <a:rPr lang="en-US" altLang="zh-CN" b="1" dirty="0">
                <a:solidFill>
                  <a:srgbClr val="000000"/>
                </a:solidFill>
              </a:rPr>
              <a:t>2.</a:t>
            </a:r>
            <a:r>
              <a:rPr lang="zh-CN" altLang="en-US" b="1" dirty="0">
                <a:solidFill>
                  <a:srgbClr val="000000"/>
                </a:solidFill>
              </a:rPr>
              <a:t>他们每天只能（</a:t>
            </a:r>
            <a:r>
              <a:rPr lang="en-US" altLang="zh-CN" b="1" dirty="0">
                <a:solidFill>
                  <a:srgbClr val="000000"/>
                </a:solidFill>
              </a:rPr>
              <a:t>       </a:t>
            </a:r>
            <a:r>
              <a:rPr lang="zh-CN" altLang="en-US" b="1" dirty="0">
                <a:solidFill>
                  <a:srgbClr val="000000"/>
                </a:solidFill>
              </a:rPr>
              <a:t>）填饱肚子，吃的是（</a:t>
            </a:r>
            <a:r>
              <a:rPr lang="en-US" altLang="zh-CN" b="1" dirty="0">
                <a:solidFill>
                  <a:srgbClr val="000000"/>
                </a:solidFill>
              </a:rPr>
              <a:t>                </a:t>
            </a:r>
          </a:p>
          <a:p>
            <a:pPr marL="0" indent="0" eaLnBrk="1">
              <a:buFont typeface="Wingdings" panose="05000000000000000000" pitchFamily="2" charset="2"/>
              <a:buNone/>
            </a:pPr>
            <a:r>
              <a:rPr lang="en-US" altLang="zh-CN" b="1" dirty="0">
                <a:solidFill>
                  <a:srgbClr val="000000"/>
                </a:solidFill>
              </a:rPr>
              <a:t>              </a:t>
            </a:r>
            <a:r>
              <a:rPr lang="zh-CN" altLang="en-US" b="1" dirty="0">
                <a:solidFill>
                  <a:srgbClr val="000000"/>
                </a:solidFill>
              </a:rPr>
              <a:t>），菜只有（</a:t>
            </a:r>
            <a:r>
              <a:rPr lang="en-US" altLang="zh-CN" b="1" dirty="0">
                <a:solidFill>
                  <a:srgbClr val="000000"/>
                </a:solidFill>
              </a:rPr>
              <a:t>      </a:t>
            </a:r>
            <a:r>
              <a:rPr lang="zh-CN" altLang="en-US" b="1" dirty="0">
                <a:solidFill>
                  <a:srgbClr val="000000"/>
                </a:solidFill>
              </a:rPr>
              <a:t>）。</a:t>
            </a:r>
          </a:p>
          <a:p>
            <a:pPr marL="0" indent="0" eaLnBrk="1">
              <a:buFont typeface="Wingdings" panose="05000000000000000000" pitchFamily="2" charset="2"/>
              <a:buNone/>
            </a:pPr>
            <a:r>
              <a:rPr lang="en-US" altLang="zh-CN" b="1" dirty="0">
                <a:solidFill>
                  <a:srgbClr val="000000"/>
                </a:solidFill>
              </a:rPr>
              <a:t>3.</a:t>
            </a:r>
            <a:r>
              <a:rPr lang="zh-CN" altLang="en-US" b="1" dirty="0">
                <a:solidFill>
                  <a:srgbClr val="000000"/>
                </a:solidFill>
              </a:rPr>
              <a:t>即便是这样的生活，也是渔夫（</a:t>
            </a:r>
            <a:r>
              <a:rPr lang="en-US" altLang="zh-CN" b="1" dirty="0">
                <a:solidFill>
                  <a:srgbClr val="000000"/>
                </a:solidFill>
              </a:rPr>
              <a:t>         </a:t>
            </a:r>
            <a:r>
              <a:rPr lang="zh-CN" altLang="en-US" b="1" dirty="0">
                <a:solidFill>
                  <a:srgbClr val="000000"/>
                </a:solidFill>
              </a:rPr>
              <a:t>）身体，冒着（</a:t>
            </a:r>
            <a:r>
              <a:rPr lang="en-US" altLang="zh-CN" b="1" dirty="0">
                <a:solidFill>
                  <a:srgbClr val="000000"/>
                </a:solidFill>
              </a:rPr>
              <a:t>                   </a:t>
            </a:r>
            <a:r>
              <a:rPr lang="zh-CN" altLang="en-US" b="1" dirty="0">
                <a:solidFill>
                  <a:srgbClr val="000000"/>
                </a:solidFill>
              </a:rPr>
              <a:t>）出海打鱼，而她自己也（</a:t>
            </a:r>
            <a:r>
              <a:rPr lang="en-US" altLang="zh-CN" b="1" dirty="0">
                <a:solidFill>
                  <a:srgbClr val="000000"/>
                </a:solidFill>
              </a:rPr>
              <a:t>                 </a:t>
            </a:r>
            <a:r>
              <a:rPr lang="zh-CN" altLang="en-US" b="1" dirty="0">
                <a:solidFill>
                  <a:srgbClr val="000000"/>
                </a:solidFill>
              </a:rPr>
              <a:t>）</a:t>
            </a:r>
            <a:r>
              <a:rPr lang="en-US" altLang="zh-CN" b="1" dirty="0">
                <a:solidFill>
                  <a:srgbClr val="000000"/>
                </a:solidFill>
              </a:rPr>
              <a:t>)</a:t>
            </a:r>
            <a:r>
              <a:rPr lang="zh-CN" altLang="en-US" b="1" dirty="0">
                <a:solidFill>
                  <a:srgbClr val="000000"/>
                </a:solidFill>
              </a:rPr>
              <a:t>地干活，才能获得的。</a:t>
            </a:r>
          </a:p>
          <a:p>
            <a:pPr marL="0" indent="0" eaLnBrk="1">
              <a:buFont typeface="Wingdings" panose="05000000000000000000" pitchFamily="2" charset="2"/>
              <a:buNone/>
            </a:pPr>
            <a:r>
              <a:rPr lang="en-US" altLang="zh-CN" b="1" dirty="0">
                <a:solidFill>
                  <a:srgbClr val="000000"/>
                </a:solidFill>
              </a:rPr>
              <a:t>4.</a:t>
            </a:r>
            <a:r>
              <a:rPr lang="zh-CN" altLang="en-US" b="1" dirty="0">
                <a:solidFill>
                  <a:srgbClr val="000000"/>
                </a:solidFill>
              </a:rPr>
              <a:t>他们的生活真（            ）！</a:t>
            </a:r>
          </a:p>
        </p:txBody>
      </p:sp>
      <p:sp>
        <p:nvSpPr>
          <p:cNvPr id="5" name="矩形 4"/>
          <p:cNvSpPr/>
          <p:nvPr/>
        </p:nvSpPr>
        <p:spPr>
          <a:xfrm>
            <a:off x="6689725" y="1277938"/>
            <a:ext cx="1008063" cy="579437"/>
          </a:xfrm>
          <a:prstGeom prst="rect">
            <a:avLst/>
          </a:prstGeom>
          <a:noFill/>
          <a:ln w="9525">
            <a:noFill/>
          </a:ln>
        </p:spPr>
        <p:txBody>
          <a:bodyPr>
            <a:spAutoFit/>
          </a:bodyPr>
          <a:lstStyle/>
          <a:p>
            <a:r>
              <a:rPr lang="zh-CN" altLang="en-US" sz="3200" b="1" dirty="0">
                <a:solidFill>
                  <a:srgbClr val="C00000"/>
                </a:solidFill>
                <a:latin typeface="Calibri" panose="020F0502020204030204" charset="0"/>
              </a:rPr>
              <a:t>简单</a:t>
            </a:r>
          </a:p>
        </p:txBody>
      </p:sp>
      <p:sp>
        <p:nvSpPr>
          <p:cNvPr id="6" name="矩形 5"/>
          <p:cNvSpPr/>
          <p:nvPr/>
        </p:nvSpPr>
        <p:spPr>
          <a:xfrm>
            <a:off x="3786188" y="1749425"/>
            <a:ext cx="1079500" cy="579438"/>
          </a:xfrm>
          <a:prstGeom prst="rect">
            <a:avLst/>
          </a:prstGeom>
          <a:noFill/>
          <a:ln w="9525">
            <a:noFill/>
          </a:ln>
        </p:spPr>
        <p:txBody>
          <a:bodyPr>
            <a:spAutoFit/>
          </a:bodyPr>
          <a:lstStyle/>
          <a:p>
            <a:r>
              <a:rPr lang="zh-CN" altLang="en-US" sz="3200" b="1" dirty="0">
                <a:solidFill>
                  <a:srgbClr val="C00000"/>
                </a:solidFill>
                <a:latin typeface="Calibri" panose="020F0502020204030204" charset="0"/>
              </a:rPr>
              <a:t>布置</a:t>
            </a:r>
          </a:p>
        </p:txBody>
      </p:sp>
      <p:sp>
        <p:nvSpPr>
          <p:cNvPr id="7" name="矩形 6"/>
          <p:cNvSpPr/>
          <p:nvPr/>
        </p:nvSpPr>
        <p:spPr>
          <a:xfrm>
            <a:off x="285750" y="3857625"/>
            <a:ext cx="1439863" cy="579438"/>
          </a:xfrm>
          <a:prstGeom prst="rect">
            <a:avLst/>
          </a:prstGeom>
          <a:noFill/>
          <a:ln w="9525">
            <a:noFill/>
          </a:ln>
        </p:spPr>
        <p:txBody>
          <a:bodyPr>
            <a:spAutoFit/>
          </a:bodyPr>
          <a:lstStyle/>
          <a:p>
            <a:r>
              <a:rPr lang="zh-CN" altLang="en-US" sz="3200" b="1" dirty="0">
                <a:solidFill>
                  <a:srgbClr val="C00000"/>
                </a:solidFill>
                <a:latin typeface="Calibri" panose="020F0502020204030204" charset="0"/>
              </a:rPr>
              <a:t>黑面包</a:t>
            </a:r>
          </a:p>
        </p:txBody>
      </p:sp>
      <p:sp>
        <p:nvSpPr>
          <p:cNvPr id="8" name="矩形 7"/>
          <p:cNvSpPr/>
          <p:nvPr/>
        </p:nvSpPr>
        <p:spPr>
          <a:xfrm>
            <a:off x="6286500" y="4500563"/>
            <a:ext cx="1295400" cy="579437"/>
          </a:xfrm>
          <a:prstGeom prst="rect">
            <a:avLst/>
          </a:prstGeom>
          <a:noFill/>
          <a:ln w="9525">
            <a:noFill/>
          </a:ln>
        </p:spPr>
        <p:txBody>
          <a:bodyPr>
            <a:spAutoFit/>
          </a:bodyPr>
          <a:lstStyle/>
          <a:p>
            <a:r>
              <a:rPr lang="zh-CN" altLang="en-US" sz="3200" b="1" dirty="0">
                <a:solidFill>
                  <a:srgbClr val="C00000"/>
                </a:solidFill>
                <a:latin typeface="Calibri" panose="020F0502020204030204" charset="0"/>
              </a:rPr>
              <a:t>不顾</a:t>
            </a:r>
          </a:p>
        </p:txBody>
      </p:sp>
      <p:sp>
        <p:nvSpPr>
          <p:cNvPr id="9" name="矩形 8"/>
          <p:cNvSpPr/>
          <p:nvPr/>
        </p:nvSpPr>
        <p:spPr>
          <a:xfrm>
            <a:off x="2143125" y="4929188"/>
            <a:ext cx="2376488" cy="579437"/>
          </a:xfrm>
          <a:prstGeom prst="rect">
            <a:avLst/>
          </a:prstGeom>
          <a:noFill/>
          <a:ln w="9525">
            <a:noFill/>
          </a:ln>
        </p:spPr>
        <p:txBody>
          <a:bodyPr>
            <a:spAutoFit/>
          </a:bodyPr>
          <a:lstStyle/>
          <a:p>
            <a:r>
              <a:rPr lang="zh-CN" altLang="en-US" sz="3200" b="1" dirty="0">
                <a:solidFill>
                  <a:srgbClr val="C00000"/>
                </a:solidFill>
                <a:latin typeface="Calibri" panose="020F0502020204030204" charset="0"/>
              </a:rPr>
              <a:t>寒冷和风暴</a:t>
            </a:r>
          </a:p>
        </p:txBody>
      </p:sp>
      <p:sp>
        <p:nvSpPr>
          <p:cNvPr id="10" name="矩形 9"/>
          <p:cNvSpPr/>
          <p:nvPr/>
        </p:nvSpPr>
        <p:spPr>
          <a:xfrm>
            <a:off x="1000125" y="5500688"/>
            <a:ext cx="1871663" cy="579437"/>
          </a:xfrm>
          <a:prstGeom prst="rect">
            <a:avLst/>
          </a:prstGeom>
          <a:noFill/>
          <a:ln w="9525">
            <a:noFill/>
          </a:ln>
        </p:spPr>
        <p:txBody>
          <a:bodyPr>
            <a:spAutoFit/>
          </a:bodyPr>
          <a:lstStyle/>
          <a:p>
            <a:r>
              <a:rPr lang="zh-CN" altLang="en-US" sz="3200" b="1" dirty="0">
                <a:solidFill>
                  <a:srgbClr val="C00000"/>
                </a:solidFill>
                <a:latin typeface="Calibri" panose="020F0502020204030204" charset="0"/>
              </a:rPr>
              <a:t>从早到晚</a:t>
            </a:r>
          </a:p>
        </p:txBody>
      </p:sp>
      <p:sp>
        <p:nvSpPr>
          <p:cNvPr id="11" name="矩形 10"/>
          <p:cNvSpPr/>
          <p:nvPr/>
        </p:nvSpPr>
        <p:spPr>
          <a:xfrm>
            <a:off x="3571875" y="6000750"/>
            <a:ext cx="1008063" cy="579438"/>
          </a:xfrm>
          <a:prstGeom prst="rect">
            <a:avLst/>
          </a:prstGeom>
          <a:noFill/>
          <a:ln w="9525">
            <a:noFill/>
          </a:ln>
        </p:spPr>
        <p:txBody>
          <a:bodyPr>
            <a:spAutoFit/>
          </a:bodyPr>
          <a:lstStyle/>
          <a:p>
            <a:r>
              <a:rPr lang="zh-CN" altLang="en-US" sz="3200" b="1" dirty="0">
                <a:solidFill>
                  <a:srgbClr val="C00000"/>
                </a:solidFill>
                <a:latin typeface="Calibri" panose="020F0502020204030204" charset="0"/>
              </a:rPr>
              <a:t>艰苦</a:t>
            </a:r>
          </a:p>
        </p:txBody>
      </p:sp>
      <p:sp>
        <p:nvSpPr>
          <p:cNvPr id="12" name="矩形 11"/>
          <p:cNvSpPr/>
          <p:nvPr/>
        </p:nvSpPr>
        <p:spPr>
          <a:xfrm>
            <a:off x="714375" y="2286000"/>
            <a:ext cx="2449513" cy="579438"/>
          </a:xfrm>
          <a:prstGeom prst="rect">
            <a:avLst/>
          </a:prstGeom>
          <a:noFill/>
          <a:ln w="9525">
            <a:noFill/>
          </a:ln>
        </p:spPr>
        <p:txBody>
          <a:bodyPr>
            <a:spAutoFit/>
          </a:bodyPr>
          <a:lstStyle/>
          <a:p>
            <a:r>
              <a:rPr lang="en-US" altLang="zh-CN" sz="3200" b="1" dirty="0">
                <a:solidFill>
                  <a:srgbClr val="C00000"/>
                </a:solidFill>
                <a:latin typeface="Calibri" panose="020F0502020204030204" charset="0"/>
              </a:rPr>
              <a:t>  </a:t>
            </a:r>
            <a:r>
              <a:rPr lang="zh-CN" altLang="en-US" sz="3200" b="1" dirty="0">
                <a:solidFill>
                  <a:srgbClr val="C00000"/>
                </a:solidFill>
                <a:latin typeface="Calibri" panose="020F0502020204030204" charset="0"/>
              </a:rPr>
              <a:t>温暖而舒适</a:t>
            </a:r>
          </a:p>
        </p:txBody>
      </p:sp>
      <p:sp>
        <p:nvSpPr>
          <p:cNvPr id="13" name="矩形 12"/>
          <p:cNvSpPr/>
          <p:nvPr/>
        </p:nvSpPr>
        <p:spPr>
          <a:xfrm>
            <a:off x="6643688" y="2286000"/>
            <a:ext cx="1150937" cy="579438"/>
          </a:xfrm>
          <a:prstGeom prst="rect">
            <a:avLst/>
          </a:prstGeom>
          <a:noFill/>
          <a:ln w="9525">
            <a:noFill/>
          </a:ln>
        </p:spPr>
        <p:txBody>
          <a:bodyPr>
            <a:spAutoFit/>
          </a:bodyPr>
          <a:lstStyle/>
          <a:p>
            <a:r>
              <a:rPr lang="zh-CN" altLang="en-US" sz="3200" b="1" dirty="0">
                <a:solidFill>
                  <a:srgbClr val="C00000"/>
                </a:solidFill>
                <a:latin typeface="Calibri" panose="020F0502020204030204" charset="0"/>
              </a:rPr>
              <a:t>勤劳</a:t>
            </a:r>
          </a:p>
        </p:txBody>
      </p:sp>
      <p:sp>
        <p:nvSpPr>
          <p:cNvPr id="14" name="矩形 13"/>
          <p:cNvSpPr/>
          <p:nvPr/>
        </p:nvSpPr>
        <p:spPr>
          <a:xfrm>
            <a:off x="3357563" y="3286125"/>
            <a:ext cx="1079500" cy="579438"/>
          </a:xfrm>
          <a:prstGeom prst="rect">
            <a:avLst/>
          </a:prstGeom>
          <a:noFill/>
          <a:ln w="9525">
            <a:noFill/>
          </a:ln>
        </p:spPr>
        <p:txBody>
          <a:bodyPr>
            <a:spAutoFit/>
          </a:bodyPr>
          <a:lstStyle/>
          <a:p>
            <a:r>
              <a:rPr lang="zh-CN" altLang="en-US" sz="3200" b="1" dirty="0">
                <a:solidFill>
                  <a:srgbClr val="C00000"/>
                </a:solidFill>
                <a:latin typeface="Calibri" panose="020F0502020204030204" charset="0"/>
              </a:rPr>
              <a:t>勉强</a:t>
            </a:r>
          </a:p>
        </p:txBody>
      </p:sp>
      <p:sp>
        <p:nvSpPr>
          <p:cNvPr id="15" name="矩形 14"/>
          <p:cNvSpPr/>
          <p:nvPr/>
        </p:nvSpPr>
        <p:spPr>
          <a:xfrm>
            <a:off x="4000500" y="3857625"/>
            <a:ext cx="865188" cy="579438"/>
          </a:xfrm>
          <a:prstGeom prst="rect">
            <a:avLst/>
          </a:prstGeom>
          <a:noFill/>
          <a:ln w="9525">
            <a:noFill/>
          </a:ln>
        </p:spPr>
        <p:txBody>
          <a:bodyPr>
            <a:spAutoFit/>
          </a:bodyPr>
          <a:lstStyle/>
          <a:p>
            <a:r>
              <a:rPr lang="en-US" altLang="zh-CN" sz="3200" b="1" dirty="0">
                <a:solidFill>
                  <a:srgbClr val="C00000"/>
                </a:solidFill>
                <a:latin typeface="Calibri" panose="020F0502020204030204" charset="0"/>
              </a:rPr>
              <a:t> </a:t>
            </a:r>
            <a:r>
              <a:rPr lang="zh-CN" altLang="en-US" sz="3200" b="1" dirty="0">
                <a:solidFill>
                  <a:srgbClr val="C00000"/>
                </a:solidFill>
                <a:latin typeface="Calibri" panose="020F0502020204030204" charset="0"/>
              </a:rPr>
              <a:t>鱼</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10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10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10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10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10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fade">
                                      <p:cBhvr>
                                        <p:cTn id="52" dur="1000"/>
                                        <p:tgtEl>
                                          <p:spTgt spid="1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fade">
                                      <p:cBhvr>
                                        <p:cTn id="57"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14" grpId="0"/>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p:nvPr/>
        </p:nvSpPr>
        <p:spPr>
          <a:xfrm>
            <a:off x="3400425" y="2209800"/>
            <a:ext cx="184150" cy="366713"/>
          </a:xfrm>
          <a:prstGeom prst="rect">
            <a:avLst/>
          </a:prstGeom>
          <a:noFill/>
          <a:ln w="9525">
            <a:noFill/>
          </a:ln>
        </p:spPr>
        <p:txBody>
          <a:bodyPr wrap="none">
            <a:spAutoFit/>
          </a:bodyPr>
          <a:lstStyle/>
          <a:p>
            <a:endParaRPr lang="zh-CN" altLang="zh-CN" dirty="0">
              <a:latin typeface="Arial" panose="020B0604020202020204" pitchFamily="34" charset="0"/>
            </a:endParaRPr>
          </a:p>
        </p:txBody>
      </p:sp>
      <p:pic>
        <p:nvPicPr>
          <p:cNvPr id="2051" name="Picture 3" descr="200872918312263_2"/>
          <p:cNvPicPr>
            <a:picLocks noChangeAspect="1"/>
          </p:cNvPicPr>
          <p:nvPr/>
        </p:nvPicPr>
        <p:blipFill>
          <a:blip r:embed="rId2"/>
          <a:stretch>
            <a:fillRect/>
          </a:stretch>
        </p:blipFill>
        <p:spPr>
          <a:xfrm>
            <a:off x="0" y="1902460"/>
            <a:ext cx="9144000" cy="6858000"/>
          </a:xfrm>
          <a:prstGeom prst="rect">
            <a:avLst/>
          </a:prstGeom>
          <a:noFill/>
          <a:ln w="9525">
            <a:noFill/>
          </a:ln>
        </p:spPr>
      </p:pic>
      <p:sp>
        <p:nvSpPr>
          <p:cNvPr id="2" name="文本框 1"/>
          <p:cNvSpPr txBox="1"/>
          <p:nvPr/>
        </p:nvSpPr>
        <p:spPr>
          <a:xfrm>
            <a:off x="702310" y="1902460"/>
            <a:ext cx="8140700" cy="2306955"/>
          </a:xfrm>
          <a:prstGeom prst="rect">
            <a:avLst/>
          </a:prstGeom>
          <a:noFill/>
        </p:spPr>
        <p:txBody>
          <a:bodyPr wrap="none" rtlCol="0" anchor="t">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lang="zh-CN" altLang="en-US" sz="4800" b="1" noProof="0" dirty="0">
                <a:ln>
                  <a:noFill/>
                </a:ln>
                <a:effectLst/>
                <a:uLnTx/>
                <a:uFillTx/>
                <a:latin typeface="+mj-lt"/>
                <a:ea typeface="+mj-ea"/>
                <a:cs typeface="+mj-cs"/>
                <a:sym typeface="+mn-ea"/>
              </a:rPr>
              <a:t>贵港市港南区木松岭学校录制</a:t>
            </a:r>
            <a:br>
              <a:rPr lang="zh-CN" altLang="en-US" sz="4800" b="1" noProof="0" dirty="0">
                <a:ln>
                  <a:noFill/>
                </a:ln>
                <a:effectLst/>
                <a:uLnTx/>
                <a:uFillTx/>
                <a:latin typeface="+mj-lt"/>
                <a:ea typeface="+mj-ea"/>
                <a:cs typeface="+mj-cs"/>
                <a:sym typeface="+mn-ea"/>
              </a:rPr>
            </a:br>
            <a:r>
              <a:rPr lang="zh-CN" altLang="en-US" sz="4800" b="1" noProof="0" dirty="0">
                <a:ln>
                  <a:noFill/>
                </a:ln>
                <a:effectLst/>
                <a:uLnTx/>
                <a:uFillTx/>
                <a:latin typeface="+mj-lt"/>
                <a:ea typeface="+mj-ea"/>
                <a:cs typeface="+mj-cs"/>
                <a:sym typeface="+mn-ea"/>
              </a:rPr>
              <a:t/>
            </a:r>
            <a:br>
              <a:rPr lang="zh-CN" altLang="en-US" sz="4800" b="1" noProof="0" dirty="0">
                <a:ln>
                  <a:noFill/>
                </a:ln>
                <a:effectLst/>
                <a:uLnTx/>
                <a:uFillTx/>
                <a:latin typeface="+mj-lt"/>
                <a:ea typeface="+mj-ea"/>
                <a:cs typeface="+mj-cs"/>
                <a:sym typeface="+mn-ea"/>
              </a:rPr>
            </a:br>
            <a:r>
              <a:rPr lang="en-US" altLang="zh-CN" sz="4800" b="1" noProof="0" dirty="0">
                <a:ln>
                  <a:noFill/>
                </a:ln>
                <a:effectLst/>
                <a:uLnTx/>
                <a:uFillTx/>
                <a:latin typeface="+mj-lt"/>
                <a:ea typeface="+mj-ea"/>
                <a:cs typeface="+mj-cs"/>
                <a:sym typeface="+mn-ea"/>
              </a:rPr>
              <a:t>2018</a:t>
            </a:r>
            <a:r>
              <a:rPr lang="zh-CN" altLang="en-US" sz="4800" b="1" noProof="0" dirty="0">
                <a:ln>
                  <a:noFill/>
                </a:ln>
                <a:effectLst/>
                <a:uLnTx/>
                <a:uFillTx/>
                <a:latin typeface="+mj-lt"/>
                <a:ea typeface="+mj-ea"/>
                <a:cs typeface="+mj-cs"/>
                <a:sym typeface="+mn-ea"/>
              </a:rPr>
              <a:t>年</a:t>
            </a:r>
            <a:r>
              <a:rPr lang="en-US" altLang="zh-CN" sz="4800" b="1" noProof="0" dirty="0">
                <a:ln>
                  <a:noFill/>
                </a:ln>
                <a:effectLst/>
                <a:uLnTx/>
                <a:uFillTx/>
                <a:latin typeface="+mj-lt"/>
                <a:ea typeface="+mj-ea"/>
                <a:cs typeface="+mj-cs"/>
                <a:sym typeface="+mn-ea"/>
              </a:rPr>
              <a:t>9</a:t>
            </a:r>
            <a:r>
              <a:rPr lang="zh-CN" altLang="en-US" sz="4800" b="1" noProof="0" dirty="0" smtClean="0">
                <a:ln>
                  <a:noFill/>
                </a:ln>
                <a:effectLst/>
                <a:uLnTx/>
                <a:uFillTx/>
                <a:latin typeface="+mj-lt"/>
                <a:ea typeface="+mj-ea"/>
                <a:cs typeface="+mj-cs"/>
                <a:sym typeface="+mn-ea"/>
              </a:rPr>
              <a:t>月</a:t>
            </a:r>
            <a:endParaRPr lang="zh-CN" altLang="en-US" sz="4800"/>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穷人1"/>
          <p:cNvPicPr>
            <a:picLocks noChangeAspect="1"/>
          </p:cNvPicPr>
          <p:nvPr/>
        </p:nvPicPr>
        <p:blipFill>
          <a:blip r:embed="rId2"/>
          <a:stretch>
            <a:fillRect/>
          </a:stretch>
        </p:blipFill>
        <p:spPr>
          <a:xfrm>
            <a:off x="0" y="0"/>
            <a:ext cx="5580063" cy="6858000"/>
          </a:xfrm>
          <a:prstGeom prst="rect">
            <a:avLst/>
          </a:prstGeom>
          <a:noFill/>
          <a:ln w="9525">
            <a:noFill/>
          </a:ln>
        </p:spPr>
      </p:pic>
      <p:sp>
        <p:nvSpPr>
          <p:cNvPr id="13315" name="Text Box 5"/>
          <p:cNvSpPr txBox="1"/>
          <p:nvPr/>
        </p:nvSpPr>
        <p:spPr>
          <a:xfrm>
            <a:off x="7235825" y="1052513"/>
            <a:ext cx="458788" cy="4679950"/>
          </a:xfrm>
          <a:prstGeom prst="rect">
            <a:avLst/>
          </a:prstGeom>
          <a:noFill/>
          <a:ln w="9525">
            <a:noFill/>
          </a:ln>
        </p:spPr>
        <p:txBody>
          <a:bodyPr vert="eaVert">
            <a:spAutoFit/>
          </a:bodyPr>
          <a:lstStyle/>
          <a:p>
            <a:pPr>
              <a:spcBef>
                <a:spcPct val="50000"/>
              </a:spcBef>
            </a:pPr>
            <a:endParaRPr lang="zh-CN" altLang="zh-CN" dirty="0">
              <a:latin typeface="Tahoma" panose="020B0604030504040204" pitchFamily="34" charset="0"/>
            </a:endParaRPr>
          </a:p>
        </p:txBody>
      </p:sp>
      <p:sp>
        <p:nvSpPr>
          <p:cNvPr id="13316" name="Text Box 6"/>
          <p:cNvSpPr txBox="1"/>
          <p:nvPr/>
        </p:nvSpPr>
        <p:spPr>
          <a:xfrm>
            <a:off x="6516688" y="1628775"/>
            <a:ext cx="1647825" cy="4464050"/>
          </a:xfrm>
          <a:prstGeom prst="rect">
            <a:avLst/>
          </a:prstGeom>
          <a:noFill/>
          <a:ln w="9525">
            <a:noFill/>
          </a:ln>
        </p:spPr>
        <p:txBody>
          <a:bodyPr vert="eaVert">
            <a:spAutoFit/>
          </a:bodyPr>
          <a:lstStyle/>
          <a:p>
            <a:pPr>
              <a:spcBef>
                <a:spcPct val="50000"/>
              </a:spcBef>
            </a:pPr>
            <a:r>
              <a:rPr lang="zh-CN" altLang="en-US" sz="9600" b="1" dirty="0">
                <a:solidFill>
                  <a:srgbClr val="66FF66"/>
                </a:solidFill>
                <a:latin typeface="Tahoma" panose="020B0604030504040204" pitchFamily="34" charset="0"/>
                <a:ea typeface="楷体_GB2312" panose="02010609030101010101" pitchFamily="49" charset="-122"/>
              </a:rPr>
              <a:t>穷  人</a:t>
            </a:r>
          </a:p>
        </p:txBody>
      </p:sp>
      <p:sp>
        <p:nvSpPr>
          <p:cNvPr id="18433" name="文本框 3"/>
          <p:cNvSpPr txBox="1"/>
          <p:nvPr/>
        </p:nvSpPr>
        <p:spPr>
          <a:xfrm>
            <a:off x="0" y="164465"/>
            <a:ext cx="8892540" cy="706755"/>
          </a:xfrm>
          <a:prstGeom prst="rect">
            <a:avLst/>
          </a:prstGeom>
          <a:noFill/>
          <a:ln w="9525">
            <a:noFill/>
          </a:ln>
        </p:spPr>
        <p:txBody>
          <a:bodyPr wrap="square" anchor="t">
            <a:spAutoFit/>
          </a:bodyPr>
          <a:lstStyle/>
          <a:p>
            <a:pPr>
              <a:buFont typeface="Arial" panose="020B0604020202020204" pitchFamily="34" charset="0"/>
              <a:buNone/>
            </a:pPr>
            <a:r>
              <a:rPr lang="zh-CN" altLang="zh-CN" sz="4000" dirty="0">
                <a:solidFill>
                  <a:srgbClr val="FF0000"/>
                </a:solidFill>
                <a:latin typeface="Arial" panose="020B0604020202020204" pitchFamily="34" charset="0"/>
                <a:ea typeface="黑体" panose="02010600030101010101" pitchFamily="2" charset="-122"/>
              </a:rPr>
              <a:t>教材版本：人教版六年级语</a:t>
            </a:r>
            <a:r>
              <a:rPr lang="zh-CN" altLang="en-US" sz="4000" dirty="0">
                <a:solidFill>
                  <a:srgbClr val="FF0000"/>
                </a:solidFill>
                <a:latin typeface="Arial" panose="020B0604020202020204" pitchFamily="34" charset="0"/>
                <a:ea typeface="黑体" panose="02010600030101010101" pitchFamily="2" charset="-122"/>
              </a:rPr>
              <a:t>文</a:t>
            </a:r>
            <a:r>
              <a:rPr lang="zh-CN" altLang="zh-CN" sz="4000" dirty="0">
                <a:solidFill>
                  <a:srgbClr val="FF0000"/>
                </a:solidFill>
                <a:latin typeface="Arial" panose="020B0604020202020204" pitchFamily="34" charset="0"/>
                <a:ea typeface="黑体" panose="02010600030101010101" pitchFamily="2" charset="-122"/>
              </a:rPr>
              <a:t>课本上册</a:t>
            </a:r>
          </a:p>
        </p:txBody>
      </p:sp>
      <p:sp>
        <p:nvSpPr>
          <p:cNvPr id="18434" name="文本框 6"/>
          <p:cNvSpPr txBox="1"/>
          <p:nvPr/>
        </p:nvSpPr>
        <p:spPr>
          <a:xfrm>
            <a:off x="2289810" y="5823585"/>
            <a:ext cx="6292850" cy="584200"/>
          </a:xfrm>
          <a:prstGeom prst="rect">
            <a:avLst/>
          </a:prstGeom>
          <a:solidFill>
            <a:schemeClr val="bg2"/>
          </a:solidFill>
          <a:ln w="9525">
            <a:noFill/>
          </a:ln>
        </p:spPr>
        <p:txBody>
          <a:bodyPr anchor="t">
            <a:spAutoFit/>
          </a:bodyPr>
          <a:lstStyle/>
          <a:p>
            <a:pPr>
              <a:buFont typeface="Arial" panose="020B0604020202020204" pitchFamily="34" charset="0"/>
              <a:buNone/>
            </a:pPr>
            <a:r>
              <a:rPr lang="zh-CN" altLang="zh-CN" sz="3200" dirty="0">
                <a:solidFill>
                  <a:srgbClr val="FF0000"/>
                </a:solidFill>
                <a:latin typeface="Arial" panose="020B0604020202020204" pitchFamily="34" charset="0"/>
                <a:ea typeface="黑体" panose="02010600030101010101" pitchFamily="2" charset="-122"/>
              </a:rPr>
              <a:t>贵港市港南区木松岭学校：李</a:t>
            </a:r>
            <a:r>
              <a:rPr lang="zh-CN" altLang="en-US" sz="3200" dirty="0">
                <a:solidFill>
                  <a:srgbClr val="FF0000"/>
                </a:solidFill>
                <a:latin typeface="Arial" panose="020B0604020202020204" pitchFamily="34" charset="0"/>
                <a:ea typeface="黑体" panose="02010600030101010101" pitchFamily="2" charset="-122"/>
              </a:rPr>
              <a:t>燕萍</a:t>
            </a:r>
          </a:p>
        </p:txBody>
      </p:sp>
      <p:sp>
        <p:nvSpPr>
          <p:cNvPr id="3" name="文本框 2"/>
          <p:cNvSpPr txBox="1"/>
          <p:nvPr/>
        </p:nvSpPr>
        <p:spPr>
          <a:xfrm>
            <a:off x="1884045" y="4567555"/>
            <a:ext cx="3046095" cy="829945"/>
          </a:xfrm>
          <a:prstGeom prst="rect">
            <a:avLst/>
          </a:prstGeom>
          <a:noFill/>
        </p:spPr>
        <p:txBody>
          <a:bodyPr wrap="square" rtlCol="0">
            <a:spAutoFit/>
          </a:bodyPr>
          <a:lstStyle/>
          <a:p>
            <a:pPr algn="l"/>
            <a:r>
              <a:rPr lang="zh-CN" altLang="en-US" sz="4800" b="1">
                <a:solidFill>
                  <a:srgbClr val="FF0000"/>
                </a:solidFill>
                <a:sym typeface="+mn-ea"/>
              </a:rPr>
              <a:t>第二课时</a:t>
            </a:r>
            <a:endParaRPr lang="zh-CN" altLang="en-US" sz="48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nodeType="afterEffect">
                                  <p:stCondLst>
                                    <p:cond delay="0"/>
                                  </p:stCondLst>
                                  <p:childTnLst>
                                    <p:set>
                                      <p:cBhvr>
                                        <p:cTn id="6" dur="1" fill="hold">
                                          <p:stCondLst>
                                            <p:cond delay="499"/>
                                          </p:stCondLst>
                                        </p:cTn>
                                        <p:tgtEl>
                                          <p:spTgt spid="2052"/>
                                        </p:tgtEl>
                                        <p:attrNameLst>
                                          <p:attrName>style.visibility</p:attrName>
                                        </p:attrNameLst>
                                      </p:cBhvr>
                                      <p:to>
                                        <p:strVal val="visible"/>
                                      </p:to>
                                    </p:set>
                                    <p:anim calcmode="lin" valueType="num">
                                      <p:cBhvr>
                                        <p:cTn id="7" dur="1" fill="hold"/>
                                        <p:tgtEl>
                                          <p:spTgt spid="2052"/>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pic_27067202"/>
          <p:cNvPicPr>
            <a:picLocks noChangeAspect="1"/>
          </p:cNvPicPr>
          <p:nvPr/>
        </p:nvPicPr>
        <p:blipFill>
          <a:blip r:embed="rId2"/>
          <a:stretch>
            <a:fillRect/>
          </a:stretch>
        </p:blipFill>
        <p:spPr>
          <a:xfrm>
            <a:off x="6156325" y="3500438"/>
            <a:ext cx="2286000" cy="1371600"/>
          </a:xfrm>
          <a:prstGeom prst="rect">
            <a:avLst/>
          </a:prstGeom>
          <a:noFill/>
          <a:ln w="9525">
            <a:noFill/>
          </a:ln>
        </p:spPr>
      </p:pic>
      <p:grpSp>
        <p:nvGrpSpPr>
          <p:cNvPr id="2" name="Group 3"/>
          <p:cNvGrpSpPr/>
          <p:nvPr/>
        </p:nvGrpSpPr>
        <p:grpSpPr>
          <a:xfrm>
            <a:off x="684213" y="765175"/>
            <a:ext cx="6264051" cy="4634565"/>
            <a:chOff x="672" y="960"/>
            <a:chExt cx="4656" cy="1680"/>
          </a:xfrm>
        </p:grpSpPr>
        <p:sp>
          <p:nvSpPr>
            <p:cNvPr id="15364" name="AutoShape 4"/>
            <p:cNvSpPr/>
            <p:nvPr/>
          </p:nvSpPr>
          <p:spPr>
            <a:xfrm>
              <a:off x="672" y="960"/>
              <a:ext cx="4656" cy="1680"/>
            </a:xfrm>
            <a:prstGeom prst="wedgeEllipseCallout">
              <a:avLst>
                <a:gd name="adj1" fmla="val 38144"/>
                <a:gd name="adj2" fmla="val 46486"/>
              </a:avLst>
            </a:prstGeom>
            <a:solidFill>
              <a:srgbClr val="CCFFCC"/>
            </a:solidFill>
            <a:ln w="9525" cap="flat" cmpd="sng">
              <a:solidFill>
                <a:schemeClr val="tx1"/>
              </a:solidFill>
              <a:prstDash val="solid"/>
              <a:miter/>
              <a:headEnd type="none" w="med" len="med"/>
              <a:tailEnd type="none" w="med" len="med"/>
            </a:ln>
          </p:spPr>
          <p:txBody>
            <a:bodyPr/>
            <a:lstStyle/>
            <a:p>
              <a:pPr algn="ctr"/>
              <a:endParaRPr lang="zh-CN" altLang="zh-CN" dirty="0">
                <a:latin typeface="Arial" panose="020B0604020202020204" pitchFamily="34" charset="0"/>
              </a:endParaRPr>
            </a:p>
          </p:txBody>
        </p:sp>
        <p:sp>
          <p:nvSpPr>
            <p:cNvPr id="15365" name="Text Box 5"/>
            <p:cNvSpPr txBox="1"/>
            <p:nvPr/>
          </p:nvSpPr>
          <p:spPr>
            <a:xfrm>
              <a:off x="871" y="1333"/>
              <a:ext cx="4230" cy="1105"/>
            </a:xfrm>
            <a:prstGeom prst="rect">
              <a:avLst/>
            </a:prstGeom>
            <a:noFill/>
            <a:ln w="9525">
              <a:noFill/>
            </a:ln>
          </p:spPr>
          <p:txBody>
            <a:bodyPr>
              <a:spAutoFit/>
            </a:bodyPr>
            <a:lstStyle/>
            <a:p>
              <a:pPr>
                <a:spcBef>
                  <a:spcPct val="50000"/>
                </a:spcBef>
              </a:pPr>
              <a:r>
                <a:rPr lang="zh-CN" altLang="en-US" sz="4800" b="1" dirty="0">
                  <a:solidFill>
                    <a:srgbClr val="FF0000"/>
                  </a:solidFill>
                </a:rPr>
                <a:t>你</a:t>
              </a:r>
              <a:r>
                <a:rPr lang="zh-CN" altLang="en-US" sz="4800" b="1" dirty="0" smtClean="0">
                  <a:solidFill>
                    <a:srgbClr val="FF0000"/>
                  </a:solidFill>
                </a:rPr>
                <a:t>从那句话或那段话中可以看出桑娜和渔夫是个怎样的人？</a:t>
              </a:r>
              <a:endParaRPr lang="zh-CN" altLang="en-US" sz="4800" b="1" dirty="0">
                <a:solidFill>
                  <a:srgbClr val="FF0000"/>
                </a:solidFill>
              </a:endParaRPr>
            </a:p>
          </p:txBody>
        </p:sp>
      </p:grpSp>
    </p:spTree>
    <p:extLst>
      <p:ext uri="{BB962C8B-B14F-4D97-AF65-F5344CB8AC3E}">
        <p14:creationId xmlns:p14="http://schemas.microsoft.com/office/powerpoint/2010/main" val="20114561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p:cNvSpPr>
          <p:nvPr>
            <p:ph idx="1"/>
          </p:nvPr>
        </p:nvSpPr>
        <p:spPr>
          <a:xfrm>
            <a:off x="857250" y="2428875"/>
            <a:ext cx="7500938" cy="3143250"/>
          </a:xfrm>
        </p:spPr>
        <p:txBody>
          <a:bodyPr vert="horz" wrap="square" lIns="91440" tIns="45720" rIns="91440" bIns="45720" anchor="t"/>
          <a:lstStyle/>
          <a:p>
            <a:r>
              <a:rPr lang="zh-CN" altLang="en-US" sz="3600" b="1" dirty="0">
                <a:solidFill>
                  <a:srgbClr val="7030A0"/>
                </a:solidFill>
                <a:ea typeface="华文仿宋" pitchFamily="2" charset="-122"/>
              </a:rPr>
              <a:t>地扫得干干净净，炉子里的火还没有熄，食具在搁板上闪闪发亮。</a:t>
            </a:r>
          </a:p>
          <a:p>
            <a:r>
              <a:rPr lang="zh-CN" altLang="en-US" sz="3600" b="1" dirty="0">
                <a:solidFill>
                  <a:srgbClr val="7030A0"/>
                </a:solidFill>
                <a:ea typeface="华文仿宋" pitchFamily="2" charset="-122"/>
              </a:rPr>
              <a:t>挂着白色帐子的床上，五个孩子正在海风呼啸声中安静地睡着。</a:t>
            </a:r>
          </a:p>
        </p:txBody>
      </p:sp>
      <p:sp>
        <p:nvSpPr>
          <p:cNvPr id="26627" name="Text Box 3"/>
          <p:cNvSpPr txBox="1"/>
          <p:nvPr/>
        </p:nvSpPr>
        <p:spPr>
          <a:xfrm>
            <a:off x="642938" y="928688"/>
            <a:ext cx="5105400" cy="701675"/>
          </a:xfrm>
          <a:prstGeom prst="rect">
            <a:avLst/>
          </a:prstGeom>
          <a:noFill/>
          <a:ln w="9525">
            <a:noFill/>
          </a:ln>
        </p:spPr>
        <p:txBody>
          <a:bodyPr>
            <a:spAutoFit/>
          </a:bodyPr>
          <a:lstStyle/>
          <a:p>
            <a:pPr>
              <a:spcBef>
                <a:spcPct val="50000"/>
              </a:spcBef>
            </a:pPr>
            <a:r>
              <a:rPr lang="zh-CN" altLang="en-US" sz="4000" b="1" dirty="0">
                <a:solidFill>
                  <a:srgbClr val="008000"/>
                </a:solidFill>
                <a:latin typeface="Arial" panose="020B0604020202020204" pitchFamily="34" charset="0"/>
                <a:ea typeface="华文中宋" pitchFamily="2" charset="-122"/>
              </a:rPr>
              <a:t>１、家中整洁、温馨</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6627"/>
                                        </p:tgtEl>
                                        <p:attrNameLst>
                                          <p:attrName>style.visibility</p:attrName>
                                        </p:attrNameLst>
                                      </p:cBhvr>
                                      <p:to>
                                        <p:strVal val="visible"/>
                                      </p:to>
                                    </p:set>
                                    <p:anim calcmode="lin" valueType="num">
                                      <p:cBhvr>
                                        <p:cTn id="7" dur="1000" fill="hold"/>
                                        <p:tgtEl>
                                          <p:spTgt spid="26627"/>
                                        </p:tgtEl>
                                        <p:attrNameLst>
                                          <p:attrName>ppt_x</p:attrName>
                                        </p:attrNameLst>
                                      </p:cBhvr>
                                      <p:tavLst>
                                        <p:tav tm="0">
                                          <p:val>
                                            <p:strVal val="#ppt_x-.2"/>
                                          </p:val>
                                        </p:tav>
                                        <p:tav tm="100000">
                                          <p:val>
                                            <p:strVal val="#ppt_x"/>
                                          </p:val>
                                        </p:tav>
                                      </p:tavLst>
                                    </p:anim>
                                    <p:anim calcmode="lin" valueType="num">
                                      <p:cBhvr>
                                        <p:cTn id="8" dur="1000" fill="hold"/>
                                        <p:tgtEl>
                                          <p:spTgt spid="26627"/>
                                        </p:tgtEl>
                                        <p:attrNameLst>
                                          <p:attrName>ppt_y</p:attrName>
                                        </p:attrNameLst>
                                      </p:cBhvr>
                                      <p:tavLst>
                                        <p:tav tm="0">
                                          <p:val>
                                            <p:strVal val="#ppt_y"/>
                                          </p:val>
                                        </p:tav>
                                        <p:tav tm="100000">
                                          <p:val>
                                            <p:strVal val="#ppt_y"/>
                                          </p:val>
                                        </p:tav>
                                      </p:tavLst>
                                    </p:anim>
                                    <p:animEffect transition="in" filter="wipe(right)" prLst="gradientSize: 0.1">
                                      <p:cBhvr>
                                        <p:cTn id="9" dur="1000"/>
                                        <p:tgtEl>
                                          <p:spTgt spid="26627"/>
                                        </p:tgtEl>
                                      </p:cBhvr>
                                    </p:animEffect>
                                  </p:childTnLst>
                                </p:cTn>
                              </p:par>
                            </p:childTnLst>
                          </p:cTn>
                        </p:par>
                      </p:childTnLst>
                    </p:cTn>
                  </p:par>
                  <p:par>
                    <p:cTn id="10" fill="hold">
                      <p:stCondLst>
                        <p:cond delay="indefinite"/>
                      </p:stCondLst>
                      <p:childTnLst>
                        <p:par>
                          <p:cTn id="11" fill="hold">
                            <p:stCondLst>
                              <p:cond delay="0"/>
                            </p:stCondLst>
                            <p:childTnLst>
                              <p:par>
                                <p:cTn id="12" presetID="17" presetClass="entr" presetSubtype="10" fill="hold" grpId="0" nodeType="clickEffect">
                                  <p:stCondLst>
                                    <p:cond delay="0"/>
                                  </p:stCondLst>
                                  <p:childTnLst>
                                    <p:set>
                                      <p:cBhvr>
                                        <p:cTn id="13" dur="1" fill="hold">
                                          <p:stCondLst>
                                            <p:cond delay="0"/>
                                          </p:stCondLst>
                                        </p:cTn>
                                        <p:tgtEl>
                                          <p:spTgt spid="26626">
                                            <p:txEl>
                                              <p:pRg st="0" end="0"/>
                                            </p:txEl>
                                          </p:spTgt>
                                        </p:tgtEl>
                                        <p:attrNameLst>
                                          <p:attrName>style.visibility</p:attrName>
                                        </p:attrNameLst>
                                      </p:cBhvr>
                                      <p:to>
                                        <p:strVal val="visible"/>
                                      </p:to>
                                    </p:set>
                                    <p:anim calcmode="lin" valueType="num">
                                      <p:cBhvr>
                                        <p:cTn id="14" dur="500" fill="hold"/>
                                        <p:tgtEl>
                                          <p:spTgt spid="26626">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26626">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17" presetClass="entr" presetSubtype="10" fill="hold" grpId="0" nodeType="clickEffect">
                                  <p:stCondLst>
                                    <p:cond delay="0"/>
                                  </p:stCondLst>
                                  <p:childTnLst>
                                    <p:set>
                                      <p:cBhvr>
                                        <p:cTn id="19" dur="1" fill="hold">
                                          <p:stCondLst>
                                            <p:cond delay="0"/>
                                          </p:stCondLst>
                                        </p:cTn>
                                        <p:tgtEl>
                                          <p:spTgt spid="26626">
                                            <p:txEl>
                                              <p:pRg st="1" end="1"/>
                                            </p:txEl>
                                          </p:spTgt>
                                        </p:tgtEl>
                                        <p:attrNameLst>
                                          <p:attrName>style.visibility</p:attrName>
                                        </p:attrNameLst>
                                      </p:cBhvr>
                                      <p:to>
                                        <p:strVal val="visible"/>
                                      </p:to>
                                    </p:set>
                                    <p:anim calcmode="lin" valueType="num">
                                      <p:cBhvr>
                                        <p:cTn id="20" dur="500" fill="hold"/>
                                        <p:tgtEl>
                                          <p:spTgt spid="26626">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26626">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build="p"/>
      <p:bldP spid="266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矩形 7"/>
          <p:cNvSpPr/>
          <p:nvPr/>
        </p:nvSpPr>
        <p:spPr>
          <a:xfrm>
            <a:off x="890588" y="1412875"/>
            <a:ext cx="7540625" cy="3046095"/>
          </a:xfrm>
          <a:prstGeom prst="rect">
            <a:avLst/>
          </a:prstGeom>
          <a:noFill/>
          <a:ln w="9525">
            <a:noFill/>
          </a:ln>
        </p:spPr>
        <p:txBody>
          <a:bodyPr>
            <a:spAutoFit/>
          </a:bodyPr>
          <a:lst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sz="2800"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400" kern="1200">
                <a:solidFill>
                  <a:schemeClr val="tx1"/>
                </a:solidFill>
                <a:latin typeface="+mn-lt"/>
                <a:ea typeface="+mn-ea"/>
                <a:cs typeface="+mn-cs"/>
              </a:defRPr>
            </a:lvl5pPr>
          </a:lstStyle>
          <a:p>
            <a:pPr marL="0" lvl="0" indent="0" eaLnBrk="1" hangingPunct="1">
              <a:lnSpc>
                <a:spcPct val="150000"/>
              </a:lnSpc>
              <a:spcBef>
                <a:spcPct val="0"/>
              </a:spcBef>
              <a:buNone/>
            </a:pPr>
            <a:r>
              <a:rPr lang="zh-CN" altLang="en-US" sz="3200" b="1" dirty="0">
                <a:latin typeface="楷体" pitchFamily="49" charset="-122"/>
                <a:ea typeface="楷体" pitchFamily="49" charset="-122"/>
              </a:rPr>
              <a:t>    生活处处有真情，真情是一轮暖阳，温暖你那颗潮湿的心；真情是一股清泉，洗去你心头的不悦；真情是黑暗中的一支火把，照亮你人生的道路。</a:t>
            </a:r>
          </a:p>
        </p:txBody>
      </p:sp>
      <p:sp>
        <p:nvSpPr>
          <p:cNvPr id="3" name="PA_文本框 1"/>
          <p:cNvSpPr txBox="1">
            <a:spLocks noChangeArrowheads="1"/>
          </p:cNvSpPr>
          <p:nvPr>
            <p:custDataLst>
              <p:tags r:id="rId1"/>
            </p:custDataLst>
          </p:nvPr>
        </p:nvSpPr>
        <p:spPr bwMode="auto">
          <a:xfrm>
            <a:off x="280988" y="6597352"/>
            <a:ext cx="1219200" cy="107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685800" rtl="0" eaLnBrk="1" fontAlgn="base" latinLnBrk="0" hangingPunct="1">
              <a:lnSpc>
                <a:spcPct val="100000"/>
              </a:lnSpc>
              <a:spcBef>
                <a:spcPct val="0"/>
              </a:spcBef>
              <a:spcAft>
                <a:spcPct val="0"/>
              </a:spcAft>
              <a:buClrTx/>
              <a:buSzTx/>
              <a:buFontTx/>
              <a:buNone/>
              <a:defRPr/>
            </a:pPr>
            <a:r>
              <a:rPr kumimoji="0" lang="en-US" altLang="zh-CN" sz="100" b="0" i="0" u="none" strike="noStrike" kern="1200" cap="none" spc="0" normalizeH="0" baseline="0" noProof="0" dirty="0">
                <a:ln>
                  <a:noFill/>
                </a:ln>
                <a:solidFill>
                  <a:schemeClr val="bg1">
                    <a:lumMod val="95000"/>
                    <a:alpha val="0"/>
                  </a:schemeClr>
                </a:solidFill>
                <a:effectLst/>
                <a:uLnTx/>
                <a:uFillTx/>
                <a:latin typeface="优教通专用字体logo" panose="02000500000000000000" pitchFamily="2" charset="0"/>
                <a:ea typeface="宋体" panose="02010600030101010101" pitchFamily="2" charset="-122"/>
                <a:cs typeface="+mn-cs"/>
              </a:rPr>
              <a:t>0</a:t>
            </a:r>
            <a:endParaRPr kumimoji="0" lang="zh-CN" altLang="en-US" sz="100" b="0" i="0" u="none" strike="noStrike" kern="1200" cap="none" spc="0" normalizeH="0" baseline="0" noProof="0" dirty="0">
              <a:ln>
                <a:noFill/>
              </a:ln>
              <a:solidFill>
                <a:schemeClr val="bg1">
                  <a:lumMod val="95000"/>
                  <a:alpha val="0"/>
                </a:schemeClr>
              </a:solidFill>
              <a:effectLst/>
              <a:uLnTx/>
              <a:uFillTx/>
              <a:latin typeface="优教通专用字体logo" panose="02000500000000000000" pitchFamily="2" charset="0"/>
              <a:ea typeface="宋体" panose="02010600030101010101" pitchFamily="2" charset="-122"/>
              <a:cs typeface="+mn-cs"/>
            </a:endParaRPr>
          </a:p>
        </p:txBody>
      </p:sp>
      <p:pic>
        <p:nvPicPr>
          <p:cNvPr id="3076" name="PA_图片 1"/>
          <p:cNvPicPr>
            <a:picLocks noChangeAspect="1"/>
          </p:cNvPicPr>
          <p:nvPr>
            <p:custDataLst>
              <p:tags r:id="rId2"/>
            </p:custDataLst>
          </p:nvPr>
        </p:nvPicPr>
        <p:blipFill>
          <a:blip r:embed="rId4"/>
          <a:stretch>
            <a:fillRect/>
          </a:stretch>
        </p:blipFill>
        <p:spPr>
          <a:xfrm>
            <a:off x="9031288" y="76200"/>
            <a:ext cx="4762" cy="3175"/>
          </a:xfrm>
          <a:prstGeom prst="rect">
            <a:avLst/>
          </a:prstGeom>
          <a:noFill/>
          <a:ln w="9525">
            <a:noFill/>
          </a:ln>
        </p:spPr>
      </p:pic>
    </p:spTree>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p:nvPr/>
        </p:nvSpPr>
        <p:spPr>
          <a:xfrm>
            <a:off x="250825" y="333375"/>
            <a:ext cx="3106738" cy="701675"/>
          </a:xfrm>
          <a:prstGeom prst="rect">
            <a:avLst/>
          </a:prstGeom>
          <a:noFill/>
          <a:ln w="9525">
            <a:noFill/>
          </a:ln>
        </p:spPr>
        <p:txBody>
          <a:bodyPr>
            <a:spAutoFit/>
          </a:bodyPr>
          <a:lstStyle/>
          <a:p>
            <a:pPr>
              <a:spcBef>
                <a:spcPct val="50000"/>
              </a:spcBef>
            </a:pPr>
            <a:r>
              <a:rPr lang="zh-CN" altLang="en-US" sz="4000" b="1" dirty="0">
                <a:solidFill>
                  <a:srgbClr val="FF0000"/>
                </a:solidFill>
                <a:latin typeface="Times New Roman" panose="02020603050405020304" pitchFamily="18" charset="0"/>
                <a:ea typeface="方正大黑简体" pitchFamily="2" charset="-122"/>
              </a:rPr>
              <a:t>环境描写：</a:t>
            </a:r>
          </a:p>
        </p:txBody>
      </p:sp>
      <p:sp>
        <p:nvSpPr>
          <p:cNvPr id="36867" name="Text Box 3"/>
          <p:cNvSpPr txBox="1"/>
          <p:nvPr/>
        </p:nvSpPr>
        <p:spPr>
          <a:xfrm>
            <a:off x="250825" y="1412875"/>
            <a:ext cx="8713788" cy="3416300"/>
          </a:xfrm>
          <a:prstGeom prst="rect">
            <a:avLst/>
          </a:prstGeom>
          <a:noFill/>
          <a:ln w="9525">
            <a:noFill/>
          </a:ln>
        </p:spPr>
        <p:txBody>
          <a:bodyPr>
            <a:spAutoFit/>
          </a:bodyPr>
          <a:lstStyle/>
          <a:p>
            <a:pPr>
              <a:lnSpc>
                <a:spcPct val="120000"/>
              </a:lnSpc>
              <a:spcBef>
                <a:spcPct val="50000"/>
              </a:spcBef>
            </a:pPr>
            <a:r>
              <a:rPr lang="zh-CN" altLang="en-US" sz="3600" b="1" dirty="0">
                <a:latin typeface="Times New Roman" panose="02020603050405020304" pitchFamily="18" charset="0"/>
                <a:ea typeface="楷体_GB2312" panose="02010609030101010101" pitchFamily="49" charset="-122"/>
              </a:rPr>
              <a:t>　　屋外寒风呼啸，汹涌澎湃的海浪拍击着海岸，溅起一阵阵浪花。海上正起着风暴，外面又黑又冷，这间渔家的小屋里却温暖而舒适。地扫得干干净净，炉子里的火还没有熄，食具在搁板上闪闪发亮。</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checkerboard(across)">
                                      <p:cBhvr>
                                        <p:cTn id="7" dur="500"/>
                                        <p:tgtEl>
                                          <p:spTgt spid="368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p:cNvSpPr>
          <p:nvPr>
            <p:ph idx="1"/>
          </p:nvPr>
        </p:nvSpPr>
        <p:spPr>
          <a:xfrm>
            <a:off x="1357313" y="2857500"/>
            <a:ext cx="6643687" cy="1128713"/>
          </a:xfrm>
        </p:spPr>
        <p:txBody>
          <a:bodyPr vert="horz" wrap="square" lIns="91440" tIns="45720" rIns="91440" bIns="45720" anchor="t"/>
          <a:lstStyle/>
          <a:p>
            <a:pPr>
              <a:buNone/>
            </a:pPr>
            <a:r>
              <a:rPr lang="zh-CN" altLang="en-US" sz="3600" b="1" dirty="0">
                <a:solidFill>
                  <a:srgbClr val="FF00FF"/>
                </a:solidFill>
                <a:ea typeface="华文仿宋" pitchFamily="2" charset="-122"/>
              </a:rPr>
              <a:t>          桑娜想起了傍晚就想去探望的那个生病的女邻居。</a:t>
            </a:r>
          </a:p>
        </p:txBody>
      </p:sp>
      <p:sp>
        <p:nvSpPr>
          <p:cNvPr id="27651" name="Text Box 3"/>
          <p:cNvSpPr txBox="1"/>
          <p:nvPr/>
        </p:nvSpPr>
        <p:spPr>
          <a:xfrm>
            <a:off x="642938" y="1071563"/>
            <a:ext cx="6705600" cy="701675"/>
          </a:xfrm>
          <a:prstGeom prst="rect">
            <a:avLst/>
          </a:prstGeom>
          <a:noFill/>
          <a:ln w="9525">
            <a:noFill/>
          </a:ln>
        </p:spPr>
        <p:txBody>
          <a:bodyPr>
            <a:spAutoFit/>
          </a:bodyPr>
          <a:lstStyle/>
          <a:p>
            <a:pPr>
              <a:spcBef>
                <a:spcPct val="50000"/>
              </a:spcBef>
            </a:pPr>
            <a:r>
              <a:rPr lang="zh-CN" altLang="en-US" sz="4000" b="1" dirty="0">
                <a:solidFill>
                  <a:srgbClr val="3333FF"/>
                </a:solidFill>
                <a:latin typeface="Arial" panose="020B0604020202020204" pitchFamily="34" charset="0"/>
              </a:rPr>
              <a:t>２、桑娜关心生病的女邻居</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7651"/>
                                        </p:tgtEl>
                                        <p:attrNameLst>
                                          <p:attrName>style.visibility</p:attrName>
                                        </p:attrNameLst>
                                      </p:cBhvr>
                                      <p:to>
                                        <p:strVal val="visible"/>
                                      </p:to>
                                    </p:set>
                                    <p:anim calcmode="lin" valueType="num">
                                      <p:cBhvr>
                                        <p:cTn id="7" dur="1000" fill="hold"/>
                                        <p:tgtEl>
                                          <p:spTgt spid="27651"/>
                                        </p:tgtEl>
                                        <p:attrNameLst>
                                          <p:attrName>ppt_w</p:attrName>
                                        </p:attrNameLst>
                                      </p:cBhvr>
                                      <p:tavLst>
                                        <p:tav tm="0">
                                          <p:val>
                                            <p:fltVal val="0"/>
                                          </p:val>
                                        </p:tav>
                                        <p:tav tm="100000">
                                          <p:val>
                                            <p:strVal val="#ppt_w"/>
                                          </p:val>
                                        </p:tav>
                                      </p:tavLst>
                                    </p:anim>
                                    <p:anim calcmode="lin" valueType="num">
                                      <p:cBhvr>
                                        <p:cTn id="8" dur="1000" fill="hold"/>
                                        <p:tgtEl>
                                          <p:spTgt spid="27651"/>
                                        </p:tgtEl>
                                        <p:attrNameLst>
                                          <p:attrName>ppt_h</p:attrName>
                                        </p:attrNameLst>
                                      </p:cBhvr>
                                      <p:tavLst>
                                        <p:tav tm="0">
                                          <p:val>
                                            <p:fltVal val="0"/>
                                          </p:val>
                                        </p:tav>
                                        <p:tav tm="100000">
                                          <p:val>
                                            <p:strVal val="#ppt_h"/>
                                          </p:val>
                                        </p:tav>
                                      </p:tavLst>
                                    </p:anim>
                                    <p:anim calcmode="lin" valueType="num">
                                      <p:cBhvr>
                                        <p:cTn id="9" dur="1000" fill="hold"/>
                                        <p:tgtEl>
                                          <p:spTgt spid="27651"/>
                                        </p:tgtEl>
                                        <p:attrNameLst>
                                          <p:attrName>style.rotation</p:attrName>
                                        </p:attrNameLst>
                                      </p:cBhvr>
                                      <p:tavLst>
                                        <p:tav tm="0">
                                          <p:val>
                                            <p:fltVal val="90"/>
                                          </p:val>
                                        </p:tav>
                                        <p:tav tm="100000">
                                          <p:val>
                                            <p:fltVal val="0"/>
                                          </p:val>
                                        </p:tav>
                                      </p:tavLst>
                                    </p:anim>
                                    <p:animEffect transition="in" filter="fade">
                                      <p:cBhvr>
                                        <p:cTn id="10" dur="1000"/>
                                        <p:tgtEl>
                                          <p:spTgt spid="27651"/>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27650">
                                            <p:txEl>
                                              <p:pRg st="0" end="0"/>
                                            </p:txEl>
                                          </p:spTgt>
                                        </p:tgtEl>
                                        <p:attrNameLst>
                                          <p:attrName>style.visibility</p:attrName>
                                        </p:attrNameLst>
                                      </p:cBhvr>
                                      <p:to>
                                        <p:strVal val="visible"/>
                                      </p:to>
                                    </p:set>
                                    <p:animEffect transition="in" filter="blinds(horizontal)">
                                      <p:cBhvr>
                                        <p:cTn id="15" dur="500"/>
                                        <p:tgtEl>
                                          <p:spTgt spid="2765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build="p"/>
      <p:bldP spid="2765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p:cNvSpPr>
          <p:nvPr>
            <p:ph idx="1"/>
          </p:nvPr>
        </p:nvSpPr>
        <p:spPr>
          <a:xfrm>
            <a:off x="500063" y="2071688"/>
            <a:ext cx="7670800" cy="4143375"/>
          </a:xfrm>
        </p:spPr>
        <p:txBody>
          <a:bodyPr vert="horz" wrap="square" lIns="91440" tIns="45720" rIns="91440" bIns="45720" anchor="t"/>
          <a:lstStyle/>
          <a:p>
            <a:pPr eaLnBrk="1">
              <a:buFont typeface="Wingdings" panose="05000000000000000000" pitchFamily="2" charset="2"/>
              <a:buNone/>
            </a:pPr>
            <a:r>
              <a:rPr lang="zh-CN" altLang="en-US" b="1" dirty="0"/>
              <a:t>　　</a:t>
            </a:r>
            <a:r>
              <a:rPr lang="zh-CN" altLang="en-US" b="1" dirty="0">
                <a:solidFill>
                  <a:srgbClr val="FF0000"/>
                </a:solidFill>
                <a:latin typeface="华文仿宋" pitchFamily="2" charset="-122"/>
                <a:ea typeface="华文仿宋" pitchFamily="2" charset="-122"/>
              </a:rPr>
              <a:t>“</a:t>
            </a:r>
            <a:r>
              <a:rPr lang="zh-CN" altLang="en-US" b="1" dirty="0">
                <a:solidFill>
                  <a:srgbClr val="FF0000"/>
                </a:solidFill>
                <a:ea typeface="华文仿宋" pitchFamily="2" charset="-122"/>
              </a:rPr>
              <a:t>这样做</a:t>
            </a:r>
            <a:r>
              <a:rPr lang="zh-CN" altLang="en-US" b="1" dirty="0">
                <a:solidFill>
                  <a:srgbClr val="FF0000"/>
                </a:solidFill>
                <a:latin typeface="华文仿宋" pitchFamily="2" charset="-122"/>
                <a:ea typeface="华文仿宋" pitchFamily="2" charset="-122"/>
              </a:rPr>
              <a:t>”</a:t>
            </a:r>
            <a:r>
              <a:rPr lang="zh-CN" altLang="en-US" b="1" dirty="0">
                <a:solidFill>
                  <a:srgbClr val="FF0000"/>
                </a:solidFill>
                <a:ea typeface="华文仿宋" pitchFamily="2" charset="-122"/>
              </a:rPr>
              <a:t>是指收养西蒙的两个孤儿，把他们抚养成人。面对西蒙的悲惨遭遇，桑娜本能地把两个孤儿抱回了自己的家。</a:t>
            </a:r>
            <a:r>
              <a:rPr lang="zh-CN" altLang="en-US" b="1" dirty="0">
                <a:solidFill>
                  <a:srgbClr val="FF0000"/>
                </a:solidFill>
                <a:latin typeface="华文仿宋" pitchFamily="2" charset="-122"/>
                <a:ea typeface="华文仿宋" pitchFamily="2" charset="-122"/>
              </a:rPr>
              <a:t>“</a:t>
            </a:r>
            <a:r>
              <a:rPr lang="zh-CN" altLang="en-US" b="1" dirty="0">
                <a:solidFill>
                  <a:srgbClr val="FF0000"/>
                </a:solidFill>
                <a:ea typeface="华文仿宋" pitchFamily="2" charset="-122"/>
              </a:rPr>
              <a:t>不知道为什么要这样做</a:t>
            </a:r>
            <a:r>
              <a:rPr lang="zh-CN" altLang="en-US" b="1" dirty="0">
                <a:solidFill>
                  <a:srgbClr val="FF0000"/>
                </a:solidFill>
                <a:latin typeface="华文仿宋" pitchFamily="2" charset="-122"/>
                <a:ea typeface="华文仿宋" pitchFamily="2" charset="-122"/>
              </a:rPr>
              <a:t>”</a:t>
            </a:r>
            <a:r>
              <a:rPr lang="zh-CN" altLang="en-US" b="1" dirty="0">
                <a:solidFill>
                  <a:srgbClr val="FF0000"/>
                </a:solidFill>
                <a:ea typeface="华文仿宋" pitchFamily="2" charset="-122"/>
              </a:rPr>
              <a:t>与</a:t>
            </a:r>
            <a:r>
              <a:rPr lang="zh-CN" altLang="en-US" b="1" dirty="0">
                <a:solidFill>
                  <a:srgbClr val="FF0000"/>
                </a:solidFill>
                <a:latin typeface="华文仿宋" pitchFamily="2" charset="-122"/>
                <a:ea typeface="华文仿宋" pitchFamily="2" charset="-122"/>
              </a:rPr>
              <a:t>“</a:t>
            </a:r>
            <a:r>
              <a:rPr lang="zh-CN" altLang="en-US" b="1" dirty="0">
                <a:solidFill>
                  <a:srgbClr val="FF0000"/>
                </a:solidFill>
                <a:ea typeface="华文仿宋" pitchFamily="2" charset="-122"/>
              </a:rPr>
              <a:t>但是觉得非这样做不可</a:t>
            </a:r>
            <a:r>
              <a:rPr lang="zh-CN" altLang="en-US" b="1" dirty="0">
                <a:solidFill>
                  <a:srgbClr val="FF0000"/>
                </a:solidFill>
                <a:latin typeface="华文仿宋" pitchFamily="2" charset="-122"/>
                <a:ea typeface="华文仿宋" pitchFamily="2" charset="-122"/>
              </a:rPr>
              <a:t>”</a:t>
            </a:r>
            <a:r>
              <a:rPr lang="zh-CN" altLang="en-US" b="1" dirty="0">
                <a:solidFill>
                  <a:srgbClr val="FF0000"/>
                </a:solidFill>
                <a:ea typeface="华文仿宋" pitchFamily="2" charset="-122"/>
              </a:rPr>
              <a:t>看似矛盾，实际上反映了桑娜同情穷人、关心穷人的善良品质。</a:t>
            </a:r>
          </a:p>
        </p:txBody>
      </p:sp>
      <p:sp>
        <p:nvSpPr>
          <p:cNvPr id="30723" name="Text Box 3"/>
          <p:cNvSpPr txBox="1"/>
          <p:nvPr/>
        </p:nvSpPr>
        <p:spPr>
          <a:xfrm>
            <a:off x="714375" y="571500"/>
            <a:ext cx="7543800" cy="1066800"/>
          </a:xfrm>
          <a:prstGeom prst="rect">
            <a:avLst/>
          </a:prstGeom>
          <a:noFill/>
          <a:ln w="9525">
            <a:noFill/>
          </a:ln>
        </p:spPr>
        <p:txBody>
          <a:bodyPr>
            <a:spAutoFit/>
          </a:bodyPr>
          <a:lstStyle/>
          <a:p>
            <a:pPr>
              <a:spcBef>
                <a:spcPct val="20000"/>
              </a:spcBef>
            </a:pPr>
            <a:r>
              <a:rPr lang="en-US" altLang="zh-CN" sz="3200" b="1" dirty="0"/>
              <a:t> </a:t>
            </a:r>
            <a:r>
              <a:rPr lang="en-US" altLang="zh-CN" sz="3200" b="1" dirty="0" smtClean="0"/>
              <a:t>     </a:t>
            </a:r>
            <a:r>
              <a:rPr lang="zh-CN" altLang="en-US" sz="3200" b="1" dirty="0" smtClean="0">
                <a:solidFill>
                  <a:srgbClr val="006600"/>
                </a:solidFill>
                <a:latin typeface="Arial" panose="020B0604020202020204" pitchFamily="34" charset="0"/>
              </a:rPr>
              <a:t>她</a:t>
            </a:r>
            <a:r>
              <a:rPr lang="zh-CN" altLang="en-US" sz="3200" b="1" dirty="0">
                <a:solidFill>
                  <a:srgbClr val="006600"/>
                </a:solidFill>
                <a:latin typeface="Arial" panose="020B0604020202020204" pitchFamily="34" charset="0"/>
              </a:rPr>
              <a:t>的心跳得很厉害，自己也不知道为什么要这样做，但是觉得非这样做不可。</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0723"/>
                                        </p:tgtEl>
                                        <p:attrNameLst>
                                          <p:attrName>style.visibility</p:attrName>
                                        </p:attrNameLst>
                                      </p:cBhvr>
                                      <p:to>
                                        <p:strVal val="visible"/>
                                      </p:to>
                                    </p:set>
                                    <p:anim calcmode="lin" valueType="num">
                                      <p:cBhvr>
                                        <p:cTn id="7" dur="1000" fill="hold"/>
                                        <p:tgtEl>
                                          <p:spTgt spid="30723"/>
                                        </p:tgtEl>
                                        <p:attrNameLst>
                                          <p:attrName>ppt_x</p:attrName>
                                        </p:attrNameLst>
                                      </p:cBhvr>
                                      <p:tavLst>
                                        <p:tav tm="0">
                                          <p:val>
                                            <p:strVal val="#ppt_x-.2"/>
                                          </p:val>
                                        </p:tav>
                                        <p:tav tm="100000">
                                          <p:val>
                                            <p:strVal val="#ppt_x"/>
                                          </p:val>
                                        </p:tav>
                                      </p:tavLst>
                                    </p:anim>
                                    <p:anim calcmode="lin" valueType="num">
                                      <p:cBhvr>
                                        <p:cTn id="8" dur="1000" fill="hold"/>
                                        <p:tgtEl>
                                          <p:spTgt spid="3072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0723"/>
                                        </p:tgtEl>
                                      </p:cBhvr>
                                    </p:animEffec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30722">
                                            <p:txEl>
                                              <p:pRg st="0" end="0"/>
                                            </p:txEl>
                                          </p:spTgt>
                                        </p:tgtEl>
                                        <p:attrNameLst>
                                          <p:attrName>style.visibility</p:attrName>
                                        </p:attrNameLst>
                                      </p:cBhvr>
                                      <p:to>
                                        <p:strVal val="visible"/>
                                      </p:to>
                                    </p:set>
                                    <p:anim calcmode="discrete" valueType="clr">
                                      <p:cBhvr override="childStyle">
                                        <p:cTn id="14" dur="80"/>
                                        <p:tgtEl>
                                          <p:spTgt spid="3072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0722">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30722">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build="p"/>
      <p:bldP spid="3072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p:nvPr/>
        </p:nvSpPr>
        <p:spPr>
          <a:xfrm>
            <a:off x="250825" y="333375"/>
            <a:ext cx="3744913" cy="701675"/>
          </a:xfrm>
          <a:prstGeom prst="rect">
            <a:avLst/>
          </a:prstGeom>
          <a:noFill/>
          <a:ln w="9525">
            <a:noFill/>
          </a:ln>
        </p:spPr>
        <p:txBody>
          <a:bodyPr>
            <a:spAutoFit/>
          </a:bodyPr>
          <a:lstStyle/>
          <a:p>
            <a:pPr>
              <a:spcBef>
                <a:spcPct val="50000"/>
              </a:spcBef>
            </a:pPr>
            <a:r>
              <a:rPr lang="zh-CN" altLang="en-US" sz="4000" b="1" dirty="0">
                <a:solidFill>
                  <a:srgbClr val="FF0000"/>
                </a:solidFill>
                <a:latin typeface="Times New Roman" panose="02020603050405020304" pitchFamily="18" charset="0"/>
                <a:ea typeface="方正大黑简体" pitchFamily="2" charset="-122"/>
              </a:rPr>
              <a:t>心理描写：</a:t>
            </a:r>
          </a:p>
        </p:txBody>
      </p:sp>
      <p:sp>
        <p:nvSpPr>
          <p:cNvPr id="37891" name="Text Box 3"/>
          <p:cNvSpPr txBox="1"/>
          <p:nvPr/>
        </p:nvSpPr>
        <p:spPr>
          <a:xfrm>
            <a:off x="285750" y="1500188"/>
            <a:ext cx="8464550" cy="3046412"/>
          </a:xfrm>
          <a:prstGeom prst="rect">
            <a:avLst/>
          </a:prstGeom>
          <a:noFill/>
          <a:ln w="9525">
            <a:noFill/>
          </a:ln>
        </p:spPr>
        <p:txBody>
          <a:bodyPr>
            <a:spAutoFit/>
          </a:bodyPr>
          <a:lstStyle/>
          <a:p>
            <a:pPr>
              <a:lnSpc>
                <a:spcPct val="120000"/>
              </a:lnSpc>
            </a:pPr>
            <a:r>
              <a:rPr lang="zh-CN" altLang="en-US" sz="3200" b="1" dirty="0">
                <a:latin typeface="Times New Roman" panose="02020603050405020304" pitchFamily="18" charset="0"/>
                <a:ea typeface="楷体_GB2312" panose="02010609030101010101" pitchFamily="49" charset="-122"/>
              </a:rPr>
              <a:t>　</a:t>
            </a:r>
            <a:r>
              <a:rPr lang="zh-CN" altLang="en-US" sz="3200" b="1" dirty="0">
                <a:latin typeface="楷体_GB2312" panose="02010609030101010101" pitchFamily="49" charset="-122"/>
                <a:ea typeface="楷体_GB2312" panose="02010609030101010101" pitchFamily="49" charset="-122"/>
              </a:rPr>
              <a:t>　她忐忑不安地想：</a:t>
            </a:r>
            <a:r>
              <a:rPr lang="zh-CN" altLang="en-US" sz="3200" b="1" dirty="0">
                <a:latin typeface="Arial" panose="020B0604020202020204" pitchFamily="34" charset="0"/>
                <a:ea typeface="楷体_GB2312" panose="02010609030101010101" pitchFamily="49" charset="-122"/>
              </a:rPr>
              <a:t>“</a:t>
            </a:r>
            <a:r>
              <a:rPr lang="zh-CN" altLang="en-US" sz="3200" b="1" dirty="0">
                <a:latin typeface="楷体_GB2312" panose="02010609030101010101" pitchFamily="49" charset="-122"/>
                <a:ea typeface="楷体_GB2312" panose="02010609030101010101" pitchFamily="49" charset="-122"/>
              </a:rPr>
              <a:t>他会说什么呢？这是闹着玩的吗？ 五个孩子已经够他受的了</a:t>
            </a:r>
            <a:r>
              <a:rPr lang="en-US" altLang="zh-CN" sz="3200" b="1" dirty="0">
                <a:latin typeface="宋体" panose="02010600030101010101" pitchFamily="2" charset="-122"/>
              </a:rPr>
              <a:t>……</a:t>
            </a:r>
            <a:r>
              <a:rPr lang="zh-CN" altLang="en-US" sz="3200" b="1" dirty="0">
                <a:latin typeface="楷体_GB2312" panose="02010609030101010101" pitchFamily="49" charset="-122"/>
                <a:ea typeface="楷体_GB2312" panose="02010609030101010101" pitchFamily="49" charset="-122"/>
              </a:rPr>
              <a:t>是他来啦？</a:t>
            </a:r>
            <a:r>
              <a:rPr lang="en-US" altLang="zh-CN" sz="3200" b="1" dirty="0">
                <a:latin typeface="宋体" panose="02010600030101010101" pitchFamily="2" charset="-122"/>
              </a:rPr>
              <a:t>……</a:t>
            </a:r>
            <a:r>
              <a:rPr lang="zh-CN" altLang="en-US" sz="3200" b="1" dirty="0">
                <a:latin typeface="楷体_GB2312" panose="02010609030101010101" pitchFamily="49" charset="-122"/>
                <a:ea typeface="楷体_GB2312" panose="02010609030101010101" pitchFamily="49" charset="-122"/>
              </a:rPr>
              <a:t>不，还没来！</a:t>
            </a:r>
            <a:r>
              <a:rPr lang="en-US" altLang="zh-CN" sz="3200" b="1" dirty="0">
                <a:latin typeface="楷体_GB2312" panose="02010609030101010101" pitchFamily="49" charset="-122"/>
                <a:ea typeface="楷体_GB2312" panose="02010609030101010101" pitchFamily="49" charset="-122"/>
              </a:rPr>
              <a:t> </a:t>
            </a:r>
            <a:r>
              <a:rPr lang="en-US" altLang="zh-CN" sz="3200" b="1" dirty="0">
                <a:latin typeface="宋体" panose="02010600030101010101" pitchFamily="2" charset="-122"/>
              </a:rPr>
              <a:t>…… </a:t>
            </a:r>
            <a:r>
              <a:rPr lang="zh-CN" altLang="en-US" sz="3200" b="1" dirty="0">
                <a:latin typeface="楷体_GB2312" panose="02010609030101010101" pitchFamily="49" charset="-122"/>
                <a:ea typeface="楷体_GB2312" panose="02010609030101010101" pitchFamily="49" charset="-122"/>
              </a:rPr>
              <a:t>为什么把他们抱过来啊？</a:t>
            </a:r>
            <a:r>
              <a:rPr lang="en-US" altLang="zh-CN" sz="3200" b="1" dirty="0">
                <a:latin typeface="宋体" panose="02010600030101010101" pitchFamily="2" charset="-122"/>
              </a:rPr>
              <a:t>……</a:t>
            </a:r>
            <a:r>
              <a:rPr lang="zh-CN" altLang="en-US" sz="3200" b="1" dirty="0">
                <a:latin typeface="楷体_GB2312" panose="02010609030101010101" pitchFamily="49" charset="-122"/>
                <a:ea typeface="楷体_GB2312" panose="02010609030101010101" pitchFamily="49" charset="-122"/>
              </a:rPr>
              <a:t>他会揍我的！那也活该，我自作自受</a:t>
            </a:r>
            <a:r>
              <a:rPr lang="en-US" altLang="zh-CN" sz="3200" b="1" dirty="0">
                <a:latin typeface="宋体" panose="02010600030101010101" pitchFamily="2" charset="-122"/>
              </a:rPr>
              <a:t>……</a:t>
            </a:r>
            <a:r>
              <a:rPr lang="zh-CN" altLang="en-US" sz="3200" b="1" dirty="0">
                <a:latin typeface="楷体_GB2312" panose="02010609030101010101" pitchFamily="49" charset="-122"/>
                <a:ea typeface="楷体_GB2312" panose="02010609030101010101" pitchFamily="49" charset="-122"/>
              </a:rPr>
              <a:t>嗯，揍我一顿也好！</a:t>
            </a:r>
            <a:r>
              <a:rPr lang="en-US" altLang="zh-CN" sz="3200" b="1" dirty="0">
                <a:latin typeface="宋体" panose="02010600030101010101" pitchFamily="2" charset="-122"/>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checkerboard(across)">
                                      <p:cBhvr>
                                        <p:cTn id="7" dur="500"/>
                                        <p:tgtEl>
                                          <p:spTgt spid="378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p:cNvSpPr>
          <p:nvPr>
            <p:ph idx="1"/>
          </p:nvPr>
        </p:nvSpPr>
        <p:spPr>
          <a:xfrm>
            <a:off x="142875" y="2500313"/>
            <a:ext cx="8713788" cy="3933825"/>
          </a:xfrm>
        </p:spPr>
        <p:txBody>
          <a:bodyPr vert="horz" wrap="square" lIns="91440" tIns="45720" rIns="91440" bIns="45720" anchor="t"/>
          <a:lstStyle/>
          <a:p>
            <a:pPr eaLnBrk="1">
              <a:lnSpc>
                <a:spcPct val="90000"/>
              </a:lnSpc>
              <a:buFont typeface="Wingdings" panose="05000000000000000000" pitchFamily="2" charset="2"/>
              <a:buNone/>
            </a:pPr>
            <a:r>
              <a:rPr lang="zh-CN" altLang="en-US" dirty="0"/>
              <a:t>　　　</a:t>
            </a:r>
            <a:r>
              <a:rPr lang="zh-CN" altLang="en-US" b="1" dirty="0">
                <a:solidFill>
                  <a:srgbClr val="FF0000"/>
                </a:solidFill>
                <a:ea typeface="华文仿宋" pitchFamily="2" charset="-122"/>
              </a:rPr>
              <a:t>桑娜抱回孤儿后，心里十分紧张、担忧，担心给丈夫增加负担，不知道怎么告诉丈夫这件事。但是她最终决定宁可让丈夫揍一顿，也要收养孤儿。透过桑娜的心理活动，读者能感受到桑娜深爱丈夫，同情孤儿，宁可自己吃苦也要帮助别人的美好心灵。省略号的连续运用，表明桑娜当时的心理活动的时断时续，逼真地写出了桑娜不安的心理。</a:t>
            </a:r>
          </a:p>
        </p:txBody>
      </p:sp>
      <p:sp>
        <p:nvSpPr>
          <p:cNvPr id="31747" name="Text Box 3"/>
          <p:cNvSpPr txBox="1"/>
          <p:nvPr/>
        </p:nvSpPr>
        <p:spPr>
          <a:xfrm>
            <a:off x="428625" y="214313"/>
            <a:ext cx="8358188" cy="2308225"/>
          </a:xfrm>
          <a:prstGeom prst="rect">
            <a:avLst/>
          </a:prstGeom>
          <a:noFill/>
          <a:ln w="9525">
            <a:noFill/>
          </a:ln>
        </p:spPr>
        <p:txBody>
          <a:bodyPr>
            <a:spAutoFit/>
          </a:bodyPr>
          <a:lstStyle/>
          <a:p>
            <a:pPr>
              <a:lnSpc>
                <a:spcPct val="90000"/>
              </a:lnSpc>
              <a:spcBef>
                <a:spcPct val="20000"/>
              </a:spcBef>
            </a:pPr>
            <a:r>
              <a:rPr lang="en-US" altLang="zh-CN" sz="3200" b="1" dirty="0"/>
              <a:t> </a:t>
            </a:r>
            <a:r>
              <a:rPr lang="en-US" altLang="zh-CN" sz="3200" b="1" dirty="0" smtClean="0"/>
              <a:t>      </a:t>
            </a:r>
            <a:r>
              <a:rPr lang="zh-CN" altLang="en-US" sz="3200" b="1" dirty="0" smtClean="0">
                <a:solidFill>
                  <a:srgbClr val="3333FF"/>
                </a:solidFill>
                <a:latin typeface="Arial" panose="020B0604020202020204" pitchFamily="34" charset="0"/>
              </a:rPr>
              <a:t>她</a:t>
            </a:r>
            <a:r>
              <a:rPr lang="zh-CN" altLang="en-US" sz="3200" b="1" dirty="0">
                <a:solidFill>
                  <a:srgbClr val="3333FF"/>
                </a:solidFill>
                <a:latin typeface="Arial" panose="020B0604020202020204" pitchFamily="34" charset="0"/>
              </a:rPr>
              <a:t>忐忑不安地想：</a:t>
            </a:r>
            <a:r>
              <a:rPr lang="zh-CN" altLang="en-US" sz="3200" b="1" dirty="0">
                <a:solidFill>
                  <a:srgbClr val="3333FF"/>
                </a:solidFill>
                <a:latin typeface="宋体" panose="02010600030101010101" pitchFamily="2" charset="-122"/>
              </a:rPr>
              <a:t>“</a:t>
            </a:r>
            <a:r>
              <a:rPr lang="zh-CN" altLang="en-US" sz="3200" b="1" dirty="0">
                <a:solidFill>
                  <a:srgbClr val="3333FF"/>
                </a:solidFill>
                <a:latin typeface="Arial" panose="020B0604020202020204" pitchFamily="34" charset="0"/>
              </a:rPr>
              <a:t>他会说什么呢？这是闹着玩的吗？自己的五个孩子已经够他受的了</a:t>
            </a:r>
            <a:r>
              <a:rPr lang="en-US" altLang="zh-CN" sz="3200" b="1" dirty="0">
                <a:solidFill>
                  <a:srgbClr val="3333FF"/>
                </a:solidFill>
                <a:latin typeface="宋体" panose="02010600030101010101" pitchFamily="2" charset="-122"/>
              </a:rPr>
              <a:t>……</a:t>
            </a:r>
            <a:r>
              <a:rPr lang="zh-CN" altLang="en-US" sz="3200" b="1" dirty="0">
                <a:solidFill>
                  <a:srgbClr val="3333FF"/>
                </a:solidFill>
                <a:latin typeface="Arial" panose="020B0604020202020204" pitchFamily="34" charset="0"/>
              </a:rPr>
              <a:t>是他来啦？</a:t>
            </a:r>
            <a:r>
              <a:rPr lang="en-US" altLang="zh-CN" sz="3200" b="1" dirty="0">
                <a:solidFill>
                  <a:srgbClr val="3333FF"/>
                </a:solidFill>
                <a:latin typeface="宋体" panose="02010600030101010101" pitchFamily="2" charset="-122"/>
              </a:rPr>
              <a:t>……</a:t>
            </a:r>
            <a:r>
              <a:rPr lang="zh-CN" altLang="en-US" sz="3200" b="1" dirty="0">
                <a:solidFill>
                  <a:srgbClr val="3333FF"/>
                </a:solidFill>
                <a:latin typeface="Arial" panose="020B0604020202020204" pitchFamily="34" charset="0"/>
              </a:rPr>
              <a:t>不，还没来！</a:t>
            </a:r>
            <a:r>
              <a:rPr lang="en-US" altLang="zh-CN" sz="3200" b="1" dirty="0">
                <a:solidFill>
                  <a:srgbClr val="3333FF"/>
                </a:solidFill>
                <a:latin typeface="宋体" panose="02010600030101010101" pitchFamily="2" charset="-122"/>
              </a:rPr>
              <a:t>……</a:t>
            </a:r>
            <a:r>
              <a:rPr lang="zh-CN" altLang="en-US" sz="3200" b="1" dirty="0">
                <a:solidFill>
                  <a:srgbClr val="3333FF"/>
                </a:solidFill>
                <a:latin typeface="Arial" panose="020B0604020202020204" pitchFamily="34" charset="0"/>
              </a:rPr>
              <a:t>为什么把他们抱过来啊？</a:t>
            </a:r>
            <a:r>
              <a:rPr lang="en-US" altLang="zh-CN" sz="3200" b="1" dirty="0">
                <a:solidFill>
                  <a:srgbClr val="3333FF"/>
                </a:solidFill>
                <a:latin typeface="宋体" panose="02010600030101010101" pitchFamily="2" charset="-122"/>
              </a:rPr>
              <a:t>……</a:t>
            </a:r>
            <a:r>
              <a:rPr lang="zh-CN" altLang="en-US" sz="3200" b="1" dirty="0">
                <a:solidFill>
                  <a:srgbClr val="3333FF"/>
                </a:solidFill>
                <a:latin typeface="Arial" panose="020B0604020202020204" pitchFamily="34" charset="0"/>
              </a:rPr>
              <a:t>他会揍我的！那也活该，我自作自受</a:t>
            </a:r>
            <a:r>
              <a:rPr lang="en-US" altLang="zh-CN" sz="3200" b="1" dirty="0">
                <a:solidFill>
                  <a:srgbClr val="3333FF"/>
                </a:solidFill>
                <a:latin typeface="宋体" panose="02010600030101010101" pitchFamily="2" charset="-122"/>
              </a:rPr>
              <a:t>……</a:t>
            </a:r>
            <a:r>
              <a:rPr lang="zh-CN" altLang="en-US" sz="3200" b="1" dirty="0">
                <a:solidFill>
                  <a:srgbClr val="3333FF"/>
                </a:solidFill>
                <a:latin typeface="Arial" panose="020B0604020202020204" pitchFamily="34" charset="0"/>
              </a:rPr>
              <a:t>嗯，揍我一顿也好！</a:t>
            </a:r>
            <a:r>
              <a:rPr lang="zh-CN" altLang="en-US" sz="3200" b="1" dirty="0">
                <a:solidFill>
                  <a:srgbClr val="3333FF"/>
                </a:solidFill>
                <a:latin typeface="宋体" panose="02010600030101010101" pitchFamily="2" charset="-122"/>
              </a:rPr>
              <a:t>”</a:t>
            </a:r>
            <a:endParaRPr lang="zh-CN" altLang="en-US" sz="3200" b="1" dirty="0">
              <a:solidFill>
                <a:srgbClr val="3333FF"/>
              </a:solidFill>
              <a:latin typeface="Arial" panose="020B0604020202020204" pitchFamily="34" charset="0"/>
            </a:endParaRPr>
          </a:p>
        </p:txBody>
      </p:sp>
    </p:spTree>
    <p:extLst>
      <p:ext uri="{BB962C8B-B14F-4D97-AF65-F5344CB8AC3E}">
        <p14:creationId xmlns:p14="http://schemas.microsoft.com/office/powerpoint/2010/main" val="22915387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1747"/>
                                        </p:tgtEl>
                                        <p:attrNameLst>
                                          <p:attrName>style.visibility</p:attrName>
                                        </p:attrNameLst>
                                      </p:cBhvr>
                                      <p:to>
                                        <p:strVal val="visible"/>
                                      </p:to>
                                    </p:set>
                                    <p:animEffect transition="in" filter="randombar(horizontal)">
                                      <p:cBhvr>
                                        <p:cTn id="7" dur="500"/>
                                        <p:tgtEl>
                                          <p:spTgt spid="31747"/>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31746">
                                            <p:txEl>
                                              <p:pRg st="0" end="0"/>
                                            </p:txEl>
                                          </p:spTgt>
                                        </p:tgtEl>
                                        <p:attrNameLst>
                                          <p:attrName>style.visibility</p:attrName>
                                        </p:attrNameLst>
                                      </p:cBhvr>
                                      <p:to>
                                        <p:strVal val="visible"/>
                                      </p:to>
                                    </p:set>
                                    <p:anim calcmode="discrete" valueType="clr">
                                      <p:cBhvr override="childStyle">
                                        <p:cTn id="12" dur="80"/>
                                        <p:tgtEl>
                                          <p:spTgt spid="31746">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31746">
                                            <p:txEl>
                                              <p:pRg st="0" end="0"/>
                                            </p:txEl>
                                          </p:spTgt>
                                        </p:tgtEl>
                                        <p:attrNameLst>
                                          <p:attrName>fillcolor</p:attrName>
                                        </p:attrNameLst>
                                      </p:cBhvr>
                                      <p:tavLst>
                                        <p:tav tm="0">
                                          <p:val>
                                            <p:clrVal>
                                              <a:schemeClr val="accent2"/>
                                            </p:clrVal>
                                          </p:val>
                                        </p:tav>
                                        <p:tav tm="50000">
                                          <p:val>
                                            <p:clrVal>
                                              <a:schemeClr val="hlink"/>
                                            </p:clrVal>
                                          </p:val>
                                        </p:tav>
                                      </p:tavLst>
                                    </p:anim>
                                    <p:set>
                                      <p:cBhvr>
                                        <p:cTn id="14" dur="80"/>
                                        <p:tgtEl>
                                          <p:spTgt spid="31746">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build="p"/>
      <p:bldP spid="3174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p:nvPr/>
        </p:nvSpPr>
        <p:spPr>
          <a:xfrm>
            <a:off x="214313" y="139700"/>
            <a:ext cx="2963862" cy="646113"/>
          </a:xfrm>
          <a:prstGeom prst="rect">
            <a:avLst/>
          </a:prstGeom>
          <a:noFill/>
          <a:ln w="9525">
            <a:noFill/>
          </a:ln>
        </p:spPr>
        <p:txBody>
          <a:bodyPr>
            <a:spAutoFit/>
          </a:bodyPr>
          <a:lstStyle/>
          <a:p>
            <a:pPr>
              <a:spcBef>
                <a:spcPct val="50000"/>
              </a:spcBef>
            </a:pPr>
            <a:r>
              <a:rPr lang="zh-CN" altLang="en-US" sz="3600" b="1" dirty="0">
                <a:solidFill>
                  <a:srgbClr val="FF0000"/>
                </a:solidFill>
                <a:latin typeface="Times New Roman" panose="02020603050405020304" pitchFamily="18" charset="0"/>
                <a:ea typeface="方正大黑简体" pitchFamily="2" charset="-122"/>
              </a:rPr>
              <a:t>对话描写：</a:t>
            </a:r>
          </a:p>
        </p:txBody>
      </p:sp>
      <p:sp>
        <p:nvSpPr>
          <p:cNvPr id="38915" name="Text Box 3"/>
          <p:cNvSpPr txBox="1"/>
          <p:nvPr/>
        </p:nvSpPr>
        <p:spPr>
          <a:xfrm>
            <a:off x="714375" y="1143000"/>
            <a:ext cx="7786688" cy="3540125"/>
          </a:xfrm>
          <a:prstGeom prst="rect">
            <a:avLst/>
          </a:prstGeom>
          <a:noFill/>
          <a:ln w="9525">
            <a:noFill/>
          </a:ln>
        </p:spPr>
        <p:txBody>
          <a:bodyPr>
            <a:spAutoFit/>
          </a:bodyPr>
          <a:lstStyle/>
          <a:p>
            <a:r>
              <a:rPr lang="en-US" altLang="zh-CN" sz="3200" b="1" dirty="0">
                <a:latin typeface="宋体" panose="02010600030101010101" pitchFamily="2" charset="-122"/>
              </a:rPr>
              <a:t>    “</a:t>
            </a:r>
            <a:r>
              <a:rPr lang="zh-CN" altLang="en-US" sz="3200" b="1" dirty="0">
                <a:latin typeface="楷体_GB2312" panose="02010609030101010101" pitchFamily="49" charset="-122"/>
                <a:ea typeface="楷体_GB2312" panose="02010609030101010101" pitchFamily="49" charset="-122"/>
              </a:rPr>
              <a:t>你知道吗？</a:t>
            </a:r>
            <a:r>
              <a:rPr lang="zh-CN" altLang="en-US" sz="3200" b="1" dirty="0">
                <a:latin typeface="宋体" panose="02010600030101010101" pitchFamily="2" charset="-122"/>
              </a:rPr>
              <a:t>”</a:t>
            </a:r>
            <a:r>
              <a:rPr lang="zh-CN" altLang="en-US" sz="3200" b="1" dirty="0">
                <a:latin typeface="楷体_GB2312" panose="02010609030101010101" pitchFamily="49" charset="-122"/>
                <a:ea typeface="楷体_GB2312" panose="02010609030101010101" pitchFamily="49" charset="-122"/>
              </a:rPr>
              <a:t>桑娜说</a:t>
            </a:r>
            <a:r>
              <a:rPr lang="zh-CN" altLang="en-US" sz="3200" b="1" dirty="0">
                <a:latin typeface="宋体" panose="02010600030101010101" pitchFamily="2" charset="-122"/>
              </a:rPr>
              <a:t>，</a:t>
            </a:r>
            <a:r>
              <a:rPr lang="zh-CN" altLang="en-US" sz="3200" b="1" dirty="0">
                <a:latin typeface="Arial" panose="020B0604020202020204" pitchFamily="34" charset="0"/>
                <a:ea typeface="楷体_GB2312" panose="02010609030101010101" pitchFamily="49" charset="-122"/>
              </a:rPr>
              <a:t>“</a:t>
            </a:r>
            <a:r>
              <a:rPr lang="zh-CN" altLang="en-US" sz="3200" b="1" dirty="0">
                <a:latin typeface="楷体_GB2312" panose="02010609030101010101" pitchFamily="49" charset="-122"/>
                <a:ea typeface="楷体_GB2312" panose="02010609030101010101" pitchFamily="49" charset="-122"/>
              </a:rPr>
              <a:t>咱们的邻居西蒙死了。</a:t>
            </a:r>
            <a:r>
              <a:rPr lang="zh-CN" altLang="en-US" sz="3200" b="1" dirty="0">
                <a:latin typeface="宋体" panose="02010600030101010101" pitchFamily="2" charset="-122"/>
              </a:rPr>
              <a:t>”</a:t>
            </a:r>
          </a:p>
          <a:p>
            <a:r>
              <a:rPr lang="zh-CN" altLang="en-US" sz="3200" b="1" dirty="0">
                <a:latin typeface="宋体" panose="02010600030101010101" pitchFamily="2" charset="-122"/>
              </a:rPr>
              <a:t>    “</a:t>
            </a:r>
            <a:r>
              <a:rPr lang="zh-CN" altLang="en-US" sz="3200" b="1" dirty="0">
                <a:latin typeface="楷体_GB2312" panose="02010609030101010101" pitchFamily="49" charset="-122"/>
                <a:ea typeface="楷体_GB2312" panose="02010609030101010101" pitchFamily="49" charset="-122"/>
              </a:rPr>
              <a:t>哦</a:t>
            </a:r>
            <a:r>
              <a:rPr lang="zh-CN" altLang="en-US" sz="3200" b="1" dirty="0">
                <a:latin typeface="宋体" panose="02010600030101010101" pitchFamily="2" charset="-122"/>
              </a:rPr>
              <a:t>？</a:t>
            </a:r>
            <a:r>
              <a:rPr lang="zh-CN" altLang="en-US" sz="3200" b="1" dirty="0">
                <a:latin typeface="楷体_GB2312" panose="02010609030101010101" pitchFamily="49" charset="-122"/>
                <a:ea typeface="楷体_GB2312" panose="02010609030101010101" pitchFamily="49" charset="-122"/>
              </a:rPr>
              <a:t>什么时候？</a:t>
            </a:r>
            <a:r>
              <a:rPr lang="zh-CN" altLang="en-US" sz="3200" b="1" dirty="0">
                <a:latin typeface="宋体" panose="02010600030101010101" pitchFamily="2" charset="-122"/>
              </a:rPr>
              <a:t>”</a:t>
            </a:r>
          </a:p>
          <a:p>
            <a:r>
              <a:rPr lang="zh-CN" altLang="en-US" sz="3200" b="1" dirty="0">
                <a:latin typeface="宋体" panose="02010600030101010101" pitchFamily="2" charset="-122"/>
              </a:rPr>
              <a:t>    “</a:t>
            </a:r>
            <a:r>
              <a:rPr lang="zh-CN" altLang="en-US" sz="3200" b="1" dirty="0">
                <a:latin typeface="楷体_GB2312" panose="02010609030101010101" pitchFamily="49" charset="-122"/>
                <a:ea typeface="楷体_GB2312" panose="02010609030101010101" pitchFamily="49" charset="-122"/>
              </a:rPr>
              <a:t>我也不知道，大概是昨天。唉！她死得好惨哪</a:t>
            </a:r>
            <a:r>
              <a:rPr lang="zh-CN" altLang="en-US" sz="3200" b="1" dirty="0">
                <a:latin typeface="宋体" panose="02010600030101010101" pitchFamily="2" charset="-122"/>
              </a:rPr>
              <a:t>！</a:t>
            </a:r>
            <a:r>
              <a:rPr lang="zh-CN" altLang="en-US" sz="3200" b="1" dirty="0">
                <a:latin typeface="楷体_GB2312" panose="02010609030101010101" pitchFamily="49" charset="-122"/>
                <a:ea typeface="楷体_GB2312" panose="02010609030101010101" pitchFamily="49" charset="-122"/>
              </a:rPr>
              <a:t>两个孩子都在她身边，睡着了。他们那么小</a:t>
            </a:r>
            <a:r>
              <a:rPr lang="en-US" altLang="zh-CN" sz="3200" b="1" dirty="0">
                <a:latin typeface="宋体" panose="02010600030101010101" pitchFamily="2" charset="-122"/>
              </a:rPr>
              <a:t>……</a:t>
            </a:r>
            <a:r>
              <a:rPr lang="zh-CN" altLang="en-US" sz="3200" b="1" dirty="0">
                <a:latin typeface="楷体_GB2312" panose="02010609030101010101" pitchFamily="49" charset="-122"/>
                <a:ea typeface="楷体_GB2312" panose="02010609030101010101" pitchFamily="49" charset="-122"/>
              </a:rPr>
              <a:t>一个还不会说话，另一个刚会爬</a:t>
            </a:r>
            <a:r>
              <a:rPr lang="en-US" altLang="zh-CN" sz="3200" b="1" dirty="0">
                <a:latin typeface="宋体" panose="02010600030101010101" pitchFamily="2" charset="-122"/>
              </a:rPr>
              <a:t>……”</a:t>
            </a:r>
            <a:r>
              <a:rPr lang="zh-CN" altLang="en-US" sz="3200" b="1" dirty="0">
                <a:latin typeface="楷体_GB2312" panose="02010609030101010101" pitchFamily="49" charset="-122"/>
                <a:ea typeface="楷体_GB2312" panose="02010609030101010101" pitchFamily="49" charset="-122"/>
              </a:rPr>
              <a:t>桑娜沉默了。</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checkerboard(across)">
                                      <p:cBhvr>
                                        <p:cTn id="7" dur="500"/>
                                        <p:tgtEl>
                                          <p:spTgt spid="389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Effect transition="in" filter="checkerboard(across)">
                                      <p:cBhvr>
                                        <p:cTn id="12" dur="500"/>
                                        <p:tgtEl>
                                          <p:spTgt spid="389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Effect transition="in" filter="checkerboard(across)">
                                      <p:cBhvr>
                                        <p:cTn id="17" dur="500"/>
                                        <p:tgtEl>
                                          <p:spTgt spid="389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p:nvPr/>
        </p:nvSpPr>
        <p:spPr>
          <a:xfrm>
            <a:off x="214313" y="139700"/>
            <a:ext cx="2963862" cy="646113"/>
          </a:xfrm>
          <a:prstGeom prst="rect">
            <a:avLst/>
          </a:prstGeom>
          <a:noFill/>
          <a:ln w="9525">
            <a:noFill/>
          </a:ln>
        </p:spPr>
        <p:txBody>
          <a:bodyPr>
            <a:spAutoFit/>
          </a:bodyPr>
          <a:lstStyle/>
          <a:p>
            <a:pPr>
              <a:spcBef>
                <a:spcPct val="50000"/>
              </a:spcBef>
            </a:pPr>
            <a:r>
              <a:rPr lang="zh-CN" altLang="en-US" sz="3600" b="1" dirty="0">
                <a:solidFill>
                  <a:srgbClr val="FF0000"/>
                </a:solidFill>
                <a:latin typeface="Times New Roman" panose="02020603050405020304" pitchFamily="18" charset="0"/>
                <a:ea typeface="方正大黑简体" pitchFamily="2" charset="-122"/>
              </a:rPr>
              <a:t>对话描写：</a:t>
            </a:r>
          </a:p>
        </p:txBody>
      </p:sp>
      <p:sp>
        <p:nvSpPr>
          <p:cNvPr id="38915" name="Text Box 3"/>
          <p:cNvSpPr txBox="1"/>
          <p:nvPr/>
        </p:nvSpPr>
        <p:spPr>
          <a:xfrm>
            <a:off x="357188" y="1125538"/>
            <a:ext cx="8001000" cy="5016500"/>
          </a:xfrm>
          <a:prstGeom prst="rect">
            <a:avLst/>
          </a:prstGeom>
          <a:noFill/>
          <a:ln w="9525">
            <a:noFill/>
          </a:ln>
        </p:spPr>
        <p:txBody>
          <a:bodyPr>
            <a:spAutoFit/>
          </a:bodyPr>
          <a:lstStyle/>
          <a:p>
            <a:r>
              <a:rPr lang="zh-CN" altLang="en-US" sz="3200" b="1" dirty="0">
                <a:latin typeface="楷体_GB2312" panose="02010609030101010101" pitchFamily="49" charset="-122"/>
                <a:ea typeface="楷体_GB2312" panose="02010609030101010101" pitchFamily="49" charset="-122"/>
              </a:rPr>
              <a:t>    渔夫皱起眉，他的脸变得严肃、忧虑。</a:t>
            </a:r>
            <a:r>
              <a:rPr lang="zh-CN" altLang="en-US" sz="3200" b="1" dirty="0">
                <a:latin typeface="宋体" panose="02010600030101010101" pitchFamily="2" charset="-122"/>
              </a:rPr>
              <a:t>“</a:t>
            </a:r>
            <a:r>
              <a:rPr lang="zh-CN" altLang="en-US" sz="3200" b="1" dirty="0">
                <a:latin typeface="楷体_GB2312" panose="02010609030101010101" pitchFamily="49" charset="-122"/>
                <a:ea typeface="楷体_GB2312" panose="02010609030101010101" pitchFamily="49" charset="-122"/>
              </a:rPr>
              <a:t>嗯，是个问题</a:t>
            </a:r>
            <a:r>
              <a:rPr lang="zh-CN" altLang="en-US" sz="3200" b="1" dirty="0">
                <a:latin typeface="宋体" panose="02010600030101010101" pitchFamily="2" charset="-122"/>
              </a:rPr>
              <a:t>！</a:t>
            </a:r>
            <a:r>
              <a:rPr lang="en-US" altLang="zh-CN" sz="3200" b="1" dirty="0">
                <a:latin typeface="宋体" panose="02010600030101010101" pitchFamily="2" charset="-122"/>
              </a:rPr>
              <a:t>”</a:t>
            </a:r>
            <a:r>
              <a:rPr lang="zh-CN" altLang="en-US" sz="3200" b="1" dirty="0">
                <a:latin typeface="楷体_GB2312" panose="02010609030101010101" pitchFamily="49" charset="-122"/>
                <a:ea typeface="楷体_GB2312" panose="02010609030101010101" pitchFamily="49" charset="-122"/>
              </a:rPr>
              <a:t>他搔搔后脑勺说</a:t>
            </a:r>
            <a:r>
              <a:rPr lang="zh-CN" altLang="en-US" sz="3200" b="1" dirty="0">
                <a:latin typeface="宋体" panose="02010600030101010101" pitchFamily="2" charset="-122"/>
              </a:rPr>
              <a:t>，“</a:t>
            </a:r>
            <a:r>
              <a:rPr lang="zh-CN" altLang="en-US" sz="3200" b="1" dirty="0">
                <a:latin typeface="楷体_GB2312" panose="02010609030101010101" pitchFamily="49" charset="-122"/>
                <a:ea typeface="楷体_GB2312" panose="02010609030101010101" pitchFamily="49" charset="-122"/>
              </a:rPr>
              <a:t>嗯，你看怎么办</a:t>
            </a:r>
            <a:r>
              <a:rPr lang="zh-CN" altLang="en-US" sz="3200" b="1" dirty="0">
                <a:latin typeface="宋体" panose="02010600030101010101" pitchFamily="2" charset="-122"/>
              </a:rPr>
              <a:t>？</a:t>
            </a:r>
            <a:r>
              <a:rPr lang="zh-CN" altLang="en-US" sz="3200" b="1" dirty="0">
                <a:latin typeface="楷体_GB2312" panose="02010609030101010101" pitchFamily="49" charset="-122"/>
                <a:ea typeface="楷体_GB2312" panose="02010609030101010101" pitchFamily="49" charset="-122"/>
              </a:rPr>
              <a:t>得把他们抱来</a:t>
            </a:r>
            <a:r>
              <a:rPr lang="zh-CN" altLang="en-US" sz="3200" b="1" dirty="0">
                <a:latin typeface="宋体" panose="02010600030101010101" pitchFamily="2" charset="-122"/>
              </a:rPr>
              <a:t>，</a:t>
            </a:r>
            <a:r>
              <a:rPr lang="zh-CN" altLang="en-US" sz="3200" b="1" dirty="0">
                <a:latin typeface="楷体_GB2312" panose="02010609030101010101" pitchFamily="49" charset="-122"/>
                <a:ea typeface="楷体_GB2312" panose="02010609030101010101" pitchFamily="49" charset="-122"/>
              </a:rPr>
              <a:t>同死人呆在一起怎么行</a:t>
            </a:r>
            <a:r>
              <a:rPr lang="zh-CN" altLang="en-US" sz="3200" b="1" dirty="0">
                <a:latin typeface="宋体" panose="02010600030101010101" pitchFamily="2" charset="-122"/>
              </a:rPr>
              <a:t>！</a:t>
            </a:r>
            <a:r>
              <a:rPr lang="zh-CN" altLang="en-US" sz="3200" b="1" dirty="0">
                <a:latin typeface="楷体_GB2312" panose="02010609030101010101" pitchFamily="49" charset="-122"/>
                <a:ea typeface="楷体_GB2312" panose="02010609030101010101" pitchFamily="49" charset="-122"/>
              </a:rPr>
              <a:t>哦</a:t>
            </a:r>
            <a:r>
              <a:rPr lang="zh-CN" altLang="en-US" sz="3200" b="1" dirty="0">
                <a:latin typeface="宋体" panose="02010600030101010101" pitchFamily="2" charset="-122"/>
              </a:rPr>
              <a:t>，</a:t>
            </a:r>
            <a:r>
              <a:rPr lang="zh-CN" altLang="en-US" sz="3200" b="1" dirty="0">
                <a:latin typeface="楷体_GB2312" panose="02010609030101010101" pitchFamily="49" charset="-122"/>
                <a:ea typeface="楷体_GB2312" panose="02010609030101010101" pitchFamily="49" charset="-122"/>
              </a:rPr>
              <a:t>我们</a:t>
            </a:r>
            <a:r>
              <a:rPr lang="zh-CN" altLang="en-US" sz="3200" b="1" dirty="0">
                <a:latin typeface="宋体" panose="02010600030101010101" pitchFamily="2" charset="-122"/>
              </a:rPr>
              <a:t>，</a:t>
            </a:r>
            <a:r>
              <a:rPr lang="zh-CN" altLang="en-US" sz="3200" b="1" dirty="0">
                <a:latin typeface="楷体_GB2312" panose="02010609030101010101" pitchFamily="49" charset="-122"/>
                <a:ea typeface="楷体_GB2312" panose="02010609030101010101" pitchFamily="49" charset="-122"/>
              </a:rPr>
              <a:t>我们总能熬过去的</a:t>
            </a:r>
            <a:r>
              <a:rPr lang="zh-CN" altLang="en-US" sz="3200" b="1" dirty="0">
                <a:latin typeface="宋体" panose="02010600030101010101" pitchFamily="2" charset="-122"/>
              </a:rPr>
              <a:t>！</a:t>
            </a:r>
            <a:r>
              <a:rPr lang="zh-CN" altLang="en-US" sz="3200" b="1" dirty="0">
                <a:latin typeface="楷体_GB2312" panose="02010609030101010101" pitchFamily="49" charset="-122"/>
                <a:ea typeface="楷体_GB2312" panose="02010609030101010101" pitchFamily="49" charset="-122"/>
              </a:rPr>
              <a:t>快去</a:t>
            </a:r>
            <a:r>
              <a:rPr lang="zh-CN" altLang="en-US" sz="3200" b="1" dirty="0">
                <a:latin typeface="宋体" panose="02010600030101010101" pitchFamily="2" charset="-122"/>
              </a:rPr>
              <a:t>！</a:t>
            </a:r>
            <a:r>
              <a:rPr lang="zh-CN" altLang="en-US" sz="3200" b="1" dirty="0">
                <a:latin typeface="楷体_GB2312" panose="02010609030101010101" pitchFamily="49" charset="-122"/>
                <a:ea typeface="楷体_GB2312" panose="02010609030101010101" pitchFamily="49" charset="-122"/>
              </a:rPr>
              <a:t>别等他们醒来</a:t>
            </a:r>
            <a:r>
              <a:rPr lang="zh-CN" altLang="en-US" sz="3200" b="1" dirty="0">
                <a:latin typeface="宋体" panose="02010600030101010101" pitchFamily="2" charset="-122"/>
              </a:rPr>
              <a:t>。”</a:t>
            </a:r>
          </a:p>
          <a:p>
            <a:r>
              <a:rPr lang="zh-CN" altLang="en-US" sz="3200" b="1" dirty="0">
                <a:latin typeface="宋体" panose="02010600030101010101" pitchFamily="2" charset="-122"/>
              </a:rPr>
              <a:t>    </a:t>
            </a:r>
            <a:r>
              <a:rPr lang="zh-CN" altLang="en-US" sz="3200" b="1" dirty="0">
                <a:latin typeface="楷体_GB2312" panose="02010609030101010101" pitchFamily="49" charset="-122"/>
                <a:ea typeface="楷体_GB2312" panose="02010609030101010101" pitchFamily="49" charset="-122"/>
              </a:rPr>
              <a:t>但桑娜坐着一动不动。</a:t>
            </a:r>
          </a:p>
          <a:p>
            <a:r>
              <a:rPr lang="zh-CN" altLang="en-US" sz="3200" b="1" dirty="0">
                <a:latin typeface="宋体" panose="02010600030101010101" pitchFamily="2" charset="-122"/>
              </a:rPr>
              <a:t>    “</a:t>
            </a:r>
            <a:r>
              <a:rPr lang="zh-CN" altLang="en-US" sz="3200" b="1" dirty="0">
                <a:latin typeface="楷体_GB2312" panose="02010609030101010101" pitchFamily="49" charset="-122"/>
                <a:ea typeface="楷体_GB2312" panose="02010609030101010101" pitchFamily="49" charset="-122"/>
              </a:rPr>
              <a:t>你怎么啦</a:t>
            </a:r>
            <a:r>
              <a:rPr lang="zh-CN" altLang="en-US" sz="3200" b="1" dirty="0">
                <a:latin typeface="宋体" panose="02010600030101010101" pitchFamily="2" charset="-122"/>
              </a:rPr>
              <a:t>？</a:t>
            </a:r>
            <a:r>
              <a:rPr lang="zh-CN" altLang="en-US" sz="3200" b="1" dirty="0">
                <a:latin typeface="楷体_GB2312" panose="02010609030101010101" pitchFamily="49" charset="-122"/>
                <a:ea typeface="楷体_GB2312" panose="02010609030101010101" pitchFamily="49" charset="-122"/>
              </a:rPr>
              <a:t>不愿意吗</a:t>
            </a:r>
            <a:r>
              <a:rPr lang="zh-CN" altLang="en-US" sz="3200" b="1" dirty="0">
                <a:latin typeface="宋体" panose="02010600030101010101" pitchFamily="2" charset="-122"/>
              </a:rPr>
              <a:t>？</a:t>
            </a:r>
            <a:r>
              <a:rPr lang="zh-CN" altLang="en-US" sz="3200" b="1" dirty="0">
                <a:latin typeface="楷体_GB2312" panose="02010609030101010101" pitchFamily="49" charset="-122"/>
                <a:ea typeface="楷体_GB2312" panose="02010609030101010101" pitchFamily="49" charset="-122"/>
              </a:rPr>
              <a:t>你怎么啦</a:t>
            </a:r>
            <a:r>
              <a:rPr lang="zh-CN" altLang="en-US" sz="3200" b="1" dirty="0">
                <a:latin typeface="宋体" panose="02010600030101010101" pitchFamily="2" charset="-122"/>
              </a:rPr>
              <a:t>，</a:t>
            </a:r>
            <a:r>
              <a:rPr lang="zh-CN" altLang="en-US" sz="3200" b="1" dirty="0">
                <a:latin typeface="楷体_GB2312" panose="02010609030101010101" pitchFamily="49" charset="-122"/>
                <a:ea typeface="楷体_GB2312" panose="02010609030101010101" pitchFamily="49" charset="-122"/>
              </a:rPr>
              <a:t>桑娜</a:t>
            </a:r>
            <a:r>
              <a:rPr lang="zh-CN" altLang="en-US" sz="3200" b="1" dirty="0">
                <a:latin typeface="宋体" panose="02010600030101010101" pitchFamily="2" charset="-122"/>
              </a:rPr>
              <a:t>？”</a:t>
            </a:r>
          </a:p>
          <a:p>
            <a:r>
              <a:rPr lang="zh-CN" altLang="en-US" sz="3200" b="1" dirty="0">
                <a:latin typeface="宋体" panose="02010600030101010101" pitchFamily="2" charset="-122"/>
              </a:rPr>
              <a:t>    “</a:t>
            </a:r>
            <a:r>
              <a:rPr lang="zh-CN" altLang="en-US" sz="3200" b="1" dirty="0">
                <a:latin typeface="楷体_GB2312" panose="02010609030101010101" pitchFamily="49" charset="-122"/>
                <a:ea typeface="楷体_GB2312" panose="02010609030101010101" pitchFamily="49" charset="-122"/>
              </a:rPr>
              <a:t>你瞧</a:t>
            </a:r>
            <a:r>
              <a:rPr lang="zh-CN" altLang="en-US" sz="3200" b="1" dirty="0">
                <a:latin typeface="宋体" panose="02010600030101010101" pitchFamily="2" charset="-122"/>
              </a:rPr>
              <a:t>，</a:t>
            </a:r>
            <a:r>
              <a:rPr lang="zh-CN" altLang="en-US" sz="3200" b="1" dirty="0">
                <a:latin typeface="楷体_GB2312" panose="02010609030101010101" pitchFamily="49" charset="-122"/>
                <a:ea typeface="楷体_GB2312" panose="02010609030101010101" pitchFamily="49" charset="-122"/>
              </a:rPr>
              <a:t>他们在这里啦</a:t>
            </a:r>
            <a:r>
              <a:rPr lang="zh-CN" altLang="en-US" sz="3200" b="1" dirty="0">
                <a:latin typeface="宋体" panose="02010600030101010101" pitchFamily="2" charset="-122"/>
              </a:rPr>
              <a:t>。”</a:t>
            </a:r>
            <a:r>
              <a:rPr lang="zh-CN" altLang="en-US" sz="3200" b="1" dirty="0">
                <a:latin typeface="楷体_GB2312" panose="02010609030101010101" pitchFamily="49" charset="-122"/>
                <a:ea typeface="楷体_GB2312" panose="02010609030101010101" pitchFamily="49" charset="-122"/>
              </a:rPr>
              <a:t>桑娜拉开了帐子</a:t>
            </a:r>
            <a:r>
              <a:rPr lang="zh-CN" altLang="en-US" sz="3200" b="1" dirty="0">
                <a:latin typeface="宋体" panose="02010600030101010101" pitchFamily="2" charset="-122"/>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checkerboard(across)">
                                      <p:cBhvr>
                                        <p:cTn id="7" dur="500"/>
                                        <p:tgtEl>
                                          <p:spTgt spid="389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Effect transition="in" filter="checkerboard(across)">
                                      <p:cBhvr>
                                        <p:cTn id="12" dur="500"/>
                                        <p:tgtEl>
                                          <p:spTgt spid="389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Effect transition="in" filter="checkerboard(across)">
                                      <p:cBhvr>
                                        <p:cTn id="17" dur="500"/>
                                        <p:tgtEl>
                                          <p:spTgt spid="389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8915">
                                            <p:txEl>
                                              <p:pRg st="3" end="3"/>
                                            </p:txEl>
                                          </p:spTgt>
                                        </p:tgtEl>
                                        <p:attrNameLst>
                                          <p:attrName>style.visibility</p:attrName>
                                        </p:attrNameLst>
                                      </p:cBhvr>
                                      <p:to>
                                        <p:strVal val="visible"/>
                                      </p:to>
                                    </p:set>
                                    <p:animEffect transition="in" filter="checkerboard(across)">
                                      <p:cBhvr>
                                        <p:cTn id="22" dur="500"/>
                                        <p:tgtEl>
                                          <p:spTgt spid="389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body" idx="1"/>
          </p:nvPr>
        </p:nvSpPr>
        <p:spPr>
          <a:xfrm>
            <a:off x="285750" y="571500"/>
            <a:ext cx="8458200" cy="5762625"/>
          </a:xfrm>
        </p:spPr>
        <p:txBody>
          <a:bodyPr vert="horz" wrap="square" lIns="91440" tIns="45720" rIns="91440" bIns="45720" numCol="1" anchor="t" anchorCtr="0" compatLnSpc="1"/>
          <a:lstStyle/>
          <a:p>
            <a:pPr marL="342900" marR="0" lvl="0" indent="-342900" algn="l" defTabSz="914400" rtl="0" eaLnBrk="1" fontAlgn="base" latinLnBrk="0" hangingPunct="0">
              <a:lnSpc>
                <a:spcPct val="100000"/>
              </a:lnSpc>
              <a:spcBef>
                <a:spcPct val="20000"/>
              </a:spcBef>
              <a:spcAft>
                <a:spcPct val="0"/>
              </a:spcAft>
              <a:buClrTx/>
              <a:buSzTx/>
              <a:buFont typeface="Wingdings" panose="05000000000000000000" pitchFamily="2" charset="2"/>
              <a:buNone/>
              <a:defRPr/>
            </a:pP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　　       渔夫皱</a:t>
            </a:r>
            <a:r>
              <a:rPr kumimoji="0" lang="zh-CN" altLang="en-US" sz="3200" b="1" i="0" u="none" strike="noStrike" kern="0" cap="none" spc="0" normalizeH="0" baseline="0" noProof="0">
                <a:ln>
                  <a:noFill/>
                </a:ln>
                <a:solidFill>
                  <a:schemeClr val="tx1"/>
                </a:solidFill>
                <a:effectLst>
                  <a:outerShdw blurRad="38100" dist="38100" dir="2700000" algn="tl">
                    <a:srgbClr val="C0C0C0"/>
                  </a:outerShdw>
                </a:effectLst>
                <a:uLnTx/>
                <a:uFillTx/>
                <a:latin typeface="+mn-lt"/>
                <a:ea typeface="+mn-ea"/>
                <a:cs typeface="+mn-cs"/>
              </a:rPr>
              <a:t>起</a:t>
            </a:r>
            <a:r>
              <a:rPr kumimoji="0" lang="zh-CN" altLang="en-US" sz="3200" b="1" i="0" u="none" strike="noStrike" kern="0" cap="none" spc="0" normalizeH="0" baseline="0" noProof="0" smtClean="0">
                <a:ln>
                  <a:noFill/>
                </a:ln>
                <a:solidFill>
                  <a:schemeClr val="tx1"/>
                </a:solidFill>
                <a:effectLst>
                  <a:outerShdw blurRad="38100" dist="38100" dir="2700000" algn="tl">
                    <a:srgbClr val="C0C0C0"/>
                  </a:outerShdw>
                </a:effectLst>
                <a:uLnTx/>
                <a:uFillTx/>
                <a:latin typeface="+mn-lt"/>
                <a:ea typeface="+mn-ea"/>
                <a:cs typeface="+mn-cs"/>
              </a:rPr>
              <a:t>眉，他</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的脸</a:t>
            </a:r>
            <a:r>
              <a:rPr kumimoji="0" lang="zh-CN" altLang="en-US" sz="3200" b="1" i="0" u="none" strike="noStrike" kern="0" cap="none" spc="0" normalizeH="0" baseline="0" noProof="0">
                <a:ln>
                  <a:noFill/>
                </a:ln>
                <a:solidFill>
                  <a:schemeClr val="tx1"/>
                </a:solidFill>
                <a:effectLst>
                  <a:outerShdw blurRad="38100" dist="38100" dir="2700000" algn="tl">
                    <a:srgbClr val="C0C0C0"/>
                  </a:outerShdw>
                </a:effectLst>
                <a:uLnTx/>
                <a:uFillTx/>
                <a:latin typeface="+mn-lt"/>
                <a:ea typeface="+mn-ea"/>
                <a:cs typeface="+mn-cs"/>
              </a:rPr>
              <a:t>变得</a:t>
            </a:r>
            <a:r>
              <a:rPr kumimoji="0" lang="zh-CN" altLang="en-US" sz="3200" b="1" i="0" u="none" strike="noStrike" kern="0" cap="none" spc="0" normalizeH="0" baseline="0" noProof="0" smtClean="0">
                <a:ln>
                  <a:noFill/>
                </a:ln>
                <a:solidFill>
                  <a:schemeClr val="tx1"/>
                </a:solidFill>
                <a:effectLst>
                  <a:outerShdw blurRad="38100" dist="38100" dir="2700000" algn="tl">
                    <a:srgbClr val="C0C0C0"/>
                  </a:outerShdw>
                </a:effectLst>
                <a:uLnTx/>
                <a:uFillTx/>
                <a:latin typeface="+mn-lt"/>
                <a:ea typeface="+mn-ea"/>
                <a:cs typeface="+mn-cs"/>
              </a:rPr>
              <a:t>严肃，忧虑</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a:t>
            </a:r>
            <a:r>
              <a:rPr kumimoji="0" lang="zh-CN" altLang="en-US" sz="3200" b="1" i="0" u="none" strike="noStrike" kern="0" cap="none" spc="0" normalizeH="0" baseline="0" noProof="0">
                <a:ln>
                  <a:noFill/>
                </a:ln>
                <a:solidFill>
                  <a:schemeClr val="tx1"/>
                </a:solidFill>
                <a:effectLst>
                  <a:outerShdw blurRad="38100" dist="38100" dir="2700000" algn="tl">
                    <a:srgbClr val="C0C0C0"/>
                  </a:outerShdw>
                </a:effectLst>
                <a:uLnTx/>
                <a:uFillTx/>
                <a:latin typeface="+mn-lt"/>
                <a:ea typeface="+mn-ea"/>
                <a:cs typeface="+mn-cs"/>
              </a:rPr>
              <a:t>“</a:t>
            </a:r>
            <a:r>
              <a:rPr kumimoji="0" lang="zh-CN" altLang="en-US" sz="3200" b="1" i="0" u="none" strike="noStrike" kern="0" cap="none" spc="0" normalizeH="0" baseline="0" noProof="0" smtClean="0">
                <a:ln>
                  <a:noFill/>
                </a:ln>
                <a:solidFill>
                  <a:schemeClr val="tx1"/>
                </a:solidFill>
                <a:effectLst>
                  <a:outerShdw blurRad="38100" dist="38100" dir="2700000" algn="tl">
                    <a:srgbClr val="C0C0C0"/>
                  </a:outerShdw>
                </a:effectLst>
                <a:uLnTx/>
                <a:uFillTx/>
                <a:latin typeface="+mn-lt"/>
                <a:ea typeface="+mn-ea"/>
                <a:cs typeface="+mn-cs"/>
              </a:rPr>
              <a:t>嗯，是</a:t>
            </a:r>
            <a:r>
              <a:rPr kumimoji="0" lang="zh-CN" altLang="en-US" sz="3200" b="1" i="0" u="none" strike="noStrike" kern="0" cap="none" spc="0" normalizeH="0" baseline="0" noProof="0">
                <a:ln>
                  <a:noFill/>
                </a:ln>
                <a:solidFill>
                  <a:schemeClr val="tx1"/>
                </a:solidFill>
                <a:effectLst>
                  <a:outerShdw blurRad="38100" dist="38100" dir="2700000" algn="tl">
                    <a:srgbClr val="C0C0C0"/>
                  </a:outerShdw>
                </a:effectLst>
                <a:uLnTx/>
                <a:uFillTx/>
                <a:latin typeface="+mn-lt"/>
                <a:ea typeface="+mn-ea"/>
                <a:cs typeface="+mn-cs"/>
              </a:rPr>
              <a:t>个</a:t>
            </a:r>
            <a:r>
              <a:rPr kumimoji="0" lang="zh-CN" altLang="en-US" sz="3200" b="1" i="0" u="none" strike="noStrike" kern="0" cap="none" spc="0" normalizeH="0" baseline="0" noProof="0" smtClean="0">
                <a:ln>
                  <a:noFill/>
                </a:ln>
                <a:solidFill>
                  <a:schemeClr val="tx1"/>
                </a:solidFill>
                <a:effectLst>
                  <a:outerShdw blurRad="38100" dist="38100" dir="2700000" algn="tl">
                    <a:srgbClr val="C0C0C0"/>
                  </a:outerShdw>
                </a:effectLst>
                <a:uLnTx/>
                <a:uFillTx/>
                <a:latin typeface="+mn-lt"/>
                <a:ea typeface="+mn-ea"/>
                <a:cs typeface="+mn-cs"/>
              </a:rPr>
              <a:t>问题！</a:t>
            </a:r>
            <a:r>
              <a:rPr kumimoji="0" lang="en-US" altLang="zh-CN" sz="3200" b="1" i="0" u="none" strike="noStrike" kern="0" cap="none" spc="0" normalizeH="0" baseline="0" noProof="0" smtClean="0">
                <a:ln>
                  <a:noFill/>
                </a:ln>
                <a:solidFill>
                  <a:schemeClr val="tx1"/>
                </a:solidFill>
                <a:effectLst>
                  <a:outerShdw blurRad="38100" dist="38100" dir="2700000" algn="tl">
                    <a:srgbClr val="C0C0C0"/>
                  </a:outerShdw>
                </a:effectLst>
                <a:uLnTx/>
                <a:uFillTx/>
                <a:latin typeface="+mn-lt"/>
                <a:ea typeface="+mn-ea"/>
                <a:cs typeface="+mn-cs"/>
              </a:rPr>
              <a:t>”</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他搔搔</a:t>
            </a:r>
            <a:r>
              <a:rPr kumimoji="0" lang="zh-CN" altLang="en-US" sz="3200" b="1" i="0" u="none" strike="noStrike" kern="0" cap="none" spc="0" normalizeH="0" baseline="0" noProof="0">
                <a:ln>
                  <a:noFill/>
                </a:ln>
                <a:solidFill>
                  <a:schemeClr val="tx1"/>
                </a:solidFill>
                <a:effectLst>
                  <a:outerShdw blurRad="38100" dist="38100" dir="2700000" algn="tl">
                    <a:srgbClr val="C0C0C0"/>
                  </a:outerShdw>
                </a:effectLst>
                <a:uLnTx/>
                <a:uFillTx/>
                <a:latin typeface="+mn-lt"/>
                <a:ea typeface="+mn-ea"/>
                <a:cs typeface="+mn-cs"/>
              </a:rPr>
              <a:t>后脑勺</a:t>
            </a:r>
            <a:r>
              <a:rPr kumimoji="0" lang="zh-CN" altLang="en-US" sz="3200" b="1" i="0" u="none" strike="noStrike" kern="0" cap="none" spc="0" normalizeH="0" baseline="0" noProof="0" smtClean="0">
                <a:ln>
                  <a:noFill/>
                </a:ln>
                <a:solidFill>
                  <a:schemeClr val="tx1"/>
                </a:solidFill>
                <a:effectLst>
                  <a:outerShdw blurRad="38100" dist="38100" dir="2700000" algn="tl">
                    <a:srgbClr val="C0C0C0"/>
                  </a:outerShdw>
                </a:effectLst>
                <a:uLnTx/>
                <a:uFillTx/>
                <a:latin typeface="+mn-lt"/>
                <a:ea typeface="+mn-ea"/>
                <a:cs typeface="+mn-cs"/>
              </a:rPr>
              <a:t>说，“嗯，你</a:t>
            </a:r>
            <a:r>
              <a:rPr kumimoji="0" lang="zh-CN" altLang="en-US" sz="3200" b="1" i="0" u="none" strike="noStrike" kern="0" cap="none" spc="0" normalizeH="0" baseline="0" noProof="0">
                <a:ln>
                  <a:noFill/>
                </a:ln>
                <a:solidFill>
                  <a:schemeClr val="tx1"/>
                </a:solidFill>
                <a:effectLst>
                  <a:outerShdw blurRad="38100" dist="38100" dir="2700000" algn="tl">
                    <a:srgbClr val="C0C0C0"/>
                  </a:outerShdw>
                </a:effectLst>
                <a:uLnTx/>
                <a:uFillTx/>
                <a:latin typeface="+mn-lt"/>
                <a:ea typeface="+mn-ea"/>
                <a:cs typeface="+mn-cs"/>
              </a:rPr>
              <a:t>看</a:t>
            </a:r>
            <a:r>
              <a:rPr kumimoji="0" lang="zh-CN" altLang="en-US" sz="3200" b="1" i="0" u="none" strike="noStrike" kern="0" cap="none" spc="0" normalizeH="0" baseline="0" noProof="0" smtClean="0">
                <a:ln>
                  <a:noFill/>
                </a:ln>
                <a:solidFill>
                  <a:schemeClr val="tx1"/>
                </a:solidFill>
                <a:effectLst>
                  <a:outerShdw blurRad="38100" dist="38100" dir="2700000" algn="tl">
                    <a:srgbClr val="C0C0C0"/>
                  </a:outerShdw>
                </a:effectLst>
                <a:uLnTx/>
                <a:uFillTx/>
                <a:latin typeface="+mn-lt"/>
                <a:ea typeface="+mn-ea"/>
                <a:cs typeface="+mn-cs"/>
              </a:rPr>
              <a:t>怎么办？得</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把他们</a:t>
            </a:r>
            <a:r>
              <a:rPr kumimoji="0" lang="zh-CN" altLang="en-US" sz="3200" b="1" i="0" u="none" strike="noStrike" kern="0" cap="none" spc="0" normalizeH="0" baseline="0" noProof="0">
                <a:ln>
                  <a:noFill/>
                </a:ln>
                <a:solidFill>
                  <a:schemeClr val="tx1"/>
                </a:solidFill>
                <a:effectLst>
                  <a:outerShdw blurRad="38100" dist="38100" dir="2700000" algn="tl">
                    <a:srgbClr val="C0C0C0"/>
                  </a:outerShdw>
                </a:effectLst>
                <a:uLnTx/>
                <a:uFillTx/>
                <a:latin typeface="+mn-lt"/>
                <a:ea typeface="+mn-ea"/>
                <a:cs typeface="+mn-cs"/>
              </a:rPr>
              <a:t>抱</a:t>
            </a:r>
            <a:r>
              <a:rPr kumimoji="0" lang="zh-CN" altLang="en-US" sz="3200" b="1" i="0" u="none" strike="noStrike" kern="0" cap="none" spc="0" normalizeH="0" baseline="0" noProof="0" smtClean="0">
                <a:ln>
                  <a:noFill/>
                </a:ln>
                <a:solidFill>
                  <a:schemeClr val="tx1"/>
                </a:solidFill>
                <a:effectLst>
                  <a:outerShdw blurRad="38100" dist="38100" dir="2700000" algn="tl">
                    <a:srgbClr val="C0C0C0"/>
                  </a:outerShdw>
                </a:effectLst>
                <a:uLnTx/>
                <a:uFillTx/>
                <a:latin typeface="+mn-lt"/>
                <a:ea typeface="+mn-ea"/>
                <a:cs typeface="+mn-cs"/>
              </a:rPr>
              <a:t>来，同</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死人呆在一起</a:t>
            </a:r>
            <a:r>
              <a:rPr kumimoji="0" lang="zh-CN" altLang="en-US" sz="3200" b="1" i="0" u="none" strike="noStrike" kern="0" cap="none" spc="0" normalizeH="0" baseline="0" noProof="0">
                <a:ln>
                  <a:noFill/>
                </a:ln>
                <a:solidFill>
                  <a:schemeClr val="tx1"/>
                </a:solidFill>
                <a:effectLst>
                  <a:outerShdw blurRad="38100" dist="38100" dir="2700000" algn="tl">
                    <a:srgbClr val="C0C0C0"/>
                  </a:outerShdw>
                </a:effectLst>
                <a:uLnTx/>
                <a:uFillTx/>
                <a:latin typeface="+mn-lt"/>
                <a:ea typeface="+mn-ea"/>
                <a:cs typeface="+mn-cs"/>
              </a:rPr>
              <a:t>怎么</a:t>
            </a:r>
            <a:r>
              <a:rPr kumimoji="0" lang="zh-CN" altLang="en-US" sz="3200" b="1" i="0" u="none" strike="noStrike" kern="0" cap="none" spc="0" normalizeH="0" baseline="0" noProof="0" smtClean="0">
                <a:ln>
                  <a:noFill/>
                </a:ln>
                <a:solidFill>
                  <a:schemeClr val="tx1"/>
                </a:solidFill>
                <a:effectLst>
                  <a:outerShdw blurRad="38100" dist="38100" dir="2700000" algn="tl">
                    <a:srgbClr val="C0C0C0"/>
                  </a:outerShdw>
                </a:effectLst>
                <a:uLnTx/>
                <a:uFillTx/>
                <a:latin typeface="+mn-lt"/>
                <a:ea typeface="+mn-ea"/>
                <a:cs typeface="+mn-cs"/>
              </a:rPr>
              <a:t>行！哦，我们，我们</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总能熬</a:t>
            </a:r>
            <a:r>
              <a:rPr kumimoji="0" lang="zh-CN" altLang="en-US" sz="3200" b="1" i="0" u="none" strike="noStrike" kern="0" cap="none" spc="0" normalizeH="0" baseline="0" noProof="0">
                <a:ln>
                  <a:noFill/>
                </a:ln>
                <a:solidFill>
                  <a:schemeClr val="tx1"/>
                </a:solidFill>
                <a:effectLst>
                  <a:outerShdw blurRad="38100" dist="38100" dir="2700000" algn="tl">
                    <a:srgbClr val="C0C0C0"/>
                  </a:outerShdw>
                </a:effectLst>
                <a:uLnTx/>
                <a:uFillTx/>
                <a:latin typeface="+mn-lt"/>
                <a:ea typeface="+mn-ea"/>
                <a:cs typeface="+mn-cs"/>
              </a:rPr>
              <a:t>过去</a:t>
            </a:r>
            <a:r>
              <a:rPr kumimoji="0" lang="zh-CN" altLang="en-US" sz="3200" b="1" i="0" u="none" strike="noStrike" kern="0" cap="none" spc="0" normalizeH="0" baseline="0" noProof="0" smtClean="0">
                <a:ln>
                  <a:noFill/>
                </a:ln>
                <a:solidFill>
                  <a:schemeClr val="tx1"/>
                </a:solidFill>
                <a:effectLst>
                  <a:outerShdw blurRad="38100" dist="38100" dir="2700000" algn="tl">
                    <a:srgbClr val="C0C0C0"/>
                  </a:outerShdw>
                </a:effectLst>
                <a:uLnTx/>
                <a:uFillTx/>
                <a:latin typeface="+mn-lt"/>
                <a:ea typeface="+mn-ea"/>
                <a:cs typeface="+mn-cs"/>
              </a:rPr>
              <a:t>的！快去！别</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等他们醒来。”</a:t>
            </a: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None/>
              <a:defRPr/>
            </a:pPr>
            <a:r>
              <a:rPr kumimoji="0" lang="en-US" altLang="zh-CN"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1</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．描写渔夫</a:t>
            </a:r>
            <a:r>
              <a:rPr kumimoji="0" lang="zh-CN" altLang="en-US" sz="3200" b="1" i="0" u="none" strike="noStrike" kern="0" cap="none" spc="0" normalizeH="0" baseline="0" noProof="0" dirty="0">
                <a:ln>
                  <a:noFill/>
                </a:ln>
                <a:solidFill>
                  <a:srgbClr val="FF0000"/>
                </a:solidFill>
                <a:effectLst>
                  <a:outerShdw blurRad="38100" dist="38100" dir="2700000" algn="tl">
                    <a:srgbClr val="C0C0C0"/>
                  </a:outerShdw>
                </a:effectLst>
                <a:uLnTx/>
                <a:uFillTx/>
                <a:latin typeface="+mn-lt"/>
                <a:ea typeface="+mn-ea"/>
                <a:cs typeface="+mn-cs"/>
              </a:rPr>
              <a:t>神情</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的语句是</a:t>
            </a:r>
            <a:r>
              <a:rPr kumimoji="0" lang="zh-CN" altLang="en-US" sz="3200" b="1" i="0" u="sng"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              </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a:t>
            </a: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None/>
              <a:defRPr/>
            </a:pPr>
            <a:r>
              <a:rPr kumimoji="0" lang="en-US" altLang="zh-CN"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2</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．描写渔夫</a:t>
            </a:r>
            <a:r>
              <a:rPr kumimoji="0" lang="zh-CN" altLang="en-US" sz="3200" b="1" i="0" u="none" strike="noStrike" kern="0" cap="none" spc="0" normalizeH="0" baseline="0" noProof="0" dirty="0">
                <a:ln>
                  <a:noFill/>
                </a:ln>
                <a:solidFill>
                  <a:srgbClr val="FF0000"/>
                </a:solidFill>
                <a:effectLst>
                  <a:outerShdw blurRad="38100" dist="38100" dir="2700000" algn="tl">
                    <a:srgbClr val="C0C0C0"/>
                  </a:outerShdw>
                </a:effectLst>
                <a:uLnTx/>
                <a:uFillTx/>
                <a:latin typeface="+mn-lt"/>
                <a:ea typeface="+mn-ea"/>
                <a:cs typeface="+mn-cs"/>
              </a:rPr>
              <a:t>动作</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的语句是</a:t>
            </a:r>
            <a:r>
              <a:rPr kumimoji="0" lang="zh-CN" altLang="en-US" sz="3200" b="1" i="0" u="sng"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              </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a:t>
            </a: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None/>
              <a:defRPr/>
            </a:pPr>
            <a:r>
              <a:rPr kumimoji="0" lang="en-US" altLang="zh-CN"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3</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．描写渔夫</a:t>
            </a:r>
            <a:r>
              <a:rPr kumimoji="0" lang="zh-CN" altLang="en-US" sz="3200" b="1" i="0" u="none" strike="noStrike" kern="0" cap="none" spc="0" normalizeH="0" baseline="0" noProof="0" dirty="0">
                <a:ln>
                  <a:noFill/>
                </a:ln>
                <a:solidFill>
                  <a:srgbClr val="FF0000"/>
                </a:solidFill>
                <a:effectLst>
                  <a:outerShdw blurRad="38100" dist="38100" dir="2700000" algn="tl">
                    <a:srgbClr val="C0C0C0"/>
                  </a:outerShdw>
                </a:effectLst>
                <a:uLnTx/>
                <a:uFillTx/>
                <a:latin typeface="+mn-lt"/>
                <a:ea typeface="+mn-ea"/>
                <a:cs typeface="+mn-cs"/>
              </a:rPr>
              <a:t>语言</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的语句是</a:t>
            </a:r>
            <a:r>
              <a:rPr kumimoji="0" lang="zh-CN" altLang="en-US" sz="3200" b="1" i="0" u="sng"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              </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a:t>
            </a: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None/>
              <a:defRPr/>
            </a:pPr>
            <a:r>
              <a:rPr kumimoji="0" lang="en-US" altLang="zh-CN"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4</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．从这段话中我们可以看出渔夫是</a:t>
            </a:r>
            <a:r>
              <a:rPr kumimoji="0" lang="zh-CN" altLang="en-US" sz="3200" b="1" i="0" u="none" strike="noStrike" kern="0" cap="none" spc="0" normalizeH="0" baseline="0" noProof="0" dirty="0" smtClean="0">
                <a:ln>
                  <a:noFill/>
                </a:ln>
                <a:solidFill>
                  <a:schemeClr val="tx1"/>
                </a:solidFill>
                <a:effectLst>
                  <a:outerShdw blurRad="38100" dist="38100" dir="2700000" algn="tl">
                    <a:srgbClr val="C0C0C0"/>
                  </a:outerShdw>
                </a:effectLst>
                <a:uLnTx/>
                <a:uFillTx/>
                <a:latin typeface="+mn-lt"/>
                <a:ea typeface="+mn-ea"/>
                <a:cs typeface="+mn-cs"/>
              </a:rPr>
              <a:t>个</a:t>
            </a:r>
            <a:endParaRPr kumimoji="0" lang="en-US" altLang="zh-CN" sz="3200" b="1" i="0" u="none" strike="noStrike" kern="0" cap="none" spc="0" normalizeH="0" baseline="0" noProof="0" dirty="0" smtClean="0">
              <a:ln>
                <a:noFill/>
              </a:ln>
              <a:solidFill>
                <a:schemeClr val="tx1"/>
              </a:solidFill>
              <a:effectLst>
                <a:outerShdw blurRad="38100" dist="38100" dir="2700000" algn="tl">
                  <a:srgbClr val="C0C0C0"/>
                </a:outerShdw>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None/>
              <a:defRPr/>
            </a:pPr>
            <a:r>
              <a:rPr kumimoji="0" lang="zh-CN" altLang="en-US" sz="3200" b="1" i="0" u="sng" strike="noStrike" kern="0" cap="none" spc="0" normalizeH="0" baseline="0" noProof="0" dirty="0" smtClean="0">
                <a:ln>
                  <a:noFill/>
                </a:ln>
                <a:solidFill>
                  <a:schemeClr val="tx1"/>
                </a:solidFill>
                <a:effectLst>
                  <a:outerShdw blurRad="38100" dist="38100" dir="2700000" algn="tl">
                    <a:srgbClr val="C0C0C0"/>
                  </a:outerShdw>
                </a:effectLst>
                <a:uLnTx/>
                <a:uFillTx/>
                <a:latin typeface="+mn-lt"/>
                <a:ea typeface="+mn-ea"/>
                <a:cs typeface="+mn-cs"/>
              </a:rPr>
              <a:t>              </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的人。</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p:cNvSpPr>
          <p:nvPr>
            <p:ph idx="1"/>
          </p:nvPr>
        </p:nvSpPr>
        <p:spPr>
          <a:xfrm>
            <a:off x="1071563" y="3429000"/>
            <a:ext cx="7196137" cy="2047875"/>
          </a:xfrm>
        </p:spPr>
        <p:txBody>
          <a:bodyPr vert="horz" wrap="square" lIns="91440" tIns="45720" rIns="91440" bIns="45720" anchor="t"/>
          <a:lstStyle/>
          <a:p>
            <a:pPr marL="0" indent="0">
              <a:spcBef>
                <a:spcPct val="0"/>
              </a:spcBef>
              <a:buNone/>
            </a:pPr>
            <a:r>
              <a:rPr lang="zh-CN" altLang="en-US" b="1" dirty="0">
                <a:solidFill>
                  <a:srgbClr val="3333FF"/>
                </a:solidFill>
                <a:ea typeface="华文中宋" pitchFamily="2" charset="-122"/>
              </a:rPr>
              <a:t>        这段话细致地描写了渔夫做出决定的前后思考过程，说明他与妻子桑娜一样，有着一颗甘愿自己受苦也要帮助他人的高尚的心。</a:t>
            </a:r>
          </a:p>
        </p:txBody>
      </p:sp>
      <p:sp>
        <p:nvSpPr>
          <p:cNvPr id="32771" name="Text Box 3"/>
          <p:cNvSpPr txBox="1"/>
          <p:nvPr/>
        </p:nvSpPr>
        <p:spPr>
          <a:xfrm>
            <a:off x="571500" y="500063"/>
            <a:ext cx="7924800" cy="2554287"/>
          </a:xfrm>
          <a:prstGeom prst="rect">
            <a:avLst/>
          </a:prstGeom>
          <a:noFill/>
          <a:ln w="9525">
            <a:noFill/>
          </a:ln>
        </p:spPr>
        <p:txBody>
          <a:bodyPr>
            <a:spAutoFit/>
          </a:bodyPr>
          <a:lstStyle/>
          <a:p>
            <a:pPr>
              <a:spcBef>
                <a:spcPct val="50000"/>
              </a:spcBef>
            </a:pPr>
            <a:r>
              <a:rPr lang="zh-CN" altLang="en-US" sz="3200" b="1" dirty="0" smtClean="0">
                <a:solidFill>
                  <a:srgbClr val="FF0066"/>
                </a:solidFill>
                <a:latin typeface="Arial" panose="020B0604020202020204" pitchFamily="34" charset="0"/>
                <a:ea typeface="楷体_GB2312" panose="02010609030101010101" pitchFamily="49" charset="-122"/>
              </a:rPr>
              <a:t>          渔夫</a:t>
            </a:r>
            <a:r>
              <a:rPr lang="zh-CN" altLang="en-US" sz="3200" b="1" dirty="0">
                <a:solidFill>
                  <a:srgbClr val="FF0066"/>
                </a:solidFill>
                <a:latin typeface="Arial" panose="020B0604020202020204" pitchFamily="34" charset="0"/>
                <a:ea typeface="楷体_GB2312" panose="02010609030101010101" pitchFamily="49" charset="-122"/>
              </a:rPr>
              <a:t>皱起眉，他的脸变得严肃、忧虑。“嗯，是个问题！”他搔搔后脑勺说，“嗯，你看怎么办？得把他们抱来，同死人呆在一起怎么行！哦，我们，我们总能熬过去的！快去！别等他们醒来。”</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2771"/>
                                        </p:tgtEl>
                                        <p:attrNameLst>
                                          <p:attrName>style.visibility</p:attrName>
                                        </p:attrNameLst>
                                      </p:cBhvr>
                                      <p:to>
                                        <p:strVal val="visible"/>
                                      </p:to>
                                    </p:set>
                                    <p:animEffect transition="in" filter="wipe(down)">
                                      <p:cBhvr>
                                        <p:cTn id="7" dur="580">
                                          <p:stCondLst>
                                            <p:cond delay="0"/>
                                          </p:stCondLst>
                                        </p:cTn>
                                        <p:tgtEl>
                                          <p:spTgt spid="32771"/>
                                        </p:tgtEl>
                                      </p:cBhvr>
                                    </p:animEffect>
                                    <p:anim calcmode="lin" valueType="num">
                                      <p:cBhvr>
                                        <p:cTn id="8" dur="1822" tmFilter="0,0; 0.14,0.36; 0.43,0.73; 0.71,0.91; 1.0,1.0">
                                          <p:stCondLst>
                                            <p:cond delay="0"/>
                                          </p:stCondLst>
                                        </p:cTn>
                                        <p:tgtEl>
                                          <p:spTgt spid="3277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277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277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277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2771"/>
                                        </p:tgtEl>
                                        <p:attrNameLst>
                                          <p:attrName>ppt_y</p:attrName>
                                        </p:attrNameLst>
                                      </p:cBhvr>
                                      <p:tavLst>
                                        <p:tav tm="0" fmla="#ppt_y-sin(pi*$)/81">
                                          <p:val>
                                            <p:fltVal val="0"/>
                                          </p:val>
                                        </p:tav>
                                        <p:tav tm="100000">
                                          <p:val>
                                            <p:fltVal val="1"/>
                                          </p:val>
                                        </p:tav>
                                      </p:tavLst>
                                    </p:anim>
                                    <p:animScale>
                                      <p:cBhvr>
                                        <p:cTn id="13" dur="26">
                                          <p:stCondLst>
                                            <p:cond delay="650"/>
                                          </p:stCondLst>
                                        </p:cTn>
                                        <p:tgtEl>
                                          <p:spTgt spid="32771"/>
                                        </p:tgtEl>
                                      </p:cBhvr>
                                      <p:to x="100000" y="60000"/>
                                    </p:animScale>
                                    <p:animScale>
                                      <p:cBhvr>
                                        <p:cTn id="14" dur="166" decel="50000">
                                          <p:stCondLst>
                                            <p:cond delay="676"/>
                                          </p:stCondLst>
                                        </p:cTn>
                                        <p:tgtEl>
                                          <p:spTgt spid="32771"/>
                                        </p:tgtEl>
                                      </p:cBhvr>
                                      <p:to x="100000" y="100000"/>
                                    </p:animScale>
                                    <p:animScale>
                                      <p:cBhvr>
                                        <p:cTn id="15" dur="26">
                                          <p:stCondLst>
                                            <p:cond delay="1312"/>
                                          </p:stCondLst>
                                        </p:cTn>
                                        <p:tgtEl>
                                          <p:spTgt spid="32771"/>
                                        </p:tgtEl>
                                      </p:cBhvr>
                                      <p:to x="100000" y="80000"/>
                                    </p:animScale>
                                    <p:animScale>
                                      <p:cBhvr>
                                        <p:cTn id="16" dur="166" decel="50000">
                                          <p:stCondLst>
                                            <p:cond delay="1338"/>
                                          </p:stCondLst>
                                        </p:cTn>
                                        <p:tgtEl>
                                          <p:spTgt spid="32771"/>
                                        </p:tgtEl>
                                      </p:cBhvr>
                                      <p:to x="100000" y="100000"/>
                                    </p:animScale>
                                    <p:animScale>
                                      <p:cBhvr>
                                        <p:cTn id="17" dur="26">
                                          <p:stCondLst>
                                            <p:cond delay="1642"/>
                                          </p:stCondLst>
                                        </p:cTn>
                                        <p:tgtEl>
                                          <p:spTgt spid="32771"/>
                                        </p:tgtEl>
                                      </p:cBhvr>
                                      <p:to x="100000" y="90000"/>
                                    </p:animScale>
                                    <p:animScale>
                                      <p:cBhvr>
                                        <p:cTn id="18" dur="166" decel="50000">
                                          <p:stCondLst>
                                            <p:cond delay="1668"/>
                                          </p:stCondLst>
                                        </p:cTn>
                                        <p:tgtEl>
                                          <p:spTgt spid="32771"/>
                                        </p:tgtEl>
                                      </p:cBhvr>
                                      <p:to x="100000" y="100000"/>
                                    </p:animScale>
                                    <p:animScale>
                                      <p:cBhvr>
                                        <p:cTn id="19" dur="26">
                                          <p:stCondLst>
                                            <p:cond delay="1808"/>
                                          </p:stCondLst>
                                        </p:cTn>
                                        <p:tgtEl>
                                          <p:spTgt spid="32771"/>
                                        </p:tgtEl>
                                      </p:cBhvr>
                                      <p:to x="100000" y="95000"/>
                                    </p:animScale>
                                    <p:animScale>
                                      <p:cBhvr>
                                        <p:cTn id="20" dur="166" decel="50000">
                                          <p:stCondLst>
                                            <p:cond delay="1834"/>
                                          </p:stCondLst>
                                        </p:cTn>
                                        <p:tgtEl>
                                          <p:spTgt spid="32771"/>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iterate type="lt">
                                    <p:tmPct val="5000"/>
                                  </p:iterate>
                                  <p:childTnLst>
                                    <p:set>
                                      <p:cBhvr>
                                        <p:cTn id="24" dur="1" fill="hold">
                                          <p:stCondLst>
                                            <p:cond delay="0"/>
                                          </p:stCondLst>
                                        </p:cTn>
                                        <p:tgtEl>
                                          <p:spTgt spid="32770">
                                            <p:txEl>
                                              <p:pRg st="0" end="0"/>
                                            </p:txEl>
                                          </p:spTgt>
                                        </p:tgtEl>
                                        <p:attrNameLst>
                                          <p:attrName>style.visibility</p:attrName>
                                        </p:attrNameLst>
                                      </p:cBhvr>
                                      <p:to>
                                        <p:strVal val="visible"/>
                                      </p:to>
                                    </p:set>
                                    <p:anim calcmode="lin" valueType="num">
                                      <p:cBhvr>
                                        <p:cTn id="25" dur="1000" fill="hold"/>
                                        <p:tgtEl>
                                          <p:spTgt spid="32770">
                                            <p:txEl>
                                              <p:pRg st="0" end="0"/>
                                            </p:txEl>
                                          </p:spTgt>
                                        </p:tgtEl>
                                        <p:attrNameLst>
                                          <p:attrName>ppt_w</p:attrName>
                                        </p:attrNameLst>
                                      </p:cBhvr>
                                      <p:tavLst>
                                        <p:tav tm="0">
                                          <p:val>
                                            <p:fltVal val="0"/>
                                          </p:val>
                                        </p:tav>
                                        <p:tav tm="100000">
                                          <p:val>
                                            <p:strVal val="#ppt_w"/>
                                          </p:val>
                                        </p:tav>
                                      </p:tavLst>
                                    </p:anim>
                                    <p:anim calcmode="lin" valueType="num">
                                      <p:cBhvr>
                                        <p:cTn id="26" dur="1000" fill="hold"/>
                                        <p:tgtEl>
                                          <p:spTgt spid="32770">
                                            <p:txEl>
                                              <p:pRg st="0" end="0"/>
                                            </p:txEl>
                                          </p:spTgt>
                                        </p:tgtEl>
                                        <p:attrNameLst>
                                          <p:attrName>ppt_h</p:attrName>
                                        </p:attrNameLst>
                                      </p:cBhvr>
                                      <p:tavLst>
                                        <p:tav tm="0">
                                          <p:val>
                                            <p:fltVal val="0"/>
                                          </p:val>
                                        </p:tav>
                                        <p:tav tm="100000">
                                          <p:val>
                                            <p:strVal val="#ppt_h"/>
                                          </p:val>
                                        </p:tav>
                                      </p:tavLst>
                                    </p:anim>
                                    <p:anim calcmode="lin" valueType="num">
                                      <p:cBhvr>
                                        <p:cTn id="27" dur="1000" fill="hold"/>
                                        <p:tgtEl>
                                          <p:spTgt spid="32770">
                                            <p:txEl>
                                              <p:pRg st="0" end="0"/>
                                            </p:txEl>
                                          </p:spTgt>
                                        </p:tgtEl>
                                        <p:attrNameLst>
                                          <p:attrName>style.rotation</p:attrName>
                                        </p:attrNameLst>
                                      </p:cBhvr>
                                      <p:tavLst>
                                        <p:tav tm="0">
                                          <p:val>
                                            <p:fltVal val="90"/>
                                          </p:val>
                                        </p:tav>
                                        <p:tav tm="100000">
                                          <p:val>
                                            <p:fltVal val="0"/>
                                          </p:val>
                                        </p:tav>
                                      </p:tavLst>
                                    </p:anim>
                                    <p:animEffect transition="in" filter="fade">
                                      <p:cBhvr>
                                        <p:cTn id="28" dur="1000"/>
                                        <p:tgtEl>
                                          <p:spTgt spid="3277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build="p"/>
      <p:bldP spid="3277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p:cNvSpPr>
          <p:nvPr>
            <p:ph idx="1"/>
          </p:nvPr>
        </p:nvSpPr>
        <p:spPr>
          <a:xfrm>
            <a:off x="642938" y="3000375"/>
            <a:ext cx="8001000" cy="2667000"/>
          </a:xfrm>
        </p:spPr>
        <p:txBody>
          <a:bodyPr vert="horz" wrap="square" lIns="91440" tIns="45720" rIns="91440" bIns="45720" anchor="t"/>
          <a:lstStyle/>
          <a:p>
            <a:pPr marL="0" indent="0">
              <a:spcBef>
                <a:spcPct val="0"/>
              </a:spcBef>
              <a:buNone/>
            </a:pPr>
            <a:r>
              <a:rPr lang="zh-CN" altLang="en-US" b="1" dirty="0">
                <a:solidFill>
                  <a:srgbClr val="FF0000"/>
                </a:solidFill>
                <a:ea typeface="楷体_GB2312" panose="02010609030101010101" pitchFamily="49" charset="-122"/>
              </a:rPr>
              <a:t>        文章的悬念终于被解开，读者悬着的心也终于放下了。丈夫的理解，使桑娜沉浸在激动、兴奋和快慰中，这“一动不动”的动作恰如其分地表达了她当时的心情。</a:t>
            </a:r>
          </a:p>
        </p:txBody>
      </p:sp>
      <p:sp>
        <p:nvSpPr>
          <p:cNvPr id="33795" name="Text Box 3"/>
          <p:cNvSpPr txBox="1"/>
          <p:nvPr/>
        </p:nvSpPr>
        <p:spPr>
          <a:xfrm>
            <a:off x="714375" y="1071563"/>
            <a:ext cx="7772400" cy="1570037"/>
          </a:xfrm>
          <a:prstGeom prst="rect">
            <a:avLst/>
          </a:prstGeom>
          <a:noFill/>
          <a:ln w="9525">
            <a:noFill/>
          </a:ln>
        </p:spPr>
        <p:txBody>
          <a:bodyPr>
            <a:spAutoFit/>
          </a:bodyPr>
          <a:lstStyle/>
          <a:p>
            <a:pPr>
              <a:spcBef>
                <a:spcPct val="50000"/>
              </a:spcBef>
            </a:pPr>
            <a:r>
              <a:rPr lang="zh-CN" altLang="en-US" sz="3200" b="1" dirty="0" smtClean="0">
                <a:solidFill>
                  <a:srgbClr val="006600"/>
                </a:solidFill>
                <a:latin typeface="Arial" panose="020B0604020202020204" pitchFamily="34" charset="0"/>
                <a:ea typeface="华文仿宋" pitchFamily="2" charset="-122"/>
              </a:rPr>
              <a:t>      但</a:t>
            </a:r>
            <a:r>
              <a:rPr lang="zh-CN" altLang="en-US" sz="3200" b="1" dirty="0">
                <a:solidFill>
                  <a:srgbClr val="006600"/>
                </a:solidFill>
                <a:latin typeface="Arial" panose="020B0604020202020204" pitchFamily="34" charset="0"/>
                <a:ea typeface="华文仿宋" pitchFamily="2" charset="-122"/>
              </a:rPr>
              <a:t>桑娜坐着一动不动。</a:t>
            </a:r>
            <a:r>
              <a:rPr lang="zh-CN" altLang="en-US" sz="3200" b="1" dirty="0">
                <a:solidFill>
                  <a:srgbClr val="006600"/>
                </a:solidFill>
                <a:latin typeface="华文仿宋" pitchFamily="2" charset="-122"/>
                <a:ea typeface="华文仿宋" pitchFamily="2" charset="-122"/>
              </a:rPr>
              <a:t>“</a:t>
            </a:r>
            <a:r>
              <a:rPr lang="zh-CN" altLang="en-US" sz="3200" b="1" dirty="0">
                <a:solidFill>
                  <a:srgbClr val="006600"/>
                </a:solidFill>
                <a:latin typeface="Arial" panose="020B0604020202020204" pitchFamily="34" charset="0"/>
                <a:ea typeface="华文仿宋" pitchFamily="2" charset="-122"/>
              </a:rPr>
              <a:t>你怎么啦？不愿意吗？你怎么啦，桑娜？</a:t>
            </a:r>
            <a:r>
              <a:rPr lang="zh-CN" altLang="en-US" sz="3200" b="1" dirty="0">
                <a:solidFill>
                  <a:srgbClr val="006600"/>
                </a:solidFill>
                <a:latin typeface="华文仿宋" pitchFamily="2" charset="-122"/>
                <a:ea typeface="华文仿宋" pitchFamily="2" charset="-122"/>
              </a:rPr>
              <a:t>”“</a:t>
            </a:r>
            <a:r>
              <a:rPr lang="zh-CN" altLang="en-US" sz="3200" b="1" dirty="0">
                <a:solidFill>
                  <a:srgbClr val="006600"/>
                </a:solidFill>
                <a:latin typeface="Arial" panose="020B0604020202020204" pitchFamily="34" charset="0"/>
                <a:ea typeface="华文仿宋" pitchFamily="2" charset="-122"/>
              </a:rPr>
              <a:t>你瞧，他们在这里啦。</a:t>
            </a:r>
            <a:r>
              <a:rPr lang="zh-CN" altLang="en-US" sz="3200" b="1" dirty="0">
                <a:solidFill>
                  <a:srgbClr val="006600"/>
                </a:solidFill>
                <a:latin typeface="华文仿宋" pitchFamily="2" charset="-122"/>
                <a:ea typeface="华文仿宋" pitchFamily="2" charset="-122"/>
              </a:rPr>
              <a:t>”</a:t>
            </a:r>
            <a:r>
              <a:rPr lang="zh-CN" altLang="en-US" sz="3200" b="1" dirty="0">
                <a:solidFill>
                  <a:srgbClr val="006600"/>
                </a:solidFill>
                <a:latin typeface="Arial" panose="020B0604020202020204" pitchFamily="34" charset="0"/>
                <a:ea typeface="华文仿宋" pitchFamily="2" charset="-122"/>
              </a:rPr>
              <a:t>桑娜拉开了帐子。</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3795"/>
                                        </p:tgtEl>
                                        <p:attrNameLst>
                                          <p:attrName>style.visibility</p:attrName>
                                        </p:attrNameLst>
                                      </p:cBhvr>
                                      <p:to>
                                        <p:strVal val="visible"/>
                                      </p:to>
                                    </p:set>
                                    <p:anim calcmode="lin" valueType="num">
                                      <p:cBhvr>
                                        <p:cTn id="7" dur="1000" fill="hold"/>
                                        <p:tgtEl>
                                          <p:spTgt spid="33795"/>
                                        </p:tgtEl>
                                        <p:attrNameLst>
                                          <p:attrName>ppt_x</p:attrName>
                                        </p:attrNameLst>
                                      </p:cBhvr>
                                      <p:tavLst>
                                        <p:tav tm="0">
                                          <p:val>
                                            <p:strVal val="#ppt_x-.2"/>
                                          </p:val>
                                        </p:tav>
                                        <p:tav tm="100000">
                                          <p:val>
                                            <p:strVal val="#ppt_x"/>
                                          </p:val>
                                        </p:tav>
                                      </p:tavLst>
                                    </p:anim>
                                    <p:anim calcmode="lin" valueType="num">
                                      <p:cBhvr>
                                        <p:cTn id="8" dur="1000" fill="hold"/>
                                        <p:tgtEl>
                                          <p:spTgt spid="33795"/>
                                        </p:tgtEl>
                                        <p:attrNameLst>
                                          <p:attrName>ppt_y</p:attrName>
                                        </p:attrNameLst>
                                      </p:cBhvr>
                                      <p:tavLst>
                                        <p:tav tm="0">
                                          <p:val>
                                            <p:strVal val="#ppt_y"/>
                                          </p:val>
                                        </p:tav>
                                        <p:tav tm="100000">
                                          <p:val>
                                            <p:strVal val="#ppt_y"/>
                                          </p:val>
                                        </p:tav>
                                      </p:tavLst>
                                    </p:anim>
                                    <p:animEffect transition="in" filter="wipe(right)" prLst="gradientSize: 0.1">
                                      <p:cBhvr>
                                        <p:cTn id="9" dur="1000"/>
                                        <p:tgtEl>
                                          <p:spTgt spid="33795"/>
                                        </p:tgtEl>
                                      </p:cBhvr>
                                    </p:animEffec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33794">
                                            <p:txEl>
                                              <p:pRg st="0" end="0"/>
                                            </p:txEl>
                                          </p:spTgt>
                                        </p:tgtEl>
                                        <p:attrNameLst>
                                          <p:attrName>style.visibility</p:attrName>
                                        </p:attrNameLst>
                                      </p:cBhvr>
                                      <p:to>
                                        <p:strVal val="visible"/>
                                      </p:to>
                                    </p:set>
                                    <p:animEffect transition="in" filter="dissolve">
                                      <p:cBhvr>
                                        <p:cTn id="14" dur="500"/>
                                        <p:tgtEl>
                                          <p:spTgt spid="3379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build="p"/>
      <p:bldP spid="3379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穷人1"/>
          <p:cNvPicPr>
            <a:picLocks noChangeAspect="1"/>
          </p:cNvPicPr>
          <p:nvPr/>
        </p:nvPicPr>
        <p:blipFill>
          <a:blip r:embed="rId2"/>
          <a:stretch>
            <a:fillRect/>
          </a:stretch>
        </p:blipFill>
        <p:spPr>
          <a:xfrm>
            <a:off x="0" y="0"/>
            <a:ext cx="5580063" cy="6858000"/>
          </a:xfrm>
          <a:prstGeom prst="rect">
            <a:avLst/>
          </a:prstGeom>
          <a:noFill/>
          <a:ln w="9525">
            <a:noFill/>
          </a:ln>
        </p:spPr>
      </p:pic>
      <p:sp>
        <p:nvSpPr>
          <p:cNvPr id="13315" name="Text Box 5"/>
          <p:cNvSpPr txBox="1"/>
          <p:nvPr/>
        </p:nvSpPr>
        <p:spPr>
          <a:xfrm>
            <a:off x="7235825" y="1052513"/>
            <a:ext cx="458788" cy="4679950"/>
          </a:xfrm>
          <a:prstGeom prst="rect">
            <a:avLst/>
          </a:prstGeom>
          <a:noFill/>
          <a:ln w="9525">
            <a:noFill/>
          </a:ln>
        </p:spPr>
        <p:txBody>
          <a:bodyPr vert="eaVert">
            <a:spAutoFit/>
          </a:bodyPr>
          <a:lstStyle/>
          <a:p>
            <a:pPr>
              <a:spcBef>
                <a:spcPct val="50000"/>
              </a:spcBef>
            </a:pPr>
            <a:endParaRPr lang="zh-CN" altLang="zh-CN" dirty="0">
              <a:latin typeface="Tahoma" panose="020B0604030504040204" pitchFamily="34" charset="0"/>
            </a:endParaRPr>
          </a:p>
        </p:txBody>
      </p:sp>
      <p:sp>
        <p:nvSpPr>
          <p:cNvPr id="13316" name="Text Box 6"/>
          <p:cNvSpPr txBox="1"/>
          <p:nvPr/>
        </p:nvSpPr>
        <p:spPr>
          <a:xfrm>
            <a:off x="6398221" y="1646911"/>
            <a:ext cx="1661993" cy="4464050"/>
          </a:xfrm>
          <a:prstGeom prst="rect">
            <a:avLst/>
          </a:prstGeom>
          <a:noFill/>
          <a:ln w="9525">
            <a:noFill/>
          </a:ln>
        </p:spPr>
        <p:txBody>
          <a:bodyPr vert="eaVert">
            <a:spAutoFit/>
          </a:bodyPr>
          <a:lstStyle/>
          <a:p>
            <a:pPr>
              <a:spcBef>
                <a:spcPct val="50000"/>
              </a:spcBef>
            </a:pPr>
            <a:r>
              <a:rPr lang="zh-CN" altLang="en-US" sz="9600" b="1" dirty="0">
                <a:solidFill>
                  <a:srgbClr val="FF0000"/>
                </a:solidFill>
                <a:latin typeface="Tahoma" panose="020B0604030504040204" pitchFamily="34" charset="0"/>
                <a:ea typeface="楷体_GB2312" panose="02010609030101010101" pitchFamily="49" charset="-122"/>
              </a:rPr>
              <a:t>穷  人</a:t>
            </a:r>
          </a:p>
        </p:txBody>
      </p:sp>
      <p:sp>
        <p:nvSpPr>
          <p:cNvPr id="18433" name="文本框 3"/>
          <p:cNvSpPr txBox="1"/>
          <p:nvPr/>
        </p:nvSpPr>
        <p:spPr>
          <a:xfrm>
            <a:off x="0" y="164465"/>
            <a:ext cx="8892540" cy="706755"/>
          </a:xfrm>
          <a:prstGeom prst="rect">
            <a:avLst/>
          </a:prstGeom>
          <a:noFill/>
          <a:ln w="9525">
            <a:noFill/>
          </a:ln>
        </p:spPr>
        <p:txBody>
          <a:bodyPr wrap="square" anchor="t">
            <a:spAutoFit/>
          </a:bodyPr>
          <a:lstStyle/>
          <a:p>
            <a:pPr>
              <a:buFont typeface="Arial" panose="020B0604020202020204" pitchFamily="34" charset="0"/>
              <a:buNone/>
            </a:pPr>
            <a:r>
              <a:rPr lang="zh-CN" altLang="zh-CN" sz="4000" dirty="0">
                <a:solidFill>
                  <a:srgbClr val="FF0000"/>
                </a:solidFill>
                <a:latin typeface="Arial" panose="020B0604020202020204" pitchFamily="34" charset="0"/>
                <a:ea typeface="黑体" panose="02010600030101010101" pitchFamily="2" charset="-122"/>
              </a:rPr>
              <a:t>教材版本：人教版六年级语</a:t>
            </a:r>
            <a:r>
              <a:rPr lang="zh-CN" altLang="en-US" sz="4000" dirty="0">
                <a:solidFill>
                  <a:srgbClr val="FF0000"/>
                </a:solidFill>
                <a:latin typeface="Arial" panose="020B0604020202020204" pitchFamily="34" charset="0"/>
                <a:ea typeface="黑体" panose="02010600030101010101" pitchFamily="2" charset="-122"/>
              </a:rPr>
              <a:t>文</a:t>
            </a:r>
            <a:r>
              <a:rPr lang="zh-CN" altLang="zh-CN" sz="4000" dirty="0">
                <a:solidFill>
                  <a:srgbClr val="FF0000"/>
                </a:solidFill>
                <a:latin typeface="Arial" panose="020B0604020202020204" pitchFamily="34" charset="0"/>
                <a:ea typeface="黑体" panose="02010600030101010101" pitchFamily="2" charset="-122"/>
              </a:rPr>
              <a:t>课本上册</a:t>
            </a:r>
          </a:p>
        </p:txBody>
      </p:sp>
    </p:spTree>
    <p:extLst>
      <p:ext uri="{BB962C8B-B14F-4D97-AF65-F5344CB8AC3E}">
        <p14:creationId xmlns:p14="http://schemas.microsoft.com/office/powerpoint/2010/main" val="349199321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nodeType="afterEffect">
                                  <p:stCondLst>
                                    <p:cond delay="0"/>
                                  </p:stCondLst>
                                  <p:childTnLst>
                                    <p:set>
                                      <p:cBhvr>
                                        <p:cTn id="6" dur="1" fill="hold">
                                          <p:stCondLst>
                                            <p:cond delay="499"/>
                                          </p:stCondLst>
                                        </p:cTn>
                                        <p:tgtEl>
                                          <p:spTgt spid="2052"/>
                                        </p:tgtEl>
                                        <p:attrNameLst>
                                          <p:attrName>style.visibility</p:attrName>
                                        </p:attrNameLst>
                                      </p:cBhvr>
                                      <p:to>
                                        <p:strVal val="visible"/>
                                      </p:to>
                                    </p:set>
                                    <p:anim calcmode="lin" valueType="num">
                                      <p:cBhvr>
                                        <p:cTn id="7" dur="1" fill="hold"/>
                                        <p:tgtEl>
                                          <p:spTgt spid="2052"/>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b49"/>
          <p:cNvPicPr>
            <a:picLocks noChangeAspect="1"/>
          </p:cNvPicPr>
          <p:nvPr/>
        </p:nvPicPr>
        <p:blipFill>
          <a:blip r:embed="rId2"/>
          <a:stretch>
            <a:fillRect/>
          </a:stretch>
        </p:blipFill>
        <p:spPr>
          <a:xfrm>
            <a:off x="228600" y="1066800"/>
            <a:ext cx="8610600" cy="5410200"/>
          </a:xfrm>
          <a:prstGeom prst="rect">
            <a:avLst/>
          </a:prstGeom>
          <a:noFill/>
          <a:ln w="9525">
            <a:noFill/>
          </a:ln>
        </p:spPr>
      </p:pic>
      <p:pic>
        <p:nvPicPr>
          <p:cNvPr id="24579" name="Picture 3" descr="gaoxia8197200651213493812833"/>
          <p:cNvPicPr>
            <a:picLocks noChangeAspect="1"/>
          </p:cNvPicPr>
          <p:nvPr/>
        </p:nvPicPr>
        <p:blipFill>
          <a:blip r:embed="rId3"/>
          <a:stretch>
            <a:fillRect/>
          </a:stretch>
        </p:blipFill>
        <p:spPr>
          <a:xfrm>
            <a:off x="381000" y="1066800"/>
            <a:ext cx="2209800" cy="2122488"/>
          </a:xfrm>
          <a:prstGeom prst="rect">
            <a:avLst/>
          </a:prstGeom>
          <a:noFill/>
          <a:ln w="9525">
            <a:noFill/>
          </a:ln>
        </p:spPr>
      </p:pic>
      <p:sp>
        <p:nvSpPr>
          <p:cNvPr id="29700" name="Rectangle 4"/>
          <p:cNvSpPr>
            <a:spLocks noGrp="1" noRot="1"/>
          </p:cNvSpPr>
          <p:nvPr>
            <p:ph idx="1"/>
          </p:nvPr>
        </p:nvSpPr>
        <p:spPr>
          <a:xfrm>
            <a:off x="1092200" y="3811588"/>
            <a:ext cx="7551738" cy="2047875"/>
          </a:xfrm>
        </p:spPr>
        <p:txBody>
          <a:bodyPr vert="horz" wrap="square" lIns="91440" tIns="45720" rIns="91440" bIns="45720" anchor="t"/>
          <a:lstStyle/>
          <a:p>
            <a:pPr>
              <a:buFont typeface="Wingdings" panose="05000000000000000000" pitchFamily="2" charset="2"/>
              <a:buNone/>
            </a:pPr>
            <a:r>
              <a:rPr lang="zh-CN" altLang="en-US" b="1" dirty="0">
                <a:solidFill>
                  <a:srgbClr val="3333FF"/>
                </a:solidFill>
                <a:ea typeface="黑体" panose="02010600030101010101" pitchFamily="2" charset="-122"/>
              </a:rPr>
              <a:t>　　</a:t>
            </a:r>
            <a:r>
              <a:rPr lang="zh-CN" altLang="en-US" b="1" dirty="0">
                <a:solidFill>
                  <a:srgbClr val="008000"/>
                </a:solidFill>
                <a:ea typeface="黑体" panose="02010600030101010101" pitchFamily="2" charset="-122"/>
              </a:rPr>
              <a:t>　</a:t>
            </a:r>
            <a:r>
              <a:rPr lang="zh-CN" altLang="en-US" b="1" dirty="0">
                <a:solidFill>
                  <a:srgbClr val="008000"/>
                </a:solidFill>
                <a:ea typeface="华文中宋" pitchFamily="2" charset="-122"/>
              </a:rPr>
              <a:t>因为桑娜和渔夫具有勤劳、善良、淳朴、富于同情心、宁可自己吃苦也要帮助别人的美好品质。</a:t>
            </a:r>
          </a:p>
        </p:txBody>
      </p:sp>
      <p:sp>
        <p:nvSpPr>
          <p:cNvPr id="24581" name="WordArt 5"/>
          <p:cNvSpPr>
            <a:spLocks noTextEdit="1"/>
          </p:cNvSpPr>
          <p:nvPr/>
        </p:nvSpPr>
        <p:spPr>
          <a:xfrm>
            <a:off x="2590800" y="1905000"/>
            <a:ext cx="5181600" cy="914400"/>
          </a:xfrm>
          <a:prstGeom prst="rect">
            <a:avLst/>
          </a:prstGeom>
        </p:spPr>
        <p:txBody>
          <a:bodyPr wrap="none" fromWordArt="1">
            <a:prstTxWarp prst="textPlain">
              <a:avLst>
                <a:gd name="adj" fmla="val 50000"/>
              </a:avLst>
            </a:prstTxWarp>
            <a:normAutofit/>
          </a:bodyPr>
          <a:lstStyle/>
          <a:p>
            <a:pPr algn="ctr" eaLnBrk="0" hangingPunct="0"/>
            <a:r>
              <a:rPr lang="zh-CN" altLang="en-US" sz="3600" b="1">
                <a:ln w="9525" cap="flat" cmpd="sng">
                  <a:solidFill>
                    <a:srgbClr val="FF00FF"/>
                  </a:solidFill>
                  <a:prstDash val="solid"/>
                  <a:headEnd type="none" w="med" len="med"/>
                  <a:tailEnd type="none" w="med" len="med"/>
                </a:ln>
                <a:solidFill>
                  <a:srgbClr val="FF00FF"/>
                </a:solidFill>
                <a:latin typeface="华文中宋" charset="0"/>
                <a:ea typeface="华文中宋" charset="0"/>
              </a:rPr>
              <a:t>他们是最“富有”的人</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24581"/>
                                        </p:tgtEl>
                                        <p:attrNameLst>
                                          <p:attrName>style.visibility</p:attrName>
                                        </p:attrNameLst>
                                      </p:cBhvr>
                                      <p:to>
                                        <p:strVal val="visible"/>
                                      </p:to>
                                    </p:set>
                                    <p:anim calcmode="lin" valueType="num">
                                      <p:cBhvr>
                                        <p:cTn id="7" dur="500" fill="hold"/>
                                        <p:tgtEl>
                                          <p:spTgt spid="24581"/>
                                        </p:tgtEl>
                                        <p:attrNameLst>
                                          <p:attrName>ppt_w</p:attrName>
                                        </p:attrNameLst>
                                      </p:cBhvr>
                                      <p:tavLst>
                                        <p:tav tm="0">
                                          <p:val>
                                            <p:fltVal val="0"/>
                                          </p:val>
                                        </p:tav>
                                        <p:tav tm="100000">
                                          <p:val>
                                            <p:strVal val="#ppt_w"/>
                                          </p:val>
                                        </p:tav>
                                      </p:tavLst>
                                    </p:anim>
                                    <p:anim calcmode="lin" valueType="num">
                                      <p:cBhvr>
                                        <p:cTn id="8" dur="500" fill="hold"/>
                                        <p:tgtEl>
                                          <p:spTgt spid="24581"/>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29700">
                                            <p:txEl>
                                              <p:pRg st="0" end="0"/>
                                            </p:txEl>
                                          </p:spTgt>
                                        </p:tgtEl>
                                        <p:attrNameLst>
                                          <p:attrName>style.visibility</p:attrName>
                                        </p:attrNameLst>
                                      </p:cBhvr>
                                      <p:to>
                                        <p:strVal val="visible"/>
                                      </p:to>
                                    </p:set>
                                    <p:animEffect transition="in" filter="wipe(down)">
                                      <p:cBhvr>
                                        <p:cTn id="13" dur="580">
                                          <p:stCondLst>
                                            <p:cond delay="0"/>
                                          </p:stCondLst>
                                        </p:cTn>
                                        <p:tgtEl>
                                          <p:spTgt spid="29700">
                                            <p:txEl>
                                              <p:pRg st="0" end="0"/>
                                            </p:txEl>
                                          </p:spTgt>
                                        </p:tgtEl>
                                      </p:cBhvr>
                                    </p:animEffect>
                                    <p:anim calcmode="lin" valueType="num">
                                      <p:cBhvr>
                                        <p:cTn id="14" dur="1822" tmFilter="0,0; 0.14,0.36; 0.43,0.73; 0.71,0.91; 1.0,1.0">
                                          <p:stCondLst>
                                            <p:cond delay="0"/>
                                          </p:stCondLst>
                                        </p:cTn>
                                        <p:tgtEl>
                                          <p:spTgt spid="29700">
                                            <p:txEl>
                                              <p:pRg st="0" end="0"/>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29700">
                                            <p:txEl>
                                              <p:pRg st="0" end="0"/>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29700">
                                            <p:txEl>
                                              <p:pRg st="0" end="0"/>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29700">
                                            <p:txEl>
                                              <p:pRg st="0" end="0"/>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29700">
                                            <p:txEl>
                                              <p:pRg st="0" end="0"/>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29700">
                                            <p:txEl>
                                              <p:pRg st="0" end="0"/>
                                            </p:txEl>
                                          </p:spTgt>
                                        </p:tgtEl>
                                      </p:cBhvr>
                                      <p:to x="100000" y="60000"/>
                                    </p:animScale>
                                    <p:animScale>
                                      <p:cBhvr>
                                        <p:cTn id="20" dur="166" decel="50000">
                                          <p:stCondLst>
                                            <p:cond delay="676"/>
                                          </p:stCondLst>
                                        </p:cTn>
                                        <p:tgtEl>
                                          <p:spTgt spid="29700">
                                            <p:txEl>
                                              <p:pRg st="0" end="0"/>
                                            </p:txEl>
                                          </p:spTgt>
                                        </p:tgtEl>
                                      </p:cBhvr>
                                      <p:to x="100000" y="100000"/>
                                    </p:animScale>
                                    <p:animScale>
                                      <p:cBhvr>
                                        <p:cTn id="21" dur="26">
                                          <p:stCondLst>
                                            <p:cond delay="1312"/>
                                          </p:stCondLst>
                                        </p:cTn>
                                        <p:tgtEl>
                                          <p:spTgt spid="29700">
                                            <p:txEl>
                                              <p:pRg st="0" end="0"/>
                                            </p:txEl>
                                          </p:spTgt>
                                        </p:tgtEl>
                                      </p:cBhvr>
                                      <p:to x="100000" y="80000"/>
                                    </p:animScale>
                                    <p:animScale>
                                      <p:cBhvr>
                                        <p:cTn id="22" dur="166" decel="50000">
                                          <p:stCondLst>
                                            <p:cond delay="1338"/>
                                          </p:stCondLst>
                                        </p:cTn>
                                        <p:tgtEl>
                                          <p:spTgt spid="29700">
                                            <p:txEl>
                                              <p:pRg st="0" end="0"/>
                                            </p:txEl>
                                          </p:spTgt>
                                        </p:tgtEl>
                                      </p:cBhvr>
                                      <p:to x="100000" y="100000"/>
                                    </p:animScale>
                                    <p:animScale>
                                      <p:cBhvr>
                                        <p:cTn id="23" dur="26">
                                          <p:stCondLst>
                                            <p:cond delay="1642"/>
                                          </p:stCondLst>
                                        </p:cTn>
                                        <p:tgtEl>
                                          <p:spTgt spid="29700">
                                            <p:txEl>
                                              <p:pRg st="0" end="0"/>
                                            </p:txEl>
                                          </p:spTgt>
                                        </p:tgtEl>
                                      </p:cBhvr>
                                      <p:to x="100000" y="90000"/>
                                    </p:animScale>
                                    <p:animScale>
                                      <p:cBhvr>
                                        <p:cTn id="24" dur="166" decel="50000">
                                          <p:stCondLst>
                                            <p:cond delay="1668"/>
                                          </p:stCondLst>
                                        </p:cTn>
                                        <p:tgtEl>
                                          <p:spTgt spid="29700">
                                            <p:txEl>
                                              <p:pRg st="0" end="0"/>
                                            </p:txEl>
                                          </p:spTgt>
                                        </p:tgtEl>
                                      </p:cBhvr>
                                      <p:to x="100000" y="100000"/>
                                    </p:animScale>
                                    <p:animScale>
                                      <p:cBhvr>
                                        <p:cTn id="25" dur="26">
                                          <p:stCondLst>
                                            <p:cond delay="1808"/>
                                          </p:stCondLst>
                                        </p:cTn>
                                        <p:tgtEl>
                                          <p:spTgt spid="29700">
                                            <p:txEl>
                                              <p:pRg st="0" end="0"/>
                                            </p:txEl>
                                          </p:spTgt>
                                        </p:tgtEl>
                                      </p:cBhvr>
                                      <p:to x="100000" y="95000"/>
                                    </p:animScale>
                                    <p:animScale>
                                      <p:cBhvr>
                                        <p:cTn id="26" dur="166" decel="50000">
                                          <p:stCondLst>
                                            <p:cond delay="1834"/>
                                          </p:stCondLst>
                                        </p:cTn>
                                        <p:tgtEl>
                                          <p:spTgt spid="29700">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0"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p:cNvSpPr>
            <a:spLocks noGrp="1" noRot="1" noChangeArrowheads="1"/>
          </p:cNvSpPr>
          <p:nvPr>
            <p:ph type="body" idx="1"/>
          </p:nvPr>
        </p:nvSpPr>
        <p:spPr>
          <a:xfrm>
            <a:off x="428625" y="500063"/>
            <a:ext cx="8501063" cy="5792788"/>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zh-CN" altLang="en-US" sz="3200" b="1" i="0" u="none" strike="noStrike" kern="0" cap="none" spc="0" normalizeH="0" baseline="0" noProof="0" dirty="0">
                <a:ln>
                  <a:noFill/>
                </a:ln>
                <a:solidFill>
                  <a:srgbClr val="FF0000"/>
                </a:solidFill>
                <a:effectLst>
                  <a:outerShdw blurRad="38100" dist="38100" dir="2700000" algn="tl">
                    <a:srgbClr val="C0C0C0"/>
                  </a:outerShdw>
                </a:effectLst>
                <a:uLnTx/>
                <a:uFillTx/>
                <a:latin typeface="+mn-lt"/>
                <a:ea typeface="+mn-ea"/>
                <a:cs typeface="+mn-cs"/>
              </a:rPr>
              <a:t>下列句子中省略号起</a:t>
            </a:r>
            <a:r>
              <a:rPr kumimoji="0" lang="zh-CN" altLang="en-US" sz="3200" b="1" i="0" u="none" strike="noStrike" kern="0" cap="none" spc="0" normalizeH="0" baseline="0" noProof="0">
                <a:ln>
                  <a:noFill/>
                </a:ln>
                <a:solidFill>
                  <a:srgbClr val="FF0000"/>
                </a:solidFill>
                <a:effectLst>
                  <a:outerShdw blurRad="38100" dist="38100" dir="2700000" algn="tl">
                    <a:srgbClr val="C0C0C0"/>
                  </a:outerShdw>
                </a:effectLst>
                <a:uLnTx/>
                <a:uFillTx/>
                <a:latin typeface="+mn-lt"/>
                <a:ea typeface="+mn-ea"/>
                <a:cs typeface="+mn-cs"/>
              </a:rPr>
              <a:t>什么</a:t>
            </a:r>
            <a:r>
              <a:rPr kumimoji="0" lang="zh-CN" altLang="en-US" sz="3200" b="1" i="0" u="none" strike="noStrike" kern="0" cap="none" spc="0" normalizeH="0" baseline="0" noProof="0" smtClean="0">
                <a:ln>
                  <a:noFill/>
                </a:ln>
                <a:solidFill>
                  <a:srgbClr val="FF0000"/>
                </a:solidFill>
                <a:effectLst>
                  <a:outerShdw blurRad="38100" dist="38100" dir="2700000" algn="tl">
                    <a:srgbClr val="C0C0C0"/>
                  </a:outerShdw>
                </a:effectLst>
                <a:uLnTx/>
                <a:uFillTx/>
                <a:latin typeface="+mn-lt"/>
                <a:ea typeface="+mn-ea"/>
                <a:cs typeface="+mn-cs"/>
              </a:rPr>
              <a:t>作用？</a:t>
            </a:r>
            <a:endParaRPr kumimoji="0" lang="zh-CN" altLang="en-US" sz="3200" b="1" i="0" u="none" strike="noStrike" kern="0" cap="none" spc="0" normalizeH="0" baseline="0" noProof="0" dirty="0">
              <a:ln>
                <a:noFill/>
              </a:ln>
              <a:solidFill>
                <a:srgbClr val="FF0000"/>
              </a:solidFill>
              <a:effectLst>
                <a:outerShdw blurRad="38100" dist="38100" dir="2700000" algn="tl">
                  <a:srgbClr val="C0C0C0"/>
                </a:outerShdw>
              </a:effectLst>
              <a:uLnTx/>
              <a:uFillTx/>
              <a:latin typeface="+mn-lt"/>
              <a:ea typeface="+mn-ea"/>
              <a:cs typeface="+mn-cs"/>
            </a:endParaRPr>
          </a:p>
          <a:p>
            <a:pPr marL="342900" marR="0" lvl="0" indent="-342900" algn="l" defTabSz="914400" rtl="0" eaLnBrk="1" fontAlgn="base" latinLnBrk="0" hangingPunct="0">
              <a:lnSpc>
                <a:spcPct val="100000"/>
              </a:lnSpc>
              <a:spcBef>
                <a:spcPct val="20000"/>
              </a:spcBef>
              <a:spcAft>
                <a:spcPct val="0"/>
              </a:spcAft>
              <a:buClrTx/>
              <a:buSzTx/>
              <a:buFont typeface="Wingdings" panose="05000000000000000000" pitchFamily="2" charset="2"/>
              <a:buNone/>
              <a:defRPr/>
            </a:pPr>
            <a:r>
              <a:rPr kumimoji="0" lang="zh-CN" altLang="en-US" sz="3200" b="1" i="0" u="none" strike="noStrike" kern="0" cap="none" spc="0" normalizeH="0" baseline="0" noProof="0" dirty="0">
                <a:ln>
                  <a:noFill/>
                </a:ln>
                <a:solidFill>
                  <a:srgbClr val="000000"/>
                </a:solidFill>
                <a:effectLst>
                  <a:outerShdw blurRad="38100" dist="38100" dir="2700000" algn="tl">
                    <a:srgbClr val="C0C0C0"/>
                  </a:outerShdw>
                </a:effectLst>
                <a:uLnTx/>
                <a:uFillTx/>
                <a:latin typeface="+mn-lt"/>
                <a:ea typeface="+mn-ea"/>
                <a:cs typeface="+mn-cs"/>
              </a:rPr>
              <a:t>（</a:t>
            </a:r>
            <a:r>
              <a:rPr kumimoji="0" lang="en-US" altLang="zh-CN" sz="3200" b="1" i="0" u="none" strike="noStrike" kern="0" cap="none" spc="0" normalizeH="0" baseline="0" noProof="0" dirty="0">
                <a:ln>
                  <a:noFill/>
                </a:ln>
                <a:solidFill>
                  <a:srgbClr val="000000"/>
                </a:solidFill>
                <a:effectLst>
                  <a:outerShdw blurRad="38100" dist="38100" dir="2700000" algn="tl">
                    <a:srgbClr val="C0C0C0"/>
                  </a:outerShdw>
                </a:effectLst>
                <a:uLnTx/>
                <a:uFillTx/>
                <a:latin typeface="+mn-lt"/>
                <a:ea typeface="+mn-ea"/>
                <a:cs typeface="+mn-cs"/>
              </a:rPr>
              <a:t>1</a:t>
            </a:r>
            <a:r>
              <a:rPr kumimoji="0" lang="zh-CN" altLang="en-US" sz="3200" b="1" i="0" u="none" strike="noStrike" kern="0" cap="none" spc="0" normalizeH="0" baseline="0" noProof="0" dirty="0">
                <a:ln>
                  <a:noFill/>
                </a:ln>
                <a:solidFill>
                  <a:srgbClr val="000000"/>
                </a:solidFill>
                <a:effectLst>
                  <a:outerShdw blurRad="38100" dist="38100" dir="2700000" algn="tl">
                    <a:srgbClr val="C0C0C0"/>
                  </a:outerShdw>
                </a:effectLst>
                <a:uLnTx/>
                <a:uFillTx/>
                <a:latin typeface="+mn-lt"/>
                <a:ea typeface="+mn-ea"/>
                <a:cs typeface="+mn-cs"/>
              </a:rPr>
              <a:t>）表明心理活动的时断时续。（</a:t>
            </a:r>
            <a:r>
              <a:rPr kumimoji="0" lang="en-US" altLang="zh-CN" sz="3200" b="1" i="0" u="none" strike="noStrike" kern="0" cap="none" spc="0" normalizeH="0" baseline="0" noProof="0" dirty="0">
                <a:ln>
                  <a:noFill/>
                </a:ln>
                <a:solidFill>
                  <a:srgbClr val="000000"/>
                </a:solidFill>
                <a:effectLst>
                  <a:outerShdw blurRad="38100" dist="38100" dir="2700000" algn="tl">
                    <a:srgbClr val="C0C0C0"/>
                  </a:outerShdw>
                </a:effectLst>
                <a:uLnTx/>
                <a:uFillTx/>
                <a:latin typeface="+mn-lt"/>
                <a:ea typeface="+mn-ea"/>
                <a:cs typeface="+mn-cs"/>
              </a:rPr>
              <a:t>2</a:t>
            </a:r>
            <a:r>
              <a:rPr kumimoji="0" lang="zh-CN" altLang="en-US" sz="3200" b="1" i="0" u="none" strike="noStrike" kern="0" cap="none" spc="0" normalizeH="0" baseline="0" noProof="0" dirty="0">
                <a:ln>
                  <a:noFill/>
                </a:ln>
                <a:solidFill>
                  <a:srgbClr val="000000"/>
                </a:solidFill>
                <a:effectLst>
                  <a:outerShdw blurRad="38100" dist="38100" dir="2700000" algn="tl">
                    <a:srgbClr val="C0C0C0"/>
                  </a:outerShdw>
                </a:effectLst>
                <a:uLnTx/>
                <a:uFillTx/>
                <a:latin typeface="+mn-lt"/>
                <a:ea typeface="+mn-ea"/>
                <a:cs typeface="+mn-cs"/>
              </a:rPr>
              <a:t>）表示省略递增的次数。（</a:t>
            </a:r>
            <a:r>
              <a:rPr kumimoji="0" lang="en-US" altLang="zh-CN" sz="3200" b="1" i="0" u="none" strike="noStrike" kern="0" cap="none" spc="0" normalizeH="0" baseline="0" noProof="0" dirty="0">
                <a:ln>
                  <a:noFill/>
                </a:ln>
                <a:solidFill>
                  <a:srgbClr val="000000"/>
                </a:solidFill>
                <a:effectLst>
                  <a:outerShdw blurRad="38100" dist="38100" dir="2700000" algn="tl">
                    <a:srgbClr val="C0C0C0"/>
                  </a:outerShdw>
                </a:effectLst>
                <a:uLnTx/>
                <a:uFillTx/>
                <a:latin typeface="+mn-lt"/>
                <a:ea typeface="+mn-ea"/>
                <a:cs typeface="+mn-cs"/>
              </a:rPr>
              <a:t>3</a:t>
            </a:r>
            <a:r>
              <a:rPr kumimoji="0" lang="zh-CN" altLang="en-US" sz="3200" b="1" i="0" u="none" strike="noStrike" kern="0" cap="none" spc="0" normalizeH="0" baseline="0" noProof="0" dirty="0">
                <a:ln>
                  <a:noFill/>
                </a:ln>
                <a:solidFill>
                  <a:srgbClr val="000000"/>
                </a:solidFill>
                <a:effectLst>
                  <a:outerShdw blurRad="38100" dist="38100" dir="2700000" algn="tl">
                    <a:srgbClr val="C0C0C0"/>
                  </a:outerShdw>
                </a:effectLst>
                <a:uLnTx/>
                <a:uFillTx/>
                <a:latin typeface="+mn-lt"/>
                <a:ea typeface="+mn-ea"/>
                <a:cs typeface="+mn-cs"/>
              </a:rPr>
              <a:t>）表示语意的跳跃（</a:t>
            </a:r>
            <a:r>
              <a:rPr kumimoji="0" lang="en-US" altLang="zh-CN" sz="3200" b="1" i="0" u="none" strike="noStrike" kern="0" cap="none" spc="0" normalizeH="0" baseline="0" noProof="0" dirty="0">
                <a:ln>
                  <a:noFill/>
                </a:ln>
                <a:solidFill>
                  <a:srgbClr val="000000"/>
                </a:solidFill>
                <a:effectLst>
                  <a:outerShdw blurRad="38100" dist="38100" dir="2700000" algn="tl">
                    <a:srgbClr val="C0C0C0"/>
                  </a:outerShdw>
                </a:effectLst>
                <a:uLnTx/>
                <a:uFillTx/>
                <a:latin typeface="+mn-lt"/>
                <a:ea typeface="+mn-ea"/>
                <a:cs typeface="+mn-cs"/>
              </a:rPr>
              <a:t>4</a:t>
            </a:r>
            <a:r>
              <a:rPr kumimoji="0" lang="zh-CN" altLang="en-US" sz="3200" b="1" i="0" u="none" strike="noStrike" kern="0" cap="none" spc="0" normalizeH="0" baseline="0" noProof="0" dirty="0">
                <a:ln>
                  <a:noFill/>
                </a:ln>
                <a:solidFill>
                  <a:srgbClr val="000000"/>
                </a:solidFill>
                <a:effectLst>
                  <a:outerShdw blurRad="38100" dist="38100" dir="2700000" algn="tl">
                    <a:srgbClr val="C0C0C0"/>
                  </a:outerShdw>
                </a:effectLst>
                <a:uLnTx/>
                <a:uFillTx/>
                <a:latin typeface="+mn-lt"/>
                <a:ea typeface="+mn-ea"/>
                <a:cs typeface="+mn-cs"/>
              </a:rPr>
              <a:t>）表示</a:t>
            </a:r>
            <a:r>
              <a:rPr kumimoji="0" lang="zh-CN" altLang="en-US" sz="3200" b="1" i="0" u="none" strike="noStrike" kern="0" cap="none" spc="0" normalizeH="0" baseline="0" noProof="0">
                <a:ln>
                  <a:noFill/>
                </a:ln>
                <a:solidFill>
                  <a:srgbClr val="000000"/>
                </a:solidFill>
                <a:effectLst>
                  <a:outerShdw blurRad="38100" dist="38100" dir="2700000" algn="tl">
                    <a:srgbClr val="C0C0C0"/>
                  </a:outerShdw>
                </a:effectLst>
                <a:uLnTx/>
                <a:uFillTx/>
                <a:latin typeface="+mn-lt"/>
                <a:ea typeface="+mn-ea"/>
                <a:cs typeface="+mn-cs"/>
              </a:rPr>
              <a:t>说话</a:t>
            </a:r>
            <a:r>
              <a:rPr kumimoji="0" lang="zh-CN" altLang="en-US" sz="3200" b="1"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rPr>
              <a:t>结巴，欲言又止</a:t>
            </a:r>
            <a:r>
              <a:rPr kumimoji="0" lang="zh-CN" altLang="en-US" sz="3200" b="1" i="0" u="none" strike="noStrike" kern="0" cap="none" spc="0" normalizeH="0" baseline="0" noProof="0" dirty="0">
                <a:ln>
                  <a:noFill/>
                </a:ln>
                <a:solidFill>
                  <a:srgbClr val="000000"/>
                </a:solidFill>
                <a:effectLst>
                  <a:outerShdw blurRad="38100" dist="38100" dir="2700000" algn="tl">
                    <a:srgbClr val="C0C0C0"/>
                  </a:outerShdw>
                </a:effectLst>
                <a:uLnTx/>
                <a:uFillTx/>
                <a:latin typeface="+mn-lt"/>
                <a:ea typeface="+mn-ea"/>
                <a:cs typeface="+mn-cs"/>
              </a:rPr>
              <a:t>。</a:t>
            </a:r>
          </a:p>
          <a:p>
            <a:pPr marL="342900" marR="0" lvl="0" indent="-342900" algn="l" defTabSz="914400" rtl="0" eaLnBrk="1" fontAlgn="base" latinLnBrk="0" hangingPunct="0">
              <a:lnSpc>
                <a:spcPct val="100000"/>
              </a:lnSpc>
              <a:spcBef>
                <a:spcPct val="20000"/>
              </a:spcBef>
              <a:spcAft>
                <a:spcPct val="0"/>
              </a:spcAft>
              <a:buClrTx/>
              <a:buSzTx/>
              <a:buFont typeface="Wingdings" panose="05000000000000000000" pitchFamily="2" charset="2"/>
              <a:buChar char="u"/>
              <a:defRPr/>
            </a:pP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是他</a:t>
            </a:r>
            <a:r>
              <a:rPr kumimoji="0" lang="zh-CN" altLang="en-US" sz="3200" b="1" i="0" u="none" strike="noStrike" kern="0" cap="none" spc="0" normalizeH="0" baseline="0" noProof="0">
                <a:ln>
                  <a:noFill/>
                </a:ln>
                <a:solidFill>
                  <a:schemeClr val="tx1"/>
                </a:solidFill>
                <a:effectLst>
                  <a:outerShdw blurRad="38100" dist="38100" dir="2700000" algn="tl">
                    <a:srgbClr val="C0C0C0"/>
                  </a:outerShdw>
                </a:effectLst>
                <a:uLnTx/>
                <a:uFillTx/>
                <a:latin typeface="+mn-lt"/>
                <a:ea typeface="+mn-ea"/>
                <a:cs typeface="+mn-cs"/>
              </a:rPr>
              <a:t>来</a:t>
            </a:r>
            <a:r>
              <a:rPr kumimoji="0" lang="zh-CN" altLang="en-US" sz="3200" b="1" i="0" u="none" strike="noStrike" kern="0" cap="none" spc="0" normalizeH="0" baseline="0" noProof="0" smtClean="0">
                <a:ln>
                  <a:noFill/>
                </a:ln>
                <a:solidFill>
                  <a:schemeClr val="tx1"/>
                </a:solidFill>
                <a:effectLst>
                  <a:outerShdw blurRad="38100" dist="38100" dir="2700000" algn="tl">
                    <a:srgbClr val="C0C0C0"/>
                  </a:outerShdw>
                </a:effectLst>
                <a:uLnTx/>
                <a:uFillTx/>
                <a:latin typeface="+mn-lt"/>
                <a:ea typeface="+mn-ea"/>
                <a:cs typeface="+mn-cs"/>
              </a:rPr>
              <a:t>啦？</a:t>
            </a:r>
            <a:r>
              <a:rPr kumimoji="0" lang="en-US" altLang="zh-CN" sz="3200" b="1" i="0" u="none" strike="noStrike" kern="0" cap="none" spc="0" normalizeH="0" baseline="0" noProof="0" smtClean="0">
                <a:ln>
                  <a:noFill/>
                </a:ln>
                <a:solidFill>
                  <a:schemeClr val="tx1"/>
                </a:solidFill>
                <a:effectLst>
                  <a:outerShdw blurRad="38100" dist="38100" dir="2700000" algn="tl">
                    <a:srgbClr val="C0C0C0"/>
                  </a:outerShdw>
                </a:effectLst>
                <a:uLnTx/>
                <a:uFillTx/>
                <a:latin typeface="+mn-lt"/>
                <a:ea typeface="+mn-ea"/>
                <a:cs typeface="+mn-cs"/>
              </a:rPr>
              <a:t>……</a:t>
            </a:r>
            <a:r>
              <a:rPr kumimoji="0" lang="zh-CN" altLang="en-US" sz="3200" b="1" i="0" u="none" strike="noStrike" kern="0" cap="none" spc="0" normalizeH="0" baseline="0" noProof="0" smtClean="0">
                <a:ln>
                  <a:noFill/>
                </a:ln>
                <a:solidFill>
                  <a:schemeClr val="tx1"/>
                </a:solidFill>
                <a:effectLst>
                  <a:outerShdw blurRad="38100" dist="38100" dir="2700000" algn="tl">
                    <a:srgbClr val="C0C0C0"/>
                  </a:outerShdw>
                </a:effectLst>
                <a:uLnTx/>
                <a:uFillTx/>
                <a:latin typeface="+mn-lt"/>
                <a:ea typeface="+mn-ea"/>
                <a:cs typeface="+mn-cs"/>
              </a:rPr>
              <a:t>不，还</a:t>
            </a:r>
            <a:r>
              <a:rPr kumimoji="0" lang="zh-CN" altLang="en-US" sz="3200" b="1" i="0" u="none" strike="noStrike" kern="0" cap="none" spc="0" normalizeH="0" baseline="0" noProof="0">
                <a:ln>
                  <a:noFill/>
                </a:ln>
                <a:solidFill>
                  <a:schemeClr val="tx1"/>
                </a:solidFill>
                <a:effectLst>
                  <a:outerShdw blurRad="38100" dist="38100" dir="2700000" algn="tl">
                    <a:srgbClr val="C0C0C0"/>
                  </a:outerShdw>
                </a:effectLst>
                <a:uLnTx/>
                <a:uFillTx/>
                <a:latin typeface="+mn-lt"/>
                <a:ea typeface="+mn-ea"/>
                <a:cs typeface="+mn-cs"/>
              </a:rPr>
              <a:t>没</a:t>
            </a:r>
            <a:r>
              <a:rPr kumimoji="0" lang="zh-CN" altLang="en-US" sz="3200" b="1" i="0" u="none" strike="noStrike" kern="0" cap="none" spc="0" normalizeH="0" baseline="0" noProof="0" smtClean="0">
                <a:ln>
                  <a:noFill/>
                </a:ln>
                <a:solidFill>
                  <a:schemeClr val="tx1"/>
                </a:solidFill>
                <a:effectLst>
                  <a:outerShdw blurRad="38100" dist="38100" dir="2700000" algn="tl">
                    <a:srgbClr val="C0C0C0"/>
                  </a:outerShdw>
                </a:effectLst>
                <a:uLnTx/>
                <a:uFillTx/>
                <a:latin typeface="+mn-lt"/>
                <a:ea typeface="+mn-ea"/>
                <a:cs typeface="+mn-cs"/>
              </a:rPr>
              <a:t>来！</a:t>
            </a:r>
            <a:r>
              <a:rPr kumimoji="0" lang="en-US" altLang="zh-CN" sz="3200" b="1" i="0" u="none" strike="noStrike" kern="0" cap="none" spc="0" normalizeH="0" baseline="0" noProof="0" smtClean="0">
                <a:ln>
                  <a:noFill/>
                </a:ln>
                <a:solidFill>
                  <a:schemeClr val="tx1"/>
                </a:solidFill>
                <a:effectLst>
                  <a:outerShdw blurRad="38100" dist="38100" dir="2700000" algn="tl">
                    <a:srgbClr val="C0C0C0"/>
                  </a:outerShdw>
                </a:effectLst>
                <a:uLnTx/>
                <a:uFillTx/>
                <a:latin typeface="+mn-lt"/>
                <a:ea typeface="+mn-ea"/>
                <a:cs typeface="+mn-cs"/>
              </a:rPr>
              <a:t>……</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为什么把他们抱</a:t>
            </a:r>
            <a:r>
              <a:rPr kumimoji="0" lang="zh-CN" altLang="en-US" sz="3200" b="1" i="0" u="none" strike="noStrike" kern="0" cap="none" spc="0" normalizeH="0" baseline="0" noProof="0">
                <a:ln>
                  <a:noFill/>
                </a:ln>
                <a:solidFill>
                  <a:schemeClr val="tx1"/>
                </a:solidFill>
                <a:effectLst>
                  <a:outerShdw blurRad="38100" dist="38100" dir="2700000" algn="tl">
                    <a:srgbClr val="C0C0C0"/>
                  </a:outerShdw>
                </a:effectLst>
                <a:uLnTx/>
                <a:uFillTx/>
                <a:latin typeface="+mn-lt"/>
                <a:ea typeface="+mn-ea"/>
                <a:cs typeface="+mn-cs"/>
              </a:rPr>
              <a:t>过来</a:t>
            </a:r>
            <a:r>
              <a:rPr kumimoji="0" lang="zh-CN" altLang="en-US" sz="3200" b="1" i="0" u="none" strike="noStrike" kern="0" cap="none" spc="0" normalizeH="0" baseline="0" noProof="0" smtClean="0">
                <a:ln>
                  <a:noFill/>
                </a:ln>
                <a:solidFill>
                  <a:schemeClr val="tx1"/>
                </a:solidFill>
                <a:effectLst>
                  <a:outerShdw blurRad="38100" dist="38100" dir="2700000" algn="tl">
                    <a:srgbClr val="C0C0C0"/>
                  </a:outerShdw>
                </a:effectLst>
                <a:uLnTx/>
                <a:uFillTx/>
                <a:latin typeface="+mn-lt"/>
                <a:ea typeface="+mn-ea"/>
                <a:cs typeface="+mn-cs"/>
              </a:rPr>
              <a:t>啊？</a:t>
            </a:r>
            <a:r>
              <a:rPr kumimoji="0" lang="en-US" altLang="zh-CN" sz="3200" b="1" i="0" u="none" strike="noStrike" kern="0" cap="none" spc="0" normalizeH="0" baseline="0" noProof="0" smtClean="0">
                <a:ln>
                  <a:noFill/>
                </a:ln>
                <a:solidFill>
                  <a:schemeClr val="tx1"/>
                </a:solidFill>
                <a:effectLst>
                  <a:outerShdw blurRad="38100" dist="38100" dir="2700000" algn="tl">
                    <a:srgbClr val="C0C0C0"/>
                  </a:outerShdw>
                </a:effectLst>
                <a:uLnTx/>
                <a:uFillTx/>
                <a:latin typeface="+mn-lt"/>
                <a:ea typeface="+mn-ea"/>
                <a:cs typeface="+mn-cs"/>
              </a:rPr>
              <a:t>……</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他会揍</a:t>
            </a:r>
            <a:r>
              <a:rPr kumimoji="0" lang="zh-CN" altLang="en-US" sz="3200" b="1" i="0" u="none" strike="noStrike" kern="0" cap="none" spc="0" normalizeH="0" baseline="0" noProof="0">
                <a:ln>
                  <a:noFill/>
                </a:ln>
                <a:solidFill>
                  <a:schemeClr val="tx1"/>
                </a:solidFill>
                <a:effectLst>
                  <a:outerShdw blurRad="38100" dist="38100" dir="2700000" algn="tl">
                    <a:srgbClr val="C0C0C0"/>
                  </a:outerShdw>
                </a:effectLst>
                <a:uLnTx/>
                <a:uFillTx/>
                <a:latin typeface="+mn-lt"/>
                <a:ea typeface="+mn-ea"/>
                <a:cs typeface="+mn-cs"/>
              </a:rPr>
              <a:t>我</a:t>
            </a:r>
            <a:r>
              <a:rPr kumimoji="0" lang="zh-CN" altLang="en-US" sz="3200" b="1" i="0" u="none" strike="noStrike" kern="0" cap="none" spc="0" normalizeH="0" baseline="0" noProof="0" smtClean="0">
                <a:ln>
                  <a:noFill/>
                </a:ln>
                <a:solidFill>
                  <a:schemeClr val="tx1"/>
                </a:solidFill>
                <a:effectLst>
                  <a:outerShdw blurRad="38100" dist="38100" dir="2700000" algn="tl">
                    <a:srgbClr val="C0C0C0"/>
                  </a:outerShdw>
                </a:effectLst>
                <a:uLnTx/>
                <a:uFillTx/>
                <a:latin typeface="+mn-lt"/>
                <a:ea typeface="+mn-ea"/>
                <a:cs typeface="+mn-cs"/>
              </a:rPr>
              <a:t>的！那</a:t>
            </a:r>
            <a:r>
              <a:rPr kumimoji="0" lang="zh-CN" altLang="en-US" sz="3200" b="1" i="0" u="none" strike="noStrike" kern="0" cap="none" spc="0" normalizeH="0" baseline="0" noProof="0">
                <a:ln>
                  <a:noFill/>
                </a:ln>
                <a:solidFill>
                  <a:schemeClr val="tx1"/>
                </a:solidFill>
                <a:effectLst>
                  <a:outerShdw blurRad="38100" dist="38100" dir="2700000" algn="tl">
                    <a:srgbClr val="C0C0C0"/>
                  </a:outerShdw>
                </a:effectLst>
                <a:uLnTx/>
                <a:uFillTx/>
                <a:latin typeface="+mn-lt"/>
                <a:ea typeface="+mn-ea"/>
                <a:cs typeface="+mn-cs"/>
              </a:rPr>
              <a:t>也</a:t>
            </a:r>
            <a:r>
              <a:rPr kumimoji="0" lang="zh-CN" altLang="en-US" sz="3200" b="1" i="0" u="none" strike="noStrike" kern="0" cap="none" spc="0" normalizeH="0" baseline="0" noProof="0" smtClean="0">
                <a:ln>
                  <a:noFill/>
                </a:ln>
                <a:solidFill>
                  <a:schemeClr val="tx1"/>
                </a:solidFill>
                <a:effectLst>
                  <a:outerShdw blurRad="38100" dist="38100" dir="2700000" algn="tl">
                    <a:srgbClr val="C0C0C0"/>
                  </a:outerShdw>
                </a:effectLst>
                <a:uLnTx/>
                <a:uFillTx/>
                <a:latin typeface="+mn-lt"/>
                <a:ea typeface="+mn-ea"/>
                <a:cs typeface="+mn-cs"/>
              </a:rPr>
              <a:t>活该，我</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自作自受</a:t>
            </a:r>
            <a:r>
              <a:rPr kumimoji="0" lang="en-US" altLang="zh-CN" sz="3200" b="1" i="0" u="none" strike="noStrike" kern="0" cap="none" spc="0" normalizeH="0" baseline="0" noProof="0">
                <a:ln>
                  <a:noFill/>
                </a:ln>
                <a:solidFill>
                  <a:schemeClr val="tx1"/>
                </a:solidFill>
                <a:effectLst>
                  <a:outerShdw blurRad="38100" dist="38100" dir="2700000" algn="tl">
                    <a:srgbClr val="C0C0C0"/>
                  </a:outerShdw>
                </a:effectLst>
                <a:uLnTx/>
                <a:uFillTx/>
                <a:latin typeface="+mn-lt"/>
                <a:ea typeface="+mn-ea"/>
                <a:cs typeface="+mn-cs"/>
              </a:rPr>
              <a:t>……</a:t>
            </a:r>
            <a:r>
              <a:rPr kumimoji="0" lang="zh-CN" altLang="en-US" sz="3200" b="1" i="0" u="none" strike="noStrike" kern="0" cap="none" spc="0" normalizeH="0" baseline="0" noProof="0" smtClean="0">
                <a:ln>
                  <a:noFill/>
                </a:ln>
                <a:solidFill>
                  <a:schemeClr val="tx1"/>
                </a:solidFill>
                <a:effectLst>
                  <a:outerShdw blurRad="38100" dist="38100" dir="2700000" algn="tl">
                    <a:srgbClr val="C0C0C0"/>
                  </a:outerShdw>
                </a:effectLst>
                <a:uLnTx/>
                <a:uFillTx/>
                <a:latin typeface="+mn-lt"/>
                <a:ea typeface="+mn-ea"/>
                <a:cs typeface="+mn-cs"/>
              </a:rPr>
              <a:t>嗯，揍</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我一</a:t>
            </a:r>
            <a:r>
              <a:rPr kumimoji="0" lang="zh-CN" altLang="en-US" sz="3200" b="1" i="0" u="none" strike="noStrike" kern="0" cap="none" spc="0" normalizeH="0" baseline="0" noProof="0">
                <a:ln>
                  <a:noFill/>
                </a:ln>
                <a:solidFill>
                  <a:schemeClr val="tx1"/>
                </a:solidFill>
                <a:effectLst>
                  <a:outerShdw blurRad="38100" dist="38100" dir="2700000" algn="tl">
                    <a:srgbClr val="C0C0C0"/>
                  </a:outerShdw>
                </a:effectLst>
                <a:uLnTx/>
                <a:uFillTx/>
                <a:latin typeface="+mn-lt"/>
                <a:ea typeface="+mn-ea"/>
                <a:cs typeface="+mn-cs"/>
              </a:rPr>
              <a:t>顿</a:t>
            </a:r>
            <a:r>
              <a:rPr kumimoji="0" lang="zh-CN" altLang="en-US" sz="3200" b="1" i="0" u="none" strike="noStrike" kern="0" cap="none" spc="0" normalizeH="0" baseline="0" noProof="0" smtClean="0">
                <a:ln>
                  <a:noFill/>
                </a:ln>
                <a:solidFill>
                  <a:schemeClr val="tx1"/>
                </a:solidFill>
                <a:effectLst>
                  <a:outerShdw blurRad="38100" dist="38100" dir="2700000" algn="tl">
                    <a:srgbClr val="C0C0C0"/>
                  </a:outerShdw>
                </a:effectLst>
                <a:uLnTx/>
                <a:uFillTx/>
                <a:latin typeface="+mn-lt"/>
                <a:ea typeface="+mn-ea"/>
                <a:cs typeface="+mn-cs"/>
              </a:rPr>
              <a:t>也好！（ </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a:t>
            </a:r>
          </a:p>
          <a:p>
            <a:pPr marL="342900" marR="0" lvl="0" indent="-342900" algn="l" defTabSz="914400" rtl="0" eaLnBrk="1" fontAlgn="base" latinLnBrk="0" hangingPunct="0">
              <a:lnSpc>
                <a:spcPct val="100000"/>
              </a:lnSpc>
              <a:spcBef>
                <a:spcPct val="20000"/>
              </a:spcBef>
              <a:spcAft>
                <a:spcPct val="0"/>
              </a:spcAft>
              <a:buClrTx/>
              <a:buSzTx/>
              <a:buFont typeface="Wingdings" panose="05000000000000000000" pitchFamily="2" charset="2"/>
              <a:buChar char="u"/>
              <a:defRPr/>
            </a:pP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古老的钟发哑地敲了</a:t>
            </a:r>
            <a:r>
              <a:rPr kumimoji="0" lang="zh-CN" altLang="en-US" sz="3200" b="1" i="0" u="none" strike="noStrike" kern="0" cap="none" spc="0" normalizeH="0" baseline="0" noProof="0">
                <a:ln>
                  <a:noFill/>
                </a:ln>
                <a:solidFill>
                  <a:schemeClr val="tx1"/>
                </a:solidFill>
                <a:effectLst>
                  <a:outerShdw blurRad="38100" dist="38100" dir="2700000" algn="tl">
                    <a:srgbClr val="C0C0C0"/>
                  </a:outerShdw>
                </a:effectLst>
                <a:uLnTx/>
                <a:uFillTx/>
                <a:latin typeface="+mn-lt"/>
                <a:ea typeface="+mn-ea"/>
                <a:cs typeface="+mn-cs"/>
              </a:rPr>
              <a:t>十</a:t>
            </a:r>
            <a:r>
              <a:rPr kumimoji="0" lang="zh-CN" altLang="en-US" sz="3200" b="1" i="0" u="none" strike="noStrike" kern="0" cap="none" spc="0" normalizeH="0" baseline="0" noProof="0" smtClean="0">
                <a:ln>
                  <a:noFill/>
                </a:ln>
                <a:solidFill>
                  <a:schemeClr val="tx1"/>
                </a:solidFill>
                <a:effectLst>
                  <a:outerShdw blurRad="38100" dist="38100" dir="2700000" algn="tl">
                    <a:srgbClr val="C0C0C0"/>
                  </a:outerShdw>
                </a:effectLst>
                <a:uLnTx/>
                <a:uFillTx/>
                <a:latin typeface="+mn-lt"/>
                <a:ea typeface="+mn-ea"/>
                <a:cs typeface="+mn-cs"/>
              </a:rPr>
              <a:t>下，十</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一下</a:t>
            </a:r>
            <a:r>
              <a:rPr kumimoji="0" lang="en-US" altLang="zh-CN"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  )</a:t>
            </a:r>
          </a:p>
          <a:p>
            <a:pPr marL="342900" marR="0" lvl="0" indent="-342900" algn="l" defTabSz="914400" rtl="0" eaLnBrk="1" fontAlgn="base" latinLnBrk="0" hangingPunct="0">
              <a:lnSpc>
                <a:spcPct val="100000"/>
              </a:lnSpc>
              <a:spcBef>
                <a:spcPct val="20000"/>
              </a:spcBef>
              <a:spcAft>
                <a:spcPct val="0"/>
              </a:spcAft>
              <a:buClrTx/>
              <a:buSzTx/>
              <a:buFont typeface="Wingdings" panose="05000000000000000000" pitchFamily="2" charset="2"/>
              <a:buChar char="u"/>
              <a:defRPr/>
            </a:pPr>
            <a:r>
              <a:rPr kumimoji="0" lang="zh-CN" altLang="en-US" sz="3200" b="1" i="0" u="none" strike="noStrike" kern="0" cap="none" spc="0" normalizeH="0" baseline="0" noProof="0">
                <a:ln>
                  <a:noFill/>
                </a:ln>
                <a:solidFill>
                  <a:schemeClr val="tx1"/>
                </a:solidFill>
                <a:effectLst>
                  <a:outerShdw blurRad="38100" dist="38100" dir="2700000" algn="tl">
                    <a:srgbClr val="C0C0C0"/>
                  </a:outerShdw>
                </a:effectLst>
                <a:uLnTx/>
                <a:uFillTx/>
                <a:latin typeface="+mn-lt"/>
                <a:ea typeface="+mn-ea"/>
                <a:cs typeface="+mn-cs"/>
              </a:rPr>
              <a:t>谢谢</a:t>
            </a:r>
            <a:r>
              <a:rPr kumimoji="0" lang="zh-CN" altLang="en-US" sz="3200" b="1" i="0" u="none" strike="noStrike" kern="0" cap="none" spc="0" normalizeH="0" baseline="0" noProof="0" smtClean="0">
                <a:ln>
                  <a:noFill/>
                </a:ln>
                <a:solidFill>
                  <a:schemeClr val="tx1"/>
                </a:solidFill>
                <a:effectLst>
                  <a:outerShdw blurRad="38100" dist="38100" dir="2700000" algn="tl">
                    <a:srgbClr val="C0C0C0"/>
                  </a:outerShdw>
                </a:effectLst>
                <a:uLnTx/>
                <a:uFillTx/>
                <a:latin typeface="+mn-lt"/>
                <a:ea typeface="+mn-ea"/>
                <a:cs typeface="+mn-cs"/>
              </a:rPr>
              <a:t>上帝，总算</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活着回来啦。</a:t>
            </a:r>
            <a:r>
              <a:rPr kumimoji="0" lang="en-US" altLang="zh-CN"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a:t>
            </a:r>
            <a:r>
              <a:rPr kumimoji="0" lang="zh-CN" altLang="en-US" sz="3200" b="1" i="0" u="none" strike="noStrike" kern="0" cap="none" spc="0" normalizeH="0" baseline="0" noProof="0">
                <a:ln>
                  <a:noFill/>
                </a:ln>
                <a:solidFill>
                  <a:schemeClr val="tx1"/>
                </a:solidFill>
                <a:effectLst>
                  <a:outerShdw blurRad="38100" dist="38100" dir="2700000" algn="tl">
                    <a:srgbClr val="C0C0C0"/>
                  </a:outerShdw>
                </a:effectLst>
                <a:uLnTx/>
                <a:uFillTx/>
                <a:latin typeface="+mn-lt"/>
                <a:ea typeface="+mn-ea"/>
                <a:cs typeface="+mn-cs"/>
              </a:rPr>
              <a:t>我</a:t>
            </a:r>
            <a:r>
              <a:rPr kumimoji="0" lang="zh-CN" altLang="en-US" sz="3200" b="1" i="0" u="none" strike="noStrike" kern="0" cap="none" spc="0" normalizeH="0" baseline="0" noProof="0" smtClean="0">
                <a:ln>
                  <a:noFill/>
                </a:ln>
                <a:solidFill>
                  <a:schemeClr val="tx1"/>
                </a:solidFill>
                <a:effectLst>
                  <a:outerShdw blurRad="38100" dist="38100" dir="2700000" algn="tl">
                    <a:srgbClr val="C0C0C0"/>
                  </a:outerShdw>
                </a:effectLst>
                <a:uLnTx/>
                <a:uFillTx/>
                <a:latin typeface="+mn-lt"/>
                <a:ea typeface="+mn-ea"/>
                <a:cs typeface="+mn-cs"/>
              </a:rPr>
              <a:t>不在，你</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在家做些</a:t>
            </a:r>
            <a:r>
              <a:rPr kumimoji="0" lang="zh-CN" altLang="en-US" sz="3200" b="1" i="0" u="none" strike="noStrike" kern="0" cap="none" spc="0" normalizeH="0" baseline="0" noProof="0">
                <a:ln>
                  <a:noFill/>
                </a:ln>
                <a:solidFill>
                  <a:schemeClr val="tx1"/>
                </a:solidFill>
                <a:effectLst>
                  <a:outerShdw blurRad="38100" dist="38100" dir="2700000" algn="tl">
                    <a:srgbClr val="C0C0C0"/>
                  </a:outerShdw>
                </a:effectLst>
                <a:uLnTx/>
                <a:uFillTx/>
                <a:latin typeface="+mn-lt"/>
                <a:ea typeface="+mn-ea"/>
                <a:cs typeface="+mn-cs"/>
              </a:rPr>
              <a:t>什么</a:t>
            </a:r>
            <a:r>
              <a:rPr kumimoji="0" lang="zh-CN" altLang="en-US" sz="3200" b="1" i="0" u="none" strike="noStrike" kern="0" cap="none" spc="0" normalizeH="0" baseline="0" noProof="0" smtClean="0">
                <a:ln>
                  <a:noFill/>
                </a:ln>
                <a:solidFill>
                  <a:schemeClr val="tx1"/>
                </a:solidFill>
                <a:effectLst>
                  <a:outerShdw blurRad="38100" dist="38100" dir="2700000" algn="tl">
                    <a:srgbClr val="C0C0C0"/>
                  </a:outerShdw>
                </a:effectLst>
                <a:uLnTx/>
                <a:uFillTx/>
                <a:latin typeface="+mn-lt"/>
                <a:ea typeface="+mn-ea"/>
                <a:cs typeface="+mn-cs"/>
              </a:rPr>
              <a:t>呢？（ ）</a:t>
            </a:r>
            <a:endParaRPr kumimoji="0" lang="en-US" altLang="zh-CN"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endParaRPr>
          </a:p>
          <a:p>
            <a:pPr marL="342900" marR="0" lvl="0" indent="-342900" algn="l" defTabSz="914400" rtl="0" eaLnBrk="1" fontAlgn="base" latinLnBrk="0" hangingPunct="0">
              <a:lnSpc>
                <a:spcPct val="100000"/>
              </a:lnSpc>
              <a:spcBef>
                <a:spcPct val="20000"/>
              </a:spcBef>
              <a:spcAft>
                <a:spcPct val="0"/>
              </a:spcAft>
              <a:buClrTx/>
              <a:buSzTx/>
              <a:buFont typeface="Wingdings" panose="05000000000000000000" pitchFamily="2" charset="2"/>
              <a:buChar char="u"/>
              <a:defRPr/>
            </a:pP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我嘛</a:t>
            </a:r>
            <a:r>
              <a:rPr kumimoji="0" lang="en-US" altLang="zh-CN"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缝缝补补</a:t>
            </a:r>
            <a:r>
              <a:rPr kumimoji="0" lang="en-US" altLang="zh-CN"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a:t>
            </a:r>
            <a:r>
              <a:rPr kumimoji="0" lang="zh-CN" altLang="en-US" sz="32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  ）</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4"/>
          <p:cNvSpPr>
            <a:spLocks noGrp="1" noRot="1" noChangeArrowheads="1"/>
          </p:cNvSpPr>
          <p:nvPr>
            <p:ph idx="1"/>
          </p:nvPr>
        </p:nvSpPr>
        <p:spPr>
          <a:xfrm>
            <a:off x="539750" y="1423988"/>
            <a:ext cx="8229600" cy="5434013"/>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a:pPr>
            <a:r>
              <a:rPr lang="zh-CN" altLang="en-US" b="1" dirty="0">
                <a:latin typeface="楷体" pitchFamily="49" charset="-122"/>
                <a:ea typeface="楷体" pitchFamily="49" charset="-122"/>
                <a:sym typeface="+mn-ea"/>
              </a:rPr>
              <a:t>故事至此却戛然而止，令人生出许多遐想，孩子的命运会怎样？渔夫与桑娜会怎样带领孩子们渡过一个又一个难关呢？</a:t>
            </a: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a:pPr>
            <a:r>
              <a:rPr kumimoji="0" lang="zh-CN" altLang="en-US" sz="3200" b="1" i="0" u="none" strike="noStrike" kern="0" cap="none" spc="0" normalizeH="0" baseline="0" noProof="0" smtClean="0">
                <a:ln>
                  <a:noFill/>
                </a:ln>
                <a:solidFill>
                  <a:srgbClr val="FFFF00"/>
                </a:solidFill>
                <a:effectLst>
                  <a:outerShdw blurRad="38100" dist="38100" dir="2700000" algn="tl">
                    <a:srgbClr val="000000"/>
                  </a:outerShdw>
                </a:effectLst>
                <a:uLnTx/>
                <a:uFillTx/>
                <a:latin typeface="+mn-lt"/>
                <a:ea typeface="+mn-ea"/>
                <a:cs typeface="+mn-cs"/>
              </a:rPr>
              <a:t>日复一日，年复一年，你仿佛看到渔夫一家的生活是怎样的？</a:t>
            </a: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zh-CN" altLang="en-US" sz="3200" b="1" i="0" u="none" strike="noStrike" kern="0" cap="none" spc="0" normalizeH="0" baseline="0" noProof="0" smtClean="0">
                <a:ln>
                  <a:noFill/>
                </a:ln>
                <a:solidFill>
                  <a:srgbClr val="FFFF00"/>
                </a:solidFill>
                <a:effectLst>
                  <a:outerShdw blurRad="38100" dist="38100" dir="2700000" algn="tl">
                    <a:srgbClr val="000000"/>
                  </a:outerShdw>
                </a:effectLst>
                <a:uLnTx/>
                <a:uFillTx/>
                <a:latin typeface="+mn-lt"/>
                <a:ea typeface="+mn-ea"/>
                <a:cs typeface="+mn-cs"/>
              </a:rPr>
              <a:t>    朦胧的早晨，你看到</a:t>
            </a:r>
            <a:r>
              <a:rPr kumimoji="0" lang="en-US" altLang="zh-CN" sz="3200" b="1" i="0" u="none" strike="noStrike" kern="0" cap="none" spc="0" normalizeH="0" baseline="0" noProof="0" smtClean="0">
                <a:ln>
                  <a:noFill/>
                </a:ln>
                <a:solidFill>
                  <a:srgbClr val="FFFF00"/>
                </a:solidFill>
                <a:effectLst>
                  <a:outerShdw blurRad="38100" dist="38100" dir="2700000" algn="tl">
                    <a:srgbClr val="000000"/>
                  </a:outerShdw>
                </a:effectLst>
                <a:uLnTx/>
                <a:uFillTx/>
                <a:latin typeface="Arial" panose="020B0604020202020204"/>
                <a:ea typeface="+mn-ea"/>
                <a:cs typeface="+mn-cs"/>
              </a:rPr>
              <a:t>……</a:t>
            </a:r>
            <a:endParaRPr kumimoji="0" lang="en-US" altLang="zh-CN" sz="3200" b="1" i="0" u="none" strike="noStrike" kern="0" cap="none" spc="0" normalizeH="0" baseline="0" noProof="0" smtClean="0">
              <a:ln>
                <a:noFill/>
              </a:ln>
              <a:solidFill>
                <a:srgbClr val="FFFF00"/>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3200" b="1" i="0" u="none" strike="noStrike" kern="0" cap="none" spc="0" normalizeH="0" baseline="0" noProof="0" smtClean="0">
                <a:ln>
                  <a:noFill/>
                </a:ln>
                <a:solidFill>
                  <a:srgbClr val="FFFF00"/>
                </a:solidFill>
                <a:effectLst>
                  <a:outerShdw blurRad="38100" dist="38100" dir="2700000" algn="tl">
                    <a:srgbClr val="000000"/>
                  </a:outerShdw>
                </a:effectLst>
                <a:uLnTx/>
                <a:uFillTx/>
                <a:latin typeface="+mn-lt"/>
                <a:ea typeface="+mn-ea"/>
                <a:cs typeface="+mn-cs"/>
              </a:rPr>
              <a:t>    </a:t>
            </a:r>
            <a:r>
              <a:rPr kumimoji="0" lang="zh-CN" altLang="en-US" sz="3200" b="1" i="0" u="none" strike="noStrike" kern="0" cap="none" spc="0" normalizeH="0" baseline="0" noProof="0" smtClean="0">
                <a:ln>
                  <a:noFill/>
                </a:ln>
                <a:solidFill>
                  <a:srgbClr val="FFFF00"/>
                </a:solidFill>
                <a:effectLst>
                  <a:outerShdw blurRad="38100" dist="38100" dir="2700000" algn="tl">
                    <a:srgbClr val="000000"/>
                  </a:outerShdw>
                </a:effectLst>
                <a:uLnTx/>
                <a:uFillTx/>
                <a:latin typeface="+mn-lt"/>
                <a:ea typeface="+mn-ea"/>
                <a:cs typeface="+mn-cs"/>
              </a:rPr>
              <a:t>漆黑的夜晚，你看到</a:t>
            </a:r>
            <a:r>
              <a:rPr kumimoji="0" lang="en-US" altLang="zh-CN" sz="3200" b="1" i="0" u="none" strike="noStrike" kern="0" cap="none" spc="0" normalizeH="0" baseline="0" noProof="0" smtClean="0">
                <a:ln>
                  <a:noFill/>
                </a:ln>
                <a:solidFill>
                  <a:srgbClr val="FFFF00"/>
                </a:solidFill>
                <a:effectLst>
                  <a:outerShdw blurRad="38100" dist="38100" dir="2700000" algn="tl">
                    <a:srgbClr val="000000"/>
                  </a:outerShdw>
                </a:effectLst>
                <a:uLnTx/>
                <a:uFillTx/>
                <a:latin typeface="Arial" panose="020B0604020202020204"/>
                <a:ea typeface="+mn-ea"/>
                <a:cs typeface="+mn-cs"/>
              </a:rPr>
              <a:t>……</a:t>
            </a:r>
            <a:endParaRPr kumimoji="0" lang="en-US" altLang="zh-CN" sz="3200" b="1" i="0" u="none" strike="noStrike" kern="0" cap="none" spc="0" normalizeH="0" baseline="0" noProof="0" smtClean="0">
              <a:ln>
                <a:noFill/>
              </a:ln>
              <a:solidFill>
                <a:srgbClr val="FFFF00"/>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Tx/>
              <a:buNone/>
              <a:defRPr/>
            </a:pPr>
            <a:r>
              <a:rPr kumimoji="1" lang="zh-CN" altLang="en-US" sz="3200" b="1" i="0" u="none" strike="noStrike" kern="0" cap="none" spc="0" normalizeH="0" baseline="0" noProof="0" smtClean="0">
                <a:ln>
                  <a:noFill/>
                </a:ln>
                <a:solidFill>
                  <a:srgbClr val="FF0000"/>
                </a:solidFill>
                <a:effectLst/>
                <a:uLnTx/>
                <a:uFillTx/>
                <a:latin typeface="+mn-lt"/>
                <a:ea typeface="+mn-ea"/>
                <a:cs typeface="+mn-cs"/>
              </a:rPr>
              <a:t>（以</a:t>
            </a:r>
            <a:r>
              <a:rPr kumimoji="1" lang="en-US" altLang="zh-CN" sz="3200" b="1" i="0" u="none" strike="noStrike" kern="0" cap="none" spc="0" normalizeH="0" baseline="0" noProof="0" smtClean="0">
                <a:ln>
                  <a:noFill/>
                </a:ln>
                <a:solidFill>
                  <a:srgbClr val="FF0000"/>
                </a:solidFill>
                <a:effectLst/>
                <a:uLnTx/>
                <a:uFillTx/>
                <a:latin typeface="+mn-lt"/>
                <a:ea typeface="+mn-ea"/>
                <a:cs typeface="+mn-cs"/>
              </a:rPr>
              <a:t>《</a:t>
            </a:r>
            <a:r>
              <a:rPr kumimoji="1" lang="zh-CN" altLang="en-US" sz="3200" b="1" i="0" u="none" strike="noStrike" kern="0" cap="none" spc="0" normalizeH="0" baseline="0" noProof="0" smtClean="0">
                <a:ln>
                  <a:noFill/>
                </a:ln>
                <a:solidFill>
                  <a:srgbClr val="FF0000"/>
                </a:solidFill>
                <a:effectLst/>
                <a:uLnTx/>
                <a:uFillTx/>
                <a:latin typeface="+mn-lt"/>
                <a:ea typeface="+mn-ea"/>
                <a:cs typeface="+mn-cs"/>
              </a:rPr>
              <a:t>桑娜收养西蒙的孩子后</a:t>
            </a:r>
            <a:r>
              <a:rPr kumimoji="1" lang="en-US" altLang="zh-CN" sz="3200" b="1" i="0" u="none" strike="noStrike" kern="0" cap="none" spc="0" normalizeH="0" baseline="0" noProof="0" smtClean="0">
                <a:ln>
                  <a:noFill/>
                </a:ln>
                <a:solidFill>
                  <a:srgbClr val="FF0000"/>
                </a:solidFill>
                <a:effectLst/>
                <a:uLnTx/>
                <a:uFillTx/>
                <a:latin typeface="Arial" panose="020B0604020202020204"/>
                <a:ea typeface="+mn-ea"/>
                <a:cs typeface="+mn-cs"/>
              </a:rPr>
              <a:t>……</a:t>
            </a:r>
            <a:r>
              <a:rPr kumimoji="1" lang="en-US" altLang="zh-CN" sz="3200" b="1" i="0" u="none" strike="noStrike" kern="0" cap="none" spc="0" normalizeH="0" baseline="0" noProof="0" smtClean="0">
                <a:ln>
                  <a:noFill/>
                </a:ln>
                <a:solidFill>
                  <a:srgbClr val="FF0000"/>
                </a:solidFill>
                <a:effectLst/>
                <a:uLnTx/>
                <a:uFillTx/>
                <a:latin typeface="+mn-lt"/>
                <a:ea typeface="+mn-ea"/>
                <a:cs typeface="+mn-cs"/>
              </a:rPr>
              <a:t>》</a:t>
            </a:r>
            <a:r>
              <a:rPr kumimoji="1" lang="zh-CN" altLang="en-US" sz="3200" b="1" i="0" u="none" strike="noStrike" kern="0" cap="none" spc="0" normalizeH="0" baseline="0" noProof="0" smtClean="0">
                <a:ln>
                  <a:noFill/>
                </a:ln>
                <a:solidFill>
                  <a:srgbClr val="FF0000"/>
                </a:solidFill>
                <a:effectLst/>
                <a:uLnTx/>
                <a:uFillTx/>
                <a:latin typeface="+mn-lt"/>
                <a:ea typeface="+mn-ea"/>
                <a:cs typeface="+mn-cs"/>
              </a:rPr>
              <a:t>为题，展开合理的想象，写一段二百字的短文。）</a:t>
            </a: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a:pPr>
            <a:endParaRPr kumimoji="0" lang="en-US" altLang="zh-CN" sz="3200" b="1" i="0" u="none" strike="noStrike" kern="0" cap="none" spc="0" normalizeH="0" baseline="0" noProof="0" smtClean="0">
              <a:ln>
                <a:noFill/>
              </a:ln>
              <a:solidFill>
                <a:srgbClr val="FF0000"/>
              </a:solidFill>
              <a:effectLst>
                <a:outerShdw blurRad="38100" dist="38100" dir="2700000" algn="tl">
                  <a:srgbClr val="000000"/>
                </a:outerShdw>
              </a:effectLst>
              <a:uLnTx/>
              <a:uFillTx/>
              <a:latin typeface="+mn-lt"/>
              <a:ea typeface="+mn-ea"/>
              <a:cs typeface="+mn-cs"/>
            </a:endParaRPr>
          </a:p>
        </p:txBody>
      </p:sp>
      <p:sp>
        <p:nvSpPr>
          <p:cNvPr id="28675" name="Text Box 5"/>
          <p:cNvSpPr txBox="1"/>
          <p:nvPr/>
        </p:nvSpPr>
        <p:spPr>
          <a:xfrm>
            <a:off x="2411413" y="620713"/>
            <a:ext cx="3960812" cy="641350"/>
          </a:xfrm>
          <a:prstGeom prst="rect">
            <a:avLst/>
          </a:prstGeom>
          <a:noFill/>
          <a:ln w="9525">
            <a:noFill/>
          </a:ln>
        </p:spPr>
        <p:txBody>
          <a:bodyPr>
            <a:spAutoFit/>
          </a:bodyPr>
          <a:lstStyle/>
          <a:p>
            <a:pPr algn="ctr">
              <a:spcBef>
                <a:spcPct val="50000"/>
              </a:spcBef>
            </a:pPr>
            <a:r>
              <a:rPr lang="zh-CN" altLang="en-US" sz="3600" b="1" dirty="0">
                <a:latin typeface="Garamond" pitchFamily="18" charset="0"/>
              </a:rPr>
              <a:t>课外拓展</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p:nvPr/>
        </p:nvSpPr>
        <p:spPr>
          <a:xfrm>
            <a:off x="323850" y="836613"/>
            <a:ext cx="8497888" cy="4229100"/>
          </a:xfrm>
          <a:prstGeom prst="rect">
            <a:avLst/>
          </a:prstGeom>
          <a:noFill/>
          <a:ln w="9525">
            <a:noFill/>
          </a:ln>
        </p:spPr>
        <p:txBody>
          <a:bodyPr>
            <a:spAutoFit/>
          </a:bodyPr>
          <a:lstStyle/>
          <a:p>
            <a:pPr>
              <a:lnSpc>
                <a:spcPct val="120000"/>
              </a:lnSpc>
              <a:spcBef>
                <a:spcPct val="50000"/>
              </a:spcBef>
            </a:pPr>
            <a:r>
              <a:rPr lang="zh-CN" altLang="en-US" sz="3200" b="1" dirty="0">
                <a:latin typeface="楷体_GB2312" panose="02010609030101010101" pitchFamily="49" charset="-122"/>
                <a:ea typeface="楷体_GB2312" panose="02010609030101010101" pitchFamily="49" charset="-122"/>
              </a:rPr>
              <a:t>　　</a:t>
            </a:r>
            <a:r>
              <a:rPr lang="en-US" altLang="zh-CN" sz="3200" b="1" dirty="0">
                <a:latin typeface="楷体_GB2312" panose="02010609030101010101" pitchFamily="49" charset="-122"/>
                <a:ea typeface="楷体_GB2312" panose="02010609030101010101" pitchFamily="49" charset="-122"/>
              </a:rPr>
              <a:t>《</a:t>
            </a:r>
            <a:r>
              <a:rPr lang="zh-CN" altLang="en-US" sz="3200" b="1" dirty="0">
                <a:latin typeface="楷体_GB2312" panose="02010609030101010101" pitchFamily="49" charset="-122"/>
                <a:ea typeface="楷体_GB2312" panose="02010609030101010101" pitchFamily="49" charset="-122"/>
              </a:rPr>
              <a:t>穷人</a:t>
            </a:r>
            <a:r>
              <a:rPr lang="en-US" altLang="zh-CN" sz="3200" b="1" dirty="0">
                <a:latin typeface="楷体_GB2312" panose="02010609030101010101" pitchFamily="49" charset="-122"/>
                <a:ea typeface="楷体_GB2312" panose="02010609030101010101" pitchFamily="49" charset="-122"/>
              </a:rPr>
              <a:t>》</a:t>
            </a:r>
            <a:r>
              <a:rPr lang="zh-CN" altLang="en-US" sz="3200" b="1" dirty="0">
                <a:latin typeface="楷体_GB2312" panose="02010609030101010101" pitchFamily="49" charset="-122"/>
                <a:ea typeface="楷体_GB2312" panose="02010609030101010101" pitchFamily="49" charset="-122"/>
              </a:rPr>
              <a:t>的写作年代，正是俄国历史上最　黑暗的时期。以沙皇为代表的贵族、资产阶级吮吸人民的血汗，生活奢华而首先堕落；广大劳动人民生活极端贫困，然后他们的道德情操却高尚淳朴。</a:t>
            </a:r>
            <a:r>
              <a:rPr lang="en-US" altLang="zh-CN" sz="3200" b="1" dirty="0">
                <a:latin typeface="楷体_GB2312" panose="02010609030101010101" pitchFamily="49" charset="-122"/>
                <a:ea typeface="楷体_GB2312" panose="02010609030101010101" pitchFamily="49" charset="-122"/>
              </a:rPr>
              <a:t>《</a:t>
            </a:r>
            <a:r>
              <a:rPr lang="zh-CN" altLang="en-US" sz="3200" b="1" dirty="0">
                <a:latin typeface="楷体_GB2312" panose="02010609030101010101" pitchFamily="49" charset="-122"/>
                <a:ea typeface="楷体_GB2312" panose="02010609030101010101" pitchFamily="49" charset="-122"/>
              </a:rPr>
              <a:t>穷人</a:t>
            </a:r>
            <a:r>
              <a:rPr lang="en-US" altLang="zh-CN" sz="3200" b="1" dirty="0">
                <a:latin typeface="楷体_GB2312" panose="02010609030101010101" pitchFamily="49" charset="-122"/>
                <a:ea typeface="楷体_GB2312" panose="02010609030101010101" pitchFamily="49" charset="-122"/>
              </a:rPr>
              <a:t>》</a:t>
            </a:r>
            <a:r>
              <a:rPr lang="zh-CN" altLang="en-US" sz="3200" b="1" dirty="0">
                <a:latin typeface="楷体_GB2312" panose="02010609030101010101" pitchFamily="49" charset="-122"/>
                <a:ea typeface="楷体_GB2312" panose="02010609030101010101" pitchFamily="49" charset="-122"/>
              </a:rPr>
              <a:t>这篇小说真实地反映了这一历史时期劳动人民的苦难生活和他们的高尚品德。</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Rot="1" noChangeArrowheads="1"/>
          </p:cNvSpPr>
          <p:nvPr>
            <p:ph idx="1"/>
          </p:nvPr>
        </p:nvSpPr>
        <p:spPr>
          <a:xfrm>
            <a:off x="214313" y="357188"/>
            <a:ext cx="8572500" cy="6357938"/>
          </a:xfrm>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ts val="0"/>
              </a:spcBef>
              <a:spcAft>
                <a:spcPct val="0"/>
              </a:spcAft>
              <a:buClrTx/>
              <a:buSzTx/>
              <a:buFont typeface="Wingdings" panose="05000000000000000000" pitchFamily="2" charset="2"/>
              <a:buNone/>
              <a:defRPr/>
            </a:pPr>
            <a:r>
              <a:rPr kumimoji="0" lang="zh-CN" altLang="en-US" sz="3600" b="1" i="0" u="none" strike="noStrike" kern="0" cap="none" spc="0" normalizeH="0" baseline="0" noProof="0" dirty="0">
                <a:ln>
                  <a:noFill/>
                </a:ln>
                <a:solidFill>
                  <a:schemeClr val="tx1"/>
                </a:solidFill>
                <a:effectLst/>
                <a:uLnTx/>
                <a:uFillTx/>
                <a:latin typeface="+mn-ea"/>
                <a:ea typeface="+mn-ea"/>
                <a:cs typeface="+mn-cs"/>
              </a:rPr>
              <a:t>　　</a:t>
            </a:r>
            <a:r>
              <a:rPr kumimoji="0" lang="zh-CN" altLang="en-US" sz="3600" b="1" i="0" u="none" strike="noStrike" kern="0" cap="none" spc="0" normalizeH="0" baseline="0" noProof="0" dirty="0">
                <a:ln>
                  <a:noFill/>
                </a:ln>
                <a:solidFill>
                  <a:srgbClr val="0000FF"/>
                </a:solidFill>
                <a:effectLst/>
                <a:uLnTx/>
                <a:uFillTx/>
                <a:latin typeface="+mn-ea"/>
                <a:ea typeface="+mn-ea"/>
                <a:cs typeface="+mn-cs"/>
              </a:rPr>
              <a:t>列夫</a:t>
            </a:r>
            <a:r>
              <a:rPr kumimoji="0" lang="en-US" altLang="zh-CN" sz="3600" b="1" i="0" u="none" strike="noStrike" kern="0" cap="none" spc="0" normalizeH="0" baseline="0" noProof="0" dirty="0">
                <a:ln>
                  <a:noFill/>
                </a:ln>
                <a:solidFill>
                  <a:srgbClr val="0000FF"/>
                </a:solidFill>
                <a:effectLst/>
                <a:uLnTx/>
                <a:uFillTx/>
                <a:latin typeface="+mn-ea"/>
                <a:ea typeface="+mn-ea"/>
                <a:cs typeface="+mn-cs"/>
              </a:rPr>
              <a:t>·</a:t>
            </a:r>
            <a:r>
              <a:rPr kumimoji="0" lang="zh-CN" altLang="en-US" sz="3600" b="1" i="0" u="none" strike="noStrike" kern="0" cap="none" spc="0" normalizeH="0" baseline="0" noProof="0" dirty="0">
                <a:ln>
                  <a:noFill/>
                </a:ln>
                <a:solidFill>
                  <a:srgbClr val="0000FF"/>
                </a:solidFill>
                <a:effectLst/>
                <a:uLnTx/>
                <a:uFillTx/>
                <a:latin typeface="+mn-ea"/>
                <a:ea typeface="+mn-ea"/>
                <a:cs typeface="+mn-cs"/>
              </a:rPr>
              <a:t>托尔斯泰</a:t>
            </a:r>
            <a:r>
              <a:rPr kumimoji="0" lang="en-US" altLang="zh-CN" sz="3600" b="1" i="0" u="none" strike="noStrike" kern="0" cap="none" spc="0" normalizeH="0" baseline="0" noProof="0" dirty="0">
                <a:ln>
                  <a:noFill/>
                </a:ln>
                <a:solidFill>
                  <a:srgbClr val="0000FF"/>
                </a:solidFill>
                <a:effectLst/>
                <a:uLnTx/>
                <a:uFillTx/>
                <a:latin typeface="+mn-ea"/>
                <a:ea typeface="+mn-ea"/>
                <a:cs typeface="+mn-cs"/>
              </a:rPr>
              <a:t>(</a:t>
            </a:r>
            <a:r>
              <a:rPr kumimoji="0" lang="en-US" altLang="zh-CN" sz="3600" b="1" i="0" u="none" strike="noStrike" kern="0" cap="none" spc="0" normalizeH="0" baseline="0" noProof="0">
                <a:ln>
                  <a:noFill/>
                </a:ln>
                <a:solidFill>
                  <a:srgbClr val="0000FF"/>
                </a:solidFill>
                <a:effectLst/>
                <a:uLnTx/>
                <a:uFillTx/>
                <a:latin typeface="+mn-ea"/>
                <a:ea typeface="+mn-ea"/>
                <a:cs typeface="+mn-cs"/>
              </a:rPr>
              <a:t>1828—1910</a:t>
            </a:r>
            <a:r>
              <a:rPr kumimoji="0" lang="en-US" altLang="zh-CN" sz="3600" b="1" i="0" u="none" strike="noStrike" kern="0" cap="none" spc="0" normalizeH="0" baseline="0" noProof="0" smtClean="0">
                <a:ln>
                  <a:noFill/>
                </a:ln>
                <a:solidFill>
                  <a:srgbClr val="0000FF"/>
                </a:solidFill>
                <a:effectLst/>
                <a:uLnTx/>
                <a:uFillTx/>
                <a:latin typeface="+mn-ea"/>
                <a:ea typeface="+mn-ea"/>
                <a:cs typeface="+mn-cs"/>
              </a:rPr>
              <a:t>)</a:t>
            </a:r>
            <a:r>
              <a:rPr kumimoji="0" lang="zh-CN" altLang="en-US" sz="3600" b="1" i="0" u="none" strike="noStrike" kern="0" cap="none" spc="0" normalizeH="0" baseline="0" noProof="0" smtClean="0">
                <a:ln>
                  <a:noFill/>
                </a:ln>
                <a:solidFill>
                  <a:srgbClr val="0000FF"/>
                </a:solidFill>
                <a:effectLst/>
                <a:uLnTx/>
                <a:uFillTx/>
                <a:latin typeface="+mn-ea"/>
                <a:ea typeface="+mn-ea"/>
                <a:cs typeface="+mn-cs"/>
              </a:rPr>
              <a:t>，伟大</a:t>
            </a:r>
            <a:r>
              <a:rPr kumimoji="0" lang="zh-CN" altLang="en-US" sz="3600" b="1" i="0" u="none" strike="noStrike" kern="0" cap="none" spc="0" normalizeH="0" baseline="0" noProof="0" dirty="0">
                <a:ln>
                  <a:noFill/>
                </a:ln>
                <a:solidFill>
                  <a:srgbClr val="0000FF"/>
                </a:solidFill>
                <a:effectLst/>
                <a:uLnTx/>
                <a:uFillTx/>
                <a:latin typeface="+mn-ea"/>
                <a:ea typeface="+mn-ea"/>
                <a:cs typeface="+mn-cs"/>
              </a:rPr>
              <a:t>的俄国作家。他出身</a:t>
            </a:r>
            <a:r>
              <a:rPr kumimoji="0" lang="zh-CN" altLang="en-US" sz="3600" b="1" i="0" u="none" strike="noStrike" kern="0" cap="none" spc="0" normalizeH="0" baseline="0" noProof="0">
                <a:ln>
                  <a:noFill/>
                </a:ln>
                <a:solidFill>
                  <a:srgbClr val="0000FF"/>
                </a:solidFill>
                <a:effectLst/>
                <a:uLnTx/>
                <a:uFillTx/>
                <a:latin typeface="+mn-ea"/>
                <a:ea typeface="+mn-ea"/>
                <a:cs typeface="+mn-cs"/>
              </a:rPr>
              <a:t>贵族</a:t>
            </a:r>
            <a:r>
              <a:rPr kumimoji="0" lang="zh-CN" altLang="en-US" sz="3600" b="1" i="0" u="none" strike="noStrike" kern="0" cap="none" spc="0" normalizeH="0" baseline="0" noProof="0" smtClean="0">
                <a:ln>
                  <a:noFill/>
                </a:ln>
                <a:solidFill>
                  <a:srgbClr val="0000FF"/>
                </a:solidFill>
                <a:effectLst/>
                <a:uLnTx/>
                <a:uFillTx/>
                <a:latin typeface="+mn-ea"/>
                <a:ea typeface="+mn-ea"/>
                <a:cs typeface="+mn-cs"/>
              </a:rPr>
              <a:t>家庭，早年</a:t>
            </a:r>
            <a:r>
              <a:rPr kumimoji="0" lang="zh-CN" altLang="en-US" sz="3600" b="1" i="0" u="none" strike="noStrike" kern="0" cap="none" spc="0" normalizeH="0" baseline="0" noProof="0" dirty="0">
                <a:ln>
                  <a:noFill/>
                </a:ln>
                <a:solidFill>
                  <a:srgbClr val="0000FF"/>
                </a:solidFill>
                <a:effectLst/>
                <a:uLnTx/>
                <a:uFillTx/>
                <a:latin typeface="+mn-ea"/>
                <a:ea typeface="+mn-ea"/>
                <a:cs typeface="+mn-cs"/>
              </a:rPr>
              <a:t>接受典型的贵族教育。</a:t>
            </a:r>
            <a:r>
              <a:rPr kumimoji="0" lang="en-US" altLang="zh-CN" sz="3600" b="1" i="0" u="none" strike="noStrike" kern="0" cap="none" spc="0" normalizeH="0" baseline="0" noProof="0" dirty="0">
                <a:ln>
                  <a:noFill/>
                </a:ln>
                <a:solidFill>
                  <a:srgbClr val="0000FF"/>
                </a:solidFill>
                <a:effectLst/>
                <a:uLnTx/>
                <a:uFillTx/>
                <a:latin typeface="+mn-ea"/>
                <a:ea typeface="+mn-ea"/>
                <a:cs typeface="+mn-cs"/>
              </a:rPr>
              <a:t>1851</a:t>
            </a:r>
            <a:r>
              <a:rPr kumimoji="0" lang="zh-CN" altLang="en-US" sz="3600" b="1" i="0" u="none" strike="noStrike" kern="0" cap="none" spc="0" normalizeH="0" baseline="0" noProof="0">
                <a:ln>
                  <a:noFill/>
                </a:ln>
                <a:solidFill>
                  <a:srgbClr val="0000FF"/>
                </a:solidFill>
                <a:effectLst/>
                <a:uLnTx/>
                <a:uFillTx/>
                <a:latin typeface="+mn-ea"/>
                <a:ea typeface="+mn-ea"/>
                <a:cs typeface="+mn-cs"/>
              </a:rPr>
              <a:t>年</a:t>
            </a:r>
            <a:r>
              <a:rPr kumimoji="0" lang="zh-CN" altLang="en-US" sz="3600" b="1" i="0" u="none" strike="noStrike" kern="0" cap="none" spc="0" normalizeH="0" baseline="0" noProof="0" smtClean="0">
                <a:ln>
                  <a:noFill/>
                </a:ln>
                <a:solidFill>
                  <a:srgbClr val="0000FF"/>
                </a:solidFill>
                <a:effectLst/>
                <a:uLnTx/>
                <a:uFillTx/>
                <a:latin typeface="+mn-ea"/>
                <a:ea typeface="+mn-ea"/>
                <a:cs typeface="+mn-cs"/>
              </a:rPr>
              <a:t>参军，不久</a:t>
            </a:r>
            <a:r>
              <a:rPr kumimoji="0" lang="zh-CN" altLang="en-US" sz="3600" b="1" i="0" u="none" strike="noStrike" kern="0" cap="none" spc="0" normalizeH="0" baseline="0" noProof="0" dirty="0">
                <a:ln>
                  <a:noFill/>
                </a:ln>
                <a:solidFill>
                  <a:srgbClr val="0000FF"/>
                </a:solidFill>
                <a:effectLst/>
                <a:uLnTx/>
                <a:uFillTx/>
                <a:latin typeface="+mn-ea"/>
                <a:ea typeface="+mn-ea"/>
                <a:cs typeface="+mn-cs"/>
              </a:rPr>
              <a:t>开始创作小说</a:t>
            </a:r>
            <a:r>
              <a:rPr kumimoji="0" lang="en-US" altLang="zh-CN" sz="3600" b="1" i="0" u="none" strike="noStrike" kern="0" cap="none" spc="0" normalizeH="0" baseline="0" noProof="0" dirty="0">
                <a:ln>
                  <a:noFill/>
                </a:ln>
                <a:solidFill>
                  <a:srgbClr val="0000FF"/>
                </a:solidFill>
                <a:effectLst/>
                <a:uLnTx/>
                <a:uFillTx/>
                <a:latin typeface="+mn-ea"/>
                <a:ea typeface="+mn-ea"/>
                <a:cs typeface="+mn-cs"/>
              </a:rPr>
              <a:t>《</a:t>
            </a:r>
            <a:r>
              <a:rPr kumimoji="0" lang="zh-CN" altLang="en-US" sz="3600" b="1" i="0" u="none" strike="noStrike" kern="0" cap="none" spc="0" normalizeH="0" baseline="0" noProof="0" dirty="0">
                <a:ln>
                  <a:noFill/>
                </a:ln>
                <a:solidFill>
                  <a:srgbClr val="0000FF"/>
                </a:solidFill>
                <a:effectLst/>
                <a:uLnTx/>
                <a:uFillTx/>
                <a:latin typeface="+mn-ea"/>
                <a:ea typeface="+mn-ea"/>
                <a:cs typeface="+mn-cs"/>
              </a:rPr>
              <a:t>童年</a:t>
            </a:r>
            <a:r>
              <a:rPr kumimoji="0" lang="en-US" altLang="zh-CN" sz="3600" b="1" i="0" u="none" strike="noStrike" kern="0" cap="none" spc="0" normalizeH="0" baseline="0" noProof="0" dirty="0">
                <a:ln>
                  <a:noFill/>
                </a:ln>
                <a:solidFill>
                  <a:srgbClr val="0000FF"/>
                </a:solidFill>
                <a:effectLst/>
                <a:uLnTx/>
                <a:uFillTx/>
                <a:latin typeface="+mn-ea"/>
                <a:ea typeface="+mn-ea"/>
                <a:cs typeface="+mn-cs"/>
              </a:rPr>
              <a:t>》</a:t>
            </a:r>
            <a:r>
              <a:rPr kumimoji="0" lang="zh-CN" altLang="en-US" sz="3600" b="1" i="0" u="none" strike="noStrike" kern="0" cap="none" spc="0" normalizeH="0" baseline="0" noProof="0" dirty="0">
                <a:ln>
                  <a:noFill/>
                </a:ln>
                <a:solidFill>
                  <a:srgbClr val="0000FF"/>
                </a:solidFill>
                <a:effectLst/>
                <a:uLnTx/>
                <a:uFillTx/>
                <a:latin typeface="+mn-ea"/>
                <a:ea typeface="+mn-ea"/>
                <a:cs typeface="+mn-cs"/>
              </a:rPr>
              <a:t>。</a:t>
            </a:r>
            <a:r>
              <a:rPr kumimoji="0" lang="en-US" altLang="zh-CN" sz="3600" b="1" i="0" u="none" strike="noStrike" kern="0" cap="none" spc="0" normalizeH="0" baseline="0" noProof="0" dirty="0">
                <a:ln>
                  <a:noFill/>
                </a:ln>
                <a:solidFill>
                  <a:srgbClr val="0000FF"/>
                </a:solidFill>
                <a:effectLst/>
                <a:uLnTx/>
                <a:uFillTx/>
                <a:latin typeface="+mn-ea"/>
                <a:ea typeface="+mn-ea"/>
                <a:cs typeface="+mn-cs"/>
              </a:rPr>
              <a:t>1856</a:t>
            </a:r>
            <a:r>
              <a:rPr kumimoji="0" lang="zh-CN" altLang="en-US" sz="3600" b="1" i="0" u="none" strike="noStrike" kern="0" cap="none" spc="0" normalizeH="0" baseline="0" noProof="0" dirty="0">
                <a:ln>
                  <a:noFill/>
                </a:ln>
                <a:solidFill>
                  <a:srgbClr val="0000FF"/>
                </a:solidFill>
                <a:effectLst/>
                <a:uLnTx/>
                <a:uFillTx/>
                <a:latin typeface="+mn-ea"/>
                <a:ea typeface="+mn-ea"/>
                <a:cs typeface="+mn-cs"/>
              </a:rPr>
              <a:t>年退役后两度出国游历、考察。</a:t>
            </a:r>
            <a:r>
              <a:rPr kumimoji="0" lang="en-US" altLang="zh-CN" sz="3600" b="1" i="0" u="none" strike="noStrike" kern="0" cap="none" spc="0" normalizeH="0" baseline="0" noProof="0" dirty="0">
                <a:ln>
                  <a:noFill/>
                </a:ln>
                <a:solidFill>
                  <a:srgbClr val="0000FF"/>
                </a:solidFill>
                <a:effectLst/>
                <a:uLnTx/>
                <a:uFillTx/>
                <a:latin typeface="+mn-ea"/>
                <a:ea typeface="+mn-ea"/>
                <a:cs typeface="+mn-cs"/>
              </a:rPr>
              <a:t>1863</a:t>
            </a:r>
            <a:r>
              <a:rPr kumimoji="0" lang="zh-CN" altLang="en-US" sz="3600" b="1" i="0" u="none" strike="noStrike" kern="0" cap="none" spc="0" normalizeH="0" baseline="0" noProof="0">
                <a:ln>
                  <a:noFill/>
                </a:ln>
                <a:solidFill>
                  <a:srgbClr val="0000FF"/>
                </a:solidFill>
                <a:effectLst/>
                <a:uLnTx/>
                <a:uFillTx/>
                <a:latin typeface="+mn-ea"/>
                <a:ea typeface="+mn-ea"/>
                <a:cs typeface="+mn-cs"/>
              </a:rPr>
              <a:t>年</a:t>
            </a:r>
            <a:r>
              <a:rPr kumimoji="0" lang="zh-CN" altLang="en-US" sz="3600" b="1" i="0" u="none" strike="noStrike" kern="0" cap="none" spc="0" normalizeH="0" baseline="0" noProof="0" smtClean="0">
                <a:ln>
                  <a:noFill/>
                </a:ln>
                <a:solidFill>
                  <a:srgbClr val="0000FF"/>
                </a:solidFill>
                <a:effectLst/>
                <a:uLnTx/>
                <a:uFillTx/>
                <a:latin typeface="+mn-ea"/>
                <a:ea typeface="+mn-ea"/>
                <a:cs typeface="+mn-cs"/>
              </a:rPr>
              <a:t>起，用</a:t>
            </a:r>
            <a:r>
              <a:rPr kumimoji="0" lang="zh-CN" altLang="en-US" sz="3600" b="1" i="0" u="none" strike="noStrike" kern="0" cap="none" spc="0" normalizeH="0" baseline="0" noProof="0" dirty="0">
                <a:ln>
                  <a:noFill/>
                </a:ln>
                <a:solidFill>
                  <a:srgbClr val="0000FF"/>
                </a:solidFill>
                <a:effectLst/>
                <a:uLnTx/>
                <a:uFillTx/>
                <a:latin typeface="+mn-ea"/>
                <a:ea typeface="+mn-ea"/>
                <a:cs typeface="+mn-cs"/>
              </a:rPr>
              <a:t>六年时间写成巨著</a:t>
            </a:r>
            <a:r>
              <a:rPr kumimoji="0" lang="en-US" altLang="zh-CN" sz="3600" b="1" i="0" u="none" strike="noStrike" kern="0" cap="none" spc="0" normalizeH="0" baseline="0" noProof="0" dirty="0">
                <a:ln>
                  <a:noFill/>
                </a:ln>
                <a:solidFill>
                  <a:srgbClr val="0000FF"/>
                </a:solidFill>
                <a:effectLst/>
                <a:uLnTx/>
                <a:uFillTx/>
                <a:latin typeface="+mn-ea"/>
                <a:ea typeface="+mn-ea"/>
                <a:cs typeface="+mn-cs"/>
              </a:rPr>
              <a:t>《</a:t>
            </a:r>
            <a:r>
              <a:rPr kumimoji="0" lang="zh-CN" altLang="en-US" sz="3600" b="1" i="0" u="none" strike="noStrike" kern="0" cap="none" spc="0" normalizeH="0" baseline="0" noProof="0" dirty="0">
                <a:ln>
                  <a:noFill/>
                </a:ln>
                <a:solidFill>
                  <a:srgbClr val="0000FF"/>
                </a:solidFill>
                <a:effectLst/>
                <a:uLnTx/>
                <a:uFillTx/>
                <a:latin typeface="+mn-ea"/>
                <a:ea typeface="+mn-ea"/>
                <a:cs typeface="+mn-cs"/>
              </a:rPr>
              <a:t>战争与</a:t>
            </a:r>
            <a:r>
              <a:rPr kumimoji="0" lang="zh-CN" altLang="en-US" sz="3600" b="1" i="0" u="none" strike="noStrike" kern="0" cap="none" spc="0" normalizeH="0" baseline="0" noProof="0">
                <a:ln>
                  <a:noFill/>
                </a:ln>
                <a:solidFill>
                  <a:srgbClr val="0000FF"/>
                </a:solidFill>
                <a:effectLst/>
                <a:uLnTx/>
                <a:uFillTx/>
                <a:latin typeface="+mn-ea"/>
                <a:ea typeface="+mn-ea"/>
                <a:cs typeface="+mn-cs"/>
              </a:rPr>
              <a:t>和平</a:t>
            </a:r>
            <a:r>
              <a:rPr kumimoji="0" lang="en-US" altLang="zh-CN" sz="3600" b="1" i="0" u="none" strike="noStrike" kern="0" cap="none" spc="0" normalizeH="0" baseline="0" noProof="0" smtClean="0">
                <a:ln>
                  <a:noFill/>
                </a:ln>
                <a:solidFill>
                  <a:srgbClr val="0000FF"/>
                </a:solidFill>
                <a:effectLst/>
                <a:uLnTx/>
                <a:uFillTx/>
                <a:latin typeface="+mn-ea"/>
                <a:ea typeface="+mn-ea"/>
                <a:cs typeface="+mn-cs"/>
              </a:rPr>
              <a:t>》</a:t>
            </a:r>
            <a:r>
              <a:rPr kumimoji="0" lang="zh-CN" altLang="en-US" sz="3600" b="1" i="0" u="none" strike="noStrike" kern="0" cap="none" spc="0" normalizeH="0" baseline="0" noProof="0" smtClean="0">
                <a:ln>
                  <a:noFill/>
                </a:ln>
                <a:solidFill>
                  <a:srgbClr val="0000FF"/>
                </a:solidFill>
                <a:effectLst/>
                <a:uLnTx/>
                <a:uFillTx/>
                <a:latin typeface="+mn-ea"/>
                <a:ea typeface="+mn-ea"/>
                <a:cs typeface="+mn-cs"/>
              </a:rPr>
              <a:t>，后来</a:t>
            </a:r>
            <a:r>
              <a:rPr kumimoji="0" lang="zh-CN" altLang="en-US" sz="3600" b="1" i="0" u="none" strike="noStrike" kern="0" cap="none" spc="0" normalizeH="0" baseline="0" noProof="0" dirty="0">
                <a:ln>
                  <a:noFill/>
                </a:ln>
                <a:solidFill>
                  <a:srgbClr val="0000FF"/>
                </a:solidFill>
                <a:effectLst/>
                <a:uLnTx/>
                <a:uFillTx/>
                <a:latin typeface="+mn-ea"/>
                <a:ea typeface="+mn-ea"/>
                <a:cs typeface="+mn-cs"/>
              </a:rPr>
              <a:t>又写成</a:t>
            </a:r>
            <a:r>
              <a:rPr kumimoji="0" lang="en-US" altLang="zh-CN" sz="3600" b="1" i="0" u="none" strike="noStrike" kern="0" cap="none" spc="0" normalizeH="0" baseline="0" noProof="0" dirty="0">
                <a:ln>
                  <a:noFill/>
                </a:ln>
                <a:solidFill>
                  <a:srgbClr val="0000FF"/>
                </a:solidFill>
                <a:effectLst/>
                <a:uLnTx/>
                <a:uFillTx/>
                <a:latin typeface="+mn-ea"/>
                <a:ea typeface="+mn-ea"/>
                <a:cs typeface="+mn-cs"/>
              </a:rPr>
              <a:t>《</a:t>
            </a:r>
            <a:r>
              <a:rPr kumimoji="0" lang="zh-CN" altLang="en-US" sz="3600" b="1" i="0" u="none" strike="noStrike" kern="0" cap="none" spc="0" normalizeH="0" baseline="0" noProof="0" dirty="0">
                <a:ln>
                  <a:noFill/>
                </a:ln>
                <a:solidFill>
                  <a:srgbClr val="0000FF"/>
                </a:solidFill>
                <a:effectLst/>
                <a:uLnTx/>
                <a:uFillTx/>
                <a:latin typeface="+mn-ea"/>
                <a:ea typeface="+mn-ea"/>
                <a:cs typeface="+mn-cs"/>
              </a:rPr>
              <a:t>安娜</a:t>
            </a:r>
            <a:r>
              <a:rPr kumimoji="0" lang="en-US" altLang="zh-CN" sz="3600" b="1" i="0" u="none" strike="noStrike" kern="0" cap="none" spc="0" normalizeH="0" baseline="0" noProof="0" dirty="0">
                <a:ln>
                  <a:noFill/>
                </a:ln>
                <a:solidFill>
                  <a:srgbClr val="0000FF"/>
                </a:solidFill>
                <a:effectLst/>
                <a:uLnTx/>
                <a:uFillTx/>
                <a:latin typeface="+mn-ea"/>
                <a:ea typeface="+mn-ea"/>
                <a:cs typeface="+mn-cs"/>
              </a:rPr>
              <a:t>·</a:t>
            </a:r>
            <a:r>
              <a:rPr kumimoji="0" lang="zh-CN" altLang="en-US" sz="3600" b="1" i="0" u="none" strike="noStrike" kern="0" cap="none" spc="0" normalizeH="0" baseline="0" noProof="0" dirty="0" smtClean="0">
                <a:ln>
                  <a:noFill/>
                </a:ln>
                <a:solidFill>
                  <a:srgbClr val="0000FF"/>
                </a:solidFill>
                <a:effectLst/>
                <a:uLnTx/>
                <a:uFillTx/>
                <a:latin typeface="+mn-ea"/>
                <a:ea typeface="+mn-ea"/>
                <a:cs typeface="+mn-cs"/>
              </a:rPr>
              <a:t>卡列尼娜</a:t>
            </a:r>
            <a:r>
              <a:rPr kumimoji="0" lang="en-US" altLang="zh-CN" sz="3600" b="1" i="0" u="none" strike="noStrike" kern="0" cap="none" spc="0" normalizeH="0" baseline="0" noProof="0" dirty="0">
                <a:ln>
                  <a:noFill/>
                </a:ln>
                <a:solidFill>
                  <a:srgbClr val="0000FF"/>
                </a:solidFill>
                <a:effectLst/>
                <a:uLnTx/>
                <a:uFillTx/>
                <a:latin typeface="+mn-ea"/>
                <a:ea typeface="+mn-ea"/>
                <a:cs typeface="+mn-cs"/>
              </a:rPr>
              <a:t>》《</a:t>
            </a:r>
            <a:r>
              <a:rPr kumimoji="0" lang="zh-CN" altLang="en-US" sz="3600" b="1" i="0" u="none" strike="noStrike" kern="0" cap="none" spc="0" normalizeH="0" baseline="0" noProof="0" dirty="0">
                <a:ln>
                  <a:noFill/>
                </a:ln>
                <a:solidFill>
                  <a:srgbClr val="0000FF"/>
                </a:solidFill>
                <a:effectLst/>
                <a:uLnTx/>
                <a:uFillTx/>
                <a:latin typeface="+mn-ea"/>
                <a:ea typeface="+mn-ea"/>
                <a:cs typeface="+mn-cs"/>
              </a:rPr>
              <a:t>复活</a:t>
            </a:r>
            <a:r>
              <a:rPr kumimoji="0" lang="en-US" altLang="zh-CN" sz="3600" b="1" i="0" u="none" strike="noStrike" kern="0" cap="none" spc="0" normalizeH="0" baseline="0" noProof="0" dirty="0" smtClean="0">
                <a:ln>
                  <a:noFill/>
                </a:ln>
                <a:solidFill>
                  <a:srgbClr val="0000FF"/>
                </a:solidFill>
                <a:effectLst/>
                <a:uLnTx/>
                <a:uFillTx/>
                <a:latin typeface="+mn-ea"/>
                <a:ea typeface="+mn-ea"/>
                <a:cs typeface="+mn-cs"/>
              </a:rPr>
              <a:t>》</a:t>
            </a:r>
          </a:p>
          <a:p>
            <a:pPr marL="0" marR="0" lvl="0" indent="0" algn="l" defTabSz="914400" rtl="0" eaLnBrk="0" fontAlgn="base" latinLnBrk="0" hangingPunct="0">
              <a:lnSpc>
                <a:spcPct val="100000"/>
              </a:lnSpc>
              <a:spcBef>
                <a:spcPts val="0"/>
              </a:spcBef>
              <a:spcAft>
                <a:spcPct val="0"/>
              </a:spcAft>
              <a:buClrTx/>
              <a:buSzTx/>
              <a:buFont typeface="Wingdings" panose="05000000000000000000" pitchFamily="2" charset="2"/>
              <a:buNone/>
              <a:defRPr/>
            </a:pPr>
            <a:r>
              <a:rPr kumimoji="0" lang="zh-CN" altLang="en-US" sz="3600" b="1" i="0" u="none" strike="noStrike" kern="0" cap="none" spc="0" normalizeH="0" baseline="0" noProof="0" dirty="0" smtClean="0">
                <a:ln>
                  <a:noFill/>
                </a:ln>
                <a:solidFill>
                  <a:srgbClr val="0000FF"/>
                </a:solidFill>
                <a:effectLst/>
                <a:uLnTx/>
                <a:uFillTx/>
                <a:latin typeface="+mn-ea"/>
                <a:ea typeface="+mn-ea"/>
                <a:cs typeface="+mn-cs"/>
              </a:rPr>
              <a:t>等</a:t>
            </a:r>
            <a:r>
              <a:rPr kumimoji="0" lang="zh-CN" altLang="en-US" sz="3600" b="1" i="0" u="none" strike="noStrike" kern="0" cap="none" spc="0" normalizeH="0" baseline="0" noProof="0" dirty="0">
                <a:ln>
                  <a:noFill/>
                </a:ln>
                <a:solidFill>
                  <a:srgbClr val="0000FF"/>
                </a:solidFill>
                <a:effectLst/>
                <a:uLnTx/>
                <a:uFillTx/>
                <a:latin typeface="+mn-ea"/>
                <a:ea typeface="+mn-ea"/>
                <a:cs typeface="+mn-cs"/>
              </a:rPr>
              <a:t>著名作品</a:t>
            </a:r>
            <a:r>
              <a:rPr kumimoji="0" lang="zh-CN" altLang="en-US" sz="3600" b="1" i="0" u="none" strike="noStrike" kern="0" cap="none" spc="0" normalizeH="0" baseline="0" noProof="0" dirty="0" smtClean="0">
                <a:ln>
                  <a:noFill/>
                </a:ln>
                <a:solidFill>
                  <a:srgbClr val="0000FF"/>
                </a:solidFill>
                <a:effectLst/>
                <a:uLnTx/>
                <a:uFillTx/>
                <a:latin typeface="+mn-ea"/>
                <a:ea typeface="+mn-ea"/>
                <a:cs typeface="+mn-cs"/>
              </a:rPr>
              <a:t>。他</a:t>
            </a:r>
            <a:r>
              <a:rPr kumimoji="0" lang="zh-CN" altLang="en-US" sz="3600" b="1" i="0" u="none" strike="noStrike" kern="0" cap="none" spc="0" normalizeH="0" baseline="0" noProof="0" dirty="0">
                <a:ln>
                  <a:noFill/>
                </a:ln>
                <a:solidFill>
                  <a:srgbClr val="0000FF"/>
                </a:solidFill>
                <a:effectLst/>
                <a:uLnTx/>
                <a:uFillTx/>
                <a:latin typeface="+mn-ea"/>
                <a:ea typeface="+mn-ea"/>
                <a:cs typeface="+mn-cs"/>
              </a:rPr>
              <a:t>的作品气势</a:t>
            </a:r>
            <a:r>
              <a:rPr kumimoji="0" lang="zh-CN" altLang="en-US" sz="3600" b="1" i="0" u="none" strike="noStrike" kern="0" cap="none" spc="0" normalizeH="0" baseline="0" noProof="0" dirty="0" smtClean="0">
                <a:ln>
                  <a:noFill/>
                </a:ln>
                <a:solidFill>
                  <a:srgbClr val="0000FF"/>
                </a:solidFill>
                <a:effectLst/>
                <a:uLnTx/>
                <a:uFillTx/>
                <a:latin typeface="+mn-ea"/>
                <a:ea typeface="+mn-ea"/>
                <a:cs typeface="+mn-cs"/>
              </a:rPr>
              <a:t>磅</a:t>
            </a:r>
            <a:endParaRPr kumimoji="0" lang="en-US" altLang="zh-CN" sz="3600" b="1" i="0" u="none" strike="noStrike" kern="0" cap="none" spc="0" normalizeH="0" baseline="0" noProof="0" dirty="0" smtClean="0">
              <a:ln>
                <a:noFill/>
              </a:ln>
              <a:solidFill>
                <a:srgbClr val="0000FF"/>
              </a:solidFill>
              <a:effectLst/>
              <a:uLnTx/>
              <a:uFillTx/>
              <a:latin typeface="+mn-ea"/>
              <a:ea typeface="+mn-ea"/>
              <a:cs typeface="+mn-cs"/>
            </a:endParaRPr>
          </a:p>
          <a:p>
            <a:pPr marL="0" marR="0" lvl="0" indent="0" algn="l" defTabSz="914400" rtl="0" eaLnBrk="0" fontAlgn="base" latinLnBrk="0" hangingPunct="0">
              <a:lnSpc>
                <a:spcPct val="100000"/>
              </a:lnSpc>
              <a:spcBef>
                <a:spcPts val="0"/>
              </a:spcBef>
              <a:spcAft>
                <a:spcPct val="0"/>
              </a:spcAft>
              <a:buClrTx/>
              <a:buSzTx/>
              <a:buFont typeface="Wingdings" panose="05000000000000000000" pitchFamily="2" charset="2"/>
              <a:buNone/>
              <a:defRPr/>
            </a:pPr>
            <a:r>
              <a:rPr kumimoji="0" lang="zh-CN" altLang="en-US" sz="3600" b="1" i="0" u="none" strike="noStrike" kern="0" cap="none" spc="0" normalizeH="0" baseline="0" noProof="0" smtClean="0">
                <a:ln>
                  <a:noFill/>
                </a:ln>
                <a:solidFill>
                  <a:srgbClr val="0000FF"/>
                </a:solidFill>
                <a:effectLst/>
                <a:uLnTx/>
                <a:uFillTx/>
                <a:latin typeface="+mn-ea"/>
                <a:ea typeface="+mn-ea"/>
                <a:cs typeface="+mn-cs"/>
              </a:rPr>
              <a:t>礴，场面广阔，人物众多，心</a:t>
            </a:r>
            <a:endParaRPr kumimoji="0" lang="en-US" altLang="zh-CN" sz="3600" b="1" i="0" u="none" strike="noStrike" kern="0" cap="none" spc="0" normalizeH="0" baseline="0" noProof="0" dirty="0" smtClean="0">
              <a:ln>
                <a:noFill/>
              </a:ln>
              <a:solidFill>
                <a:srgbClr val="0000FF"/>
              </a:solidFill>
              <a:effectLst/>
              <a:uLnTx/>
              <a:uFillTx/>
              <a:latin typeface="+mn-ea"/>
              <a:ea typeface="+mn-ea"/>
              <a:cs typeface="+mn-cs"/>
            </a:endParaRPr>
          </a:p>
          <a:p>
            <a:pPr marL="0" marR="0" lvl="0" indent="0" algn="l" defTabSz="914400" rtl="0" eaLnBrk="0" fontAlgn="base" latinLnBrk="0" hangingPunct="0">
              <a:lnSpc>
                <a:spcPct val="100000"/>
              </a:lnSpc>
              <a:spcBef>
                <a:spcPts val="0"/>
              </a:spcBef>
              <a:spcAft>
                <a:spcPct val="0"/>
              </a:spcAft>
              <a:buClrTx/>
              <a:buSzTx/>
              <a:buFont typeface="Wingdings" panose="05000000000000000000" pitchFamily="2" charset="2"/>
              <a:buNone/>
              <a:defRPr/>
            </a:pPr>
            <a:r>
              <a:rPr kumimoji="0" lang="zh-CN" altLang="en-US" sz="3600" b="1" i="0" u="none" strike="noStrike" kern="0" cap="none" spc="0" normalizeH="0" baseline="0" noProof="0" dirty="0" smtClean="0">
                <a:ln>
                  <a:noFill/>
                </a:ln>
                <a:solidFill>
                  <a:srgbClr val="0000FF"/>
                </a:solidFill>
                <a:effectLst/>
                <a:uLnTx/>
                <a:uFillTx/>
                <a:latin typeface="+mn-ea"/>
                <a:ea typeface="+mn-ea"/>
                <a:cs typeface="+mn-cs"/>
              </a:rPr>
              <a:t>理</a:t>
            </a:r>
            <a:r>
              <a:rPr kumimoji="0" lang="zh-CN" altLang="en-US" sz="3600" b="1" i="0" u="none" strike="noStrike" kern="0" cap="none" spc="0" normalizeH="0" baseline="0" noProof="0" dirty="0">
                <a:ln>
                  <a:noFill/>
                </a:ln>
                <a:solidFill>
                  <a:srgbClr val="0000FF"/>
                </a:solidFill>
                <a:effectLst/>
                <a:uLnTx/>
                <a:uFillTx/>
                <a:latin typeface="+mn-ea"/>
                <a:ea typeface="+mn-ea"/>
                <a:cs typeface="+mn-cs"/>
              </a:rPr>
              <a:t>描写</a:t>
            </a:r>
            <a:r>
              <a:rPr kumimoji="0" lang="zh-CN" altLang="en-US" sz="3600" b="1" i="0" u="none" strike="noStrike" kern="0" cap="none" spc="0" normalizeH="0" baseline="0" noProof="0" dirty="0" smtClean="0">
                <a:ln>
                  <a:noFill/>
                </a:ln>
                <a:solidFill>
                  <a:srgbClr val="0000FF"/>
                </a:solidFill>
                <a:effectLst/>
                <a:uLnTx/>
                <a:uFillTx/>
                <a:latin typeface="+mn-ea"/>
                <a:ea typeface="+mn-ea"/>
                <a:cs typeface="+mn-cs"/>
              </a:rPr>
              <a:t>逼真</a:t>
            </a:r>
            <a:r>
              <a:rPr kumimoji="0" lang="zh-CN" altLang="en-US" sz="3600" b="1" i="0" u="none" strike="noStrike" kern="0" cap="none" spc="0" normalizeH="0" baseline="0" noProof="0">
                <a:ln>
                  <a:noFill/>
                </a:ln>
                <a:solidFill>
                  <a:srgbClr val="0000FF"/>
                </a:solidFill>
                <a:effectLst/>
                <a:uLnTx/>
                <a:uFillTx/>
                <a:latin typeface="+mn-ea"/>
                <a:ea typeface="+mn-ea"/>
                <a:cs typeface="+mn-cs"/>
              </a:rPr>
              <a:t>、</a:t>
            </a:r>
            <a:r>
              <a:rPr kumimoji="0" lang="zh-CN" altLang="en-US" sz="3600" b="1" i="0" u="none" strike="noStrike" kern="0" cap="none" spc="0" normalizeH="0" baseline="0" noProof="0" smtClean="0">
                <a:ln>
                  <a:noFill/>
                </a:ln>
                <a:solidFill>
                  <a:srgbClr val="0000FF"/>
                </a:solidFill>
                <a:effectLst/>
                <a:uLnTx/>
                <a:uFillTx/>
                <a:latin typeface="+mn-ea"/>
                <a:ea typeface="+mn-ea"/>
                <a:cs typeface="+mn-cs"/>
              </a:rPr>
              <a:t>细腻，语言</a:t>
            </a:r>
            <a:r>
              <a:rPr kumimoji="0" lang="zh-CN" altLang="en-US" sz="3600" b="1" i="0" u="none" strike="noStrike" kern="0" cap="none" spc="0" normalizeH="0" baseline="0" noProof="0" dirty="0" smtClean="0">
                <a:ln>
                  <a:noFill/>
                </a:ln>
                <a:solidFill>
                  <a:srgbClr val="0000FF"/>
                </a:solidFill>
                <a:effectLst/>
                <a:uLnTx/>
                <a:uFillTx/>
                <a:latin typeface="+mn-ea"/>
                <a:ea typeface="+mn-ea"/>
                <a:cs typeface="+mn-cs"/>
              </a:rPr>
              <a:t>质朴</a:t>
            </a:r>
            <a:endParaRPr kumimoji="0" lang="en-US" altLang="zh-CN" sz="3600" b="1" i="0" u="none" strike="noStrike" kern="0" cap="none" spc="0" normalizeH="0" baseline="0" noProof="0" dirty="0" smtClean="0">
              <a:ln>
                <a:noFill/>
              </a:ln>
              <a:solidFill>
                <a:srgbClr val="0000FF"/>
              </a:solidFill>
              <a:effectLst/>
              <a:uLnTx/>
              <a:uFillTx/>
              <a:latin typeface="+mn-ea"/>
              <a:ea typeface="+mn-ea"/>
              <a:cs typeface="+mn-cs"/>
            </a:endParaRPr>
          </a:p>
          <a:p>
            <a:pPr marL="0" marR="0" lvl="0" indent="0" algn="l" defTabSz="914400" rtl="0" eaLnBrk="0" fontAlgn="base" latinLnBrk="0" hangingPunct="0">
              <a:lnSpc>
                <a:spcPct val="100000"/>
              </a:lnSpc>
              <a:spcBef>
                <a:spcPts val="0"/>
              </a:spcBef>
              <a:spcAft>
                <a:spcPct val="0"/>
              </a:spcAft>
              <a:buClrTx/>
              <a:buSzTx/>
              <a:buFont typeface="Wingdings" panose="05000000000000000000" pitchFamily="2" charset="2"/>
              <a:buNone/>
              <a:defRPr/>
            </a:pPr>
            <a:r>
              <a:rPr kumimoji="0" lang="zh-CN" altLang="en-US" sz="3600" b="1" i="0" u="none" strike="noStrike" kern="0" cap="none" spc="0" normalizeH="0" baseline="0" noProof="0" smtClean="0">
                <a:ln>
                  <a:noFill/>
                </a:ln>
                <a:solidFill>
                  <a:srgbClr val="0000FF"/>
                </a:solidFill>
                <a:effectLst/>
                <a:uLnTx/>
                <a:uFillTx/>
                <a:latin typeface="+mn-ea"/>
                <a:ea typeface="+mn-ea"/>
                <a:cs typeface="+mn-cs"/>
              </a:rPr>
              <a:t>洗炼，在</a:t>
            </a:r>
            <a:r>
              <a:rPr kumimoji="0" lang="zh-CN" altLang="en-US" sz="3600" b="1" i="0" u="none" strike="noStrike" kern="0" cap="none" spc="0" normalizeH="0" baseline="0" noProof="0" dirty="0">
                <a:ln>
                  <a:noFill/>
                </a:ln>
                <a:solidFill>
                  <a:srgbClr val="0000FF"/>
                </a:solidFill>
                <a:effectLst/>
                <a:uLnTx/>
                <a:uFillTx/>
                <a:latin typeface="+mn-ea"/>
                <a:ea typeface="+mn-ea"/>
                <a:cs typeface="+mn-cs"/>
              </a:rPr>
              <a:t>世界文学史上有着巨大的影响。</a:t>
            </a:r>
          </a:p>
        </p:txBody>
      </p:sp>
      <p:pic>
        <p:nvPicPr>
          <p:cNvPr id="4099" name="Picture 4" descr="200601120519_573370"/>
          <p:cNvPicPr>
            <a:picLocks noChangeAspect="1"/>
          </p:cNvPicPr>
          <p:nvPr/>
        </p:nvPicPr>
        <p:blipFill>
          <a:blip r:embed="rId2"/>
          <a:stretch>
            <a:fillRect/>
          </a:stretch>
        </p:blipFill>
        <p:spPr>
          <a:xfrm>
            <a:off x="6643688" y="3714750"/>
            <a:ext cx="1662112" cy="2222500"/>
          </a:xfrm>
          <a:prstGeom prst="rect">
            <a:avLst/>
          </a:prstGeom>
          <a:noFill/>
          <a:ln w="9525">
            <a:noFill/>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63" y="285750"/>
            <a:ext cx="2714625" cy="708025"/>
          </a:xfrm>
          <a:prstGeom prst="rect">
            <a:avLst/>
          </a:prstGeom>
          <a:noFill/>
          <a:ln w="9525">
            <a:noFill/>
          </a:ln>
        </p:spPr>
        <p:txBody>
          <a:bodyPr>
            <a:spAutoFit/>
          </a:bodyPr>
          <a:lstStyle/>
          <a:p>
            <a:r>
              <a:rPr lang="zh-CN" altLang="en-US" sz="4000" b="1" dirty="0">
                <a:solidFill>
                  <a:srgbClr val="7030A0"/>
                </a:solidFill>
                <a:latin typeface="Arial" panose="020B0604020202020204" pitchFamily="34" charset="0"/>
              </a:rPr>
              <a:t>生字学习</a:t>
            </a:r>
          </a:p>
        </p:txBody>
      </p:sp>
      <p:sp>
        <p:nvSpPr>
          <p:cNvPr id="5" name="TextBox 4"/>
          <p:cNvSpPr txBox="1">
            <a:spLocks noChangeArrowheads="1"/>
          </p:cNvSpPr>
          <p:nvPr/>
        </p:nvSpPr>
        <p:spPr bwMode="auto">
          <a:xfrm>
            <a:off x="5286375" y="1143000"/>
            <a:ext cx="1285875" cy="4400550"/>
          </a:xfrm>
          <a:prstGeom prst="rect">
            <a:avLst/>
          </a:prstGeom>
          <a:noFill/>
          <a:ln w="9525">
            <a:noFill/>
            <a:miter lim="800000"/>
          </a:ln>
        </p:spPr>
        <p:txBody>
          <a:bodyPr>
            <a:spAutoFit/>
          </a:bodyPr>
          <a:lstStyle/>
          <a:p>
            <a:pPr marR="0" defTabSz="914400">
              <a:buClrTx/>
              <a:buSzTx/>
              <a:buFontTx/>
              <a:buNone/>
              <a:defRPr/>
            </a:pPr>
            <a:r>
              <a:rPr kumimoji="0" lang="en-US" sz="4000" b="1" kern="1200" cap="none" spc="0" normalizeH="0" baseline="0" noProof="0" dirty="0" err="1">
                <a:solidFill>
                  <a:srgbClr val="FF0000"/>
                </a:solidFill>
                <a:latin typeface="+mn-lt"/>
                <a:ea typeface="宋体" panose="02010600030101010101" pitchFamily="2" charset="-122"/>
                <a:cs typeface="+mn-cs"/>
              </a:rPr>
              <a:t>tián</a:t>
            </a:r>
            <a:endParaRPr kumimoji="0" lang="en-US" altLang="zh-CN" sz="4000" b="1" kern="1200" cap="none" spc="0" normalizeH="0" baseline="0" noProof="0" dirty="0">
              <a:solidFill>
                <a:srgbClr val="FF0000"/>
              </a:solidFill>
              <a:latin typeface="+mn-lt"/>
              <a:ea typeface="黑体" panose="02010600030101010101" pitchFamily="2" charset="-122"/>
              <a:cs typeface="+mn-cs"/>
            </a:endParaRPr>
          </a:p>
          <a:p>
            <a:pPr marR="0" defTabSz="914400">
              <a:buClrTx/>
              <a:buSzTx/>
              <a:buFontTx/>
              <a:buNone/>
              <a:defRPr/>
            </a:pPr>
            <a:r>
              <a:rPr kumimoji="0" lang="en-US" sz="4000" b="1" kern="1200" cap="none" spc="0" normalizeH="0" baseline="0" noProof="0" dirty="0" err="1">
                <a:solidFill>
                  <a:srgbClr val="FF0000"/>
                </a:solidFill>
                <a:latin typeface="+mn-lt"/>
                <a:ea typeface="宋体" panose="02010600030101010101" pitchFamily="2" charset="-122"/>
                <a:cs typeface="+mn-cs"/>
              </a:rPr>
              <a:t>xiān</a:t>
            </a:r>
            <a:endParaRPr kumimoji="0" lang="en-US" altLang="zh-CN" sz="4000" b="1" kern="1200" cap="none" spc="0" normalizeH="0" baseline="0" noProof="0" dirty="0">
              <a:solidFill>
                <a:srgbClr val="FF0000"/>
              </a:solidFill>
              <a:latin typeface="+mn-lt"/>
              <a:ea typeface="黑体" panose="02010600030101010101" pitchFamily="2" charset="-122"/>
              <a:cs typeface="+mn-cs"/>
            </a:endParaRPr>
          </a:p>
          <a:p>
            <a:pPr marR="0" defTabSz="914400">
              <a:buClrTx/>
              <a:buSzTx/>
              <a:buFontTx/>
              <a:buNone/>
              <a:defRPr/>
            </a:pPr>
            <a:r>
              <a:rPr kumimoji="0" lang="en-US" altLang="zh-CN" sz="4000" b="1" kern="1200" cap="none" spc="0" normalizeH="0" baseline="0" noProof="0" dirty="0" err="1">
                <a:solidFill>
                  <a:srgbClr val="FF0000"/>
                </a:solidFill>
                <a:latin typeface="+mn-lt"/>
                <a:ea typeface="黑体" panose="02010600030101010101" pitchFamily="2" charset="-122"/>
                <a:cs typeface="+mn-cs"/>
              </a:rPr>
              <a:t>āi</a:t>
            </a:r>
            <a:endParaRPr kumimoji="0" lang="en-US" altLang="zh-CN" sz="4000" b="1" kern="1200" cap="none" spc="0" normalizeH="0" baseline="0" noProof="0" dirty="0">
              <a:solidFill>
                <a:srgbClr val="FF0000"/>
              </a:solidFill>
              <a:latin typeface="+mn-lt"/>
              <a:ea typeface="黑体" panose="02010600030101010101" pitchFamily="2" charset="-122"/>
              <a:cs typeface="+mn-cs"/>
            </a:endParaRPr>
          </a:p>
          <a:p>
            <a:pPr marR="0" defTabSz="914400">
              <a:buClrTx/>
              <a:buSzTx/>
              <a:buFontTx/>
              <a:buNone/>
              <a:defRPr/>
            </a:pPr>
            <a:r>
              <a:rPr kumimoji="0" lang="en-US" sz="4000" b="1" kern="1200" cap="none" spc="0" normalizeH="0" baseline="0" noProof="0" dirty="0" err="1">
                <a:solidFill>
                  <a:srgbClr val="FF0000"/>
                </a:solidFill>
                <a:latin typeface="+mn-lt"/>
                <a:ea typeface="宋体" panose="02010600030101010101" pitchFamily="2" charset="-122"/>
                <a:cs typeface="+mn-cs"/>
              </a:rPr>
              <a:t>kuí</a:t>
            </a:r>
            <a:endParaRPr kumimoji="0" lang="en-US" altLang="zh-CN" sz="4000" b="1" kern="1200" cap="none" spc="0" normalizeH="0" baseline="0" noProof="0" dirty="0">
              <a:solidFill>
                <a:srgbClr val="FF0000"/>
              </a:solidFill>
              <a:latin typeface="+mn-lt"/>
              <a:ea typeface="黑体" panose="02010600030101010101" pitchFamily="2" charset="-122"/>
              <a:cs typeface="+mn-cs"/>
            </a:endParaRPr>
          </a:p>
          <a:p>
            <a:pPr marR="0" defTabSz="914400">
              <a:buClrTx/>
              <a:buSzTx/>
              <a:buFontTx/>
              <a:buNone/>
              <a:defRPr/>
            </a:pPr>
            <a:r>
              <a:rPr kumimoji="0" lang="en-US" sz="4000" b="1" kern="1200" cap="none" spc="0" normalizeH="0" baseline="0" noProof="0" dirty="0" err="1">
                <a:solidFill>
                  <a:srgbClr val="FF0000"/>
                </a:solidFill>
                <a:latin typeface="+mn-lt"/>
                <a:ea typeface="宋体" panose="02010600030101010101" pitchFamily="2" charset="-122"/>
                <a:cs typeface="+mn-cs"/>
              </a:rPr>
              <a:t>sī</a:t>
            </a:r>
            <a:endParaRPr kumimoji="0" lang="en-US" altLang="zh-CN" sz="4000" b="1" kern="1200" cap="none" spc="0" normalizeH="0" baseline="0" noProof="0" dirty="0">
              <a:solidFill>
                <a:srgbClr val="FF0000"/>
              </a:solidFill>
              <a:latin typeface="+mn-lt"/>
              <a:ea typeface="黑体" panose="02010600030101010101" pitchFamily="2" charset="-122"/>
              <a:cs typeface="+mn-cs"/>
            </a:endParaRPr>
          </a:p>
          <a:p>
            <a:pPr marR="0" defTabSz="914400">
              <a:buClrTx/>
              <a:buSzTx/>
              <a:buFontTx/>
              <a:buNone/>
              <a:defRPr/>
            </a:pPr>
            <a:r>
              <a:rPr kumimoji="0" lang="en-US" sz="4000" b="1" kern="1200" cap="none" spc="0" normalizeH="0" baseline="0" noProof="0" dirty="0" err="1">
                <a:solidFill>
                  <a:srgbClr val="FF0000"/>
                </a:solidFill>
                <a:latin typeface="+mn-lt"/>
                <a:ea typeface="宋体" panose="02010600030101010101" pitchFamily="2" charset="-122"/>
                <a:cs typeface="+mn-cs"/>
              </a:rPr>
              <a:t>lìn</a:t>
            </a:r>
            <a:endParaRPr kumimoji="0" lang="en-US" altLang="zh-CN" sz="4000" b="1" kern="1200" cap="none" spc="0" normalizeH="0" baseline="0" noProof="0" dirty="0">
              <a:solidFill>
                <a:srgbClr val="FF0000"/>
              </a:solidFill>
              <a:latin typeface="+mn-lt"/>
              <a:ea typeface="黑体" panose="02010600030101010101" pitchFamily="2" charset="-122"/>
              <a:cs typeface="+mn-cs"/>
            </a:endParaRPr>
          </a:p>
          <a:p>
            <a:pPr marR="0" defTabSz="914400">
              <a:buClrTx/>
              <a:buSzTx/>
              <a:buFontTx/>
              <a:buNone/>
              <a:defRPr/>
            </a:pPr>
            <a:r>
              <a:rPr kumimoji="0" lang="en-US" sz="4000" b="1" kern="1200" cap="none" spc="0" normalizeH="0" baseline="0" noProof="0" dirty="0" err="1">
                <a:solidFill>
                  <a:srgbClr val="FF0000"/>
                </a:solidFill>
                <a:latin typeface="+mn-lt"/>
                <a:ea typeface="宋体" panose="02010600030101010101" pitchFamily="2" charset="-122"/>
                <a:cs typeface="+mn-cs"/>
              </a:rPr>
              <a:t>lǜ</a:t>
            </a:r>
            <a:endParaRPr kumimoji="0" lang="en-US" altLang="zh-CN" sz="4000" b="1" kern="1200" cap="none" spc="0" normalizeH="0" baseline="0" noProof="0" dirty="0">
              <a:solidFill>
                <a:srgbClr val="FF0000"/>
              </a:solidFill>
              <a:latin typeface="+mn-lt"/>
              <a:ea typeface="黑体" panose="02010600030101010101" pitchFamily="2" charset="-122"/>
              <a:cs typeface="+mn-cs"/>
            </a:endParaRPr>
          </a:p>
        </p:txBody>
      </p:sp>
      <p:sp>
        <p:nvSpPr>
          <p:cNvPr id="6" name="TextBox 5"/>
          <p:cNvSpPr txBox="1"/>
          <p:nvPr/>
        </p:nvSpPr>
        <p:spPr>
          <a:xfrm>
            <a:off x="571500" y="1143000"/>
            <a:ext cx="4929188" cy="4400550"/>
          </a:xfrm>
          <a:prstGeom prst="rect">
            <a:avLst/>
          </a:prstGeom>
          <a:noFill/>
          <a:ln w="9525">
            <a:noFill/>
          </a:ln>
        </p:spPr>
        <p:txBody>
          <a:bodyPr>
            <a:spAutoFit/>
          </a:bodyPr>
          <a:lstStyle/>
          <a:p>
            <a:r>
              <a:rPr lang="zh-CN" altLang="en-US" sz="4000" b="1" dirty="0">
                <a:latin typeface="黑体" panose="02010600030101010101" pitchFamily="2" charset="-122"/>
                <a:ea typeface="黑体" panose="02010600030101010101" pitchFamily="2" charset="-122"/>
              </a:rPr>
              <a:t>搁              填</a:t>
            </a:r>
            <a:endParaRPr lang="en-US" altLang="zh-CN" sz="4000" b="1" dirty="0">
              <a:latin typeface="黑体" panose="02010600030101010101" pitchFamily="2" charset="-122"/>
              <a:ea typeface="黑体" panose="02010600030101010101" pitchFamily="2" charset="-122"/>
            </a:endParaRPr>
          </a:p>
          <a:p>
            <a:r>
              <a:rPr lang="zh-CN" altLang="en-US" sz="4000" b="1" dirty="0">
                <a:latin typeface="黑体" panose="02010600030101010101" pitchFamily="2" charset="-122"/>
                <a:ea typeface="黑体" panose="02010600030101010101" pitchFamily="2" charset="-122"/>
              </a:rPr>
              <a:t>怨              掀</a:t>
            </a:r>
            <a:endParaRPr lang="en-US" altLang="zh-CN" sz="4000" b="1" dirty="0">
              <a:latin typeface="黑体" panose="02010600030101010101" pitchFamily="2" charset="-122"/>
              <a:ea typeface="黑体" panose="02010600030101010101" pitchFamily="2" charset="-122"/>
            </a:endParaRPr>
          </a:p>
          <a:p>
            <a:r>
              <a:rPr lang="zh-CN" altLang="en-US" sz="4000" b="1" i="1" dirty="0">
                <a:solidFill>
                  <a:srgbClr val="00B050"/>
                </a:solidFill>
                <a:latin typeface="黑体" panose="02010600030101010101" pitchFamily="2" charset="-122"/>
                <a:ea typeface="黑体" panose="02010600030101010101" pitchFamily="2" charset="-122"/>
              </a:rPr>
              <a:t>唉              唉</a:t>
            </a:r>
            <a:endParaRPr lang="en-US" altLang="zh-CN" sz="4000" b="1" i="1" dirty="0">
              <a:solidFill>
                <a:srgbClr val="00B050"/>
              </a:solidFill>
              <a:latin typeface="黑体" panose="02010600030101010101" pitchFamily="2" charset="-122"/>
              <a:ea typeface="黑体" panose="02010600030101010101" pitchFamily="2" charset="-122"/>
            </a:endParaRPr>
          </a:p>
          <a:p>
            <a:r>
              <a:rPr lang="zh-CN" altLang="en-US" sz="4000" b="1" dirty="0">
                <a:latin typeface="黑体" panose="02010600030101010101" pitchFamily="2" charset="-122"/>
                <a:ea typeface="黑体" panose="02010600030101010101" pitchFamily="2" charset="-122"/>
              </a:rPr>
              <a:t>裹              魁</a:t>
            </a:r>
            <a:endParaRPr lang="en-US" altLang="zh-CN" sz="4000" b="1" dirty="0">
              <a:latin typeface="黑体" panose="02010600030101010101" pitchFamily="2" charset="-122"/>
              <a:ea typeface="黑体" panose="02010600030101010101" pitchFamily="2" charset="-122"/>
            </a:endParaRPr>
          </a:p>
          <a:p>
            <a:r>
              <a:rPr lang="zh-CN" altLang="en-US" sz="4000" b="1" dirty="0">
                <a:latin typeface="黑体" panose="02010600030101010101" pitchFamily="2" charset="-122"/>
                <a:ea typeface="黑体" panose="02010600030101010101" pitchFamily="2" charset="-122"/>
              </a:rPr>
              <a:t>梧              撕</a:t>
            </a:r>
            <a:endParaRPr lang="en-US" altLang="zh-CN" sz="4000" b="1" dirty="0">
              <a:latin typeface="黑体" panose="02010600030101010101" pitchFamily="2" charset="-122"/>
              <a:ea typeface="黑体" panose="02010600030101010101" pitchFamily="2" charset="-122"/>
            </a:endParaRPr>
          </a:p>
          <a:p>
            <a:r>
              <a:rPr lang="zh-CN" altLang="en-US" sz="4000" b="1" i="1" dirty="0">
                <a:solidFill>
                  <a:srgbClr val="00B050"/>
                </a:solidFill>
                <a:latin typeface="黑体" panose="02010600030101010101" pitchFamily="2" charset="-122"/>
                <a:ea typeface="黑体" panose="02010600030101010101" pitchFamily="2" charset="-122"/>
              </a:rPr>
              <a:t>淋              淋</a:t>
            </a:r>
            <a:endParaRPr lang="en-US" altLang="zh-CN" sz="4000" b="1" i="1" dirty="0">
              <a:solidFill>
                <a:srgbClr val="00B050"/>
              </a:solidFill>
              <a:latin typeface="黑体" panose="02010600030101010101" pitchFamily="2" charset="-122"/>
              <a:ea typeface="黑体" panose="02010600030101010101" pitchFamily="2" charset="-122"/>
            </a:endParaRPr>
          </a:p>
          <a:p>
            <a:r>
              <a:rPr lang="zh-CN" altLang="en-US" sz="4000" b="1" dirty="0">
                <a:latin typeface="黑体" panose="02010600030101010101" pitchFamily="2" charset="-122"/>
                <a:ea typeface="黑体" panose="02010600030101010101" pitchFamily="2" charset="-122"/>
              </a:rPr>
              <a:t>霉              虑</a:t>
            </a:r>
            <a:endParaRPr lang="en-US" altLang="zh-CN" sz="4000" b="1" dirty="0">
              <a:latin typeface="黑体" panose="02010600030101010101" pitchFamily="2" charset="-122"/>
              <a:ea typeface="黑体" panose="02010600030101010101" pitchFamily="2" charset="-122"/>
            </a:endParaRPr>
          </a:p>
        </p:txBody>
      </p:sp>
      <p:sp>
        <p:nvSpPr>
          <p:cNvPr id="11" name="TextBox 10"/>
          <p:cNvSpPr txBox="1"/>
          <p:nvPr/>
        </p:nvSpPr>
        <p:spPr>
          <a:xfrm>
            <a:off x="2500313" y="1143000"/>
            <a:ext cx="1571625" cy="4400550"/>
          </a:xfrm>
          <a:prstGeom prst="rect">
            <a:avLst/>
          </a:prstGeom>
          <a:noFill/>
          <a:ln w="9525">
            <a:noFill/>
          </a:ln>
        </p:spPr>
        <p:txBody>
          <a:bodyPr>
            <a:spAutoFit/>
          </a:bodyPr>
          <a:lstStyle/>
          <a:p>
            <a:r>
              <a:rPr lang="zh-CN" altLang="en-US" sz="4000" b="1" dirty="0">
                <a:solidFill>
                  <a:srgbClr val="0000FF"/>
                </a:solidFill>
                <a:latin typeface="黑体" panose="02010600030101010101" pitchFamily="2" charset="-122"/>
                <a:ea typeface="黑体" panose="02010600030101010101" pitchFamily="2" charset="-122"/>
              </a:rPr>
              <a:t>搁置</a:t>
            </a:r>
            <a:endParaRPr lang="en-US" altLang="zh-CN" sz="4000" b="1" dirty="0">
              <a:solidFill>
                <a:srgbClr val="0000FF"/>
              </a:solidFill>
              <a:latin typeface="黑体" panose="02010600030101010101" pitchFamily="2" charset="-122"/>
              <a:ea typeface="黑体" panose="02010600030101010101" pitchFamily="2" charset="-122"/>
            </a:endParaRPr>
          </a:p>
          <a:p>
            <a:r>
              <a:rPr lang="zh-CN" altLang="en-US" sz="4000" b="1" dirty="0">
                <a:solidFill>
                  <a:srgbClr val="0000FF"/>
                </a:solidFill>
                <a:latin typeface="黑体" panose="02010600030101010101" pitchFamily="2" charset="-122"/>
                <a:ea typeface="黑体" panose="02010600030101010101" pitchFamily="2" charset="-122"/>
              </a:rPr>
              <a:t>怨气</a:t>
            </a:r>
            <a:endParaRPr lang="en-US" altLang="zh-CN" sz="4000" b="1" dirty="0">
              <a:solidFill>
                <a:srgbClr val="0000FF"/>
              </a:solidFill>
              <a:latin typeface="黑体" panose="02010600030101010101" pitchFamily="2" charset="-122"/>
              <a:ea typeface="黑体" panose="02010600030101010101" pitchFamily="2" charset="-122"/>
            </a:endParaRPr>
          </a:p>
          <a:p>
            <a:endParaRPr lang="en-US" altLang="zh-CN" sz="4000" b="1" dirty="0">
              <a:solidFill>
                <a:srgbClr val="0000FF"/>
              </a:solidFill>
              <a:latin typeface="黑体" panose="02010600030101010101" pitchFamily="2" charset="-122"/>
              <a:ea typeface="黑体" panose="02010600030101010101" pitchFamily="2" charset="-122"/>
            </a:endParaRPr>
          </a:p>
          <a:p>
            <a:r>
              <a:rPr lang="zh-CN" altLang="en-US" sz="4000" b="1" dirty="0">
                <a:solidFill>
                  <a:srgbClr val="0000FF"/>
                </a:solidFill>
                <a:latin typeface="黑体" panose="02010600030101010101" pitchFamily="2" charset="-122"/>
                <a:ea typeface="黑体" panose="02010600030101010101" pitchFamily="2" charset="-122"/>
              </a:rPr>
              <a:t>包裹</a:t>
            </a:r>
            <a:endParaRPr lang="en-US" altLang="zh-CN" sz="4000" b="1" dirty="0">
              <a:solidFill>
                <a:srgbClr val="0000FF"/>
              </a:solidFill>
              <a:latin typeface="黑体" panose="02010600030101010101" pitchFamily="2" charset="-122"/>
              <a:ea typeface="黑体" panose="02010600030101010101" pitchFamily="2" charset="-122"/>
            </a:endParaRPr>
          </a:p>
          <a:p>
            <a:r>
              <a:rPr lang="zh-CN" altLang="en-US" sz="4000" b="1" dirty="0">
                <a:solidFill>
                  <a:srgbClr val="0000FF"/>
                </a:solidFill>
                <a:latin typeface="黑体" panose="02010600030101010101" pitchFamily="2" charset="-122"/>
                <a:ea typeface="黑体" panose="02010600030101010101" pitchFamily="2" charset="-122"/>
              </a:rPr>
              <a:t>梧桐</a:t>
            </a:r>
            <a:endParaRPr lang="en-US" altLang="zh-CN" sz="4000" b="1" dirty="0">
              <a:solidFill>
                <a:srgbClr val="0000FF"/>
              </a:solidFill>
              <a:latin typeface="黑体" panose="02010600030101010101" pitchFamily="2" charset="-122"/>
              <a:ea typeface="黑体" panose="02010600030101010101" pitchFamily="2" charset="-122"/>
            </a:endParaRPr>
          </a:p>
          <a:p>
            <a:r>
              <a:rPr lang="zh-CN" altLang="en-US" sz="4000" b="1" dirty="0">
                <a:solidFill>
                  <a:srgbClr val="0000FF"/>
                </a:solidFill>
                <a:latin typeface="黑体" panose="02010600030101010101" pitchFamily="2" charset="-122"/>
                <a:ea typeface="黑体" panose="02010600030101010101" pitchFamily="2" charset="-122"/>
              </a:rPr>
              <a:t>淋浴</a:t>
            </a:r>
            <a:endParaRPr lang="en-US" altLang="zh-CN" sz="4000" b="1" dirty="0">
              <a:solidFill>
                <a:srgbClr val="0000FF"/>
              </a:solidFill>
              <a:latin typeface="黑体" panose="02010600030101010101" pitchFamily="2" charset="-122"/>
              <a:ea typeface="黑体" panose="02010600030101010101" pitchFamily="2" charset="-122"/>
            </a:endParaRPr>
          </a:p>
          <a:p>
            <a:r>
              <a:rPr lang="zh-CN" altLang="en-US" sz="4000" b="1" dirty="0">
                <a:solidFill>
                  <a:srgbClr val="0000FF"/>
                </a:solidFill>
                <a:latin typeface="黑体" panose="02010600030101010101" pitchFamily="2" charset="-122"/>
                <a:ea typeface="黑体" panose="02010600030101010101" pitchFamily="2" charset="-122"/>
              </a:rPr>
              <a:t>霉运</a:t>
            </a:r>
            <a:endParaRPr lang="en-US" altLang="zh-CN" sz="4000" b="1" dirty="0">
              <a:solidFill>
                <a:srgbClr val="0000FF"/>
              </a:solidFill>
              <a:latin typeface="黑体" panose="02010600030101010101" pitchFamily="2" charset="-122"/>
              <a:ea typeface="黑体" panose="02010600030101010101" pitchFamily="2" charset="-122"/>
            </a:endParaRPr>
          </a:p>
        </p:txBody>
      </p:sp>
      <p:sp>
        <p:nvSpPr>
          <p:cNvPr id="12" name="TextBox 11"/>
          <p:cNvSpPr txBox="1">
            <a:spLocks noChangeArrowheads="1"/>
          </p:cNvSpPr>
          <p:nvPr/>
        </p:nvSpPr>
        <p:spPr bwMode="auto">
          <a:xfrm>
            <a:off x="1214438" y="1143000"/>
            <a:ext cx="1500188" cy="4400550"/>
          </a:xfrm>
          <a:prstGeom prst="rect">
            <a:avLst/>
          </a:prstGeom>
          <a:noFill/>
          <a:ln w="9525">
            <a:noFill/>
            <a:miter lim="800000"/>
          </a:ln>
        </p:spPr>
        <p:txBody>
          <a:bodyPr>
            <a:spAutoFit/>
          </a:bodyPr>
          <a:lstStyle/>
          <a:p>
            <a:pPr marR="0" defTabSz="914400">
              <a:buClrTx/>
              <a:buSzTx/>
              <a:buFontTx/>
              <a:buNone/>
              <a:defRPr/>
            </a:pPr>
            <a:r>
              <a:rPr kumimoji="0" lang="en-US" altLang="zh-CN" sz="4000" b="1" kern="1200" cap="none" spc="0" normalizeH="0" baseline="0" noProof="0" dirty="0" err="1">
                <a:solidFill>
                  <a:srgbClr val="FF0000"/>
                </a:solidFill>
                <a:latin typeface="+mn-lt"/>
                <a:ea typeface="黑体" panose="02010600030101010101" pitchFamily="2" charset="-122"/>
                <a:cs typeface="+mn-cs"/>
              </a:rPr>
              <a:t>gē</a:t>
            </a:r>
            <a:endParaRPr kumimoji="0" lang="en-US" altLang="zh-CN" sz="4000" b="1" kern="1200" cap="none" spc="0" normalizeH="0" baseline="0" noProof="0" dirty="0">
              <a:solidFill>
                <a:srgbClr val="FF0000"/>
              </a:solidFill>
              <a:latin typeface="+mn-lt"/>
              <a:ea typeface="黑体" panose="02010600030101010101" pitchFamily="2" charset="-122"/>
              <a:cs typeface="+mn-cs"/>
            </a:endParaRPr>
          </a:p>
          <a:p>
            <a:pPr marR="0" defTabSz="914400">
              <a:buClrTx/>
              <a:buSzTx/>
              <a:buFontTx/>
              <a:buNone/>
              <a:defRPr/>
            </a:pPr>
            <a:r>
              <a:rPr kumimoji="0" lang="en-US" sz="4000" b="1" kern="1200" cap="none" spc="0" normalizeH="0" baseline="0" noProof="0" dirty="0" err="1">
                <a:solidFill>
                  <a:srgbClr val="FF0000"/>
                </a:solidFill>
                <a:latin typeface="+mn-lt"/>
                <a:ea typeface="宋体" panose="02010600030101010101" pitchFamily="2" charset="-122"/>
                <a:cs typeface="+mn-cs"/>
              </a:rPr>
              <a:t>yuàn</a:t>
            </a:r>
            <a:endParaRPr kumimoji="0" lang="en-US" altLang="zh-CN" sz="4000" b="1" kern="1200" cap="none" spc="0" normalizeH="0" baseline="0" noProof="0" dirty="0">
              <a:solidFill>
                <a:srgbClr val="FF0000"/>
              </a:solidFill>
              <a:latin typeface="+mn-lt"/>
              <a:ea typeface="黑体" panose="02010600030101010101" pitchFamily="2" charset="-122"/>
              <a:cs typeface="+mn-cs"/>
            </a:endParaRPr>
          </a:p>
          <a:p>
            <a:pPr marR="0" defTabSz="914400">
              <a:buClrTx/>
              <a:buSzTx/>
              <a:buFontTx/>
              <a:buNone/>
              <a:defRPr/>
            </a:pPr>
            <a:r>
              <a:rPr kumimoji="0" lang="en-US" sz="4000" b="1" kern="1200" cap="none" spc="0" normalizeH="0" baseline="0" noProof="0" dirty="0" err="1">
                <a:solidFill>
                  <a:srgbClr val="FF0000"/>
                </a:solidFill>
                <a:latin typeface="+mn-lt"/>
                <a:ea typeface="宋体" panose="02010600030101010101" pitchFamily="2" charset="-122"/>
                <a:cs typeface="+mn-cs"/>
              </a:rPr>
              <a:t>ài</a:t>
            </a:r>
            <a:endParaRPr kumimoji="0" lang="en-US" altLang="zh-CN" sz="4000" b="1" kern="1200" cap="none" spc="0" normalizeH="0" baseline="0" noProof="0" dirty="0">
              <a:solidFill>
                <a:srgbClr val="FF0000"/>
              </a:solidFill>
              <a:latin typeface="+mn-lt"/>
              <a:ea typeface="黑体" panose="02010600030101010101" pitchFamily="2" charset="-122"/>
              <a:cs typeface="+mn-cs"/>
            </a:endParaRPr>
          </a:p>
          <a:p>
            <a:pPr marR="0" defTabSz="914400">
              <a:buClrTx/>
              <a:buSzTx/>
              <a:buFontTx/>
              <a:buNone/>
              <a:defRPr/>
            </a:pPr>
            <a:r>
              <a:rPr kumimoji="0" lang="en-US" sz="4000" b="1" kern="1200" cap="none" spc="0" normalizeH="0" baseline="0" noProof="0" dirty="0" err="1">
                <a:solidFill>
                  <a:srgbClr val="FF0000"/>
                </a:solidFill>
                <a:latin typeface="+mn-lt"/>
                <a:ea typeface="宋体" panose="02010600030101010101" pitchFamily="2" charset="-122"/>
                <a:cs typeface="+mn-cs"/>
              </a:rPr>
              <a:t>guǒ</a:t>
            </a:r>
            <a:endParaRPr kumimoji="0" lang="en-US" altLang="zh-CN" sz="4000" b="1" kern="1200" cap="none" spc="0" normalizeH="0" baseline="0" noProof="0" dirty="0">
              <a:solidFill>
                <a:srgbClr val="FF0000"/>
              </a:solidFill>
              <a:latin typeface="+mn-lt"/>
              <a:ea typeface="黑体" panose="02010600030101010101" pitchFamily="2" charset="-122"/>
              <a:cs typeface="+mn-cs"/>
            </a:endParaRPr>
          </a:p>
          <a:p>
            <a:pPr marR="0" defTabSz="914400">
              <a:buClrTx/>
              <a:buSzTx/>
              <a:buFontTx/>
              <a:buNone/>
              <a:defRPr/>
            </a:pPr>
            <a:r>
              <a:rPr kumimoji="0" lang="en-US" sz="4000" b="1" kern="1200" cap="none" spc="0" normalizeH="0" baseline="0" noProof="0" dirty="0" err="1">
                <a:solidFill>
                  <a:srgbClr val="FF0000"/>
                </a:solidFill>
                <a:latin typeface="+mn-lt"/>
                <a:ea typeface="宋体" panose="02010600030101010101" pitchFamily="2" charset="-122"/>
                <a:cs typeface="+mn-cs"/>
              </a:rPr>
              <a:t>wú</a:t>
            </a:r>
            <a:endParaRPr kumimoji="0" lang="en-US" altLang="zh-CN" sz="4000" b="1" kern="1200" cap="none" spc="0" normalizeH="0" baseline="0" noProof="0" dirty="0">
              <a:solidFill>
                <a:srgbClr val="FF0000"/>
              </a:solidFill>
              <a:latin typeface="+mn-lt"/>
              <a:ea typeface="黑体" panose="02010600030101010101" pitchFamily="2" charset="-122"/>
              <a:cs typeface="+mn-cs"/>
            </a:endParaRPr>
          </a:p>
          <a:p>
            <a:pPr marR="0" defTabSz="914400">
              <a:buClrTx/>
              <a:buSzTx/>
              <a:buFontTx/>
              <a:buNone/>
              <a:defRPr/>
            </a:pPr>
            <a:r>
              <a:rPr kumimoji="0" lang="en-US" sz="4000" b="1" kern="1200" cap="none" spc="0" normalizeH="0" baseline="0" noProof="0" dirty="0" err="1">
                <a:solidFill>
                  <a:srgbClr val="FF0000"/>
                </a:solidFill>
                <a:latin typeface="+mn-lt"/>
                <a:ea typeface="宋体" panose="02010600030101010101" pitchFamily="2" charset="-122"/>
                <a:cs typeface="+mn-cs"/>
              </a:rPr>
              <a:t>lín</a:t>
            </a:r>
            <a:endParaRPr kumimoji="0" lang="en-US" altLang="zh-CN" sz="4000" b="1" kern="1200" cap="none" spc="0" normalizeH="0" baseline="0" noProof="0" dirty="0">
              <a:solidFill>
                <a:srgbClr val="FF0000"/>
              </a:solidFill>
              <a:latin typeface="+mn-lt"/>
              <a:ea typeface="黑体" panose="02010600030101010101" pitchFamily="2" charset="-122"/>
              <a:cs typeface="+mn-cs"/>
            </a:endParaRPr>
          </a:p>
          <a:p>
            <a:pPr marR="0" defTabSz="914400">
              <a:buClrTx/>
              <a:buSzTx/>
              <a:buFontTx/>
              <a:buNone/>
              <a:defRPr/>
            </a:pPr>
            <a:r>
              <a:rPr kumimoji="0" lang="en-US" sz="4000" b="1" kern="1200" cap="none" spc="0" normalizeH="0" baseline="0" noProof="0" dirty="0" err="1">
                <a:solidFill>
                  <a:srgbClr val="FF0000"/>
                </a:solidFill>
                <a:latin typeface="+mn-lt"/>
                <a:ea typeface="宋体" panose="02010600030101010101" pitchFamily="2" charset="-122"/>
                <a:cs typeface="+mn-cs"/>
              </a:rPr>
              <a:t>méi</a:t>
            </a:r>
            <a:endParaRPr kumimoji="0" lang="en-US" altLang="zh-CN" sz="4000" b="1" kern="1200" cap="none" spc="0" normalizeH="0" baseline="0" noProof="0" dirty="0">
              <a:solidFill>
                <a:srgbClr val="FF0000"/>
              </a:solidFill>
              <a:latin typeface="+mn-lt"/>
              <a:ea typeface="黑体" panose="02010600030101010101" pitchFamily="2" charset="-122"/>
              <a:cs typeface="+mn-cs"/>
            </a:endParaRPr>
          </a:p>
        </p:txBody>
      </p:sp>
      <p:sp>
        <p:nvSpPr>
          <p:cNvPr id="13" name="TextBox 12"/>
          <p:cNvSpPr txBox="1"/>
          <p:nvPr/>
        </p:nvSpPr>
        <p:spPr>
          <a:xfrm>
            <a:off x="6429375" y="1147763"/>
            <a:ext cx="2428875" cy="4400550"/>
          </a:xfrm>
          <a:prstGeom prst="rect">
            <a:avLst/>
          </a:prstGeom>
          <a:noFill/>
          <a:ln w="9525">
            <a:noFill/>
          </a:ln>
        </p:spPr>
        <p:txBody>
          <a:bodyPr>
            <a:spAutoFit/>
          </a:bodyPr>
          <a:lstStyle/>
          <a:p>
            <a:r>
              <a:rPr lang="zh-CN" altLang="en-US" sz="4000" b="1" dirty="0">
                <a:solidFill>
                  <a:srgbClr val="0000FF"/>
                </a:solidFill>
                <a:latin typeface="黑体" panose="02010600030101010101" pitchFamily="2" charset="-122"/>
                <a:ea typeface="黑体" panose="02010600030101010101" pitchFamily="2" charset="-122"/>
              </a:rPr>
              <a:t>填空</a:t>
            </a:r>
            <a:endParaRPr lang="en-US" altLang="zh-CN" sz="4000" b="1" dirty="0">
              <a:solidFill>
                <a:srgbClr val="0000FF"/>
              </a:solidFill>
              <a:latin typeface="黑体" panose="02010600030101010101" pitchFamily="2" charset="-122"/>
              <a:ea typeface="黑体" panose="02010600030101010101" pitchFamily="2" charset="-122"/>
            </a:endParaRPr>
          </a:p>
          <a:p>
            <a:r>
              <a:rPr lang="zh-CN" altLang="en-US" sz="4000" b="1" dirty="0">
                <a:solidFill>
                  <a:srgbClr val="0000FF"/>
                </a:solidFill>
                <a:latin typeface="黑体" panose="02010600030101010101" pitchFamily="2" charset="-122"/>
                <a:ea typeface="黑体" panose="02010600030101010101" pitchFamily="2" charset="-122"/>
              </a:rPr>
              <a:t>掀起</a:t>
            </a:r>
            <a:endParaRPr lang="en-US" altLang="zh-CN" sz="4000" b="1" dirty="0">
              <a:solidFill>
                <a:srgbClr val="0000FF"/>
              </a:solidFill>
              <a:latin typeface="黑体" panose="02010600030101010101" pitchFamily="2" charset="-122"/>
              <a:ea typeface="黑体" panose="02010600030101010101" pitchFamily="2" charset="-122"/>
            </a:endParaRPr>
          </a:p>
          <a:p>
            <a:r>
              <a:rPr lang="zh-CN" altLang="en-US" sz="4000" b="1" dirty="0">
                <a:solidFill>
                  <a:srgbClr val="0000FF"/>
                </a:solidFill>
                <a:latin typeface="黑体" panose="02010600030101010101" pitchFamily="2" charset="-122"/>
                <a:ea typeface="黑体" panose="02010600030101010101" pitchFamily="2" charset="-122"/>
              </a:rPr>
              <a:t>唉声叹气</a:t>
            </a:r>
            <a:endParaRPr lang="en-US" altLang="zh-CN" sz="4000" b="1" dirty="0">
              <a:solidFill>
                <a:srgbClr val="0000FF"/>
              </a:solidFill>
              <a:latin typeface="黑体" panose="02010600030101010101" pitchFamily="2" charset="-122"/>
              <a:ea typeface="黑体" panose="02010600030101010101" pitchFamily="2" charset="-122"/>
            </a:endParaRPr>
          </a:p>
          <a:p>
            <a:r>
              <a:rPr lang="zh-CN" altLang="en-US" sz="4000" b="1" dirty="0">
                <a:solidFill>
                  <a:srgbClr val="0000FF"/>
                </a:solidFill>
                <a:latin typeface="黑体" panose="02010600030101010101" pitchFamily="2" charset="-122"/>
                <a:ea typeface="黑体" panose="02010600030101010101" pitchFamily="2" charset="-122"/>
              </a:rPr>
              <a:t>魁梧</a:t>
            </a:r>
            <a:endParaRPr lang="en-US" altLang="zh-CN" sz="4000" b="1" dirty="0">
              <a:solidFill>
                <a:srgbClr val="0000FF"/>
              </a:solidFill>
              <a:latin typeface="黑体" panose="02010600030101010101" pitchFamily="2" charset="-122"/>
              <a:ea typeface="黑体" panose="02010600030101010101" pitchFamily="2" charset="-122"/>
            </a:endParaRPr>
          </a:p>
          <a:p>
            <a:r>
              <a:rPr lang="zh-CN" altLang="en-US" sz="4000" b="1" dirty="0">
                <a:solidFill>
                  <a:srgbClr val="0000FF"/>
                </a:solidFill>
                <a:latin typeface="黑体" panose="02010600030101010101" pitchFamily="2" charset="-122"/>
                <a:ea typeface="黑体" panose="02010600030101010101" pitchFamily="2" charset="-122"/>
              </a:rPr>
              <a:t>撕开</a:t>
            </a:r>
            <a:endParaRPr lang="en-US" altLang="zh-CN" sz="4000" b="1" dirty="0">
              <a:solidFill>
                <a:srgbClr val="0000FF"/>
              </a:solidFill>
              <a:latin typeface="黑体" panose="02010600030101010101" pitchFamily="2" charset="-122"/>
              <a:ea typeface="黑体" panose="02010600030101010101" pitchFamily="2" charset="-122"/>
            </a:endParaRPr>
          </a:p>
          <a:p>
            <a:r>
              <a:rPr lang="zh-CN" altLang="en-US" sz="4000" b="1" dirty="0">
                <a:solidFill>
                  <a:srgbClr val="0000FF"/>
                </a:solidFill>
                <a:latin typeface="黑体" panose="02010600030101010101" pitchFamily="2" charset="-122"/>
                <a:ea typeface="黑体" panose="02010600030101010101" pitchFamily="2" charset="-122"/>
              </a:rPr>
              <a:t>淋病</a:t>
            </a:r>
            <a:endParaRPr lang="en-US" altLang="zh-CN" sz="4000" b="1" dirty="0">
              <a:solidFill>
                <a:srgbClr val="0000FF"/>
              </a:solidFill>
              <a:latin typeface="黑体" panose="02010600030101010101" pitchFamily="2" charset="-122"/>
              <a:ea typeface="黑体" panose="02010600030101010101" pitchFamily="2" charset="-122"/>
            </a:endParaRPr>
          </a:p>
          <a:p>
            <a:r>
              <a:rPr lang="zh-CN" altLang="en-US" sz="4000" b="1" dirty="0">
                <a:solidFill>
                  <a:srgbClr val="0000FF"/>
                </a:solidFill>
                <a:latin typeface="黑体" panose="02010600030101010101" pitchFamily="2" charset="-122"/>
                <a:ea typeface="黑体" panose="02010600030101010101" pitchFamily="2" charset="-122"/>
              </a:rPr>
              <a:t>考虑</a:t>
            </a:r>
            <a:endParaRPr lang="en-US" altLang="zh-CN" sz="4000" b="1" dirty="0">
              <a:solidFill>
                <a:srgbClr val="0000FF"/>
              </a:solidFill>
              <a:latin typeface="黑体" panose="02010600030101010101" pitchFamily="2" charset="-122"/>
              <a:ea typeface="黑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iterate type="lt">
                                    <p:tmPct val="10000"/>
                                  </p:iterate>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anim calcmode="lin" valueType="num">
                                      <p:cBhvr>
                                        <p:cTn id="13" dur="2000" fill="hold"/>
                                        <p:tgtEl>
                                          <p:spTgt spid="6"/>
                                        </p:tgtEl>
                                        <p:attrNameLst>
                                          <p:attrName>ppt_w</p:attrName>
                                        </p:attrNameLst>
                                      </p:cBhvr>
                                      <p:tavLst>
                                        <p:tav tm="0" fmla="#ppt_w*sin(2.5*pi*$)">
                                          <p:val>
                                            <p:fltVal val="0"/>
                                          </p:val>
                                        </p:tav>
                                        <p:tav tm="100000">
                                          <p:val>
                                            <p:fltVal val="1"/>
                                          </p:val>
                                        </p:tav>
                                      </p:tavLst>
                                    </p:anim>
                                    <p:anim calcmode="lin" valueType="num">
                                      <p:cBhvr>
                                        <p:cTn id="14"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nodeType="clickEffect">
                                  <p:stCondLst>
                                    <p:cond delay="0"/>
                                  </p:stCondLst>
                                  <p:childTnLst>
                                    <p:set>
                                      <p:cBhvr>
                                        <p:cTn id="18" dur="1" fill="hold">
                                          <p:stCondLst>
                                            <p:cond delay="0"/>
                                          </p:stCondLst>
                                        </p:cTn>
                                        <p:tgtEl>
                                          <p:spTgt spid="12">
                                            <p:txEl>
                                              <p:pRg st="0" end="0"/>
                                            </p:txEl>
                                          </p:spTgt>
                                        </p:tgtEl>
                                        <p:attrNameLst>
                                          <p:attrName>style.visibility</p:attrName>
                                        </p:attrNameLst>
                                      </p:cBhvr>
                                      <p:to>
                                        <p:strVal val="visible"/>
                                      </p:to>
                                    </p:set>
                                    <p:animEffect transition="in" filter="box(in)">
                                      <p:cBhvr>
                                        <p:cTn id="19" dur="500"/>
                                        <p:tgtEl>
                                          <p:spTgt spid="12">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nodeType="clickEffect">
                                  <p:stCondLst>
                                    <p:cond delay="0"/>
                                  </p:stCondLst>
                                  <p:childTnLst>
                                    <p:set>
                                      <p:cBhvr>
                                        <p:cTn id="23" dur="1" fill="hold">
                                          <p:stCondLst>
                                            <p:cond delay="0"/>
                                          </p:stCondLst>
                                        </p:cTn>
                                        <p:tgtEl>
                                          <p:spTgt spid="11">
                                            <p:txEl>
                                              <p:pRg st="0" end="0"/>
                                            </p:txEl>
                                          </p:spTgt>
                                        </p:tgtEl>
                                        <p:attrNameLst>
                                          <p:attrName>style.visibility</p:attrName>
                                        </p:attrNameLst>
                                      </p:cBhvr>
                                      <p:to>
                                        <p:strVal val="visible"/>
                                      </p:to>
                                    </p:set>
                                    <p:animEffect transition="in" filter="diamond(in)">
                                      <p:cBhvr>
                                        <p:cTn id="24" dur="2000"/>
                                        <p:tgtEl>
                                          <p:spTgt spid="11">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nodeType="clickEffect">
                                  <p:stCondLst>
                                    <p:cond delay="0"/>
                                  </p:stCondLst>
                                  <p:childTnLst>
                                    <p:set>
                                      <p:cBhvr>
                                        <p:cTn id="28" dur="1" fill="hold">
                                          <p:stCondLst>
                                            <p:cond delay="0"/>
                                          </p:stCondLst>
                                        </p:cTn>
                                        <p:tgtEl>
                                          <p:spTgt spid="5">
                                            <p:txEl>
                                              <p:pRg st="0" end="0"/>
                                            </p:txEl>
                                          </p:spTgt>
                                        </p:tgtEl>
                                        <p:attrNameLst>
                                          <p:attrName>style.visibility</p:attrName>
                                        </p:attrNameLst>
                                      </p:cBhvr>
                                      <p:to>
                                        <p:strVal val="visible"/>
                                      </p:to>
                                    </p:set>
                                    <p:animEffect transition="in" filter="box(in)">
                                      <p:cBhvr>
                                        <p:cTn id="29" dur="500"/>
                                        <p:tgtEl>
                                          <p:spTgt spid="5">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8" presetClass="entr" presetSubtype="16" fill="hold" nodeType="clickEffect">
                                  <p:stCondLst>
                                    <p:cond delay="0"/>
                                  </p:stCondLst>
                                  <p:childTnLst>
                                    <p:set>
                                      <p:cBhvr>
                                        <p:cTn id="33" dur="1" fill="hold">
                                          <p:stCondLst>
                                            <p:cond delay="0"/>
                                          </p:stCondLst>
                                        </p:cTn>
                                        <p:tgtEl>
                                          <p:spTgt spid="13">
                                            <p:txEl>
                                              <p:pRg st="0" end="0"/>
                                            </p:txEl>
                                          </p:spTgt>
                                        </p:tgtEl>
                                        <p:attrNameLst>
                                          <p:attrName>style.visibility</p:attrName>
                                        </p:attrNameLst>
                                      </p:cBhvr>
                                      <p:to>
                                        <p:strVal val="visible"/>
                                      </p:to>
                                    </p:set>
                                    <p:animEffect transition="in" filter="diamond(in)">
                                      <p:cBhvr>
                                        <p:cTn id="34" dur="2000"/>
                                        <p:tgtEl>
                                          <p:spTgt spid="13">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nodeType="clickEffect">
                                  <p:stCondLst>
                                    <p:cond delay="0"/>
                                  </p:stCondLst>
                                  <p:childTnLst>
                                    <p:set>
                                      <p:cBhvr>
                                        <p:cTn id="38" dur="1" fill="hold">
                                          <p:stCondLst>
                                            <p:cond delay="0"/>
                                          </p:stCondLst>
                                        </p:cTn>
                                        <p:tgtEl>
                                          <p:spTgt spid="12">
                                            <p:txEl>
                                              <p:pRg st="1" end="1"/>
                                            </p:txEl>
                                          </p:spTgt>
                                        </p:tgtEl>
                                        <p:attrNameLst>
                                          <p:attrName>style.visibility</p:attrName>
                                        </p:attrNameLst>
                                      </p:cBhvr>
                                      <p:to>
                                        <p:strVal val="visible"/>
                                      </p:to>
                                    </p:set>
                                    <p:animEffect transition="in" filter="box(in)">
                                      <p:cBhvr>
                                        <p:cTn id="39" dur="500"/>
                                        <p:tgtEl>
                                          <p:spTgt spid="12">
                                            <p:txEl>
                                              <p:pRg st="1" end="1"/>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8" presetClass="entr" presetSubtype="16" fill="hold" nodeType="clickEffect">
                                  <p:stCondLst>
                                    <p:cond delay="0"/>
                                  </p:stCondLst>
                                  <p:childTnLst>
                                    <p:set>
                                      <p:cBhvr>
                                        <p:cTn id="43" dur="1" fill="hold">
                                          <p:stCondLst>
                                            <p:cond delay="0"/>
                                          </p:stCondLst>
                                        </p:cTn>
                                        <p:tgtEl>
                                          <p:spTgt spid="11">
                                            <p:txEl>
                                              <p:pRg st="1" end="1"/>
                                            </p:txEl>
                                          </p:spTgt>
                                        </p:tgtEl>
                                        <p:attrNameLst>
                                          <p:attrName>style.visibility</p:attrName>
                                        </p:attrNameLst>
                                      </p:cBhvr>
                                      <p:to>
                                        <p:strVal val="visible"/>
                                      </p:to>
                                    </p:set>
                                    <p:animEffect transition="in" filter="diamond(in)">
                                      <p:cBhvr>
                                        <p:cTn id="44" dur="2000"/>
                                        <p:tgtEl>
                                          <p:spTgt spid="11">
                                            <p:txEl>
                                              <p:pRg st="1" end="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4" presetClass="entr" presetSubtype="16" fill="hold" nodeType="clickEffect">
                                  <p:stCondLst>
                                    <p:cond delay="0"/>
                                  </p:stCondLst>
                                  <p:childTnLst>
                                    <p:set>
                                      <p:cBhvr>
                                        <p:cTn id="48" dur="1" fill="hold">
                                          <p:stCondLst>
                                            <p:cond delay="0"/>
                                          </p:stCondLst>
                                        </p:cTn>
                                        <p:tgtEl>
                                          <p:spTgt spid="5">
                                            <p:txEl>
                                              <p:pRg st="1" end="1"/>
                                            </p:txEl>
                                          </p:spTgt>
                                        </p:tgtEl>
                                        <p:attrNameLst>
                                          <p:attrName>style.visibility</p:attrName>
                                        </p:attrNameLst>
                                      </p:cBhvr>
                                      <p:to>
                                        <p:strVal val="visible"/>
                                      </p:to>
                                    </p:set>
                                    <p:animEffect transition="in" filter="box(in)">
                                      <p:cBhvr>
                                        <p:cTn id="49" dur="500"/>
                                        <p:tgtEl>
                                          <p:spTgt spid="5">
                                            <p:txEl>
                                              <p:pRg st="1" end="1"/>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8" presetClass="entr" presetSubtype="16" fill="hold" nodeType="clickEffect">
                                  <p:stCondLst>
                                    <p:cond delay="0"/>
                                  </p:stCondLst>
                                  <p:childTnLst>
                                    <p:set>
                                      <p:cBhvr>
                                        <p:cTn id="53" dur="1" fill="hold">
                                          <p:stCondLst>
                                            <p:cond delay="0"/>
                                          </p:stCondLst>
                                        </p:cTn>
                                        <p:tgtEl>
                                          <p:spTgt spid="13">
                                            <p:txEl>
                                              <p:pRg st="1" end="1"/>
                                            </p:txEl>
                                          </p:spTgt>
                                        </p:tgtEl>
                                        <p:attrNameLst>
                                          <p:attrName>style.visibility</p:attrName>
                                        </p:attrNameLst>
                                      </p:cBhvr>
                                      <p:to>
                                        <p:strVal val="visible"/>
                                      </p:to>
                                    </p:set>
                                    <p:animEffect transition="in" filter="diamond(in)">
                                      <p:cBhvr>
                                        <p:cTn id="54" dur="2000"/>
                                        <p:tgtEl>
                                          <p:spTgt spid="13">
                                            <p:txEl>
                                              <p:pRg st="1" end="1"/>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4" presetClass="entr" presetSubtype="16" fill="hold" nodeType="clickEffect">
                                  <p:stCondLst>
                                    <p:cond delay="0"/>
                                  </p:stCondLst>
                                  <p:childTnLst>
                                    <p:set>
                                      <p:cBhvr>
                                        <p:cTn id="58" dur="1" fill="hold">
                                          <p:stCondLst>
                                            <p:cond delay="0"/>
                                          </p:stCondLst>
                                        </p:cTn>
                                        <p:tgtEl>
                                          <p:spTgt spid="12">
                                            <p:txEl>
                                              <p:pRg st="2" end="2"/>
                                            </p:txEl>
                                          </p:spTgt>
                                        </p:tgtEl>
                                        <p:attrNameLst>
                                          <p:attrName>style.visibility</p:attrName>
                                        </p:attrNameLst>
                                      </p:cBhvr>
                                      <p:to>
                                        <p:strVal val="visible"/>
                                      </p:to>
                                    </p:set>
                                    <p:animEffect transition="in" filter="box(in)">
                                      <p:cBhvr>
                                        <p:cTn id="59" dur="500"/>
                                        <p:tgtEl>
                                          <p:spTgt spid="12">
                                            <p:txEl>
                                              <p:pRg st="2" end="2"/>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4" presetClass="entr" presetSubtype="16" fill="hold" nodeType="clickEffect">
                                  <p:stCondLst>
                                    <p:cond delay="0"/>
                                  </p:stCondLst>
                                  <p:childTnLst>
                                    <p:set>
                                      <p:cBhvr>
                                        <p:cTn id="63" dur="1" fill="hold">
                                          <p:stCondLst>
                                            <p:cond delay="0"/>
                                          </p:stCondLst>
                                        </p:cTn>
                                        <p:tgtEl>
                                          <p:spTgt spid="5">
                                            <p:txEl>
                                              <p:pRg st="2" end="2"/>
                                            </p:txEl>
                                          </p:spTgt>
                                        </p:tgtEl>
                                        <p:attrNameLst>
                                          <p:attrName>style.visibility</p:attrName>
                                        </p:attrNameLst>
                                      </p:cBhvr>
                                      <p:to>
                                        <p:strVal val="visible"/>
                                      </p:to>
                                    </p:set>
                                    <p:animEffect transition="in" filter="box(in)">
                                      <p:cBhvr>
                                        <p:cTn id="64" dur="500"/>
                                        <p:tgtEl>
                                          <p:spTgt spid="5">
                                            <p:txEl>
                                              <p:pRg st="2" end="2"/>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8" presetClass="entr" presetSubtype="16" fill="hold" nodeType="clickEffect">
                                  <p:stCondLst>
                                    <p:cond delay="0"/>
                                  </p:stCondLst>
                                  <p:childTnLst>
                                    <p:set>
                                      <p:cBhvr>
                                        <p:cTn id="68" dur="1" fill="hold">
                                          <p:stCondLst>
                                            <p:cond delay="0"/>
                                          </p:stCondLst>
                                        </p:cTn>
                                        <p:tgtEl>
                                          <p:spTgt spid="13">
                                            <p:txEl>
                                              <p:pRg st="2" end="2"/>
                                            </p:txEl>
                                          </p:spTgt>
                                        </p:tgtEl>
                                        <p:attrNameLst>
                                          <p:attrName>style.visibility</p:attrName>
                                        </p:attrNameLst>
                                      </p:cBhvr>
                                      <p:to>
                                        <p:strVal val="visible"/>
                                      </p:to>
                                    </p:set>
                                    <p:animEffect transition="in" filter="diamond(in)">
                                      <p:cBhvr>
                                        <p:cTn id="69" dur="2000"/>
                                        <p:tgtEl>
                                          <p:spTgt spid="13">
                                            <p:txEl>
                                              <p:pRg st="2" end="2"/>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4" presetClass="entr" presetSubtype="16" fill="hold" nodeType="clickEffect">
                                  <p:stCondLst>
                                    <p:cond delay="0"/>
                                  </p:stCondLst>
                                  <p:childTnLst>
                                    <p:set>
                                      <p:cBhvr>
                                        <p:cTn id="73" dur="1" fill="hold">
                                          <p:stCondLst>
                                            <p:cond delay="0"/>
                                          </p:stCondLst>
                                        </p:cTn>
                                        <p:tgtEl>
                                          <p:spTgt spid="12">
                                            <p:txEl>
                                              <p:pRg st="3" end="3"/>
                                            </p:txEl>
                                          </p:spTgt>
                                        </p:tgtEl>
                                        <p:attrNameLst>
                                          <p:attrName>style.visibility</p:attrName>
                                        </p:attrNameLst>
                                      </p:cBhvr>
                                      <p:to>
                                        <p:strVal val="visible"/>
                                      </p:to>
                                    </p:set>
                                    <p:animEffect transition="in" filter="box(in)">
                                      <p:cBhvr>
                                        <p:cTn id="74" dur="500"/>
                                        <p:tgtEl>
                                          <p:spTgt spid="12">
                                            <p:txEl>
                                              <p:pRg st="3" end="3"/>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8" presetClass="entr" presetSubtype="16" fill="hold" nodeType="clickEffect">
                                  <p:stCondLst>
                                    <p:cond delay="0"/>
                                  </p:stCondLst>
                                  <p:childTnLst>
                                    <p:set>
                                      <p:cBhvr>
                                        <p:cTn id="78" dur="1" fill="hold">
                                          <p:stCondLst>
                                            <p:cond delay="0"/>
                                          </p:stCondLst>
                                        </p:cTn>
                                        <p:tgtEl>
                                          <p:spTgt spid="11">
                                            <p:txEl>
                                              <p:pRg st="3" end="3"/>
                                            </p:txEl>
                                          </p:spTgt>
                                        </p:tgtEl>
                                        <p:attrNameLst>
                                          <p:attrName>style.visibility</p:attrName>
                                        </p:attrNameLst>
                                      </p:cBhvr>
                                      <p:to>
                                        <p:strVal val="visible"/>
                                      </p:to>
                                    </p:set>
                                    <p:animEffect transition="in" filter="diamond(in)">
                                      <p:cBhvr>
                                        <p:cTn id="79" dur="2000"/>
                                        <p:tgtEl>
                                          <p:spTgt spid="11">
                                            <p:txEl>
                                              <p:pRg st="3" end="3"/>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4" presetClass="entr" presetSubtype="16" fill="hold" nodeType="clickEffect">
                                  <p:stCondLst>
                                    <p:cond delay="0"/>
                                  </p:stCondLst>
                                  <p:childTnLst>
                                    <p:set>
                                      <p:cBhvr>
                                        <p:cTn id="83" dur="1" fill="hold">
                                          <p:stCondLst>
                                            <p:cond delay="0"/>
                                          </p:stCondLst>
                                        </p:cTn>
                                        <p:tgtEl>
                                          <p:spTgt spid="5">
                                            <p:txEl>
                                              <p:pRg st="3" end="3"/>
                                            </p:txEl>
                                          </p:spTgt>
                                        </p:tgtEl>
                                        <p:attrNameLst>
                                          <p:attrName>style.visibility</p:attrName>
                                        </p:attrNameLst>
                                      </p:cBhvr>
                                      <p:to>
                                        <p:strVal val="visible"/>
                                      </p:to>
                                    </p:set>
                                    <p:animEffect transition="in" filter="box(in)">
                                      <p:cBhvr>
                                        <p:cTn id="84" dur="500"/>
                                        <p:tgtEl>
                                          <p:spTgt spid="5">
                                            <p:txEl>
                                              <p:pRg st="3" end="3"/>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8" presetClass="entr" presetSubtype="16" fill="hold" nodeType="clickEffect">
                                  <p:stCondLst>
                                    <p:cond delay="0"/>
                                  </p:stCondLst>
                                  <p:childTnLst>
                                    <p:set>
                                      <p:cBhvr>
                                        <p:cTn id="88" dur="1" fill="hold">
                                          <p:stCondLst>
                                            <p:cond delay="0"/>
                                          </p:stCondLst>
                                        </p:cTn>
                                        <p:tgtEl>
                                          <p:spTgt spid="13">
                                            <p:txEl>
                                              <p:pRg st="3" end="3"/>
                                            </p:txEl>
                                          </p:spTgt>
                                        </p:tgtEl>
                                        <p:attrNameLst>
                                          <p:attrName>style.visibility</p:attrName>
                                        </p:attrNameLst>
                                      </p:cBhvr>
                                      <p:to>
                                        <p:strVal val="visible"/>
                                      </p:to>
                                    </p:set>
                                    <p:animEffect transition="in" filter="diamond(in)">
                                      <p:cBhvr>
                                        <p:cTn id="89" dur="2000"/>
                                        <p:tgtEl>
                                          <p:spTgt spid="13">
                                            <p:txEl>
                                              <p:pRg st="3" end="3"/>
                                            </p:txEl>
                                          </p:spTgt>
                                        </p:tgtEl>
                                      </p:cBhvr>
                                    </p:animEffect>
                                  </p:childTnLst>
                                </p:cTn>
                              </p:par>
                            </p:childTnLst>
                          </p:cTn>
                        </p:par>
                      </p:childTnLst>
                    </p:cTn>
                  </p:par>
                  <p:par>
                    <p:cTn id="90" fill="hold">
                      <p:stCondLst>
                        <p:cond delay="indefinite"/>
                      </p:stCondLst>
                      <p:childTnLst>
                        <p:par>
                          <p:cTn id="91" fill="hold">
                            <p:stCondLst>
                              <p:cond delay="0"/>
                            </p:stCondLst>
                            <p:childTnLst>
                              <p:par>
                                <p:cTn id="92" presetID="8" presetClass="entr" presetSubtype="16" fill="hold" nodeType="clickEffect">
                                  <p:stCondLst>
                                    <p:cond delay="0"/>
                                  </p:stCondLst>
                                  <p:childTnLst>
                                    <p:set>
                                      <p:cBhvr>
                                        <p:cTn id="93" dur="1" fill="hold">
                                          <p:stCondLst>
                                            <p:cond delay="0"/>
                                          </p:stCondLst>
                                        </p:cTn>
                                        <p:tgtEl>
                                          <p:spTgt spid="12">
                                            <p:txEl>
                                              <p:pRg st="4" end="4"/>
                                            </p:txEl>
                                          </p:spTgt>
                                        </p:tgtEl>
                                        <p:attrNameLst>
                                          <p:attrName>style.visibility</p:attrName>
                                        </p:attrNameLst>
                                      </p:cBhvr>
                                      <p:to>
                                        <p:strVal val="visible"/>
                                      </p:to>
                                    </p:set>
                                    <p:animEffect transition="in" filter="diamond(in)">
                                      <p:cBhvr>
                                        <p:cTn id="94" dur="2000"/>
                                        <p:tgtEl>
                                          <p:spTgt spid="12">
                                            <p:txEl>
                                              <p:pRg st="4" end="4"/>
                                            </p:txEl>
                                          </p:spTgt>
                                        </p:tgtEl>
                                      </p:cBhvr>
                                    </p:animEffect>
                                  </p:childTnLst>
                                </p:cTn>
                              </p:par>
                            </p:childTnLst>
                          </p:cTn>
                        </p:par>
                      </p:childTnLst>
                    </p:cTn>
                  </p:par>
                  <p:par>
                    <p:cTn id="95" fill="hold">
                      <p:stCondLst>
                        <p:cond delay="indefinite"/>
                      </p:stCondLst>
                      <p:childTnLst>
                        <p:par>
                          <p:cTn id="96" fill="hold">
                            <p:stCondLst>
                              <p:cond delay="0"/>
                            </p:stCondLst>
                            <p:childTnLst>
                              <p:par>
                                <p:cTn id="97" presetID="8" presetClass="entr" presetSubtype="16" fill="hold" nodeType="clickEffect">
                                  <p:stCondLst>
                                    <p:cond delay="0"/>
                                  </p:stCondLst>
                                  <p:childTnLst>
                                    <p:set>
                                      <p:cBhvr>
                                        <p:cTn id="98" dur="1" fill="hold">
                                          <p:stCondLst>
                                            <p:cond delay="0"/>
                                          </p:stCondLst>
                                        </p:cTn>
                                        <p:tgtEl>
                                          <p:spTgt spid="11">
                                            <p:txEl>
                                              <p:pRg st="4" end="4"/>
                                            </p:txEl>
                                          </p:spTgt>
                                        </p:tgtEl>
                                        <p:attrNameLst>
                                          <p:attrName>style.visibility</p:attrName>
                                        </p:attrNameLst>
                                      </p:cBhvr>
                                      <p:to>
                                        <p:strVal val="visible"/>
                                      </p:to>
                                    </p:set>
                                    <p:animEffect transition="in" filter="diamond(in)">
                                      <p:cBhvr>
                                        <p:cTn id="99" dur="2000"/>
                                        <p:tgtEl>
                                          <p:spTgt spid="11">
                                            <p:txEl>
                                              <p:pRg st="4" end="4"/>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4" presetClass="entr" presetSubtype="16" fill="hold" nodeType="clickEffect">
                                  <p:stCondLst>
                                    <p:cond delay="0"/>
                                  </p:stCondLst>
                                  <p:childTnLst>
                                    <p:set>
                                      <p:cBhvr>
                                        <p:cTn id="103" dur="1" fill="hold">
                                          <p:stCondLst>
                                            <p:cond delay="0"/>
                                          </p:stCondLst>
                                        </p:cTn>
                                        <p:tgtEl>
                                          <p:spTgt spid="5">
                                            <p:txEl>
                                              <p:pRg st="4" end="4"/>
                                            </p:txEl>
                                          </p:spTgt>
                                        </p:tgtEl>
                                        <p:attrNameLst>
                                          <p:attrName>style.visibility</p:attrName>
                                        </p:attrNameLst>
                                      </p:cBhvr>
                                      <p:to>
                                        <p:strVal val="visible"/>
                                      </p:to>
                                    </p:set>
                                    <p:animEffect transition="in" filter="box(in)">
                                      <p:cBhvr>
                                        <p:cTn id="104" dur="500"/>
                                        <p:tgtEl>
                                          <p:spTgt spid="5">
                                            <p:txEl>
                                              <p:pRg st="4" end="4"/>
                                            </p:txEl>
                                          </p:spTgt>
                                        </p:tgtEl>
                                      </p:cBhvr>
                                    </p:animEffect>
                                  </p:childTnLst>
                                </p:cTn>
                              </p:par>
                            </p:childTnLst>
                          </p:cTn>
                        </p:par>
                      </p:childTnLst>
                    </p:cTn>
                  </p:par>
                  <p:par>
                    <p:cTn id="105" fill="hold">
                      <p:stCondLst>
                        <p:cond delay="indefinite"/>
                      </p:stCondLst>
                      <p:childTnLst>
                        <p:par>
                          <p:cTn id="106" fill="hold">
                            <p:stCondLst>
                              <p:cond delay="0"/>
                            </p:stCondLst>
                            <p:childTnLst>
                              <p:par>
                                <p:cTn id="107" presetID="8" presetClass="entr" presetSubtype="16" fill="hold" nodeType="clickEffect">
                                  <p:stCondLst>
                                    <p:cond delay="0"/>
                                  </p:stCondLst>
                                  <p:childTnLst>
                                    <p:set>
                                      <p:cBhvr>
                                        <p:cTn id="108" dur="1" fill="hold">
                                          <p:stCondLst>
                                            <p:cond delay="0"/>
                                          </p:stCondLst>
                                        </p:cTn>
                                        <p:tgtEl>
                                          <p:spTgt spid="13">
                                            <p:txEl>
                                              <p:pRg st="4" end="4"/>
                                            </p:txEl>
                                          </p:spTgt>
                                        </p:tgtEl>
                                        <p:attrNameLst>
                                          <p:attrName>style.visibility</p:attrName>
                                        </p:attrNameLst>
                                      </p:cBhvr>
                                      <p:to>
                                        <p:strVal val="visible"/>
                                      </p:to>
                                    </p:set>
                                    <p:animEffect transition="in" filter="diamond(in)">
                                      <p:cBhvr>
                                        <p:cTn id="109" dur="2000"/>
                                        <p:tgtEl>
                                          <p:spTgt spid="13">
                                            <p:txEl>
                                              <p:pRg st="4" end="4"/>
                                            </p:txEl>
                                          </p:spTgt>
                                        </p:tgtEl>
                                      </p:cBhvr>
                                    </p:animEffect>
                                  </p:childTnLst>
                                </p:cTn>
                              </p:par>
                            </p:childTnLst>
                          </p:cTn>
                        </p:par>
                      </p:childTnLst>
                    </p:cTn>
                  </p:par>
                  <p:par>
                    <p:cTn id="110" fill="hold">
                      <p:stCondLst>
                        <p:cond delay="indefinite"/>
                      </p:stCondLst>
                      <p:childTnLst>
                        <p:par>
                          <p:cTn id="111" fill="hold">
                            <p:stCondLst>
                              <p:cond delay="0"/>
                            </p:stCondLst>
                            <p:childTnLst>
                              <p:par>
                                <p:cTn id="112" presetID="4" presetClass="entr" presetSubtype="16" fill="hold" nodeType="clickEffect">
                                  <p:stCondLst>
                                    <p:cond delay="0"/>
                                  </p:stCondLst>
                                  <p:childTnLst>
                                    <p:set>
                                      <p:cBhvr>
                                        <p:cTn id="113" dur="1" fill="hold">
                                          <p:stCondLst>
                                            <p:cond delay="0"/>
                                          </p:stCondLst>
                                        </p:cTn>
                                        <p:tgtEl>
                                          <p:spTgt spid="12">
                                            <p:txEl>
                                              <p:pRg st="5" end="5"/>
                                            </p:txEl>
                                          </p:spTgt>
                                        </p:tgtEl>
                                        <p:attrNameLst>
                                          <p:attrName>style.visibility</p:attrName>
                                        </p:attrNameLst>
                                      </p:cBhvr>
                                      <p:to>
                                        <p:strVal val="visible"/>
                                      </p:to>
                                    </p:set>
                                    <p:animEffect transition="in" filter="box(in)">
                                      <p:cBhvr>
                                        <p:cTn id="114" dur="500"/>
                                        <p:tgtEl>
                                          <p:spTgt spid="12">
                                            <p:txEl>
                                              <p:pRg st="5" end="5"/>
                                            </p:txEl>
                                          </p:spTgt>
                                        </p:tgtEl>
                                      </p:cBhvr>
                                    </p:animEffect>
                                  </p:childTnLst>
                                </p:cTn>
                              </p:par>
                            </p:childTnLst>
                          </p:cTn>
                        </p:par>
                      </p:childTnLst>
                    </p:cTn>
                  </p:par>
                  <p:par>
                    <p:cTn id="115" fill="hold">
                      <p:stCondLst>
                        <p:cond delay="indefinite"/>
                      </p:stCondLst>
                      <p:childTnLst>
                        <p:par>
                          <p:cTn id="116" fill="hold">
                            <p:stCondLst>
                              <p:cond delay="0"/>
                            </p:stCondLst>
                            <p:childTnLst>
                              <p:par>
                                <p:cTn id="117" presetID="8" presetClass="entr" presetSubtype="16" fill="hold" nodeType="clickEffect">
                                  <p:stCondLst>
                                    <p:cond delay="0"/>
                                  </p:stCondLst>
                                  <p:childTnLst>
                                    <p:set>
                                      <p:cBhvr>
                                        <p:cTn id="118" dur="1" fill="hold">
                                          <p:stCondLst>
                                            <p:cond delay="0"/>
                                          </p:stCondLst>
                                        </p:cTn>
                                        <p:tgtEl>
                                          <p:spTgt spid="11">
                                            <p:txEl>
                                              <p:pRg st="5" end="5"/>
                                            </p:txEl>
                                          </p:spTgt>
                                        </p:tgtEl>
                                        <p:attrNameLst>
                                          <p:attrName>style.visibility</p:attrName>
                                        </p:attrNameLst>
                                      </p:cBhvr>
                                      <p:to>
                                        <p:strVal val="visible"/>
                                      </p:to>
                                    </p:set>
                                    <p:animEffect transition="in" filter="diamond(in)">
                                      <p:cBhvr>
                                        <p:cTn id="119" dur="2000"/>
                                        <p:tgtEl>
                                          <p:spTgt spid="11">
                                            <p:txEl>
                                              <p:pRg st="5" end="5"/>
                                            </p:txEl>
                                          </p:spTgt>
                                        </p:tgtEl>
                                      </p:cBhvr>
                                    </p:animEffect>
                                  </p:childTnLst>
                                </p:cTn>
                              </p:par>
                            </p:childTnLst>
                          </p:cTn>
                        </p:par>
                      </p:childTnLst>
                    </p:cTn>
                  </p:par>
                  <p:par>
                    <p:cTn id="120" fill="hold">
                      <p:stCondLst>
                        <p:cond delay="indefinite"/>
                      </p:stCondLst>
                      <p:childTnLst>
                        <p:par>
                          <p:cTn id="121" fill="hold">
                            <p:stCondLst>
                              <p:cond delay="0"/>
                            </p:stCondLst>
                            <p:childTnLst>
                              <p:par>
                                <p:cTn id="122" presetID="4" presetClass="entr" presetSubtype="16" fill="hold" nodeType="clickEffect">
                                  <p:stCondLst>
                                    <p:cond delay="0"/>
                                  </p:stCondLst>
                                  <p:childTnLst>
                                    <p:set>
                                      <p:cBhvr>
                                        <p:cTn id="123" dur="1" fill="hold">
                                          <p:stCondLst>
                                            <p:cond delay="0"/>
                                          </p:stCondLst>
                                        </p:cTn>
                                        <p:tgtEl>
                                          <p:spTgt spid="5">
                                            <p:txEl>
                                              <p:pRg st="5" end="5"/>
                                            </p:txEl>
                                          </p:spTgt>
                                        </p:tgtEl>
                                        <p:attrNameLst>
                                          <p:attrName>style.visibility</p:attrName>
                                        </p:attrNameLst>
                                      </p:cBhvr>
                                      <p:to>
                                        <p:strVal val="visible"/>
                                      </p:to>
                                    </p:set>
                                    <p:animEffect transition="in" filter="box(in)">
                                      <p:cBhvr>
                                        <p:cTn id="124" dur="500"/>
                                        <p:tgtEl>
                                          <p:spTgt spid="5">
                                            <p:txEl>
                                              <p:pRg st="5" end="5"/>
                                            </p:txEl>
                                          </p:spTgt>
                                        </p:tgtEl>
                                      </p:cBhvr>
                                    </p:animEffect>
                                  </p:childTnLst>
                                </p:cTn>
                              </p:par>
                            </p:childTnLst>
                          </p:cTn>
                        </p:par>
                      </p:childTnLst>
                    </p:cTn>
                  </p:par>
                  <p:par>
                    <p:cTn id="125" fill="hold">
                      <p:stCondLst>
                        <p:cond delay="indefinite"/>
                      </p:stCondLst>
                      <p:childTnLst>
                        <p:par>
                          <p:cTn id="126" fill="hold">
                            <p:stCondLst>
                              <p:cond delay="0"/>
                            </p:stCondLst>
                            <p:childTnLst>
                              <p:par>
                                <p:cTn id="127" presetID="8" presetClass="entr" presetSubtype="16" fill="hold" nodeType="clickEffect">
                                  <p:stCondLst>
                                    <p:cond delay="0"/>
                                  </p:stCondLst>
                                  <p:childTnLst>
                                    <p:set>
                                      <p:cBhvr>
                                        <p:cTn id="128" dur="1" fill="hold">
                                          <p:stCondLst>
                                            <p:cond delay="0"/>
                                          </p:stCondLst>
                                        </p:cTn>
                                        <p:tgtEl>
                                          <p:spTgt spid="13">
                                            <p:txEl>
                                              <p:pRg st="5" end="5"/>
                                            </p:txEl>
                                          </p:spTgt>
                                        </p:tgtEl>
                                        <p:attrNameLst>
                                          <p:attrName>style.visibility</p:attrName>
                                        </p:attrNameLst>
                                      </p:cBhvr>
                                      <p:to>
                                        <p:strVal val="visible"/>
                                      </p:to>
                                    </p:set>
                                    <p:animEffect transition="in" filter="diamond(in)">
                                      <p:cBhvr>
                                        <p:cTn id="129" dur="2000"/>
                                        <p:tgtEl>
                                          <p:spTgt spid="13">
                                            <p:txEl>
                                              <p:pRg st="5" end="5"/>
                                            </p:txEl>
                                          </p:spTgt>
                                        </p:tgtEl>
                                      </p:cBhvr>
                                    </p:animEffect>
                                  </p:childTnLst>
                                </p:cTn>
                              </p:par>
                            </p:childTnLst>
                          </p:cTn>
                        </p:par>
                      </p:childTnLst>
                    </p:cTn>
                  </p:par>
                  <p:par>
                    <p:cTn id="130" fill="hold">
                      <p:stCondLst>
                        <p:cond delay="indefinite"/>
                      </p:stCondLst>
                      <p:childTnLst>
                        <p:par>
                          <p:cTn id="131" fill="hold">
                            <p:stCondLst>
                              <p:cond delay="0"/>
                            </p:stCondLst>
                            <p:childTnLst>
                              <p:par>
                                <p:cTn id="132" presetID="4" presetClass="entr" presetSubtype="16" fill="hold" nodeType="clickEffect">
                                  <p:stCondLst>
                                    <p:cond delay="0"/>
                                  </p:stCondLst>
                                  <p:childTnLst>
                                    <p:set>
                                      <p:cBhvr>
                                        <p:cTn id="133" dur="1" fill="hold">
                                          <p:stCondLst>
                                            <p:cond delay="0"/>
                                          </p:stCondLst>
                                        </p:cTn>
                                        <p:tgtEl>
                                          <p:spTgt spid="12">
                                            <p:txEl>
                                              <p:pRg st="6" end="6"/>
                                            </p:txEl>
                                          </p:spTgt>
                                        </p:tgtEl>
                                        <p:attrNameLst>
                                          <p:attrName>style.visibility</p:attrName>
                                        </p:attrNameLst>
                                      </p:cBhvr>
                                      <p:to>
                                        <p:strVal val="visible"/>
                                      </p:to>
                                    </p:set>
                                    <p:animEffect transition="in" filter="box(in)">
                                      <p:cBhvr>
                                        <p:cTn id="134" dur="500"/>
                                        <p:tgtEl>
                                          <p:spTgt spid="12">
                                            <p:txEl>
                                              <p:pRg st="6" end="6"/>
                                            </p:txEl>
                                          </p:spTgt>
                                        </p:tgtEl>
                                      </p:cBhvr>
                                    </p:animEffect>
                                  </p:childTnLst>
                                </p:cTn>
                              </p:par>
                            </p:childTnLst>
                          </p:cTn>
                        </p:par>
                      </p:childTnLst>
                    </p:cTn>
                  </p:par>
                  <p:par>
                    <p:cTn id="135" fill="hold">
                      <p:stCondLst>
                        <p:cond delay="indefinite"/>
                      </p:stCondLst>
                      <p:childTnLst>
                        <p:par>
                          <p:cTn id="136" fill="hold">
                            <p:stCondLst>
                              <p:cond delay="0"/>
                            </p:stCondLst>
                            <p:childTnLst>
                              <p:par>
                                <p:cTn id="137" presetID="8" presetClass="entr" presetSubtype="16" fill="hold" nodeType="clickEffect">
                                  <p:stCondLst>
                                    <p:cond delay="0"/>
                                  </p:stCondLst>
                                  <p:childTnLst>
                                    <p:set>
                                      <p:cBhvr>
                                        <p:cTn id="138" dur="1" fill="hold">
                                          <p:stCondLst>
                                            <p:cond delay="0"/>
                                          </p:stCondLst>
                                        </p:cTn>
                                        <p:tgtEl>
                                          <p:spTgt spid="11">
                                            <p:txEl>
                                              <p:pRg st="6" end="6"/>
                                            </p:txEl>
                                          </p:spTgt>
                                        </p:tgtEl>
                                        <p:attrNameLst>
                                          <p:attrName>style.visibility</p:attrName>
                                        </p:attrNameLst>
                                      </p:cBhvr>
                                      <p:to>
                                        <p:strVal val="visible"/>
                                      </p:to>
                                    </p:set>
                                    <p:animEffect transition="in" filter="diamond(in)">
                                      <p:cBhvr>
                                        <p:cTn id="139" dur="2000"/>
                                        <p:tgtEl>
                                          <p:spTgt spid="11">
                                            <p:txEl>
                                              <p:pRg st="6" end="6"/>
                                            </p:txEl>
                                          </p:spTgt>
                                        </p:tgtEl>
                                      </p:cBhvr>
                                    </p:animEffect>
                                  </p:childTnLst>
                                </p:cTn>
                              </p:par>
                            </p:childTnLst>
                          </p:cTn>
                        </p:par>
                      </p:childTnLst>
                    </p:cTn>
                  </p:par>
                  <p:par>
                    <p:cTn id="140" fill="hold">
                      <p:stCondLst>
                        <p:cond delay="indefinite"/>
                      </p:stCondLst>
                      <p:childTnLst>
                        <p:par>
                          <p:cTn id="141" fill="hold">
                            <p:stCondLst>
                              <p:cond delay="0"/>
                            </p:stCondLst>
                            <p:childTnLst>
                              <p:par>
                                <p:cTn id="142" presetID="4" presetClass="entr" presetSubtype="16" fill="hold" nodeType="clickEffect">
                                  <p:stCondLst>
                                    <p:cond delay="0"/>
                                  </p:stCondLst>
                                  <p:childTnLst>
                                    <p:set>
                                      <p:cBhvr>
                                        <p:cTn id="143" dur="1" fill="hold">
                                          <p:stCondLst>
                                            <p:cond delay="0"/>
                                          </p:stCondLst>
                                        </p:cTn>
                                        <p:tgtEl>
                                          <p:spTgt spid="5">
                                            <p:txEl>
                                              <p:pRg st="6" end="6"/>
                                            </p:txEl>
                                          </p:spTgt>
                                        </p:tgtEl>
                                        <p:attrNameLst>
                                          <p:attrName>style.visibility</p:attrName>
                                        </p:attrNameLst>
                                      </p:cBhvr>
                                      <p:to>
                                        <p:strVal val="visible"/>
                                      </p:to>
                                    </p:set>
                                    <p:animEffect transition="in" filter="box(in)">
                                      <p:cBhvr>
                                        <p:cTn id="144" dur="500"/>
                                        <p:tgtEl>
                                          <p:spTgt spid="5">
                                            <p:txEl>
                                              <p:pRg st="6" end="6"/>
                                            </p:txEl>
                                          </p:spTgt>
                                        </p:tgtEl>
                                      </p:cBhvr>
                                    </p:animEffect>
                                  </p:childTnLst>
                                </p:cTn>
                              </p:par>
                            </p:childTnLst>
                          </p:cTn>
                        </p:par>
                      </p:childTnLst>
                    </p:cTn>
                  </p:par>
                  <p:par>
                    <p:cTn id="145" fill="hold">
                      <p:stCondLst>
                        <p:cond delay="indefinite"/>
                      </p:stCondLst>
                      <p:childTnLst>
                        <p:par>
                          <p:cTn id="146" fill="hold">
                            <p:stCondLst>
                              <p:cond delay="0"/>
                            </p:stCondLst>
                            <p:childTnLst>
                              <p:par>
                                <p:cTn id="147" presetID="8" presetClass="entr" presetSubtype="16" fill="hold" nodeType="clickEffect">
                                  <p:stCondLst>
                                    <p:cond delay="0"/>
                                  </p:stCondLst>
                                  <p:childTnLst>
                                    <p:set>
                                      <p:cBhvr>
                                        <p:cTn id="148" dur="1" fill="hold">
                                          <p:stCondLst>
                                            <p:cond delay="0"/>
                                          </p:stCondLst>
                                        </p:cTn>
                                        <p:tgtEl>
                                          <p:spTgt spid="13">
                                            <p:txEl>
                                              <p:pRg st="6" end="6"/>
                                            </p:txEl>
                                          </p:spTgt>
                                        </p:tgtEl>
                                        <p:attrNameLst>
                                          <p:attrName>style.visibility</p:attrName>
                                        </p:attrNameLst>
                                      </p:cBhvr>
                                      <p:to>
                                        <p:strVal val="visible"/>
                                      </p:to>
                                    </p:set>
                                    <p:animEffect transition="in" filter="diamond(in)">
                                      <p:cBhvr>
                                        <p:cTn id="149" dur="2000"/>
                                        <p:tgtEl>
                                          <p:spTgt spid="1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p:cNvSpPr>
          <p:nvPr>
            <p:ph type="title"/>
          </p:nvPr>
        </p:nvSpPr>
        <p:spPr>
          <a:xfrm>
            <a:off x="3886200" y="1676400"/>
            <a:ext cx="4114800" cy="1371600"/>
          </a:xfrm>
        </p:spPr>
        <p:txBody>
          <a:bodyPr vert="horz" wrap="square" lIns="91440" tIns="45720" rIns="91440" bIns="45720" anchor="ctr"/>
          <a:lstStyle/>
          <a:p>
            <a:r>
              <a:rPr lang="zh-CN" altLang="en-US" sz="4000" b="1" i="1" dirty="0">
                <a:solidFill>
                  <a:srgbClr val="FF0066"/>
                </a:solidFill>
                <a:ea typeface="华文中宋" pitchFamily="2" charset="-122"/>
              </a:rPr>
              <a:t>速读课文，</a:t>
            </a:r>
            <a:br>
              <a:rPr lang="zh-CN" altLang="en-US" sz="4000" b="1" i="1" dirty="0">
                <a:solidFill>
                  <a:srgbClr val="FF0066"/>
                </a:solidFill>
                <a:ea typeface="华文中宋" pitchFamily="2" charset="-122"/>
              </a:rPr>
            </a:br>
            <a:r>
              <a:rPr lang="zh-CN" altLang="en-US" sz="4000" b="1" i="1" dirty="0">
                <a:solidFill>
                  <a:srgbClr val="FF0066"/>
                </a:solidFill>
                <a:ea typeface="华文中宋" pitchFamily="2" charset="-122"/>
              </a:rPr>
              <a:t>复述故事内容</a:t>
            </a:r>
          </a:p>
        </p:txBody>
      </p:sp>
      <p:sp>
        <p:nvSpPr>
          <p:cNvPr id="12291" name="Rectangle 3"/>
          <p:cNvSpPr>
            <a:spLocks noGrp="1" noRot="1"/>
          </p:cNvSpPr>
          <p:nvPr>
            <p:ph idx="1"/>
          </p:nvPr>
        </p:nvSpPr>
        <p:spPr>
          <a:xfrm>
            <a:off x="2516188" y="3670300"/>
            <a:ext cx="6089650" cy="2117725"/>
          </a:xfrm>
        </p:spPr>
        <p:txBody>
          <a:bodyPr vert="horz" wrap="square" lIns="91440" tIns="45720" rIns="91440" bIns="45720" anchor="t"/>
          <a:lstStyle/>
          <a:p>
            <a:pPr>
              <a:buFont typeface="Wingdings" panose="05000000000000000000" pitchFamily="2" charset="2"/>
              <a:buNone/>
            </a:pPr>
            <a:r>
              <a:rPr lang="zh-CN" altLang="en-US" sz="3600" b="1" dirty="0">
                <a:solidFill>
                  <a:srgbClr val="0000FF"/>
                </a:solidFill>
              </a:rPr>
              <a:t>　　   </a:t>
            </a:r>
            <a:r>
              <a:rPr lang="zh-CN" altLang="en-US" sz="3600" b="1" dirty="0">
                <a:solidFill>
                  <a:srgbClr val="0000FF"/>
                </a:solidFill>
                <a:latin typeface="仿宋_GB2312" panose="02010609030101010101" pitchFamily="49" charset="-122"/>
                <a:ea typeface="仿宋_GB2312" panose="02010609030101010101" pitchFamily="49" charset="-122"/>
              </a:rPr>
              <a:t>课文记叙了在一个寒风呼啸的夜晚，桑娜与渔夫主动收养已故邻居西蒙的两个孤儿的故事。</a:t>
            </a:r>
          </a:p>
        </p:txBody>
      </p:sp>
      <p:pic>
        <p:nvPicPr>
          <p:cNvPr id="8196" name="Picture 4" descr="qr"/>
          <p:cNvPicPr>
            <a:picLocks noChangeAspect="1"/>
          </p:cNvPicPr>
          <p:nvPr/>
        </p:nvPicPr>
        <p:blipFill>
          <a:blip r:embed="rId2"/>
          <a:stretch>
            <a:fillRect/>
          </a:stretch>
        </p:blipFill>
        <p:spPr>
          <a:xfrm>
            <a:off x="533400" y="1295400"/>
            <a:ext cx="2895600" cy="2133600"/>
          </a:xfrm>
          <a:prstGeom prst="rect">
            <a:avLst/>
          </a:prstGeom>
          <a:noFill/>
          <a:ln w="9525">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1000" fill="hold"/>
                                        <p:tgtEl>
                                          <p:spTgt spid="12290"/>
                                        </p:tgtEl>
                                        <p:attrNameLst>
                                          <p:attrName>ppt_x</p:attrName>
                                        </p:attrNameLst>
                                      </p:cBhvr>
                                      <p:tavLst>
                                        <p:tav tm="0">
                                          <p:val>
                                            <p:strVal val="#ppt_x-.2"/>
                                          </p:val>
                                        </p:tav>
                                        <p:tav tm="100000">
                                          <p:val>
                                            <p:strVal val="#ppt_x"/>
                                          </p:val>
                                        </p:tav>
                                      </p:tavLst>
                                    </p:anim>
                                    <p:anim calcmode="lin" valueType="num">
                                      <p:cBhvr>
                                        <p:cTn id="8" dur="1000" fill="hold"/>
                                        <p:tgtEl>
                                          <p:spTgt spid="1229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2290"/>
                                        </p:tgtEl>
                                      </p:cBhvr>
                                    </p:animEffect>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12291">
                                            <p:txEl>
                                              <p:pRg st="0" end="0"/>
                                            </p:txEl>
                                          </p:spTgt>
                                        </p:tgtEl>
                                        <p:attrNameLst>
                                          <p:attrName>style.visibility</p:attrName>
                                        </p:attrNameLst>
                                      </p:cBhvr>
                                      <p:to>
                                        <p:strVal val="visible"/>
                                      </p:to>
                                    </p:set>
                                    <p:animEffect transition="in" filter="slide(fromBottom)">
                                      <p:cBhvr>
                                        <p:cTn id="14" dur="500"/>
                                        <p:tgtEl>
                                          <p:spTgt spid="122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p:cNvSpPr>
          <p:nvPr>
            <p:ph type="title"/>
          </p:nvPr>
        </p:nvSpPr>
        <p:spPr>
          <a:xfrm>
            <a:off x="1143000" y="3143250"/>
            <a:ext cx="6781800" cy="1905000"/>
          </a:xfrm>
        </p:spPr>
        <p:txBody>
          <a:bodyPr vert="horz" wrap="square" lIns="91440" tIns="45720" rIns="91440" bIns="45720" anchor="ctr"/>
          <a:lstStyle/>
          <a:p>
            <a:r>
              <a:rPr lang="zh-CN" altLang="en-US" sz="3600" b="1" dirty="0">
                <a:solidFill>
                  <a:srgbClr val="0000FF"/>
                </a:solidFill>
                <a:latin typeface="华文仿宋" pitchFamily="2" charset="-122"/>
                <a:ea typeface="华文仿宋" pitchFamily="2" charset="-122"/>
              </a:rPr>
              <a:t>课文中的</a:t>
            </a:r>
            <a:r>
              <a:rPr lang="zh-CN" altLang="en-US" sz="4000" b="1" dirty="0">
                <a:solidFill>
                  <a:srgbClr val="333300"/>
                </a:solidFill>
                <a:latin typeface="华文中宋" pitchFamily="2" charset="-122"/>
                <a:ea typeface="华文中宋" pitchFamily="2" charset="-122"/>
              </a:rPr>
              <a:t>“穷人”</a:t>
            </a:r>
            <a:r>
              <a:rPr lang="zh-CN" altLang="en-US" sz="4000" b="1" dirty="0">
                <a:solidFill>
                  <a:srgbClr val="0000FF"/>
                </a:solidFill>
                <a:latin typeface="华文仿宋" pitchFamily="2" charset="-122"/>
                <a:ea typeface="华文仿宋" pitchFamily="2" charset="-122"/>
              </a:rPr>
              <a:t> </a:t>
            </a:r>
            <a:r>
              <a:rPr lang="zh-CN" altLang="en-US" sz="3600" b="1" dirty="0">
                <a:solidFill>
                  <a:srgbClr val="0000FF"/>
                </a:solidFill>
                <a:latin typeface="华文仿宋" pitchFamily="2" charset="-122"/>
                <a:ea typeface="华文仿宋" pitchFamily="2" charset="-122"/>
              </a:rPr>
              <a:t>指的是谁，他们的</a:t>
            </a:r>
            <a:r>
              <a:rPr lang="zh-CN" altLang="en-US" sz="4000" b="1" dirty="0">
                <a:solidFill>
                  <a:srgbClr val="333300"/>
                </a:solidFill>
                <a:latin typeface="华文中宋" pitchFamily="2" charset="-122"/>
                <a:ea typeface="华文中宋" pitchFamily="2" charset="-122"/>
              </a:rPr>
              <a:t>“穷”</a:t>
            </a:r>
            <a:r>
              <a:rPr lang="zh-CN" altLang="en-US" sz="3600" b="1" dirty="0">
                <a:solidFill>
                  <a:srgbClr val="0000FF"/>
                </a:solidFill>
                <a:latin typeface="华文仿宋" pitchFamily="2" charset="-122"/>
                <a:ea typeface="华文仿宋" pitchFamily="2" charset="-122"/>
              </a:rPr>
              <a:t>体现在哪些地方？</a:t>
            </a:r>
          </a:p>
        </p:txBody>
      </p:sp>
      <p:sp>
        <p:nvSpPr>
          <p:cNvPr id="9219" name="WordArt 4"/>
          <p:cNvSpPr>
            <a:spLocks noTextEdit="1"/>
          </p:cNvSpPr>
          <p:nvPr/>
        </p:nvSpPr>
        <p:spPr>
          <a:xfrm>
            <a:off x="2143125" y="1428750"/>
            <a:ext cx="4572000" cy="762000"/>
          </a:xfrm>
          <a:prstGeom prst="rect">
            <a:avLst/>
          </a:prstGeom>
        </p:spPr>
        <p:txBody>
          <a:bodyPr wrap="none" fromWordArt="1">
            <a:prstTxWarp prst="textPlain">
              <a:avLst>
                <a:gd name="adj" fmla="val 50000"/>
              </a:avLst>
            </a:prstTxWarp>
            <a:normAutofit/>
          </a:bodyPr>
          <a:lstStyle/>
          <a:p>
            <a:pPr algn="ctr" eaLnBrk="0" hangingPunct="0"/>
            <a:r>
              <a:rPr lang="zh-CN" altLang="en-US" sz="3600" b="1">
                <a:ln w="9525" cap="flat" cmpd="sng">
                  <a:solidFill>
                    <a:srgbClr val="000000"/>
                  </a:solidFill>
                  <a:prstDash val="solid"/>
                  <a:headEnd type="none" w="med" len="med"/>
                  <a:tailEnd type="none" w="med" len="med"/>
                </a:ln>
                <a:solidFill>
                  <a:srgbClr val="00FF00"/>
                </a:solidFill>
                <a:effectLst>
                  <a:outerShdw dist="35921" dir="2699999" algn="ctr" rotWithShape="0">
                    <a:srgbClr val="808080">
                      <a:alpha val="79999"/>
                    </a:srgbClr>
                  </a:outerShdw>
                </a:effectLst>
                <a:latin typeface="黑体" panose="02010600030101010101" pitchFamily="2" charset="-122"/>
                <a:ea typeface="黑体" panose="02010600030101010101" pitchFamily="2" charset="-122"/>
              </a:rPr>
              <a:t>理解课文内容</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13314"/>
                                        </p:tgtEl>
                                        <p:attrNameLst>
                                          <p:attrName>style.visibility</p:attrName>
                                        </p:attrNameLst>
                                      </p:cBhvr>
                                      <p:to>
                                        <p:strVal val="visible"/>
                                      </p:to>
                                    </p:set>
                                    <p:anim calcmode="lin" valueType="num">
                                      <p:cBhvr>
                                        <p:cTn id="7" dur="1000" fill="hold"/>
                                        <p:tgtEl>
                                          <p:spTgt spid="13314"/>
                                        </p:tgtEl>
                                        <p:attrNameLst>
                                          <p:attrName>ppt_w</p:attrName>
                                        </p:attrNameLst>
                                      </p:cBhvr>
                                      <p:tavLst>
                                        <p:tav tm="0">
                                          <p:val>
                                            <p:fltVal val="0"/>
                                          </p:val>
                                        </p:tav>
                                        <p:tav tm="100000">
                                          <p:val>
                                            <p:strVal val="#ppt_w"/>
                                          </p:val>
                                        </p:tav>
                                      </p:tavLst>
                                    </p:anim>
                                    <p:anim calcmode="lin" valueType="num">
                                      <p:cBhvr>
                                        <p:cTn id="8" dur="1000" fill="hold"/>
                                        <p:tgtEl>
                                          <p:spTgt spid="13314"/>
                                        </p:tgtEl>
                                        <p:attrNameLst>
                                          <p:attrName>ppt_h</p:attrName>
                                        </p:attrNameLst>
                                      </p:cBhvr>
                                      <p:tavLst>
                                        <p:tav tm="0">
                                          <p:val>
                                            <p:fltVal val="0"/>
                                          </p:val>
                                        </p:tav>
                                        <p:tav tm="100000">
                                          <p:val>
                                            <p:strVal val="#ppt_h"/>
                                          </p:val>
                                        </p:tav>
                                      </p:tavLst>
                                    </p:anim>
                                    <p:anim calcmode="lin" valueType="num">
                                      <p:cBhvr>
                                        <p:cTn id="9" dur="1000" fill="hold"/>
                                        <p:tgtEl>
                                          <p:spTgt spid="13314"/>
                                        </p:tgtEl>
                                        <p:attrNameLst>
                                          <p:attrName>style.rotation</p:attrName>
                                        </p:attrNameLst>
                                      </p:cBhvr>
                                      <p:tavLst>
                                        <p:tav tm="0">
                                          <p:val>
                                            <p:fltVal val="90"/>
                                          </p:val>
                                        </p:tav>
                                        <p:tav tm="100000">
                                          <p:val>
                                            <p:fltVal val="0"/>
                                          </p:val>
                                        </p:tav>
                                      </p:tavLst>
                                    </p:anim>
                                    <p:animEffect transition="in" filter="fade">
                                      <p:cBhvr>
                                        <p:cTn id="10" dur="1000"/>
                                        <p:tgtEl>
                                          <p:spTgt spid="13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图片 41"/>
          <p:cNvPicPr>
            <a:picLocks noChangeAspect="1"/>
          </p:cNvPicPr>
          <p:nvPr/>
        </p:nvPicPr>
        <p:blipFill>
          <a:blip r:embed="rId4"/>
          <a:stretch>
            <a:fillRect/>
          </a:stretch>
        </p:blipFill>
        <p:spPr>
          <a:xfrm>
            <a:off x="0" y="1588"/>
            <a:ext cx="1776413" cy="1990725"/>
          </a:xfrm>
          <a:prstGeom prst="rect">
            <a:avLst/>
          </a:prstGeom>
          <a:noFill/>
          <a:ln w="9525">
            <a:noFill/>
          </a:ln>
        </p:spPr>
      </p:pic>
      <p:sp>
        <p:nvSpPr>
          <p:cNvPr id="8196" name="矩形 7"/>
          <p:cNvSpPr/>
          <p:nvPr/>
        </p:nvSpPr>
        <p:spPr>
          <a:xfrm>
            <a:off x="695325" y="850900"/>
            <a:ext cx="8134350" cy="5262245"/>
          </a:xfrm>
          <a:prstGeom prst="rect">
            <a:avLst/>
          </a:prstGeom>
          <a:noFill/>
          <a:ln w="9525">
            <a:noFill/>
          </a:ln>
        </p:spPr>
        <p:txBody>
          <a:bodyPr>
            <a:spAutoFit/>
          </a:bodyPr>
          <a:lst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sz="2800"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400" kern="1200">
                <a:solidFill>
                  <a:schemeClr val="tx1"/>
                </a:solidFill>
                <a:latin typeface="+mn-lt"/>
                <a:ea typeface="+mn-ea"/>
                <a:cs typeface="+mn-cs"/>
              </a:defRPr>
            </a:lvl5pPr>
          </a:lstStyle>
          <a:p>
            <a:pPr marL="0" lvl="0" indent="0" eaLnBrk="1" hangingPunct="1">
              <a:lnSpc>
                <a:spcPct val="150000"/>
              </a:lnSpc>
              <a:spcBef>
                <a:spcPct val="0"/>
              </a:spcBef>
              <a:buNone/>
            </a:pPr>
            <a:r>
              <a:rPr lang="zh-CN" altLang="en-US" sz="2800" b="1" dirty="0">
                <a:latin typeface="楷体" pitchFamily="49" charset="-122"/>
                <a:ea typeface="楷体" pitchFamily="49" charset="-122"/>
              </a:rPr>
              <a:t>组内合作探究，全班交流。</a:t>
            </a:r>
            <a:endParaRPr lang="en-US" altLang="zh-CN" sz="2800" b="1" dirty="0">
              <a:latin typeface="楷体" pitchFamily="49" charset="-122"/>
              <a:ea typeface="楷体" pitchFamily="49" charset="-122"/>
            </a:endParaRPr>
          </a:p>
          <a:p>
            <a:pPr marL="0" lvl="0" indent="0" eaLnBrk="1" hangingPunct="1">
              <a:lnSpc>
                <a:spcPct val="150000"/>
              </a:lnSpc>
              <a:spcBef>
                <a:spcPct val="0"/>
              </a:spcBef>
              <a:buNone/>
            </a:pPr>
            <a:r>
              <a:rPr lang="zh-CN" altLang="en-US" sz="2800" b="1" dirty="0">
                <a:solidFill>
                  <a:srgbClr val="0000FF"/>
                </a:solidFill>
                <a:latin typeface="楷体" pitchFamily="49" charset="-122"/>
                <a:ea typeface="楷体" pitchFamily="49" charset="-122"/>
              </a:rPr>
              <a:t>（</a:t>
            </a:r>
            <a:r>
              <a:rPr lang="en-US" altLang="zh-CN" sz="2800" b="1" dirty="0">
                <a:solidFill>
                  <a:srgbClr val="0000FF"/>
                </a:solidFill>
                <a:latin typeface="楷体" pitchFamily="49" charset="-122"/>
                <a:ea typeface="楷体" pitchFamily="49" charset="-122"/>
              </a:rPr>
              <a:t>1</a:t>
            </a:r>
            <a:r>
              <a:rPr lang="zh-CN" altLang="en-US" sz="2800" b="1" dirty="0">
                <a:solidFill>
                  <a:srgbClr val="0000FF"/>
                </a:solidFill>
                <a:latin typeface="楷体" pitchFamily="49" charset="-122"/>
                <a:ea typeface="楷体" pitchFamily="49" charset="-122"/>
              </a:rPr>
              <a:t>）屋子里没有生炉子，又潮湿又阴冷。</a:t>
            </a:r>
          </a:p>
          <a:p>
            <a:pPr marL="0" lvl="0" indent="0" eaLnBrk="1" hangingPunct="1">
              <a:lnSpc>
                <a:spcPct val="150000"/>
              </a:lnSpc>
              <a:spcBef>
                <a:spcPct val="0"/>
              </a:spcBef>
              <a:buNone/>
            </a:pPr>
            <a:r>
              <a:rPr lang="zh-CN" altLang="en-US" sz="2800" b="1" dirty="0">
                <a:solidFill>
                  <a:srgbClr val="0000FF"/>
                </a:solidFill>
                <a:latin typeface="楷体" pitchFamily="49" charset="-122"/>
                <a:ea typeface="楷体" pitchFamily="49" charset="-122"/>
              </a:rPr>
              <a:t>（</a:t>
            </a:r>
            <a:r>
              <a:rPr lang="en-US" altLang="zh-CN" sz="2800" b="1" dirty="0">
                <a:solidFill>
                  <a:srgbClr val="0000FF"/>
                </a:solidFill>
                <a:latin typeface="楷体" pitchFamily="49" charset="-122"/>
                <a:ea typeface="楷体" pitchFamily="49" charset="-122"/>
              </a:rPr>
              <a:t>2</a:t>
            </a:r>
            <a:r>
              <a:rPr lang="zh-CN" altLang="en-US" sz="2800" b="1" dirty="0">
                <a:solidFill>
                  <a:srgbClr val="0000FF"/>
                </a:solidFill>
                <a:latin typeface="楷体" pitchFamily="49" charset="-122"/>
                <a:ea typeface="楷体" pitchFamily="49" charset="-122"/>
              </a:rPr>
              <a:t>）孩子们没有鞋穿，不论冬夏都光着脚跑来跑去；吃的是黑面包，菜只有鱼。</a:t>
            </a:r>
          </a:p>
          <a:p>
            <a:pPr marL="0" lvl="0" indent="0" eaLnBrk="1" hangingPunct="1">
              <a:lnSpc>
                <a:spcPct val="150000"/>
              </a:lnSpc>
              <a:spcBef>
                <a:spcPct val="0"/>
              </a:spcBef>
              <a:buNone/>
            </a:pPr>
            <a:r>
              <a:rPr lang="zh-CN" altLang="en-US" sz="2800" b="1" dirty="0">
                <a:solidFill>
                  <a:srgbClr val="0000FF"/>
                </a:solidFill>
                <a:latin typeface="楷体" pitchFamily="49" charset="-122"/>
                <a:ea typeface="楷体" pitchFamily="49" charset="-122"/>
              </a:rPr>
              <a:t>（</a:t>
            </a:r>
            <a:r>
              <a:rPr lang="en-US" altLang="zh-CN" sz="2800" b="1" dirty="0">
                <a:solidFill>
                  <a:srgbClr val="0000FF"/>
                </a:solidFill>
                <a:latin typeface="楷体" pitchFamily="49" charset="-122"/>
                <a:ea typeface="楷体" pitchFamily="49" charset="-122"/>
              </a:rPr>
              <a:t>3</a:t>
            </a:r>
            <a:r>
              <a:rPr lang="zh-CN" altLang="en-US" sz="2800" b="1" dirty="0">
                <a:solidFill>
                  <a:srgbClr val="0000FF"/>
                </a:solidFill>
                <a:latin typeface="楷体" pitchFamily="49" charset="-122"/>
                <a:ea typeface="楷体" pitchFamily="49" charset="-122"/>
              </a:rPr>
              <a:t>）丈夫不顾惜身体，冒着寒冷和风暴出去打鱼，她自己也从早到晚地干活，还只能勉强填饱肚子。</a:t>
            </a:r>
          </a:p>
          <a:p>
            <a:pPr marL="0" lvl="0" indent="0" eaLnBrk="1" hangingPunct="1">
              <a:lnSpc>
                <a:spcPct val="150000"/>
              </a:lnSpc>
              <a:spcBef>
                <a:spcPct val="0"/>
              </a:spcBef>
              <a:buNone/>
            </a:pPr>
            <a:r>
              <a:rPr lang="zh-CN" altLang="en-US" sz="2800" b="1" dirty="0">
                <a:solidFill>
                  <a:srgbClr val="0000FF"/>
                </a:solidFill>
                <a:latin typeface="楷体" pitchFamily="49" charset="-122"/>
                <a:ea typeface="楷体" pitchFamily="49" charset="-122"/>
              </a:rPr>
              <a:t>（</a:t>
            </a:r>
            <a:r>
              <a:rPr lang="en-US" altLang="zh-CN" sz="2800" b="1" dirty="0">
                <a:solidFill>
                  <a:srgbClr val="0000FF"/>
                </a:solidFill>
                <a:latin typeface="楷体" pitchFamily="49" charset="-122"/>
                <a:ea typeface="楷体" pitchFamily="49" charset="-122"/>
              </a:rPr>
              <a:t>4</a:t>
            </a:r>
            <a:r>
              <a:rPr lang="zh-CN" altLang="en-US" sz="2800" b="1" dirty="0">
                <a:solidFill>
                  <a:srgbClr val="0000FF"/>
                </a:solidFill>
                <a:latin typeface="楷体" pitchFamily="49" charset="-122"/>
                <a:ea typeface="楷体" pitchFamily="49" charset="-122"/>
              </a:rPr>
              <a:t>）显然，母亲在临死的时候，拿自己的衣服盖在他们身上，还用旧头巾包住他们的小脚。</a:t>
            </a:r>
          </a:p>
        </p:txBody>
      </p:sp>
      <p:sp>
        <p:nvSpPr>
          <p:cNvPr id="4" name="PA_文本框 1"/>
          <p:cNvSpPr txBox="1">
            <a:spLocks noChangeArrowheads="1"/>
          </p:cNvSpPr>
          <p:nvPr>
            <p:custDataLst>
              <p:tags r:id="rId1"/>
            </p:custDataLst>
          </p:nvPr>
        </p:nvSpPr>
        <p:spPr bwMode="auto">
          <a:xfrm>
            <a:off x="196132" y="6629400"/>
            <a:ext cx="1219200" cy="107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685800" rtl="0" eaLnBrk="1" fontAlgn="base" latinLnBrk="0" hangingPunct="1">
              <a:lnSpc>
                <a:spcPct val="100000"/>
              </a:lnSpc>
              <a:spcBef>
                <a:spcPct val="0"/>
              </a:spcBef>
              <a:spcAft>
                <a:spcPct val="0"/>
              </a:spcAft>
              <a:buClrTx/>
              <a:buSzTx/>
              <a:buFontTx/>
              <a:buNone/>
              <a:defRPr/>
            </a:pPr>
            <a:r>
              <a:rPr kumimoji="0" lang="en-US" altLang="zh-CN" sz="100" b="0" i="0" u="none" strike="noStrike" kern="1200" cap="none" spc="0" normalizeH="0" baseline="0" noProof="0" dirty="0">
                <a:ln>
                  <a:noFill/>
                </a:ln>
                <a:solidFill>
                  <a:schemeClr val="bg1">
                    <a:lumMod val="95000"/>
                    <a:alpha val="0"/>
                  </a:schemeClr>
                </a:solidFill>
                <a:effectLst/>
                <a:uLnTx/>
                <a:uFillTx/>
                <a:latin typeface="优教通专用字体logo" panose="02000500000000000000" pitchFamily="2" charset="0"/>
                <a:ea typeface="宋体" panose="02010600030101010101" pitchFamily="2" charset="-122"/>
                <a:cs typeface="+mn-cs"/>
              </a:rPr>
              <a:t>0</a:t>
            </a:r>
            <a:endParaRPr kumimoji="0" lang="zh-CN" altLang="en-US" sz="100" b="0" i="0" u="none" strike="noStrike" kern="1200" cap="none" spc="0" normalizeH="0" baseline="0" noProof="0" dirty="0">
              <a:ln>
                <a:noFill/>
              </a:ln>
              <a:solidFill>
                <a:schemeClr val="bg1">
                  <a:lumMod val="95000"/>
                  <a:alpha val="0"/>
                </a:schemeClr>
              </a:solidFill>
              <a:effectLst/>
              <a:uLnTx/>
              <a:uFillTx/>
              <a:latin typeface="优教通专用字体logo" panose="02000500000000000000" pitchFamily="2" charset="0"/>
              <a:ea typeface="宋体" panose="02010600030101010101" pitchFamily="2" charset="-122"/>
              <a:cs typeface="+mn-cs"/>
            </a:endParaRPr>
          </a:p>
        </p:txBody>
      </p:sp>
      <p:pic>
        <p:nvPicPr>
          <p:cNvPr id="10245" name="PA_图片 1"/>
          <p:cNvPicPr>
            <a:picLocks noChangeAspect="1"/>
          </p:cNvPicPr>
          <p:nvPr>
            <p:custDataLst>
              <p:tags r:id="rId2"/>
            </p:custDataLst>
          </p:nvPr>
        </p:nvPicPr>
        <p:blipFill>
          <a:blip r:embed="rId5"/>
          <a:stretch>
            <a:fillRect/>
          </a:stretch>
        </p:blipFill>
        <p:spPr>
          <a:xfrm>
            <a:off x="9031288" y="76200"/>
            <a:ext cx="4762" cy="3175"/>
          </a:xfrm>
          <a:prstGeom prst="rect">
            <a:avLst/>
          </a:prstGeom>
          <a:noFill/>
          <a:ln w="9525">
            <a:noFill/>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8196">
                                            <p:txEl>
                                              <p:charRg st="15" end="35"/>
                                            </p:txEl>
                                          </p:spTgt>
                                        </p:tgtEl>
                                        <p:attrNameLst>
                                          <p:attrName>style.visibility</p:attrName>
                                        </p:attrNameLst>
                                      </p:cBhvr>
                                      <p:to>
                                        <p:strVal val="visible"/>
                                      </p:to>
                                    </p:set>
                                    <p:animEffect transition="in" filter="slide(fromBottom)">
                                      <p:cBhvr>
                                        <p:cTn id="7" dur="500"/>
                                        <p:tgtEl>
                                          <p:spTgt spid="8196">
                                            <p:txEl>
                                              <p:charRg st="15" end="3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8196">
                                            <p:txEl>
                                              <p:charRg st="35" end="72"/>
                                            </p:txEl>
                                          </p:spTgt>
                                        </p:tgtEl>
                                        <p:attrNameLst>
                                          <p:attrName>style.visibility</p:attrName>
                                        </p:attrNameLst>
                                      </p:cBhvr>
                                      <p:to>
                                        <p:strVal val="visible"/>
                                      </p:to>
                                    </p:set>
                                    <p:animEffect transition="in" filter="slide(fromBottom)">
                                      <p:cBhvr>
                                        <p:cTn id="12" dur="500"/>
                                        <p:tgtEl>
                                          <p:spTgt spid="8196">
                                            <p:txEl>
                                              <p:charRg st="35" end="7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8196">
                                            <p:txEl>
                                              <p:charRg st="72" end="118"/>
                                            </p:txEl>
                                          </p:spTgt>
                                        </p:tgtEl>
                                        <p:attrNameLst>
                                          <p:attrName>style.visibility</p:attrName>
                                        </p:attrNameLst>
                                      </p:cBhvr>
                                      <p:to>
                                        <p:strVal val="visible"/>
                                      </p:to>
                                    </p:set>
                                    <p:animEffect transition="in" filter="slide(fromBottom)">
                                      <p:cBhvr>
                                        <p:cTn id="17" dur="500"/>
                                        <p:tgtEl>
                                          <p:spTgt spid="8196">
                                            <p:txEl>
                                              <p:charRg st="72" end="11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8196">
                                            <p:txEl>
                                              <p:charRg st="118" end="158"/>
                                            </p:txEl>
                                          </p:spTgt>
                                        </p:tgtEl>
                                        <p:attrNameLst>
                                          <p:attrName>style.visibility</p:attrName>
                                        </p:attrNameLst>
                                      </p:cBhvr>
                                      <p:to>
                                        <p:strVal val="visible"/>
                                      </p:to>
                                    </p:set>
                                    <p:animEffect transition="in" filter="slide(fromBottom)">
                                      <p:cBhvr>
                                        <p:cTn id="22" dur="500"/>
                                        <p:tgtEl>
                                          <p:spTgt spid="8196">
                                            <p:txEl>
                                              <p:charRg st="118" end="15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PA" val="v3.2.0"/>
  <p:tag name="ISLIDE.ADDREMOVEWATERMARK" val="MUTuUQDH3h"/>
</p:tagLst>
</file>

<file path=ppt/tags/tag2.xml><?xml version="1.0" encoding="utf-8"?>
<p:tagLst xmlns:a="http://schemas.openxmlformats.org/drawingml/2006/main" xmlns:r="http://schemas.openxmlformats.org/officeDocument/2006/relationships" xmlns:p="http://schemas.openxmlformats.org/presentationml/2006/main">
  <p:tag name="PA" val="v3.2.0"/>
  <p:tag name="ISLIDE.ADDREMOVEWATERMARK" val="3B6FHLZLSH"/>
</p:tagLst>
</file>

<file path=ppt/tags/tag3.xml><?xml version="1.0" encoding="utf-8"?>
<p:tagLst xmlns:a="http://schemas.openxmlformats.org/drawingml/2006/main" xmlns:r="http://schemas.openxmlformats.org/officeDocument/2006/relationships" xmlns:p="http://schemas.openxmlformats.org/presentationml/2006/main">
  <p:tag name="PA" val="v3.2.0"/>
  <p:tag name="ISLIDE.ADDREMOVEWATERMARK" val="p5cCh1Uhmm"/>
</p:tagLst>
</file>

<file path=ppt/tags/tag4.xml><?xml version="1.0" encoding="utf-8"?>
<p:tagLst xmlns:a="http://schemas.openxmlformats.org/drawingml/2006/main" xmlns:r="http://schemas.openxmlformats.org/officeDocument/2006/relationships" xmlns:p="http://schemas.openxmlformats.org/presentationml/2006/main">
  <p:tag name="PA" val="v3.2.0"/>
  <p:tag name="ISLIDE.ADDREMOVEWATERMARK" val="c2tG7brT1o"/>
</p:tagLst>
</file>

<file path=ppt/tags/tag5.xml><?xml version="1.0" encoding="utf-8"?>
<p:tagLst xmlns:a="http://schemas.openxmlformats.org/drawingml/2006/main" xmlns:r="http://schemas.openxmlformats.org/officeDocument/2006/relationships" xmlns:p="http://schemas.openxmlformats.org/presentationml/2006/main">
  <p:tag name="PA" val="v3.2.0"/>
  <p:tag name="ISLIDE.ADDREMOVEWATERMARK" val="MUTuUQDH3h"/>
</p:tagLst>
</file>

<file path=ppt/tags/tag6.xml><?xml version="1.0" encoding="utf-8"?>
<p:tagLst xmlns:a="http://schemas.openxmlformats.org/drawingml/2006/main" xmlns:r="http://schemas.openxmlformats.org/officeDocument/2006/relationships" xmlns:p="http://schemas.openxmlformats.org/presentationml/2006/main">
  <p:tag name="PA" val="v3.2.0"/>
  <p:tag name="ISLIDE.ADDREMOVEWATERMARK" val="3B6FHLZLSH"/>
</p:tagLst>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宋体"/>
        <a:cs typeface=""/>
      </a:majorFont>
      <a:minorFont>
        <a:latin typeface="Garamond"/>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1505</Words>
  <Application>Microsoft Office PowerPoint</Application>
  <PresentationFormat>全屏显示(4:3)</PresentationFormat>
  <Paragraphs>144</Paragraphs>
  <Slides>32</Slides>
  <Notes>0</Notes>
  <HiddenSlides>0</HiddenSlides>
  <MMClips>0</MMClips>
  <ScaleCrop>false</ScaleCrop>
  <HeadingPairs>
    <vt:vector size="4" baseType="variant">
      <vt:variant>
        <vt:lpstr>主题</vt:lpstr>
      </vt:variant>
      <vt:variant>
        <vt:i4>3</vt:i4>
      </vt:variant>
      <vt:variant>
        <vt:lpstr>幻灯片标题</vt:lpstr>
      </vt:variant>
      <vt:variant>
        <vt:i4>32</vt:i4>
      </vt:variant>
    </vt:vector>
  </HeadingPairs>
  <TitlesOfParts>
    <vt:vector size="35" baseType="lpstr">
      <vt:lpstr>默认设计模板</vt:lpstr>
      <vt:lpstr>Stream</vt:lpstr>
      <vt:lpstr>Office 主题</vt:lpstr>
      <vt:lpstr>PowerPoint 演示文稿</vt:lpstr>
      <vt:lpstr>PowerPoint 演示文稿</vt:lpstr>
      <vt:lpstr>PowerPoint 演示文稿</vt:lpstr>
      <vt:lpstr>PowerPoint 演示文稿</vt:lpstr>
      <vt:lpstr>PowerPoint 演示文稿</vt:lpstr>
      <vt:lpstr>PowerPoint 演示文稿</vt:lpstr>
      <vt:lpstr>速读课文， 复述故事内容</vt:lpstr>
      <vt:lpstr>课文中的“穷人” 指的是谁，他们的“穷”体现在哪些地方？</vt:lpstr>
      <vt:lpstr>PowerPoint 演示文稿</vt:lpstr>
      <vt:lpstr>PowerPoint 演示文稿</vt:lpstr>
      <vt:lpstr>PowerPoint 演示文稿</vt:lpstr>
      <vt:lpstr>PowerPoint 演示文稿</vt:lpstr>
      <vt:lpstr>PowerPoint 演示文稿</vt:lpstr>
      <vt:lpstr>PowerPoint 演示文稿</vt:lpstr>
      <vt:lpstr>课堂小结你会吗？</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VCOM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郑州资源中心SL</dc:creator>
  <cp:lastModifiedBy>微软用户</cp:lastModifiedBy>
  <cp:revision>47</cp:revision>
  <dcterms:created xsi:type="dcterms:W3CDTF">2006-03-28T05:25:00Z</dcterms:created>
  <dcterms:modified xsi:type="dcterms:W3CDTF">2018-09-27T06:45:40Z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2052-10.1.0.7520</vt:lpwstr>
  </property>
</Properties>
</file>