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0" r:id="rId4"/>
    <p:sldMasterId id="2147483680" r:id="rId5"/>
    <p:sldMasterId id="2147483690" r:id="rId6"/>
    <p:sldMasterId id="2147483700" r:id="rId7"/>
    <p:sldMasterId id="2147483717" r:id="rId8"/>
    <p:sldMasterId id="2147483728" r:id="rId9"/>
    <p:sldMasterId id="2147483740" r:id="rId10"/>
    <p:sldMasterId id="2147483752" r:id="rId11"/>
    <p:sldMasterId id="2147483760" r:id="rId12"/>
    <p:sldMasterId id="2147483770" r:id="rId13"/>
    <p:sldMasterId id="2147483780" r:id="rId14"/>
    <p:sldMasterId id="2147483790" r:id="rId15"/>
    <p:sldMasterId id="2147483807" r:id="rId16"/>
    <p:sldMasterId id="2147483818" r:id="rId17"/>
    <p:sldMasterId id="2147483830" r:id="rId18"/>
    <p:sldMasterId id="2147483842" r:id="rId19"/>
  </p:sldMasterIdLst>
  <p:notesMasterIdLst>
    <p:notesMasterId r:id="rId23"/>
  </p:notesMasterIdLst>
  <p:sldIdLst>
    <p:sldId id="331" r:id="rId20"/>
    <p:sldId id="311" r:id="rId21"/>
    <p:sldId id="314" r:id="rId22"/>
    <p:sldId id="315" r:id="rId24"/>
    <p:sldId id="319" r:id="rId25"/>
    <p:sldId id="321" r:id="rId26"/>
    <p:sldId id="325" r:id="rId27"/>
    <p:sldId id="333" r:id="rId28"/>
    <p:sldId id="327" r:id="rId29"/>
    <p:sldId id="328" r:id="rId30"/>
    <p:sldId id="335" r:id="rId31"/>
    <p:sldId id="336" r:id="rId32"/>
    <p:sldId id="330" r:id="rId33"/>
    <p:sldId id="337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261A"/>
    <a:srgbClr val="B24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52" autoAdjust="0"/>
    <p:restoredTop sz="94660"/>
  </p:normalViewPr>
  <p:slideViewPr>
    <p:cSldViewPr snapToGrid="0">
      <p:cViewPr varScale="1">
        <p:scale>
          <a:sx n="60" d="100"/>
          <a:sy n="60" d="100"/>
        </p:scale>
        <p:origin x="27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14.xml"/><Relationship Id="rId33" Type="http://schemas.openxmlformats.org/officeDocument/2006/relationships/slide" Target="slides/slide13.xml"/><Relationship Id="rId32" Type="http://schemas.openxmlformats.org/officeDocument/2006/relationships/slide" Target="slides/slide12.xml"/><Relationship Id="rId31" Type="http://schemas.openxmlformats.org/officeDocument/2006/relationships/slide" Target="slides/slide11.xml"/><Relationship Id="rId30" Type="http://schemas.openxmlformats.org/officeDocument/2006/relationships/slide" Target="slides/slide1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8" Type="http://schemas.openxmlformats.org/officeDocument/2006/relationships/slide" Target="slides/slide8.xml"/><Relationship Id="rId27" Type="http://schemas.openxmlformats.org/officeDocument/2006/relationships/slide" Target="slides/slide7.xml"/><Relationship Id="rId26" Type="http://schemas.openxmlformats.org/officeDocument/2006/relationships/slide" Target="slides/slide6.xml"/><Relationship Id="rId25" Type="http://schemas.openxmlformats.org/officeDocument/2006/relationships/slide" Target="slides/slide5.xml"/><Relationship Id="rId24" Type="http://schemas.openxmlformats.org/officeDocument/2006/relationships/slide" Target="slides/slide4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3.xml"/><Relationship Id="rId21" Type="http://schemas.openxmlformats.org/officeDocument/2006/relationships/slide" Target="slides/slide2.xml"/><Relationship Id="rId20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853A3-7294-446D-82EF-EFC85AB23D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C8634-556E-4E2A-8C9F-7E81DDBE999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/>
      </p:sp>
      <p:sp>
        <p:nvSpPr>
          <p:cNvPr id="54274" name="备注占位符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4275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/>
            <a:fld id="{C21C8E1D-AAA5-44C4-9A7F-DBC610467905}" type="slidenum">
              <a:rPr lang="zh-CN" altLang="en-US" sz="1800" smtClean="0">
                <a:solidFill>
                  <a:schemeClr val="tx1"/>
                </a:solidFill>
              </a:rPr>
            </a:fld>
            <a:endParaRPr lang="en-US" altLang="zh-CN" sz="18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/>
      </p:sp>
      <p:sp>
        <p:nvSpPr>
          <p:cNvPr id="54274" name="备注占位符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4275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/>
            <a:fld id="{C21C8E1D-AAA5-44C4-9A7F-DBC610467905}" type="slidenum">
              <a:rPr lang="zh-CN" altLang="en-US" sz="1800" smtClean="0">
                <a:solidFill>
                  <a:schemeClr val="tx1"/>
                </a:solidFill>
              </a:rPr>
            </a:fld>
            <a:endParaRPr lang="en-US" altLang="zh-CN" sz="18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/>
      </p:sp>
      <p:sp>
        <p:nvSpPr>
          <p:cNvPr id="54274" name="备注占位符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4275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/>
            <a:fld id="{C21C8E1D-AAA5-44C4-9A7F-DBC610467905}" type="slidenum">
              <a:rPr lang="zh-CN" altLang="en-US" sz="1800" smtClean="0">
                <a:solidFill>
                  <a:prstClr val="black"/>
                </a:solidFill>
              </a:rPr>
            </a:fld>
            <a:endParaRPr lang="en-US" altLang="zh-CN" sz="18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/>
      </p:sp>
      <p:sp>
        <p:nvSpPr>
          <p:cNvPr id="54274" name="备注占位符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4275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/>
            <a:fld id="{C21C8E1D-AAA5-44C4-9A7F-DBC610467905}" type="slidenum">
              <a:rPr lang="zh-CN" altLang="en-US" sz="1800" smtClean="0">
                <a:solidFill>
                  <a:prstClr val="black"/>
                </a:solidFill>
              </a:rPr>
            </a:fld>
            <a:endParaRPr lang="en-US" altLang="zh-CN" sz="18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/>
      </p:sp>
      <p:sp>
        <p:nvSpPr>
          <p:cNvPr id="54274" name="备注占位符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4275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/>
            <a:fld id="{C21C8E1D-AAA5-44C4-9A7F-DBC610467905}" type="slidenum">
              <a:rPr lang="zh-CN" altLang="en-US" sz="1800" smtClean="0">
                <a:solidFill>
                  <a:prstClr val="black"/>
                </a:solidFill>
              </a:rPr>
            </a:fld>
            <a:endParaRPr lang="en-US" altLang="zh-CN" sz="18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/>
      </p:sp>
      <p:sp>
        <p:nvSpPr>
          <p:cNvPr id="80898" name="备注占位符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80899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/>
            <a:fld id="{121ACCB4-59E4-417C-8AF4-50F6C40DD3EE}" type="slidenum">
              <a:rPr lang="zh-CN" altLang="en-US" sz="1800" smtClean="0">
                <a:solidFill>
                  <a:prstClr val="black"/>
                </a:solidFill>
              </a:rPr>
            </a:fld>
            <a:endParaRPr lang="en-US" altLang="zh-CN" sz="18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fld id="{A906E9DF-E99D-463E-AADD-4EA4C8E23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9A9FA5C1-FEE4-4B34-967A-8820926E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06E9DF-E99D-463E-AADD-4EA4C8E23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FA5C1-FEE4-4B34-967A-8820926E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76751" y="1820863"/>
            <a:ext cx="3238500" cy="1325562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63534" y="3381376"/>
            <a:ext cx="3064933" cy="8223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F55596E-3408-4762-9EBC-981A274FD577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buFont typeface="Arial" panose="02080604020202020204" pitchFamily="34" charset="0"/>
              <a:buNone/>
              <a:defRPr>
                <a:solidFill>
                  <a:srgbClr val="000000"/>
                </a:solidFill>
              </a:defRPr>
            </a:lvl1pPr>
          </a:lstStyle>
          <a:p>
            <a:fld id="{EDA9C171-09CC-4AC0-9452-CD30CF4267C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76751" y="1820863"/>
            <a:ext cx="3238500" cy="132556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77D025B-0C69-42AE-B757-BB7938BFEDFC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C88956DD-A612-47A2-9C36-527F1D57D8E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1C843BD-8654-44CA-B7B8-68CAF5D5E55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5B64A643-947E-4647-B15C-5C69DD41B8E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2"/>
          <p:cNvSpPr>
            <a:spLocks noGrp="1"/>
          </p:cNvSpPr>
          <p:nvPr>
            <p:ph idx="1"/>
          </p:nvPr>
        </p:nvSpPr>
        <p:spPr bwMode="auto">
          <a:xfrm>
            <a:off x="1722852" y="3469520"/>
            <a:ext cx="8444139" cy="77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 flipV="1">
            <a:off x="3997953" y="3223353"/>
            <a:ext cx="4124569" cy="66923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5195172" y="3223356"/>
            <a:ext cx="2927349" cy="66920"/>
          </a:xfrm>
          <a:solidFill>
            <a:srgbClr val="F7B90E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6225990" y="3223038"/>
            <a:ext cx="1896532" cy="67238"/>
          </a:xfrm>
          <a:solidFill>
            <a:srgbClr val="92D050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4"/>
          </p:nvPr>
        </p:nvSpPr>
        <p:spPr>
          <a:xfrm>
            <a:off x="7246223" y="3223038"/>
            <a:ext cx="876300" cy="67239"/>
          </a:xfrm>
          <a:solidFill>
            <a:srgbClr val="2E75B6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3" name="标题 22"/>
          <p:cNvSpPr>
            <a:spLocks noGrp="1"/>
          </p:cNvSpPr>
          <p:nvPr>
            <p:ph type="title"/>
          </p:nvPr>
        </p:nvSpPr>
        <p:spPr>
          <a:xfrm>
            <a:off x="914537" y="1717913"/>
            <a:ext cx="10060772" cy="132588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>
    <p:checker dir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24308" y="960830"/>
            <a:ext cx="8084219" cy="132588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92486" y="2430860"/>
            <a:ext cx="6380391" cy="822960"/>
          </a:xfrm>
        </p:spPr>
        <p:txBody>
          <a:bodyPr/>
          <a:lstStyle>
            <a:lvl1pPr algn="l">
              <a:defRPr sz="24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checker dir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hecker dir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2907419" y="2667020"/>
            <a:ext cx="6908800" cy="16764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9332075A-3428-47AF-92C3-A9FA470A0D39}" type="datetimeFigureOut">
              <a:rPr lang="zh-CN" altLang="en-US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87BA57A9-5CDE-4C24-9968-FE86F385E64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D21DE4F-DBB5-4376-947A-68ADC2DAC52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buFont typeface="Arial" panose="02080604020202020204" pitchFamily="34" charset="0"/>
              <a:buNone/>
              <a:defRPr>
                <a:solidFill>
                  <a:srgbClr val="000000"/>
                </a:solidFill>
              </a:defRPr>
            </a:lvl1pPr>
          </a:lstStyle>
          <a:p>
            <a:fld id="{D1E6664D-D0A2-4518-9545-3798980B959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2A3C39A-B3A5-4DA8-A34C-1065DF52E616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0F48ED74-7E99-44EC-9735-56C1F117669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9311994-47D0-464A-9D6D-85E76BF490F5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21EF0D3F-4419-4220-A4A0-2F473C5EB6E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06E9DF-E99D-463E-AADD-4EA4C8E23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FA5C1-FEE4-4B34-967A-8820926E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1D183AF-E370-494C-964B-74BE31E36F0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FA31825F-07DE-4853-B4E9-2E9F3266B94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2192000" cy="218598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B7E0EC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/>
          </a:p>
        </p:txBody>
      </p:sp>
      <p:pic>
        <p:nvPicPr>
          <p:cNvPr id="3" name="图片 6" descr="荣德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76200"/>
            <a:ext cx="208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66" y="5095876"/>
            <a:ext cx="1223856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2"/>
          <p:cNvSpPr>
            <a:spLocks noGrp="1"/>
          </p:cNvSpPr>
          <p:nvPr>
            <p:ph idx="1"/>
          </p:nvPr>
        </p:nvSpPr>
        <p:spPr bwMode="auto">
          <a:xfrm>
            <a:off x="1722852" y="3469520"/>
            <a:ext cx="8444139" cy="77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 flipV="1">
            <a:off x="3997953" y="3223353"/>
            <a:ext cx="4124569" cy="66923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5195172" y="3223356"/>
            <a:ext cx="2927349" cy="66920"/>
          </a:xfrm>
          <a:solidFill>
            <a:srgbClr val="F7B90E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6225990" y="3223038"/>
            <a:ext cx="1896532" cy="67238"/>
          </a:xfrm>
          <a:solidFill>
            <a:srgbClr val="92D050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4"/>
          </p:nvPr>
        </p:nvSpPr>
        <p:spPr>
          <a:xfrm>
            <a:off x="7246223" y="3223038"/>
            <a:ext cx="876300" cy="67239"/>
          </a:xfrm>
          <a:solidFill>
            <a:srgbClr val="2E75B6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3" name="标题 22"/>
          <p:cNvSpPr>
            <a:spLocks noGrp="1"/>
          </p:cNvSpPr>
          <p:nvPr>
            <p:ph type="title"/>
          </p:nvPr>
        </p:nvSpPr>
        <p:spPr>
          <a:xfrm>
            <a:off x="914537" y="1717913"/>
            <a:ext cx="10060772" cy="132588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>
    <p:checker dir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24308" y="960830"/>
            <a:ext cx="8084219" cy="132588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92486" y="2430860"/>
            <a:ext cx="6380391" cy="822960"/>
          </a:xfrm>
        </p:spPr>
        <p:txBody>
          <a:bodyPr/>
          <a:lstStyle>
            <a:lvl1pPr algn="l">
              <a:defRPr sz="24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checker dir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hecker dir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2907419" y="2667020"/>
            <a:ext cx="6908800" cy="16764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0A611E26-DAD8-4E4D-9B96-6FEC77BB74DA}" type="datetimeFigureOut">
              <a:rPr lang="zh-CN" altLang="en-US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FCCBD799-73AF-4394-8610-6B5D2C5F331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6C6F916F-4DAF-43E1-8BDE-CBBF1647119B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buFont typeface="Arial" panose="02080604020202020204" pitchFamily="34" charset="0"/>
              <a:buNone/>
              <a:defRPr>
                <a:solidFill>
                  <a:srgbClr val="000000"/>
                </a:solidFill>
              </a:defRPr>
            </a:lvl1pPr>
          </a:lstStyle>
          <a:p>
            <a:fld id="{1335639D-FE0C-45CD-A3BB-514206E62A5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8755888-0709-4203-B7A4-746FAAF68841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864F763C-8EC8-43EC-8A71-A938EA79D46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693F8E7A-CA70-4029-AC2E-3B09A1E4F9B7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2F2AF704-2AF4-4C35-B746-65737B247C8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11145449-46C6-4C31-8218-64C58DBDE64C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E43FF311-B8E8-4E0F-8A7D-CF5DE33B5E7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2192000" cy="218598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B7E0EC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/>
          </a:p>
        </p:txBody>
      </p:sp>
      <p:pic>
        <p:nvPicPr>
          <p:cNvPr id="3" name="图片 6" descr="荣德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76200"/>
            <a:ext cx="208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66" y="5095876"/>
            <a:ext cx="1223856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2192000" cy="218598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B7E0EC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/>
          </a:p>
        </p:txBody>
      </p:sp>
      <p:pic>
        <p:nvPicPr>
          <p:cNvPr id="3" name="图片 6" descr="荣德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76200"/>
            <a:ext cx="208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66" y="5095876"/>
            <a:ext cx="1223856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2"/>
          <p:cNvSpPr>
            <a:spLocks noGrp="1"/>
          </p:cNvSpPr>
          <p:nvPr>
            <p:ph idx="1"/>
          </p:nvPr>
        </p:nvSpPr>
        <p:spPr bwMode="auto">
          <a:xfrm>
            <a:off x="1722852" y="3469520"/>
            <a:ext cx="8444139" cy="77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 flipV="1">
            <a:off x="3997953" y="3223353"/>
            <a:ext cx="4124569" cy="66923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5195172" y="3223356"/>
            <a:ext cx="2927349" cy="66920"/>
          </a:xfrm>
          <a:solidFill>
            <a:srgbClr val="F7B90E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6225990" y="3223038"/>
            <a:ext cx="1896532" cy="67238"/>
          </a:xfrm>
          <a:solidFill>
            <a:srgbClr val="92D050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4"/>
          </p:nvPr>
        </p:nvSpPr>
        <p:spPr>
          <a:xfrm>
            <a:off x="7246223" y="3223038"/>
            <a:ext cx="876300" cy="67239"/>
          </a:xfrm>
          <a:solidFill>
            <a:srgbClr val="2E75B6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3" name="标题 22"/>
          <p:cNvSpPr>
            <a:spLocks noGrp="1"/>
          </p:cNvSpPr>
          <p:nvPr>
            <p:ph type="title"/>
          </p:nvPr>
        </p:nvSpPr>
        <p:spPr>
          <a:xfrm>
            <a:off x="914537" y="1717913"/>
            <a:ext cx="10060772" cy="132588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>
    <p:checker dir="vert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24308" y="960830"/>
            <a:ext cx="8084219" cy="132588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92486" y="2430860"/>
            <a:ext cx="6380391" cy="822960"/>
          </a:xfrm>
        </p:spPr>
        <p:txBody>
          <a:bodyPr/>
          <a:lstStyle>
            <a:lvl1pPr algn="l">
              <a:defRPr sz="24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checker dir="vert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hecker dir="vert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2907419" y="2667020"/>
            <a:ext cx="6908800" cy="16764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6577F14D-D122-4B9B-AD11-DA9DA4A7DF87}" type="datetimeFigureOut">
              <a:rPr lang="zh-CN" altLang="en-US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5B42E748-0CDA-44CD-ADEB-7554FAD381E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6B85837-4679-46F5-A4AF-6A01A7A06B4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buFont typeface="Arial" panose="02080604020202020204" pitchFamily="34" charset="0"/>
              <a:buNone/>
              <a:defRPr>
                <a:solidFill>
                  <a:srgbClr val="000000"/>
                </a:solidFill>
              </a:defRPr>
            </a:lvl1pPr>
          </a:lstStyle>
          <a:p>
            <a:fld id="{DF17D359-884A-4B3D-B5F0-B377D6A0D1C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7EA6D50-C12E-4B8F-9971-C0D1DA690B25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6DD87EB2-9056-4B52-93B7-2831FE90B0A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6C9FF27-0ED2-4682-81F2-587F666DFFE0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30D28F72-1350-4D0C-92FE-6F660DC8825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EC7822A-0908-47EF-BB3C-2343F50DBBB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2C7484A0-9442-46A4-8AC0-1FFBA55E105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2192000" cy="218598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B7E0EC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/>
          </a:p>
        </p:txBody>
      </p:sp>
      <p:pic>
        <p:nvPicPr>
          <p:cNvPr id="3" name="图片 6" descr="荣德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76200"/>
            <a:ext cx="208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66" y="5095876"/>
            <a:ext cx="1223856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fld id="{A906E9DF-E99D-463E-AADD-4EA4C8E23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9A9FA5C1-FEE4-4B34-967A-8820926E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2"/>
          <p:cNvSpPr>
            <a:spLocks noGrp="1"/>
          </p:cNvSpPr>
          <p:nvPr>
            <p:ph idx="1"/>
          </p:nvPr>
        </p:nvSpPr>
        <p:spPr bwMode="auto">
          <a:xfrm>
            <a:off x="1722852" y="3469520"/>
            <a:ext cx="8444139" cy="77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 flipV="1">
            <a:off x="3997953" y="3223353"/>
            <a:ext cx="4124569" cy="66923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5195172" y="3223356"/>
            <a:ext cx="2927349" cy="66920"/>
          </a:xfrm>
          <a:solidFill>
            <a:srgbClr val="F7B90E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6225990" y="3223038"/>
            <a:ext cx="1896532" cy="67238"/>
          </a:xfrm>
          <a:solidFill>
            <a:srgbClr val="92D050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4"/>
          </p:nvPr>
        </p:nvSpPr>
        <p:spPr>
          <a:xfrm>
            <a:off x="7246223" y="3223038"/>
            <a:ext cx="876300" cy="67239"/>
          </a:xfrm>
          <a:solidFill>
            <a:srgbClr val="2E75B6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3" name="标题 22"/>
          <p:cNvSpPr>
            <a:spLocks noGrp="1"/>
          </p:cNvSpPr>
          <p:nvPr>
            <p:ph type="title"/>
          </p:nvPr>
        </p:nvSpPr>
        <p:spPr>
          <a:xfrm>
            <a:off x="914537" y="1717913"/>
            <a:ext cx="10060772" cy="132588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>
    <p:checker dir="vert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24308" y="960830"/>
            <a:ext cx="8084219" cy="132588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92486" y="2430860"/>
            <a:ext cx="6380391" cy="822960"/>
          </a:xfrm>
        </p:spPr>
        <p:txBody>
          <a:bodyPr/>
          <a:lstStyle>
            <a:lvl1pPr algn="l">
              <a:defRPr sz="24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checker dir="vert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hecker dir="vert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2907419" y="2667020"/>
            <a:ext cx="6908800" cy="16764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C817C7E-01B9-4770-BADA-3B82F72D1F3B}" type="datetimeFigureOut">
              <a:rPr lang="zh-CN" altLang="en-US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21154E4F-8827-4257-9D76-F078015B366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C33BB7F-47CF-4BD4-B1A7-13AEAFE1C03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buFont typeface="Arial" panose="02080604020202020204" pitchFamily="34" charset="0"/>
              <a:buNone/>
              <a:defRPr>
                <a:solidFill>
                  <a:srgbClr val="000000"/>
                </a:solidFill>
              </a:defRPr>
            </a:lvl1pPr>
          </a:lstStyle>
          <a:p>
            <a:fld id="{C514F0C8-4142-4A0E-B84B-1625735ED4D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F09522C-4BE5-41B1-8003-03627915786F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5FB6BB93-3794-451A-8FD8-9CE920D17B7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FB83E8C-86A5-4778-AE28-59453088E3D8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4ADC38E4-B134-4328-8341-D85D04839BA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A808AF1D-35CA-4130-8B03-7C17A67825FC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A1F755C7-0D43-4668-9321-3CA9DB1E35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2192000" cy="218598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B7E0EC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/>
          </a:p>
        </p:txBody>
      </p:sp>
      <p:pic>
        <p:nvPicPr>
          <p:cNvPr id="3" name="图片 6" descr="荣德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76200"/>
            <a:ext cx="208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66" y="5095876"/>
            <a:ext cx="1223856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2"/>
          <p:cNvSpPr>
            <a:spLocks noGrp="1"/>
          </p:cNvSpPr>
          <p:nvPr>
            <p:ph idx="1"/>
          </p:nvPr>
        </p:nvSpPr>
        <p:spPr bwMode="auto">
          <a:xfrm>
            <a:off x="1722852" y="3469520"/>
            <a:ext cx="8444139" cy="77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 flipV="1">
            <a:off x="3997953" y="3223353"/>
            <a:ext cx="4124569" cy="66923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5195172" y="3223356"/>
            <a:ext cx="2927349" cy="66920"/>
          </a:xfrm>
          <a:solidFill>
            <a:srgbClr val="F7B90E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6225990" y="3223038"/>
            <a:ext cx="1896532" cy="67238"/>
          </a:xfrm>
          <a:solidFill>
            <a:srgbClr val="92D050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4"/>
          </p:nvPr>
        </p:nvSpPr>
        <p:spPr>
          <a:xfrm>
            <a:off x="7246223" y="3223038"/>
            <a:ext cx="876300" cy="67239"/>
          </a:xfrm>
          <a:solidFill>
            <a:srgbClr val="2E75B6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3" name="标题 22"/>
          <p:cNvSpPr>
            <a:spLocks noGrp="1"/>
          </p:cNvSpPr>
          <p:nvPr>
            <p:ph type="title"/>
          </p:nvPr>
        </p:nvSpPr>
        <p:spPr>
          <a:xfrm>
            <a:off x="914537" y="1717913"/>
            <a:ext cx="10060772" cy="132588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>
    <p:checker dir="vert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 bwMode="auto"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9144000" cy="218598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B7E0EC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1800">
                <a:solidFill>
                  <a:prstClr val="white"/>
                </a:solidFill>
              </a:endParaRPr>
            </a:p>
          </p:txBody>
        </p:sp>
        <p:pic>
          <p:nvPicPr>
            <p:cNvPr id="4" name="图片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6638"/>
              <a:ext cx="9144000" cy="201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6" descr="荣德基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25" y="76200"/>
              <a:ext cx="15621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圆角矩形 5"/>
            <p:cNvSpPr/>
            <p:nvPr/>
          </p:nvSpPr>
          <p:spPr>
            <a:xfrm>
              <a:off x="958850" y="1708150"/>
              <a:ext cx="7226300" cy="134938"/>
            </a:xfrm>
            <a:prstGeom prst="roundRect">
              <a:avLst/>
            </a:prstGeom>
            <a:gradFill>
              <a:gsLst>
                <a:gs pos="0">
                  <a:srgbClr val="369434"/>
                </a:gs>
                <a:gs pos="100000">
                  <a:srgbClr val="89C270"/>
                </a:gs>
              </a:gsLst>
            </a:gradFill>
            <a:ln>
              <a:solidFill>
                <a:srgbClr val="539F36"/>
              </a:solidFill>
            </a:ln>
            <a:effectLst>
              <a:outerShdw blurRad="40000" dist="23000" dir="5400000" rotWithShape="0">
                <a:srgbClr val="000000">
                  <a:alpha val="2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18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>
    <p:checker dir="vert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5DA5B85-488C-428A-8413-376809349740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B30AB6D-C054-4284-8661-608C991A835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2"/>
          <p:cNvSpPr>
            <a:spLocks noGrp="1"/>
          </p:cNvSpPr>
          <p:nvPr>
            <p:ph idx="1"/>
          </p:nvPr>
        </p:nvSpPr>
        <p:spPr bwMode="auto">
          <a:xfrm>
            <a:off x="1722852" y="3469520"/>
            <a:ext cx="8444139" cy="77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 flipV="1">
            <a:off x="3997953" y="3223353"/>
            <a:ext cx="4124569" cy="66923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5195172" y="3223356"/>
            <a:ext cx="2927349" cy="66920"/>
          </a:xfrm>
          <a:solidFill>
            <a:srgbClr val="F7B90E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6225990" y="3223038"/>
            <a:ext cx="1896532" cy="67238"/>
          </a:xfrm>
          <a:solidFill>
            <a:srgbClr val="92D050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4"/>
          </p:nvPr>
        </p:nvSpPr>
        <p:spPr>
          <a:xfrm>
            <a:off x="7246223" y="3223038"/>
            <a:ext cx="876300" cy="67239"/>
          </a:xfrm>
          <a:solidFill>
            <a:srgbClr val="2E75B6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3" name="标题 22"/>
          <p:cNvSpPr>
            <a:spLocks noGrp="1"/>
          </p:cNvSpPr>
          <p:nvPr>
            <p:ph type="title"/>
          </p:nvPr>
        </p:nvSpPr>
        <p:spPr>
          <a:xfrm>
            <a:off x="914537" y="1717913"/>
            <a:ext cx="10060772" cy="132588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>
    <p:checker dir="vert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24308" y="960830"/>
            <a:ext cx="8084219" cy="132588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92486" y="2430860"/>
            <a:ext cx="6380391" cy="822960"/>
          </a:xfrm>
        </p:spPr>
        <p:txBody>
          <a:bodyPr/>
          <a:lstStyle>
            <a:lvl1pPr algn="l">
              <a:defRPr sz="24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checker dir="vert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hecker dir="vert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2907419" y="2667020"/>
            <a:ext cx="6908800" cy="16764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0AA1586-7954-445B-987F-9FD2E689715F}" type="datetimeFigureOut">
              <a:rPr lang="zh-CN" altLang="en-US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9129AA97-1163-4A76-B1A9-A3069144E3A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24308" y="960830"/>
            <a:ext cx="8084219" cy="132588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92486" y="2430860"/>
            <a:ext cx="6380391" cy="822960"/>
          </a:xfrm>
        </p:spPr>
        <p:txBody>
          <a:bodyPr/>
          <a:lstStyle>
            <a:lvl1pPr algn="l">
              <a:defRPr sz="24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checker dir="vert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A9268BD-B2B8-4377-B27D-E23E63648EE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buFont typeface="Arial" panose="02080604020202020204" pitchFamily="34" charset="0"/>
              <a:buNone/>
              <a:defRPr>
                <a:solidFill>
                  <a:srgbClr val="000000"/>
                </a:solidFill>
              </a:defRPr>
            </a:lvl1pPr>
          </a:lstStyle>
          <a:p>
            <a:fld id="{AAA10DF9-341B-443A-AEE4-8E2631D9946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26CB7F9B-A0D6-43F7-9F37-AC03963FFC49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B644F0DD-0401-4CDB-9E1F-9DBFCA97589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1820550-1CB0-4192-9EF2-1B7306A98F5C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6594CE5E-BC86-4AF1-B23A-F59084E4CE2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01371219-E16D-4FD7-B787-23D1EBCAC22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C1F0BFF2-11BC-49F0-ACDB-935CE0B5B8E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2192000" cy="218598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B7E0EC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/>
          </a:p>
        </p:txBody>
      </p:sp>
      <p:pic>
        <p:nvPicPr>
          <p:cNvPr id="3" name="图片 6" descr="荣德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76200"/>
            <a:ext cx="208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66" y="5095876"/>
            <a:ext cx="1223856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2192000" cy="218598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B7E0EC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/>
          </a:p>
        </p:txBody>
      </p:sp>
      <p:pic>
        <p:nvPicPr>
          <p:cNvPr id="3" name="图片 6" descr="荣德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76200"/>
            <a:ext cx="208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66" y="5095876"/>
            <a:ext cx="1223856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fld id="{7DB4365B-59E1-41B6-9A72-2F4F89AF6DF1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fld id="{64F81B5D-5132-422A-9292-B184AF7AE73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fld id="{9DCB0981-41A8-4576-899E-961E595308F9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1"/>
            <a:ext cx="5376672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fld id="{7F7C5B73-BAB0-464A-846C-8D874C25738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hecker dir="vert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8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fld id="{D56D82CC-EDF6-4343-B6B8-B9F8EE72123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fld id="{F7669C94-6A49-46C3-BF54-8D064D3584EC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3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fld id="{79AFB426-EA6C-48DC-8E3F-445790F6158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fld id="{35D7FDA0-91DB-4B94-9C4E-E1B0CC40ED8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CN" altLang="en-US" noProof="1" smtClean="0"/>
              <a:t>单击图标添加图片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fld id="{3915AA9A-EE8A-407D-A64A-3ABE42D20189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fld id="{0DD49224-877E-4DFB-8DFD-5922E23E815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fld id="{4E69E881-9EBA-4F5A-BC0D-613DF23E4B0C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7F2C35-455C-4CD0-B261-4010D8E39717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5CAE6-51AB-4505-BBE0-83A7E5524B7B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7F2C35-455C-4CD0-B261-4010D8E39717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5CAE6-51AB-4505-BBE0-83A7E5524B7B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7F2C35-455C-4CD0-B261-4010D8E39717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5CAE6-51AB-4505-BBE0-83A7E5524B7B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2907419" y="2667020"/>
            <a:ext cx="6908800" cy="16764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9EAB39B-EB96-4874-8A20-6556D46EE224}" type="datetimeFigureOut">
              <a:rPr lang="zh-CN" altLang="en-US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7DAD6505-CFB1-40A8-ABA5-C57ABF71534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7F2C35-455C-4CD0-B261-4010D8E39717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5CAE6-51AB-4505-BBE0-83A7E5524B7B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7F2C35-455C-4CD0-B261-4010D8E39717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5CAE6-51AB-4505-BBE0-83A7E5524B7B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7F2C35-455C-4CD0-B261-4010D8E39717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5CAE6-51AB-4505-BBE0-83A7E5524B7B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7F2C35-455C-4CD0-B261-4010D8E39717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5CAE6-51AB-4505-BBE0-83A7E5524B7B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7F2C35-455C-4CD0-B261-4010D8E39717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5CAE6-51AB-4505-BBE0-83A7E5524B7B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noProof="1" smtClean="0"/>
              <a:t>单击图标添加图片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7F2C35-455C-4CD0-B261-4010D8E39717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5CAE6-51AB-4505-BBE0-83A7E5524B7B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7F2C35-455C-4CD0-B261-4010D8E39717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5CAE6-51AB-4505-BBE0-83A7E5524B7B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7F2C35-455C-4CD0-B261-4010D8E39717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5CAE6-51AB-4505-BBE0-83A7E5524B7B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0CCF9E-D6CD-4B82-A63E-CA013831EFCA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11318-4D5A-465D-936C-DC588AA66CBD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0CCF9E-D6CD-4B82-A63E-CA013831EFCA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11318-4D5A-465D-936C-DC588AA66CBD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FBAB864-1559-44B2-9244-B08B8FFB418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buFont typeface="Arial" panose="02080604020202020204" pitchFamily="34" charset="0"/>
              <a:buNone/>
              <a:defRPr>
                <a:solidFill>
                  <a:srgbClr val="000000"/>
                </a:solidFill>
              </a:defRPr>
            </a:lvl1pPr>
          </a:lstStyle>
          <a:p>
            <a:fld id="{17E2A5E6-B1A3-4B88-A364-54C704777CB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0CCF9E-D6CD-4B82-A63E-CA013831EFCA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11318-4D5A-465D-936C-DC588AA66CBD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0CCF9E-D6CD-4B82-A63E-CA013831EFCA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11318-4D5A-465D-936C-DC588AA66CBD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0CCF9E-D6CD-4B82-A63E-CA013831EFCA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11318-4D5A-465D-936C-DC588AA66CBD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0CCF9E-D6CD-4B82-A63E-CA013831EFCA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11318-4D5A-465D-936C-DC588AA66CBD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0CCF9E-D6CD-4B82-A63E-CA013831EFCA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11318-4D5A-465D-936C-DC588AA66CBD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0CCF9E-D6CD-4B82-A63E-CA013831EFCA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11318-4D5A-465D-936C-DC588AA66CBD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0CCF9E-D6CD-4B82-A63E-CA013831EFCA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11318-4D5A-465D-936C-DC588AA66CBD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0CCF9E-D6CD-4B82-A63E-CA013831EFCA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11318-4D5A-465D-936C-DC588AA66CBD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0CCF9E-D6CD-4B82-A63E-CA013831EFCA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11318-4D5A-465D-936C-DC588AA66CBD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标题，两项小型内容和一项型大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2167" y="228600"/>
            <a:ext cx="11387667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02168" y="1600200"/>
            <a:ext cx="5592233" cy="21732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02168" y="3925889"/>
            <a:ext cx="5592233" cy="217328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half" idx="3"/>
          </p:nvPr>
        </p:nvSpPr>
        <p:spPr>
          <a:xfrm>
            <a:off x="6197601" y="1600200"/>
            <a:ext cx="5592233" cy="44989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F2D23D-912F-493F-9C43-3DEAE5158ADB}" type="slidenum">
              <a:rPr lang="en-US" altLang="zh-CN">
                <a:solidFill>
                  <a:srgbClr val="FFFFFF"/>
                </a:solidFill>
              </a:rPr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BAACF22-7B35-4823-A767-7DFD3DEE38A7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B73C3B88-7481-4331-AAC6-F75524186FB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A906E9DF-E99D-463E-AADD-4EA4C8E23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A9FA5C1-FEE4-4B34-967A-8820926E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E160BC0-B0A0-44FA-9748-77332C799B6B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70B76DC7-D673-4DC4-B0F8-3F92AEE6134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2"/>
          <p:cNvSpPr>
            <a:spLocks noGrp="1"/>
          </p:cNvSpPr>
          <p:nvPr>
            <p:ph idx="1"/>
          </p:nvPr>
        </p:nvSpPr>
        <p:spPr bwMode="auto">
          <a:xfrm>
            <a:off x="1722852" y="3469520"/>
            <a:ext cx="8444139" cy="77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 flipV="1">
            <a:off x="3997953" y="3223353"/>
            <a:ext cx="4124569" cy="66923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5195172" y="3223356"/>
            <a:ext cx="2927349" cy="66920"/>
          </a:xfrm>
          <a:solidFill>
            <a:srgbClr val="F7B90E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6225990" y="3223038"/>
            <a:ext cx="1896532" cy="67238"/>
          </a:xfrm>
          <a:solidFill>
            <a:srgbClr val="92D050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4"/>
          </p:nvPr>
        </p:nvSpPr>
        <p:spPr>
          <a:xfrm>
            <a:off x="7246223" y="3223038"/>
            <a:ext cx="876300" cy="67239"/>
          </a:xfrm>
          <a:solidFill>
            <a:srgbClr val="2E75B6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3" name="标题 22"/>
          <p:cNvSpPr>
            <a:spLocks noGrp="1"/>
          </p:cNvSpPr>
          <p:nvPr>
            <p:ph type="title"/>
          </p:nvPr>
        </p:nvSpPr>
        <p:spPr>
          <a:xfrm>
            <a:off x="914537" y="1717913"/>
            <a:ext cx="10060772" cy="132588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>
    <p:checke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24308" y="960830"/>
            <a:ext cx="8084219" cy="132588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92486" y="2430860"/>
            <a:ext cx="6380391" cy="822960"/>
          </a:xfrm>
        </p:spPr>
        <p:txBody>
          <a:bodyPr/>
          <a:lstStyle>
            <a:lvl1pPr algn="l">
              <a:defRPr sz="24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checke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hecke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2907419" y="2667020"/>
            <a:ext cx="6908800" cy="16764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6E9B0A93-DFD5-4DDE-BB43-4EBA1AA8D189}" type="datetimeFigureOut">
              <a:rPr lang="zh-CN" altLang="en-US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0B0CF378-512E-4F3A-BB38-4DC6EB09E94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12425F38-D6DA-4A6D-AEC4-11A21D96595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buFont typeface="Arial" panose="02080604020202020204" pitchFamily="34" charset="0"/>
              <a:buNone/>
              <a:defRPr>
                <a:solidFill>
                  <a:srgbClr val="000000"/>
                </a:solidFill>
              </a:defRPr>
            </a:lvl1pPr>
          </a:lstStyle>
          <a:p>
            <a:fld id="{E03DA517-5406-4D0D-9031-40714EF6663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F48F7E9-97B7-4612-84EB-0327A620F7FC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4D7C1E54-1D4C-4B7B-BE7A-9D2275719FB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AAEEB6B-EEED-4B6C-9846-7704E96ADDD8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AFE71F3D-18D6-44C6-B07C-5136CBF0D0D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60B5B1BB-846E-474A-923C-331841411605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71ECD75E-1735-4047-832B-BA3FBB3AF8A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2192000" cy="218598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B7E0EC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/>
          </a:p>
        </p:txBody>
      </p:sp>
      <p:pic>
        <p:nvPicPr>
          <p:cNvPr id="3" name="图片 6" descr="荣德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76200"/>
            <a:ext cx="208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66" y="5095876"/>
            <a:ext cx="1223856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06E9DF-E99D-463E-AADD-4EA4C8E23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FA5C1-FEE4-4B34-967A-8820926E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2"/>
          <p:cNvSpPr>
            <a:spLocks noGrp="1"/>
          </p:cNvSpPr>
          <p:nvPr>
            <p:ph idx="1"/>
          </p:nvPr>
        </p:nvSpPr>
        <p:spPr bwMode="auto">
          <a:xfrm>
            <a:off x="1722852" y="3469520"/>
            <a:ext cx="8444139" cy="77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 flipV="1">
            <a:off x="3997953" y="3223353"/>
            <a:ext cx="4124569" cy="66923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5195172" y="3223356"/>
            <a:ext cx="2927349" cy="66920"/>
          </a:xfrm>
          <a:solidFill>
            <a:srgbClr val="F7B90E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6225990" y="3223038"/>
            <a:ext cx="1896532" cy="67238"/>
          </a:xfrm>
          <a:solidFill>
            <a:srgbClr val="92D050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4"/>
          </p:nvPr>
        </p:nvSpPr>
        <p:spPr>
          <a:xfrm>
            <a:off x="7246223" y="3223038"/>
            <a:ext cx="876300" cy="67239"/>
          </a:xfrm>
          <a:solidFill>
            <a:srgbClr val="2E75B6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3" name="标题 22"/>
          <p:cNvSpPr>
            <a:spLocks noGrp="1"/>
          </p:cNvSpPr>
          <p:nvPr>
            <p:ph type="title"/>
          </p:nvPr>
        </p:nvSpPr>
        <p:spPr>
          <a:xfrm>
            <a:off x="914537" y="1717913"/>
            <a:ext cx="10060772" cy="132588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>
    <p:checke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24308" y="960830"/>
            <a:ext cx="8084219" cy="132588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92486" y="2430860"/>
            <a:ext cx="6380391" cy="822960"/>
          </a:xfrm>
        </p:spPr>
        <p:txBody>
          <a:bodyPr/>
          <a:lstStyle>
            <a:lvl1pPr algn="l">
              <a:defRPr sz="24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checke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hecke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2907419" y="2667020"/>
            <a:ext cx="6908800" cy="16764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FCECBE7-52B8-47A1-8897-09FD3FA54A82}" type="datetimeFigureOut">
              <a:rPr lang="zh-CN" altLang="en-US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CB86B46E-845E-44CB-BB3A-2FF8EE52408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626D9E9A-42C7-4866-828F-D1C7B06928F7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buFont typeface="Arial" panose="02080604020202020204" pitchFamily="34" charset="0"/>
              <a:buNone/>
              <a:defRPr>
                <a:solidFill>
                  <a:srgbClr val="000000"/>
                </a:solidFill>
              </a:defRPr>
            </a:lvl1pPr>
          </a:lstStyle>
          <a:p>
            <a:fld id="{044E4FEE-213C-4D90-902D-DACAA4F11A1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055E1EF9-B8A5-4EE7-BE4A-43C589441715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E721F496-58A1-4ADB-8AFC-AF222685F73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656EBC56-4A43-419D-8AA7-1DFE071FAD33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D9E58DFB-B52B-4C06-9EFC-275E7382819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273D956C-63ED-4FBB-9FA9-B43004BB18E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09D9659F-E518-4B19-B7D4-FD777D5F8BC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2192000" cy="218598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B7E0EC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/>
          </a:p>
        </p:txBody>
      </p:sp>
      <p:pic>
        <p:nvPicPr>
          <p:cNvPr id="3" name="图片 6" descr="荣德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76200"/>
            <a:ext cx="208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66" y="5095876"/>
            <a:ext cx="1223856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2"/>
          <p:cNvSpPr>
            <a:spLocks noGrp="1"/>
          </p:cNvSpPr>
          <p:nvPr>
            <p:ph idx="1"/>
          </p:nvPr>
        </p:nvSpPr>
        <p:spPr bwMode="auto">
          <a:xfrm>
            <a:off x="1722852" y="3469520"/>
            <a:ext cx="8444139" cy="77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 flipV="1">
            <a:off x="3997953" y="3223353"/>
            <a:ext cx="4124569" cy="66923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5195172" y="3223356"/>
            <a:ext cx="2927349" cy="66920"/>
          </a:xfrm>
          <a:solidFill>
            <a:srgbClr val="F7B90E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6225990" y="3223038"/>
            <a:ext cx="1896532" cy="67238"/>
          </a:xfrm>
          <a:solidFill>
            <a:srgbClr val="92D050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4"/>
          </p:nvPr>
        </p:nvSpPr>
        <p:spPr>
          <a:xfrm>
            <a:off x="7246223" y="3223038"/>
            <a:ext cx="876300" cy="67239"/>
          </a:xfrm>
          <a:solidFill>
            <a:srgbClr val="2E75B6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3" name="标题 22"/>
          <p:cNvSpPr>
            <a:spLocks noGrp="1"/>
          </p:cNvSpPr>
          <p:nvPr>
            <p:ph type="title"/>
          </p:nvPr>
        </p:nvSpPr>
        <p:spPr>
          <a:xfrm>
            <a:off x="914537" y="1717913"/>
            <a:ext cx="10060772" cy="132588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>
    <p:checke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fld id="{A906E9DF-E99D-463E-AADD-4EA4C8E23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9A9FA5C1-FEE4-4B34-967A-8820926E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24308" y="960830"/>
            <a:ext cx="8084219" cy="132588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92486" y="2430860"/>
            <a:ext cx="6380391" cy="822960"/>
          </a:xfrm>
        </p:spPr>
        <p:txBody>
          <a:bodyPr/>
          <a:lstStyle>
            <a:lvl1pPr algn="l">
              <a:defRPr sz="24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checke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hecke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2907419" y="2667020"/>
            <a:ext cx="6908800" cy="16764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284B8BE6-237F-4148-A1FA-14E84552B858}" type="datetimeFigureOut">
              <a:rPr lang="zh-CN" altLang="en-US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E185A372-EC17-44C1-A76F-4FEA9B6FCE7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9C970BF3-DB63-4CC4-9100-1614A3C043B7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buFont typeface="Arial" panose="02080604020202020204" pitchFamily="34" charset="0"/>
              <a:buNone/>
              <a:defRPr>
                <a:solidFill>
                  <a:srgbClr val="000000"/>
                </a:solidFill>
              </a:defRPr>
            </a:lvl1pPr>
          </a:lstStyle>
          <a:p>
            <a:fld id="{3D3197C7-30DD-4C89-BD18-853FA0F9B3F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B50FB68-11B1-4F10-A269-D1C404B7540D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7F0A78F3-244B-4473-BDC2-B166744D35A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69E80F1B-1241-4E29-B294-CF87A41FFC88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5A7E66E0-8C7F-43C9-9D51-E41192667BC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7AEC624-B506-4416-B345-BAFABD3C778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5A6974D3-D419-4FB0-868E-D510CA2568B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2192000" cy="218598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B7E0EC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/>
          </a:p>
        </p:txBody>
      </p:sp>
      <p:pic>
        <p:nvPicPr>
          <p:cNvPr id="3" name="图片 6" descr="荣德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76200"/>
            <a:ext cx="208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66" y="5095876"/>
            <a:ext cx="1223856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2"/>
          <p:cNvSpPr>
            <a:spLocks noGrp="1"/>
          </p:cNvSpPr>
          <p:nvPr>
            <p:ph idx="1"/>
          </p:nvPr>
        </p:nvSpPr>
        <p:spPr bwMode="auto">
          <a:xfrm>
            <a:off x="1722852" y="3469520"/>
            <a:ext cx="8444139" cy="77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 flipV="1">
            <a:off x="3997953" y="3223353"/>
            <a:ext cx="4124569" cy="66923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5195172" y="3223356"/>
            <a:ext cx="2927349" cy="66920"/>
          </a:xfrm>
          <a:solidFill>
            <a:srgbClr val="F7B90E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6225990" y="3223038"/>
            <a:ext cx="1896532" cy="67238"/>
          </a:xfrm>
          <a:solidFill>
            <a:srgbClr val="92D050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4"/>
          </p:nvPr>
        </p:nvSpPr>
        <p:spPr>
          <a:xfrm>
            <a:off x="7246223" y="3223038"/>
            <a:ext cx="876300" cy="67239"/>
          </a:xfrm>
          <a:solidFill>
            <a:srgbClr val="2E75B6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3" name="标题 22"/>
          <p:cNvSpPr>
            <a:spLocks noGrp="1"/>
          </p:cNvSpPr>
          <p:nvPr>
            <p:ph type="title"/>
          </p:nvPr>
        </p:nvSpPr>
        <p:spPr>
          <a:xfrm>
            <a:off x="914537" y="1717913"/>
            <a:ext cx="10060772" cy="132588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>
    <p:checke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24308" y="960830"/>
            <a:ext cx="8084219" cy="132588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92486" y="2430860"/>
            <a:ext cx="6380391" cy="822960"/>
          </a:xfrm>
        </p:spPr>
        <p:txBody>
          <a:bodyPr/>
          <a:lstStyle>
            <a:lvl1pPr algn="l">
              <a:defRPr sz="24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checke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06E9DF-E99D-463E-AADD-4EA4C8E23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FA5C1-FEE4-4B34-967A-8820926E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hecke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2907419" y="2667020"/>
            <a:ext cx="6908800" cy="16764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F4EF8F2-F489-4A30-9A8E-77E9FBF5249C}" type="datetimeFigureOut">
              <a:rPr lang="zh-CN" altLang="en-US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2D40DE72-02CB-4E9A-8B12-84A3DC1F09D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15AA64D-F4C9-4D10-88B6-15B6FC06491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buFont typeface="Arial" panose="02080604020202020204" pitchFamily="34" charset="0"/>
              <a:buNone/>
              <a:defRPr>
                <a:solidFill>
                  <a:srgbClr val="000000"/>
                </a:solidFill>
              </a:defRPr>
            </a:lvl1pPr>
          </a:lstStyle>
          <a:p>
            <a:fld id="{DB3651B1-C164-4369-9AC2-A83E5BC1534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0258F17-B5EF-41B3-9C4F-ED4DD4C17E09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2D87CA65-EEF9-478B-B28C-5C2A9570616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1556036A-CCA9-4E06-977A-396884BACBEA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04CF853E-CD4F-45A3-85F4-ECBA4FFC053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7825138-EC53-4AD8-A3EC-199DE5BD512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16598E60-9AFF-4E5B-A310-2C3A163731A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2192000" cy="218598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B7E0EC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/>
          </a:p>
        </p:txBody>
      </p:sp>
      <p:pic>
        <p:nvPicPr>
          <p:cNvPr id="3" name="图片 6" descr="荣德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76200"/>
            <a:ext cx="208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66" y="5095876"/>
            <a:ext cx="1223856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06E9DF-E99D-463E-AADD-4EA4C8E23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FA5C1-FEE4-4B34-967A-8820926E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 bwMode="auto"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9144000" cy="218598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B7E0EC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1800">
                <a:solidFill>
                  <a:prstClr val="white"/>
                </a:solidFill>
              </a:endParaRPr>
            </a:p>
          </p:txBody>
        </p:sp>
        <p:pic>
          <p:nvPicPr>
            <p:cNvPr id="4" name="图片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6638"/>
              <a:ext cx="9144000" cy="201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6" descr="荣德基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25" y="76200"/>
              <a:ext cx="15621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圆角矩形 5"/>
            <p:cNvSpPr/>
            <p:nvPr/>
          </p:nvSpPr>
          <p:spPr>
            <a:xfrm>
              <a:off x="958850" y="1708150"/>
              <a:ext cx="7226300" cy="134938"/>
            </a:xfrm>
            <a:prstGeom prst="roundRect">
              <a:avLst/>
            </a:prstGeom>
            <a:gradFill>
              <a:gsLst>
                <a:gs pos="0">
                  <a:srgbClr val="369434"/>
                </a:gs>
                <a:gs pos="100000">
                  <a:srgbClr val="89C270"/>
                </a:gs>
              </a:gsLst>
            </a:gradFill>
            <a:ln>
              <a:solidFill>
                <a:srgbClr val="539F36"/>
              </a:solidFill>
            </a:ln>
            <a:effectLst>
              <a:outerShdw blurRad="40000" dist="23000" dir="5400000" rotWithShape="0">
                <a:srgbClr val="000000">
                  <a:alpha val="2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18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>
    <p:checke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011CA7B8-676A-47E7-B2A8-0C3D84EB711D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C0BC0012-AC2C-49CA-B256-BD352EFE27F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2"/>
          <p:cNvSpPr>
            <a:spLocks noGrp="1"/>
          </p:cNvSpPr>
          <p:nvPr>
            <p:ph idx="1"/>
          </p:nvPr>
        </p:nvSpPr>
        <p:spPr bwMode="auto">
          <a:xfrm>
            <a:off x="1722852" y="3469520"/>
            <a:ext cx="8444139" cy="77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 flipV="1">
            <a:off x="3997953" y="3223353"/>
            <a:ext cx="4124569" cy="66923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5195172" y="3223356"/>
            <a:ext cx="2927349" cy="66920"/>
          </a:xfrm>
          <a:solidFill>
            <a:srgbClr val="F7B90E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6225990" y="3223038"/>
            <a:ext cx="1896532" cy="67238"/>
          </a:xfrm>
          <a:solidFill>
            <a:srgbClr val="92D050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4"/>
          </p:nvPr>
        </p:nvSpPr>
        <p:spPr>
          <a:xfrm>
            <a:off x="7246223" y="3223038"/>
            <a:ext cx="876300" cy="67239"/>
          </a:xfrm>
          <a:solidFill>
            <a:srgbClr val="2E75B6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3" name="标题 22"/>
          <p:cNvSpPr>
            <a:spLocks noGrp="1"/>
          </p:cNvSpPr>
          <p:nvPr>
            <p:ph type="title"/>
          </p:nvPr>
        </p:nvSpPr>
        <p:spPr>
          <a:xfrm>
            <a:off x="914537" y="1717913"/>
            <a:ext cx="10060772" cy="132588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>
    <p:checke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24308" y="960830"/>
            <a:ext cx="8084219" cy="132588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92486" y="2430860"/>
            <a:ext cx="6380391" cy="822960"/>
          </a:xfrm>
        </p:spPr>
        <p:txBody>
          <a:bodyPr/>
          <a:lstStyle>
            <a:lvl1pPr algn="l">
              <a:defRPr sz="24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checke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hecke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2907419" y="2667020"/>
            <a:ext cx="6908800" cy="16764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8BCCBC8-2ED8-4D41-99B7-CF2534F08D44}" type="datetimeFigureOut">
              <a:rPr lang="zh-CN" altLang="en-US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F1826543-FA22-4769-8014-544E5947D57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2F2946E-C056-4241-BC63-72DD16CD291C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80604020202020204" pitchFamily="34" charset="0"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buFont typeface="Arial" panose="02080604020202020204" pitchFamily="34" charset="0"/>
              <a:buNone/>
              <a:defRPr>
                <a:solidFill>
                  <a:srgbClr val="000000"/>
                </a:solidFill>
              </a:defRPr>
            </a:lvl1pPr>
          </a:lstStyle>
          <a:p>
            <a:fld id="{730A4A43-C396-42BB-86C2-532CCAFC38E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FFEC3410-3B77-438A-B7AE-AB624131F6A5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F74334F8-4248-4AA9-B2B9-B184F589480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06E9DF-E99D-463E-AADD-4EA4C8E23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FA5C1-FEE4-4B34-967A-8820926E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4BEF723-E238-4DE1-8635-0D82FFD04B7C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93905B90-8920-4230-A186-94BFCC7674C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348852A-6D68-4561-BDDC-A563F220D68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6BE9DA29-0D43-4625-A09E-30EABFE8122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2192000" cy="218598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B7E0EC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/>
          </a:p>
        </p:txBody>
      </p:sp>
      <p:pic>
        <p:nvPicPr>
          <p:cNvPr id="3" name="图片 6" descr="荣德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76200"/>
            <a:ext cx="208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66" y="5095876"/>
            <a:ext cx="1223856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0" y="0"/>
            <a:ext cx="12192000" cy="218598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B7E0EC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/>
          </a:p>
        </p:txBody>
      </p:sp>
      <p:pic>
        <p:nvPicPr>
          <p:cNvPr id="3" name="图片 6" descr="荣德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76200"/>
            <a:ext cx="208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66" y="5095876"/>
            <a:ext cx="1223856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fld id="{C9DE7C93-4B0A-4EE5-93F2-D99AC3EF260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fld id="{A03589C6-F445-42DF-8952-6953FB4A4AA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fld id="{34D5C301-D62C-4869-801F-1653F0732D3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1"/>
            <a:ext cx="5376672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fld id="{115F3A47-C97F-43A0-A28F-2AC60FC1B7A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8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fld id="{BCD2F113-1DE0-4586-AECC-593018466C1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fld id="{E4302690-0062-4CE5-AF84-C54C9DE3FFF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06E9DF-E99D-463E-AADD-4EA4C8E23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FA5C1-FEE4-4B34-967A-8820926E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3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fld id="{57590753-7B86-4F76-895F-D919E6830BD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fld id="{55D02CE5-109C-42DB-B559-82ED965D10B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CN" altLang="en-US" noProof="1" smtClean="0"/>
              <a:t>单击图标添加图片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fld id="{C41C40DD-8E9D-42EF-99A4-3B37914DFC0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fld id="{DFF1DBD9-6687-4CC5-9941-C158BBF5E4E7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FontTx/>
              <a:buNone/>
              <a:defRPr>
                <a:latin typeface="Calibri" panose="020F0502020204030204" pitchFamily="34" charset="0"/>
              </a:defRPr>
            </a:lvl1pPr>
          </a:lstStyle>
          <a:p>
            <a:fld id="{70582526-DD6C-4FF1-B1B9-44E739EACC1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fld id="{A906E9DF-E99D-463E-AADD-4EA4C8E23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9A9FA5C1-FEE4-4B34-967A-8820926E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A906E9DF-E99D-463E-AADD-4EA4C8E23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A9FA5C1-FEE4-4B34-967A-8820926E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06E9DF-E99D-463E-AADD-4EA4C8E23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FA5C1-FEE4-4B34-967A-8820926E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fld id="{A906E9DF-E99D-463E-AADD-4EA4C8E23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9A9FA5C1-FEE4-4B34-967A-8820926E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06E9DF-E99D-463E-AADD-4EA4C8E23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FA5C1-FEE4-4B34-967A-8820926E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06E9DF-E99D-463E-AADD-4EA4C8E23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FA5C1-FEE4-4B34-967A-8820926E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06E9DF-E99D-463E-AADD-4EA4C8E23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FA5C1-FEE4-4B34-967A-8820926E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06E9DF-E99D-463E-AADD-4EA4C8E23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FA5C1-FEE4-4B34-967A-8820926E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06E9DF-E99D-463E-AADD-4EA4C8E23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FA5C1-FEE4-4B34-967A-8820926E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06E9DF-E99D-463E-AADD-4EA4C8E23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FA5C1-FEE4-4B34-967A-8820926E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06E9DF-E99D-463E-AADD-4EA4C8E23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FA5C1-FEE4-4B34-967A-8820926E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06E9DF-E99D-463E-AADD-4EA4C8E23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FA5C1-FEE4-4B34-967A-8820926E83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2"/>
          <p:cNvSpPr>
            <a:spLocks noGrp="1"/>
          </p:cNvSpPr>
          <p:nvPr>
            <p:ph idx="1"/>
          </p:nvPr>
        </p:nvSpPr>
        <p:spPr bwMode="auto">
          <a:xfrm>
            <a:off x="1722852" y="3469520"/>
            <a:ext cx="8444139" cy="77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 flipV="1">
            <a:off x="3997953" y="3223353"/>
            <a:ext cx="4124569" cy="6692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5195172" y="3223356"/>
            <a:ext cx="2927349" cy="66920"/>
          </a:xfrm>
          <a:prstGeom prst="rect">
            <a:avLst/>
          </a:prstGeom>
          <a:solidFill>
            <a:srgbClr val="F7B90E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6225990" y="3223038"/>
            <a:ext cx="1896532" cy="67238"/>
          </a:xfrm>
          <a:prstGeom prst="rect">
            <a:avLst/>
          </a:prstGeom>
          <a:solidFill>
            <a:srgbClr val="92D050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4"/>
          </p:nvPr>
        </p:nvSpPr>
        <p:spPr>
          <a:xfrm>
            <a:off x="7246223" y="3223038"/>
            <a:ext cx="876300" cy="67239"/>
          </a:xfrm>
          <a:prstGeom prst="rect">
            <a:avLst/>
          </a:prstGeom>
          <a:solidFill>
            <a:srgbClr val="2E75B6"/>
          </a:solidFill>
        </p:spPr>
        <p:txBody>
          <a:bodyPr/>
          <a:lstStyle/>
          <a:p>
            <a:pPr lvl="0"/>
            <a:r>
              <a:rPr lang="zh-CN" altLang="en-US" noProof="0" smtClean="0"/>
              <a:t>单击图标添加图片</a:t>
            </a:r>
            <a:endParaRPr lang="zh-CN" altLang="en-US" noProof="0" dirty="0"/>
          </a:p>
        </p:txBody>
      </p:sp>
      <p:sp>
        <p:nvSpPr>
          <p:cNvPr id="23" name="标题 22"/>
          <p:cNvSpPr>
            <a:spLocks noGrp="1"/>
          </p:cNvSpPr>
          <p:nvPr>
            <p:ph type="title"/>
          </p:nvPr>
        </p:nvSpPr>
        <p:spPr>
          <a:xfrm>
            <a:off x="914537" y="1717913"/>
            <a:ext cx="10060772" cy="13258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>
    <p:checker dir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24308" y="960830"/>
            <a:ext cx="8084219" cy="1325880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92486" y="2430860"/>
            <a:ext cx="6380391" cy="822960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algn="l">
              <a:defRPr sz="1800"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checker dir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hecker dir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2907419" y="2667020"/>
            <a:ext cx="6908800" cy="16764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35A58F2-44E7-4B27-90CC-C443643EB901}" type="datetimeFigureOut">
              <a:rPr lang="zh-CN" altLang="en-US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defTabSz="914400">
              <a:defRPr>
                <a:solidFill>
                  <a:srgbClr val="000000"/>
                </a:solidFill>
              </a:defRPr>
            </a:lvl1pPr>
          </a:lstStyle>
          <a:p>
            <a:fld id="{DA201898-0CD3-4EE3-9103-628D5ED0790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checker dir="vert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theme" Target="../theme/theme10.xml"/><Relationship Id="rId8" Type="http://schemas.openxmlformats.org/officeDocument/2006/relationships/image" Target="../media/image4.png"/><Relationship Id="rId7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4.xml"/><Relationship Id="rId11" Type="http://schemas.openxmlformats.org/officeDocument/2006/relationships/theme" Target="../theme/theme11.xml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03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1" Type="http://schemas.openxmlformats.org/officeDocument/2006/relationships/theme" Target="../theme/theme12.xml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12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2.xml"/><Relationship Id="rId11" Type="http://schemas.openxmlformats.org/officeDocument/2006/relationships/theme" Target="../theme/theme13.xml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21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31.xml"/><Relationship Id="rId18" Type="http://schemas.openxmlformats.org/officeDocument/2006/relationships/theme" Target="../theme/theme14.xml"/><Relationship Id="rId17" Type="http://schemas.openxmlformats.org/officeDocument/2006/relationships/image" Target="../media/image4.png"/><Relationship Id="rId16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0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4.xml"/><Relationship Id="rId8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7.xml"/><Relationship Id="rId12" Type="http://schemas.openxmlformats.org/officeDocument/2006/relationships/theme" Target="../theme/theme15.xml"/><Relationship Id="rId11" Type="http://schemas.openxmlformats.org/officeDocument/2006/relationships/image" Target="../media/image4.png"/><Relationship Id="rId10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46.xml"/></Relationships>
</file>

<file path=ppt/slideMasters/_rels/slideMaster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4.xml"/><Relationship Id="rId8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7.xml"/><Relationship Id="rId12" Type="http://schemas.openxmlformats.org/officeDocument/2006/relationships/theme" Target="../theme/theme16.xml"/><Relationship Id="rId11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56.xml"/></Relationships>
</file>

<file path=ppt/slideMasters/_rels/slideMaster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5.xml"/><Relationship Id="rId8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68.xml"/><Relationship Id="rId13" Type="http://schemas.openxmlformats.org/officeDocument/2006/relationships/theme" Target="../theme/theme17.xml"/><Relationship Id="rId12" Type="http://schemas.openxmlformats.org/officeDocument/2006/relationships/image" Target="../media/image9.jpeg"/><Relationship Id="rId11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67.xml"/></Relationships>
</file>

<file path=ppt/slideMasters/_rels/slideMaster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6.xml"/><Relationship Id="rId8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9.xml"/><Relationship Id="rId13" Type="http://schemas.openxmlformats.org/officeDocument/2006/relationships/theme" Target="../theme/theme18.xml"/><Relationship Id="rId12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7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image" Target="../media/image4.png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1" Type="http://schemas.openxmlformats.org/officeDocument/2006/relationships/theme" Target="../theme/theme4.xml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1" Type="http://schemas.openxmlformats.org/officeDocument/2006/relationships/theme" Target="../theme/theme5.xml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8" Type="http://schemas.openxmlformats.org/officeDocument/2006/relationships/theme" Target="../theme/theme6.xml"/><Relationship Id="rId17" Type="http://schemas.openxmlformats.org/officeDocument/2006/relationships/image" Target="../media/image4.png"/><Relationship Id="rId16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2.xml"/><Relationship Id="rId8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0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11" Type="http://schemas.openxmlformats.org/officeDocument/2006/relationships/image" Target="../media/image4.png"/><Relationship Id="rId1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0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3.xml"/><Relationship Id="rId1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3" Type="http://schemas.openxmlformats.org/officeDocument/2006/relationships/theme" Target="../theme/theme9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718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fld id="{A906E9DF-E99D-463E-AADD-4EA4C8E23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fld id="{9A9FA5C1-FEE4-4B34-967A-8820926E833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checker dir="vert"/>
  </p:transition>
  <p:timing>
    <p:tnLst>
      <p:par>
        <p:cTn id="1" dur="indefinite" restart="never" nodeType="tmRoot"/>
      </p:par>
    </p:tnLst>
  </p:timing>
  <p:txStyles>
    <p:titleStyle>
      <a:lvl1pPr marL="319405" indent="-319405" algn="r" rtl="0" eaLnBrk="1" fontAlgn="base" hangingPunct="1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405" indent="-319405" algn="r" rtl="0" eaLnBrk="1" fontAlgn="base" hangingPunct="1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  <a:ea typeface="方正姚体" pitchFamily="2" charset="-122"/>
        </a:defRPr>
      </a:lvl2pPr>
      <a:lvl3pPr marL="319405" indent="-319405" algn="r" rtl="0" eaLnBrk="1" fontAlgn="base" hangingPunct="1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  <a:ea typeface="方正姚体" pitchFamily="2" charset="-122"/>
        </a:defRPr>
      </a:lvl3pPr>
      <a:lvl4pPr marL="319405" indent="-319405" algn="r" rtl="0" eaLnBrk="1" fontAlgn="base" hangingPunct="1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  <a:ea typeface="方正姚体" pitchFamily="2" charset="-122"/>
        </a:defRPr>
      </a:lvl4pPr>
      <a:lvl5pPr marL="319405" indent="-319405" algn="r" rtl="0" eaLnBrk="1" fontAlgn="base" hangingPunct="1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  <a:ea typeface="方正姚体" pitchFamily="2" charset="-122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rtl="0" eaLnBrk="1" fontAlgn="base" hangingPunct="1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8005" indent="-182880" algn="l" rtl="0" eaLnBrk="1" fontAlgn="base" hangingPunct="1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880" algn="l" rtl="0" eaLnBrk="1" fontAlgn="base" hangingPunct="1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7280" indent="-182880" algn="l" rtl="0" eaLnBrk="1" fontAlgn="base" hangingPunct="1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380" indent="-182880" algn="l" rtl="0" eaLnBrk="1" fontAlgn="base" hangingPunct="1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1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</p:sldLayoutIdLst>
  <p:transition>
    <p:checker dir="vert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5pPr>
      <a:lvl6pPr marL="41148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82296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23444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64592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342900" indent="-342900" algn="ctr" rtl="0" eaLnBrk="1" fontAlgn="base" hangingPunct="1">
        <a:lnSpc>
          <a:spcPct val="90000"/>
        </a:lnSpc>
        <a:spcBef>
          <a:spcPts val="900"/>
        </a:spcBef>
        <a:spcAft>
          <a:spcPct val="0"/>
        </a:spcAft>
        <a:buFont typeface="Arial" panose="02080604020202020204" pitchFamily="34" charset="0"/>
        <a:defRPr sz="28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1pPr>
      <a:lvl2pPr marL="61595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51025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1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标题占位符 1"/>
          <p:cNvSpPr>
            <a:spLocks noGrp="1"/>
          </p:cNvSpPr>
          <p:nvPr>
            <p:ph type="title"/>
          </p:nvPr>
        </p:nvSpPr>
        <p:spPr bwMode="auto">
          <a:xfrm>
            <a:off x="4476751" y="1820863"/>
            <a:ext cx="32385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大</a:t>
            </a:r>
            <a:endParaRPr lang="zh-CN" altLang="en-US" smtClean="0"/>
          </a:p>
        </p:txBody>
      </p:sp>
      <p:sp>
        <p:nvSpPr>
          <p:cNvPr id="2052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63534" y="3381376"/>
            <a:ext cx="306493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小</a:t>
            </a:r>
            <a:endParaRPr lang="zh-CN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</p:sldLayoutIdLst>
  <p:transition>
    <p:checker dir="vert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5pPr>
      <a:lvl6pPr marL="41148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82296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23444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64592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342900" indent="-342900" algn="ctr" rtl="0" eaLnBrk="1" fontAlgn="base" hangingPunct="1">
        <a:lnSpc>
          <a:spcPct val="90000"/>
        </a:lnSpc>
        <a:spcBef>
          <a:spcPts val="900"/>
        </a:spcBef>
        <a:spcAft>
          <a:spcPct val="0"/>
        </a:spcAft>
        <a:buFont typeface="Arial" panose="02080604020202020204" pitchFamily="34" charset="0"/>
        <a:defRPr sz="28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1pPr>
      <a:lvl2pPr marL="61595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51025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1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标题占位符 1"/>
          <p:cNvSpPr>
            <a:spLocks noGrp="1"/>
          </p:cNvSpPr>
          <p:nvPr>
            <p:ph type="title"/>
          </p:nvPr>
        </p:nvSpPr>
        <p:spPr bwMode="auto">
          <a:xfrm>
            <a:off x="4476751" y="1820863"/>
            <a:ext cx="32385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大</a:t>
            </a:r>
            <a:endParaRPr lang="zh-CN" altLang="en-US" smtClean="0"/>
          </a:p>
        </p:txBody>
      </p:sp>
      <p:sp>
        <p:nvSpPr>
          <p:cNvPr id="3076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63534" y="3381376"/>
            <a:ext cx="306493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小</a:t>
            </a:r>
            <a:endParaRPr lang="zh-CN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</p:sldLayoutIdLst>
  <p:transition>
    <p:checker dir="vert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5pPr>
      <a:lvl6pPr marL="41148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82296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23444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64592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342900" indent="-342900" algn="ctr" rtl="0" eaLnBrk="1" fontAlgn="base" hangingPunct="1">
        <a:lnSpc>
          <a:spcPct val="90000"/>
        </a:lnSpc>
        <a:spcBef>
          <a:spcPts val="900"/>
        </a:spcBef>
        <a:spcAft>
          <a:spcPct val="0"/>
        </a:spcAft>
        <a:buFont typeface="Arial" panose="02080604020202020204" pitchFamily="34" charset="0"/>
        <a:defRPr sz="28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1pPr>
      <a:lvl2pPr marL="61595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51025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1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标题占位符 1"/>
          <p:cNvSpPr>
            <a:spLocks noGrp="1"/>
          </p:cNvSpPr>
          <p:nvPr>
            <p:ph type="title"/>
          </p:nvPr>
        </p:nvSpPr>
        <p:spPr bwMode="auto">
          <a:xfrm>
            <a:off x="4476751" y="1820863"/>
            <a:ext cx="32385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大</a:t>
            </a:r>
            <a:endParaRPr lang="zh-CN" altLang="en-US" smtClean="0"/>
          </a:p>
        </p:txBody>
      </p:sp>
      <p:sp>
        <p:nvSpPr>
          <p:cNvPr id="4100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63534" y="3381376"/>
            <a:ext cx="306493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小</a:t>
            </a:r>
            <a:endParaRPr lang="zh-CN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</p:sldLayoutIdLst>
  <p:transition>
    <p:checker dir="vert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5pPr>
      <a:lvl6pPr marL="41148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82296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23444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64592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342900" indent="-342900" algn="ctr" rtl="0" eaLnBrk="1" fontAlgn="base" hangingPunct="1">
        <a:lnSpc>
          <a:spcPct val="90000"/>
        </a:lnSpc>
        <a:spcBef>
          <a:spcPts val="900"/>
        </a:spcBef>
        <a:spcAft>
          <a:spcPct val="0"/>
        </a:spcAft>
        <a:buFont typeface="Arial" panose="02080604020202020204" pitchFamily="34" charset="0"/>
        <a:defRPr sz="28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1pPr>
      <a:lvl2pPr marL="61595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51025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1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标题占位符 1"/>
          <p:cNvSpPr>
            <a:spLocks noGrp="1"/>
          </p:cNvSpPr>
          <p:nvPr>
            <p:ph type="title"/>
          </p:nvPr>
        </p:nvSpPr>
        <p:spPr bwMode="auto">
          <a:xfrm>
            <a:off x="4476751" y="1820863"/>
            <a:ext cx="32385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大</a:t>
            </a:r>
            <a:endParaRPr lang="zh-CN" altLang="en-US" smtClean="0"/>
          </a:p>
        </p:txBody>
      </p:sp>
      <p:sp>
        <p:nvSpPr>
          <p:cNvPr id="5124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63534" y="3381376"/>
            <a:ext cx="306493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小</a:t>
            </a:r>
            <a:endParaRPr lang="zh-CN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</p:sldLayoutIdLst>
  <p:transition>
    <p:checker dir="vert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5pPr>
      <a:lvl6pPr marL="41148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82296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23444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64592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342900" indent="-342900" algn="ctr" rtl="0" eaLnBrk="1" fontAlgn="base" hangingPunct="1">
        <a:lnSpc>
          <a:spcPct val="90000"/>
        </a:lnSpc>
        <a:spcBef>
          <a:spcPts val="900"/>
        </a:spcBef>
        <a:spcAft>
          <a:spcPct val="0"/>
        </a:spcAft>
        <a:buFont typeface="Arial" panose="02080604020202020204" pitchFamily="34" charset="0"/>
        <a:defRPr sz="28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1pPr>
      <a:lvl2pPr marL="61595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51025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1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标题占位符 1"/>
          <p:cNvSpPr>
            <a:spLocks noGrp="1"/>
          </p:cNvSpPr>
          <p:nvPr>
            <p:ph type="title"/>
          </p:nvPr>
        </p:nvSpPr>
        <p:spPr bwMode="auto">
          <a:xfrm>
            <a:off x="4476751" y="1820863"/>
            <a:ext cx="32385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大</a:t>
            </a:r>
            <a:endParaRPr lang="zh-CN" altLang="en-US" smtClean="0"/>
          </a:p>
        </p:txBody>
      </p:sp>
      <p:sp>
        <p:nvSpPr>
          <p:cNvPr id="6148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63534" y="3381376"/>
            <a:ext cx="306493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小</a:t>
            </a:r>
            <a:endParaRPr lang="zh-CN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</p:sldLayoutIdLst>
  <p:transition>
    <p:checker dir="vert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5pPr>
      <a:lvl6pPr marL="41148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82296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23444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64592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342900" indent="-342900" algn="ctr" rtl="0" eaLnBrk="1" fontAlgn="base" hangingPunct="1">
        <a:lnSpc>
          <a:spcPct val="90000"/>
        </a:lnSpc>
        <a:spcBef>
          <a:spcPts val="900"/>
        </a:spcBef>
        <a:spcAft>
          <a:spcPct val="0"/>
        </a:spcAft>
        <a:buFont typeface="Arial" panose="02080604020202020204" pitchFamily="34" charset="0"/>
        <a:defRPr sz="28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1pPr>
      <a:lvl2pPr marL="61595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51025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9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3076" name="Rectangle 4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defTabSz="914400">
              <a:buFont typeface="Arial" panose="02080604020202020204" pitchFamily="34" charset="0"/>
              <a:buNone/>
              <a:defRPr sz="1400" noProof="1">
                <a:solidFill>
                  <a:srgbClr val="000000"/>
                </a:solidFill>
                <a:latin typeface="Arial" panose="0208060402020202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3077" name="Rectangle 5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 defTabSz="914400">
              <a:buFont typeface="Arial" panose="02080604020202020204" pitchFamily="34" charset="0"/>
              <a:buNone/>
              <a:defRPr sz="1400" noProof="1">
                <a:solidFill>
                  <a:srgbClr val="000000"/>
                </a:solidFill>
                <a:latin typeface="Arial" panose="0208060402020202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3078" name="Rectangle 6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defTabSz="914400">
              <a:buFont typeface="Arial" panose="02080604020202020204" pitchFamily="34" charset="0"/>
              <a:buNone/>
              <a:defRPr sz="1400">
                <a:solidFill>
                  <a:srgbClr val="000000"/>
                </a:solidFill>
                <a:latin typeface="Arial" panose="02080604020202020204" pitchFamily="34" charset="0"/>
              </a:defRPr>
            </a:lvl1pPr>
          </a:lstStyle>
          <a:p>
            <a:fld id="{A8ED4894-453F-4D1A-A12D-66C449FB93A8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buFont typeface="Arial" panose="02080604020202020204" pitchFamily="34" charset="0"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buFont typeface="Arial" panose="02080604020202020204" pitchFamily="34" charset="0"/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buFont typeface="Arial" panose="02080604020202020204" pitchFamily="34" charset="0"/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buFont typeface="Arial" panose="02080604020202020204" pitchFamily="34" charset="0"/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buFont typeface="Arial" panose="02080604020202020204" pitchFamily="34" charset="0"/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buFont typeface="Arial" panose="02080604020202020204" pitchFamily="34" charset="0"/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buFont typeface="Arial" panose="02080604020202020204" pitchFamily="34" charset="0"/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buFont typeface="Arial" panose="02080604020202020204" pitchFamily="34" charset="0"/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buFont typeface="Arial" panose="02080604020202020204" pitchFamily="34" charset="0"/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8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1" fontAlgn="base" hangingPunct="1">
        <a:spcBef>
          <a:spcPct val="20000"/>
        </a:spcBef>
        <a:spcAft>
          <a:spcPct val="0"/>
        </a:spcAft>
        <a:buFont typeface="Arial" panose="0208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1" fontAlgn="base" hangingPunct="1">
        <a:spcBef>
          <a:spcPct val="20000"/>
        </a:spcBef>
        <a:spcAft>
          <a:spcPct val="0"/>
        </a:spcAft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1" fontAlgn="base" hangingPunct="1">
        <a:spcBef>
          <a:spcPct val="20000"/>
        </a:spcBef>
        <a:spcAft>
          <a:spcPct val="0"/>
        </a:spcAft>
        <a:buFont typeface="Arial" panose="0208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1" fontAlgn="base" hangingPunct="1">
        <a:spcBef>
          <a:spcPct val="20000"/>
        </a:spcBef>
        <a:spcAft>
          <a:spcPct val="0"/>
        </a:spcAft>
        <a:buFont typeface="Arial" panose="0208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宋体" panose="02010600030101010101" pitchFamily="2" charset="-122"/>
          <a:cs typeface="+mn-cs"/>
        </a:defRPr>
      </a:lvl2pPr>
      <a:lvl3pPr marL="914400" lvl="2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宋体" panose="02010600030101010101" pitchFamily="2" charset="-122"/>
          <a:cs typeface="+mn-cs"/>
        </a:defRPr>
      </a:lvl3pPr>
      <a:lvl4pPr marL="1371600" lvl="3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宋体" panose="02010600030101010101" pitchFamily="2" charset="-122"/>
          <a:cs typeface="+mn-cs"/>
        </a:defRPr>
      </a:lvl4pPr>
      <a:lvl5pPr marL="1828800" lvl="4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宋体" panose="02010600030101010101" pitchFamily="2" charset="-122"/>
          <a:cs typeface="+mn-cs"/>
        </a:defRPr>
      </a:lvl5pPr>
      <a:lvl6pPr marL="2286000" lvl="5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宋体" panose="02010600030101010101" pitchFamily="2" charset="-122"/>
          <a:cs typeface="+mn-cs"/>
        </a:defRPr>
      </a:lvl6pPr>
      <a:lvl7pPr marL="2743200" lvl="6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宋体" panose="02010600030101010101" pitchFamily="2" charset="-122"/>
          <a:cs typeface="+mn-cs"/>
        </a:defRPr>
      </a:lvl7pPr>
      <a:lvl8pPr marL="3200400" lvl="7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宋体" panose="02010600030101010101" pitchFamily="2" charset="-122"/>
          <a:cs typeface="+mn-cs"/>
        </a:defRPr>
      </a:lvl8pPr>
      <a:lvl9pPr marL="3657600" lvl="8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4099" name="文本占位符 1026"/>
          <p:cNvSpPr>
            <a:spLocks noGrp="1" noChangeArrowheads="1"/>
          </p:cNvSpPr>
          <p:nvPr>
            <p:ph type="body" idx="9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fld id="{F37F2C35-455C-4CD0-B261-4010D8E39717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fld id="{6D65CAE6-51AB-4505-BBE0-83A7E5524B7B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ransition spd="med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330CCF9E-D6CD-4B82-A63E-CA013831EFCA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E3611318-4D5A-465D-936C-DC588AA66CBD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1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标题占位符 1"/>
          <p:cNvSpPr>
            <a:spLocks noGrp="1"/>
          </p:cNvSpPr>
          <p:nvPr>
            <p:ph type="title"/>
          </p:nvPr>
        </p:nvSpPr>
        <p:spPr bwMode="auto">
          <a:xfrm>
            <a:off x="4476751" y="1820863"/>
            <a:ext cx="32385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大</a:t>
            </a:r>
            <a:endParaRPr lang="zh-CN" altLang="en-US" smtClean="0"/>
          </a:p>
        </p:txBody>
      </p:sp>
      <p:sp>
        <p:nvSpPr>
          <p:cNvPr id="1028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63534" y="3381376"/>
            <a:ext cx="306493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小</a:t>
            </a:r>
            <a:endParaRPr lang="zh-CN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transition>
    <p:checker dir="vert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5pPr>
      <a:lvl6pPr marL="41148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82296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23444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64592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342900" indent="-342900" algn="ctr" rtl="0" eaLnBrk="1" fontAlgn="base" hangingPunct="1">
        <a:lnSpc>
          <a:spcPct val="90000"/>
        </a:lnSpc>
        <a:spcBef>
          <a:spcPts val="900"/>
        </a:spcBef>
        <a:spcAft>
          <a:spcPct val="0"/>
        </a:spcAft>
        <a:buFont typeface="Arial" panose="02080604020202020204" pitchFamily="34" charset="0"/>
        <a:defRPr sz="28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1pPr>
      <a:lvl2pPr marL="61595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51025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1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标题占位符 1"/>
          <p:cNvSpPr>
            <a:spLocks noGrp="1"/>
          </p:cNvSpPr>
          <p:nvPr>
            <p:ph type="title"/>
          </p:nvPr>
        </p:nvSpPr>
        <p:spPr bwMode="auto">
          <a:xfrm>
            <a:off x="4476751" y="1820863"/>
            <a:ext cx="32385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大</a:t>
            </a:r>
            <a:endParaRPr lang="zh-CN" altLang="en-US" smtClean="0"/>
          </a:p>
        </p:txBody>
      </p:sp>
      <p:sp>
        <p:nvSpPr>
          <p:cNvPr id="2052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63534" y="3381376"/>
            <a:ext cx="306493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小</a:t>
            </a:r>
            <a:endParaRPr lang="zh-CN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ransition>
    <p:checker dir="vert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5pPr>
      <a:lvl6pPr marL="41148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82296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23444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64592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342900" indent="-342900" algn="ctr" rtl="0" eaLnBrk="1" fontAlgn="base" hangingPunct="1">
        <a:lnSpc>
          <a:spcPct val="90000"/>
        </a:lnSpc>
        <a:spcBef>
          <a:spcPts val="900"/>
        </a:spcBef>
        <a:spcAft>
          <a:spcPct val="0"/>
        </a:spcAft>
        <a:buFont typeface="Arial" panose="02080604020202020204" pitchFamily="34" charset="0"/>
        <a:defRPr sz="28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1pPr>
      <a:lvl2pPr marL="61595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51025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1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标题占位符 1"/>
          <p:cNvSpPr>
            <a:spLocks noGrp="1"/>
          </p:cNvSpPr>
          <p:nvPr>
            <p:ph type="title"/>
          </p:nvPr>
        </p:nvSpPr>
        <p:spPr bwMode="auto">
          <a:xfrm>
            <a:off x="4476751" y="1820863"/>
            <a:ext cx="32385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大</a:t>
            </a:r>
            <a:endParaRPr lang="zh-CN" altLang="en-US" smtClean="0"/>
          </a:p>
        </p:txBody>
      </p:sp>
      <p:sp>
        <p:nvSpPr>
          <p:cNvPr id="3076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63534" y="3381376"/>
            <a:ext cx="306493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小</a:t>
            </a:r>
            <a:endParaRPr lang="zh-CN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ransition>
    <p:checker dir="vert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5pPr>
      <a:lvl6pPr marL="41148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82296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23444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64592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342900" indent="-342900" algn="ctr" rtl="0" eaLnBrk="1" fontAlgn="base" hangingPunct="1">
        <a:lnSpc>
          <a:spcPct val="90000"/>
        </a:lnSpc>
        <a:spcBef>
          <a:spcPts val="900"/>
        </a:spcBef>
        <a:spcAft>
          <a:spcPct val="0"/>
        </a:spcAft>
        <a:buFont typeface="Arial" panose="02080604020202020204" pitchFamily="34" charset="0"/>
        <a:defRPr sz="28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1pPr>
      <a:lvl2pPr marL="61595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51025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1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标题占位符 1"/>
          <p:cNvSpPr>
            <a:spLocks noGrp="1"/>
          </p:cNvSpPr>
          <p:nvPr>
            <p:ph type="title"/>
          </p:nvPr>
        </p:nvSpPr>
        <p:spPr bwMode="auto">
          <a:xfrm>
            <a:off x="4476751" y="1820863"/>
            <a:ext cx="32385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大</a:t>
            </a:r>
            <a:endParaRPr lang="zh-CN" altLang="en-US" smtClean="0"/>
          </a:p>
        </p:txBody>
      </p:sp>
      <p:sp>
        <p:nvSpPr>
          <p:cNvPr id="4100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63534" y="3381376"/>
            <a:ext cx="306493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小</a:t>
            </a:r>
            <a:endParaRPr lang="zh-CN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transition>
    <p:checker dir="vert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5pPr>
      <a:lvl6pPr marL="41148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82296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23444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64592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342900" indent="-342900" algn="ctr" rtl="0" eaLnBrk="1" fontAlgn="base" hangingPunct="1">
        <a:lnSpc>
          <a:spcPct val="90000"/>
        </a:lnSpc>
        <a:spcBef>
          <a:spcPts val="900"/>
        </a:spcBef>
        <a:spcAft>
          <a:spcPct val="0"/>
        </a:spcAft>
        <a:buFont typeface="Arial" panose="02080604020202020204" pitchFamily="34" charset="0"/>
        <a:defRPr sz="28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1pPr>
      <a:lvl2pPr marL="61595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51025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1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标题占位符 1"/>
          <p:cNvSpPr>
            <a:spLocks noGrp="1"/>
          </p:cNvSpPr>
          <p:nvPr>
            <p:ph type="title"/>
          </p:nvPr>
        </p:nvSpPr>
        <p:spPr bwMode="auto">
          <a:xfrm>
            <a:off x="4476751" y="1820863"/>
            <a:ext cx="32385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大</a:t>
            </a:r>
            <a:endParaRPr lang="zh-CN" altLang="en-US" smtClean="0"/>
          </a:p>
        </p:txBody>
      </p:sp>
      <p:sp>
        <p:nvSpPr>
          <p:cNvPr id="5124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63534" y="3381376"/>
            <a:ext cx="306493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小</a:t>
            </a:r>
            <a:endParaRPr lang="zh-CN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</p:sldLayoutIdLst>
  <p:transition>
    <p:checker dir="vert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5pPr>
      <a:lvl6pPr marL="41148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82296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23444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64592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342900" indent="-342900" algn="ctr" rtl="0" eaLnBrk="1" fontAlgn="base" hangingPunct="1">
        <a:lnSpc>
          <a:spcPct val="90000"/>
        </a:lnSpc>
        <a:spcBef>
          <a:spcPts val="900"/>
        </a:spcBef>
        <a:spcAft>
          <a:spcPct val="0"/>
        </a:spcAft>
        <a:buFont typeface="Arial" panose="02080604020202020204" pitchFamily="34" charset="0"/>
        <a:defRPr sz="28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1pPr>
      <a:lvl2pPr marL="61595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51025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1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标题占位符 1"/>
          <p:cNvSpPr>
            <a:spLocks noGrp="1"/>
          </p:cNvSpPr>
          <p:nvPr>
            <p:ph type="title"/>
          </p:nvPr>
        </p:nvSpPr>
        <p:spPr bwMode="auto">
          <a:xfrm>
            <a:off x="4476751" y="1820863"/>
            <a:ext cx="32385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大</a:t>
            </a:r>
            <a:endParaRPr lang="zh-CN" altLang="en-US" smtClean="0"/>
          </a:p>
        </p:txBody>
      </p:sp>
      <p:sp>
        <p:nvSpPr>
          <p:cNvPr id="6148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63534" y="3381376"/>
            <a:ext cx="306493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小</a:t>
            </a:r>
            <a:endParaRPr lang="zh-CN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p:transition>
    <p:checker dir="vert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</a:defRPr>
      </a:lvl5pPr>
      <a:lvl6pPr marL="41148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82296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23444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64592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342900" indent="-342900" algn="ctr" rtl="0" eaLnBrk="1" fontAlgn="base" hangingPunct="1">
        <a:lnSpc>
          <a:spcPct val="90000"/>
        </a:lnSpc>
        <a:spcBef>
          <a:spcPts val="900"/>
        </a:spcBef>
        <a:spcAft>
          <a:spcPct val="0"/>
        </a:spcAft>
        <a:buFont typeface="Arial" panose="02080604020202020204" pitchFamily="34" charset="0"/>
        <a:defRPr sz="28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1pPr>
      <a:lvl2pPr marL="61595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51025" indent="-205105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Font typeface="Arial" panose="0208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9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3076" name="Rectangle 4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defTabSz="914400">
              <a:buFont typeface="Arial" panose="02080604020202020204" pitchFamily="34" charset="0"/>
              <a:buNone/>
              <a:defRPr sz="1400" noProof="1">
                <a:solidFill>
                  <a:srgbClr val="000000"/>
                </a:solidFill>
                <a:latin typeface="Arial" panose="0208060402020202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3077" name="Rectangle 5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 defTabSz="914400">
              <a:buFont typeface="Arial" panose="02080604020202020204" pitchFamily="34" charset="0"/>
              <a:buNone/>
              <a:defRPr sz="1400" noProof="1">
                <a:solidFill>
                  <a:srgbClr val="000000"/>
                </a:solidFill>
                <a:latin typeface="Arial" panose="02080604020202020204" pitchFamily="34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3078" name="Rectangle 6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defTabSz="914400">
              <a:buFont typeface="Arial" panose="02080604020202020204" pitchFamily="34" charset="0"/>
              <a:buNone/>
              <a:defRPr sz="1400">
                <a:solidFill>
                  <a:srgbClr val="000000"/>
                </a:solidFill>
                <a:latin typeface="Arial" panose="02080604020202020204" pitchFamily="34" charset="0"/>
              </a:defRPr>
            </a:lvl1pPr>
          </a:lstStyle>
          <a:p>
            <a:fld id="{35E73D61-7E26-4290-823A-01A6CA261457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buFont typeface="Arial" panose="02080604020202020204" pitchFamily="34" charset="0"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buFont typeface="Arial" panose="02080604020202020204" pitchFamily="34" charset="0"/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buFont typeface="Arial" panose="02080604020202020204" pitchFamily="34" charset="0"/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buFont typeface="Arial" panose="02080604020202020204" pitchFamily="34" charset="0"/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buFont typeface="Arial" panose="02080604020202020204" pitchFamily="34" charset="0"/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buFont typeface="Arial" panose="02080604020202020204" pitchFamily="34" charset="0"/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buFont typeface="Arial" panose="02080604020202020204" pitchFamily="34" charset="0"/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buFont typeface="Arial" panose="02080604020202020204" pitchFamily="34" charset="0"/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buFont typeface="Arial" panose="02080604020202020204" pitchFamily="34" charset="0"/>
        <a:defRPr sz="4400">
          <a:solidFill>
            <a:schemeClr val="tx2"/>
          </a:solidFill>
          <a:latin typeface="Arial" panose="0208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8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1" fontAlgn="base" hangingPunct="1">
        <a:spcBef>
          <a:spcPct val="20000"/>
        </a:spcBef>
        <a:spcAft>
          <a:spcPct val="0"/>
        </a:spcAft>
        <a:buFont typeface="Arial" panose="0208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1" fontAlgn="base" hangingPunct="1">
        <a:spcBef>
          <a:spcPct val="20000"/>
        </a:spcBef>
        <a:spcAft>
          <a:spcPct val="0"/>
        </a:spcAft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1" fontAlgn="base" hangingPunct="1">
        <a:spcBef>
          <a:spcPct val="20000"/>
        </a:spcBef>
        <a:spcAft>
          <a:spcPct val="0"/>
        </a:spcAft>
        <a:buFont typeface="Arial" panose="0208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1" fontAlgn="base" hangingPunct="1">
        <a:spcBef>
          <a:spcPct val="20000"/>
        </a:spcBef>
        <a:spcAft>
          <a:spcPct val="0"/>
        </a:spcAft>
        <a:buFont typeface="Arial" panose="0208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宋体" panose="02010600030101010101" pitchFamily="2" charset="-122"/>
          <a:cs typeface="+mn-cs"/>
        </a:defRPr>
      </a:lvl2pPr>
      <a:lvl3pPr marL="914400" lvl="2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宋体" panose="02010600030101010101" pitchFamily="2" charset="-122"/>
          <a:cs typeface="+mn-cs"/>
        </a:defRPr>
      </a:lvl3pPr>
      <a:lvl4pPr marL="1371600" lvl="3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宋体" panose="02010600030101010101" pitchFamily="2" charset="-122"/>
          <a:cs typeface="+mn-cs"/>
        </a:defRPr>
      </a:lvl4pPr>
      <a:lvl5pPr marL="1828800" lvl="4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宋体" panose="02010600030101010101" pitchFamily="2" charset="-122"/>
          <a:cs typeface="+mn-cs"/>
        </a:defRPr>
      </a:lvl5pPr>
      <a:lvl6pPr marL="2286000" lvl="5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宋体" panose="02010600030101010101" pitchFamily="2" charset="-122"/>
          <a:cs typeface="+mn-cs"/>
        </a:defRPr>
      </a:lvl6pPr>
      <a:lvl7pPr marL="2743200" lvl="6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宋体" panose="02010600030101010101" pitchFamily="2" charset="-122"/>
          <a:cs typeface="+mn-cs"/>
        </a:defRPr>
      </a:lvl7pPr>
      <a:lvl8pPr marL="3200400" lvl="7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宋体" panose="02010600030101010101" pitchFamily="2" charset="-122"/>
          <a:cs typeface="+mn-cs"/>
        </a:defRPr>
      </a:lvl8pPr>
      <a:lvl9pPr marL="3657600" lvl="8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718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fld id="{A906E9DF-E99D-463E-AADD-4EA4C8E235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fld id="{9A9FA5C1-FEE4-4B34-967A-8820926E833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>
    <p:checker dir="vert"/>
  </p:transition>
  <p:timing>
    <p:tnLst>
      <p:par>
        <p:cTn id="1" dur="indefinite" restart="never" nodeType="tmRoot"/>
      </p:par>
    </p:tnLst>
  </p:timing>
  <p:txStyles>
    <p:titleStyle>
      <a:lvl1pPr marL="319405" indent="-319405" algn="r" rtl="0" eaLnBrk="1" fontAlgn="base" hangingPunct="1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405" indent="-319405" algn="r" rtl="0" eaLnBrk="1" fontAlgn="base" hangingPunct="1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  <a:ea typeface="方正姚体" pitchFamily="2" charset="-122"/>
        </a:defRPr>
      </a:lvl2pPr>
      <a:lvl3pPr marL="319405" indent="-319405" algn="r" rtl="0" eaLnBrk="1" fontAlgn="base" hangingPunct="1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  <a:ea typeface="方正姚体" pitchFamily="2" charset="-122"/>
        </a:defRPr>
      </a:lvl3pPr>
      <a:lvl4pPr marL="319405" indent="-319405" algn="r" rtl="0" eaLnBrk="1" fontAlgn="base" hangingPunct="1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  <a:ea typeface="方正姚体" pitchFamily="2" charset="-122"/>
        </a:defRPr>
      </a:lvl4pPr>
      <a:lvl5pPr marL="319405" indent="-319405" algn="r" rtl="0" eaLnBrk="1" fontAlgn="base" hangingPunct="1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  <a:ea typeface="方正姚体" pitchFamily="2" charset="-122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rtl="0" eaLnBrk="1" fontAlgn="base" hangingPunct="1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8005" indent="-182880" algn="l" rtl="0" eaLnBrk="1" fontAlgn="base" hangingPunct="1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880" algn="l" rtl="0" eaLnBrk="1" fontAlgn="base" hangingPunct="1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7280" indent="-182880" algn="l" rtl="0" eaLnBrk="1" fontAlgn="base" hangingPunct="1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380" indent="-182880" algn="l" rtl="0" eaLnBrk="1" fontAlgn="base" hangingPunct="1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11" Type="http://schemas.openxmlformats.org/officeDocument/2006/relationships/image" Target="../media/image44.png"/><Relationship Id="rId10" Type="http://schemas.openxmlformats.org/officeDocument/2006/relationships/image" Target="../media/image43.png"/><Relationship Id="rId1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2018年4月二下优课 青蛙卖泥塘\插图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9731"/>
            <a:ext cx="4387644" cy="35236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 1"/>
          <p:cNvSpPr txBox="1">
            <a:spLocks noChangeArrowheads="1"/>
          </p:cNvSpPr>
          <p:nvPr/>
        </p:nvSpPr>
        <p:spPr bwMode="auto">
          <a:xfrm>
            <a:off x="2015539" y="1233182"/>
            <a:ext cx="987166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66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21 </a:t>
            </a:r>
            <a:r>
              <a:rPr lang="zh-CN" altLang="en-US" sz="66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青蛙</a:t>
            </a:r>
            <a:r>
              <a:rPr lang="zh-CN" altLang="en-US" sz="8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卖</a:t>
            </a:r>
            <a:r>
              <a:rPr lang="zh-CN" altLang="en-US" sz="66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泥塘</a:t>
            </a:r>
            <a:endParaRPr lang="zh-CN" altLang="en-US" sz="66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36166" y="4299284"/>
            <a:ext cx="6721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prstClr val="black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贵港市港南区木松岭学校 刘莉莉</a:t>
            </a:r>
            <a:endParaRPr lang="zh-CN" altLang="en-US" sz="3200" b="1" dirty="0">
              <a:solidFill>
                <a:prstClr val="black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6951369" y="880757"/>
            <a:ext cx="15113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4400" b="1" kern="0" dirty="0" err="1" smtClean="0">
                <a:solidFill>
                  <a:srgbClr val="FF0000"/>
                </a:solidFill>
              </a:rPr>
              <a:t>m</a:t>
            </a:r>
            <a:r>
              <a:rPr lang="en-US" altLang="zh-CN" sz="4400" b="1" kern="0" dirty="0" err="1" smtClean="0">
                <a:solidFill>
                  <a:srgbClr val="FF0000"/>
                </a:solidFill>
                <a:latin typeface="宋体" panose="02010600030101010101" pitchFamily="2" charset="-122"/>
              </a:rPr>
              <a:t>ài</a:t>
            </a:r>
            <a:br>
              <a:rPr lang="en-US" altLang="zh-CN" sz="3600" b="1" kern="0" dirty="0" smtClean="0">
                <a:solidFill>
                  <a:srgbClr val="FF0000"/>
                </a:solidFill>
                <a:latin typeface="宋体" panose="02010600030101010101" pitchFamily="2" charset="-122"/>
              </a:rPr>
            </a:br>
            <a:endParaRPr lang="zh-CN" altLang="en-US" sz="3600" b="1" kern="0" dirty="0" smtClean="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6673" y="355809"/>
            <a:ext cx="6063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教育部编</a:t>
            </a:r>
            <a:r>
              <a:rPr lang="zh-CN" altLang="en-US" sz="2400" dirty="0" smtClean="0"/>
              <a:t>义务教育语文教科书二</a:t>
            </a:r>
            <a:r>
              <a:rPr lang="zh-CN" altLang="en-US" sz="2400" dirty="0" smtClean="0"/>
              <a:t>年级下册</a:t>
            </a:r>
            <a:endParaRPr lang="zh-CN" altLang="en-US" sz="2400" dirty="0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8336" y="1251285"/>
            <a:ext cx="7063225" cy="5719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本框 4"/>
          <p:cNvSpPr txBox="1"/>
          <p:nvPr/>
        </p:nvSpPr>
        <p:spPr>
          <a:xfrm>
            <a:off x="7459578" y="962526"/>
            <a:ext cx="4186990" cy="5734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  <a:cs typeface="Segoe UI" panose="020B0502040204020203" pitchFamily="34" charset="0"/>
              </a:rPr>
              <a:t>青蛙继续卖泥塘，小动物们来支招。缺花缺草还缺房，青蛙听了干活忙。栽了树，种了花，修了路，盖了房，烂泥塘呀变了样，青蛙不再卖泥塘。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18" y="360770"/>
            <a:ext cx="9416716" cy="62917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t="18298"/>
          <a:stretch>
            <a:fillRect/>
          </a:stretch>
        </p:blipFill>
        <p:spPr>
          <a:xfrm>
            <a:off x="7695916" y="6061778"/>
            <a:ext cx="3075823" cy="3581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5124" y="1636294"/>
            <a:ext cx="1200329" cy="33688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600" dirty="0" smtClean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夸一夸</a:t>
            </a:r>
            <a:endParaRPr lang="zh-CN" altLang="en-US" sz="6600" dirty="0">
              <a:solidFill>
                <a:srgbClr val="FF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35240" y="1132323"/>
            <a:ext cx="10700085" cy="5452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8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一、我会连。</a:t>
            </a:r>
            <a:r>
              <a:rPr lang="en-US" altLang="zh-CN" sz="28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lang="zh-CN" altLang="zh-CN" sz="2800" b="1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3800"/>
              </a:lnSpc>
            </a:pPr>
            <a:r>
              <a:rPr lang="en-US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</a:t>
            </a:r>
            <a:r>
              <a:rPr lang="zh-CN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栽</a:t>
            </a:r>
            <a:r>
              <a:rPr lang="en-US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</a:t>
            </a:r>
            <a:r>
              <a:rPr lang="zh-CN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种</a:t>
            </a:r>
            <a:r>
              <a:rPr lang="en-US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</a:t>
            </a:r>
            <a:r>
              <a:rPr lang="zh-CN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盖</a:t>
            </a:r>
            <a:r>
              <a:rPr lang="en-US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</a:t>
            </a:r>
            <a:r>
              <a:rPr lang="zh-CN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买</a:t>
            </a:r>
            <a:r>
              <a:rPr lang="en-US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</a:t>
            </a:r>
            <a:r>
              <a:rPr lang="zh-CN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引</a:t>
            </a:r>
            <a:r>
              <a:rPr lang="en-US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</a:t>
            </a:r>
            <a:r>
              <a:rPr lang="zh-CN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修</a:t>
            </a:r>
            <a:r>
              <a:rPr lang="en-US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lang="zh-CN" altLang="zh-CN" sz="2400" b="1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3800"/>
              </a:lnSpc>
            </a:pPr>
            <a:r>
              <a:rPr lang="en-US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</a:t>
            </a:r>
            <a:r>
              <a:rPr lang="en-US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lang="en-US" altLang="zh-CN" sz="2400" b="1" kern="100" dirty="0" smtClean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3800"/>
              </a:lnSpc>
            </a:pPr>
            <a:r>
              <a:rPr lang="en-US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</a:t>
            </a:r>
            <a:r>
              <a:rPr lang="zh-CN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花</a:t>
            </a:r>
            <a:r>
              <a:rPr lang="en-US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zh-CN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树</a:t>
            </a:r>
            <a:r>
              <a:rPr lang="en-US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</a:t>
            </a:r>
            <a:r>
              <a:rPr lang="zh-CN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路</a:t>
            </a:r>
            <a:r>
              <a:rPr lang="en-US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</a:t>
            </a:r>
            <a:r>
              <a:rPr lang="zh-CN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房子</a:t>
            </a:r>
            <a:r>
              <a:rPr lang="en-US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</a:t>
            </a:r>
            <a:r>
              <a:rPr lang="zh-CN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草籽</a:t>
            </a:r>
            <a:r>
              <a:rPr lang="en-US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zh-CN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水</a:t>
            </a:r>
            <a:r>
              <a:rPr lang="en-US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lang="zh-CN" altLang="zh-CN" sz="2400" b="1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3800"/>
              </a:lnSpc>
            </a:pPr>
            <a:r>
              <a:rPr lang="zh-CN" altLang="zh-CN" sz="28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二、辨一辨，选词填空。</a:t>
            </a:r>
            <a:r>
              <a:rPr lang="en-US" altLang="zh-CN" sz="28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lang="zh-CN" altLang="zh-CN" sz="2800" b="1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3800"/>
              </a:lnSpc>
            </a:pPr>
            <a:r>
              <a:rPr lang="en-US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</a:t>
            </a:r>
            <a:r>
              <a:rPr lang="zh-CN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①</a:t>
            </a:r>
            <a:r>
              <a:rPr lang="zh-CN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于是</a:t>
            </a:r>
            <a:r>
              <a:rPr lang="en-US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</a:t>
            </a:r>
            <a:r>
              <a:rPr lang="zh-CN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②要是</a:t>
            </a:r>
            <a:r>
              <a:rPr lang="en-US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</a:t>
            </a:r>
            <a:r>
              <a:rPr lang="zh-CN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③就是</a:t>
            </a:r>
            <a:r>
              <a:rPr lang="en-US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lang="zh-CN" altLang="zh-CN" sz="2400" b="1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3800"/>
              </a:lnSpc>
            </a:pPr>
            <a:r>
              <a:rPr lang="en-US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1</a:t>
            </a:r>
            <a:r>
              <a:rPr lang="en-US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这地方好是好，（</a:t>
            </a:r>
            <a:r>
              <a:rPr lang="en-US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）塘里的水太少了。</a:t>
            </a:r>
            <a:r>
              <a:rPr lang="en-US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lang="zh-CN" altLang="zh-CN" sz="2400" b="1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3800"/>
              </a:lnSpc>
            </a:pPr>
            <a:r>
              <a:rPr lang="en-US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2</a:t>
            </a:r>
            <a:r>
              <a:rPr lang="en-US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不过，（</a:t>
            </a:r>
            <a:r>
              <a:rPr lang="en-US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zh-CN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）周围有些草就好了。</a:t>
            </a:r>
            <a:r>
              <a:rPr lang="en-US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lang="zh-CN" altLang="zh-CN" sz="2400" b="1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3800"/>
              </a:lnSpc>
            </a:pPr>
            <a:r>
              <a:rPr lang="en-US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3</a:t>
            </a:r>
            <a:r>
              <a:rPr lang="en-US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</a:t>
            </a:r>
            <a:r>
              <a:rPr lang="zh-CN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），他就去采集草籽，播撒在泥塘周围的地上。</a:t>
            </a:r>
            <a:endParaRPr lang="zh-CN" altLang="zh-CN" sz="2400" b="1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3800"/>
              </a:lnSpc>
            </a:pPr>
            <a:r>
              <a:rPr lang="zh-CN" altLang="zh-CN" sz="28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三、我会写。</a:t>
            </a:r>
            <a:r>
              <a:rPr lang="en-US" altLang="zh-CN" sz="28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                       </a:t>
            </a:r>
            <a:endParaRPr lang="zh-CN" altLang="zh-CN" sz="2800" b="1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3800"/>
              </a:lnSpc>
            </a:pPr>
            <a:r>
              <a:rPr lang="en-US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1</a:t>
            </a:r>
            <a:r>
              <a:rPr lang="en-US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多美的地方啊！有</a:t>
            </a:r>
            <a:r>
              <a:rPr lang="en-US" altLang="zh-CN" sz="2400" b="1" u="sng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altLang="zh-CN" sz="2400" b="1" u="sng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</a:t>
            </a:r>
            <a:r>
              <a:rPr lang="zh-CN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，有</a:t>
            </a:r>
            <a:r>
              <a:rPr lang="en-US" altLang="zh-CN" sz="2400" b="1" u="sng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2400" b="1" u="sng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</a:t>
            </a:r>
            <a:r>
              <a:rPr lang="zh-CN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，有</a:t>
            </a:r>
            <a:r>
              <a:rPr lang="en-US" altLang="zh-CN" sz="2400" b="1" u="sng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altLang="zh-CN" sz="2400" b="1" u="sng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</a:t>
            </a:r>
            <a:r>
              <a:rPr lang="zh-CN" altLang="en-US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zh-CN" sz="2400" b="1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有</a:t>
            </a:r>
            <a:r>
              <a:rPr lang="en-US" altLang="zh-CN" sz="2400" b="1" u="sng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</a:t>
            </a:r>
            <a:r>
              <a:rPr lang="zh-CN" altLang="zh-CN" sz="24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2400" b="1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9563" y="136954"/>
            <a:ext cx="3289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prstClr val="black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当堂检测</a:t>
            </a:r>
            <a:endParaRPr lang="zh-CN" altLang="en-US" sz="4800" dirty="0">
              <a:solidFill>
                <a:prstClr val="black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pic>
        <p:nvPicPr>
          <p:cNvPr id="6" name="图片 9" descr="book.gif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826" y="103273"/>
            <a:ext cx="1047737" cy="64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文本框 62"/>
          <p:cNvSpPr txBox="1"/>
          <p:nvPr/>
        </p:nvSpPr>
        <p:spPr>
          <a:xfrm>
            <a:off x="1924046" y="540392"/>
            <a:ext cx="3289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prstClr val="black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作业布置</a:t>
            </a:r>
            <a:endParaRPr lang="zh-CN" altLang="en-US" sz="4800" dirty="0">
              <a:solidFill>
                <a:prstClr val="black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pic>
        <p:nvPicPr>
          <p:cNvPr id="66" name="图片 9" descr="book.gi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58" y="322468"/>
            <a:ext cx="1751801" cy="107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图片 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6086474"/>
            <a:ext cx="474186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图片 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" t="11389" r="74316" b="65727"/>
          <a:stretch>
            <a:fillRect/>
          </a:stretch>
        </p:blipFill>
        <p:spPr bwMode="auto">
          <a:xfrm>
            <a:off x="3693319" y="5870575"/>
            <a:ext cx="18367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图片 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1" y="4888115"/>
            <a:ext cx="3465512" cy="20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8706" y="5293895"/>
            <a:ext cx="1285967" cy="13955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35242" y="1753390"/>
            <a:ext cx="10048584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请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你回家把这个故事告诉家人，再录成视频分享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到班级群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里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2.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选做）请你也学青蛙最后吆喝的样子，向同学推荐一样东西，可以是一本书、一种文具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93526" y="3501957"/>
            <a:ext cx="8441137" cy="2004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3" y="-2162175"/>
            <a:ext cx="9129712" cy="912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"/>
          <p:cNvGrpSpPr/>
          <p:nvPr/>
        </p:nvGrpSpPr>
        <p:grpSpPr bwMode="auto">
          <a:xfrm>
            <a:off x="2346325" y="1679575"/>
            <a:ext cx="1709738" cy="1828800"/>
            <a:chOff x="2345720" y="1680093"/>
            <a:chExt cx="1710577" cy="1828800"/>
          </a:xfrm>
        </p:grpSpPr>
        <p:pic>
          <p:nvPicPr>
            <p:cNvPr id="79876" name="图片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5720" y="1680093"/>
              <a:ext cx="12192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77" name="图片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4161" y="2289693"/>
              <a:ext cx="12192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78" name="图片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7097" y="1792918"/>
              <a:ext cx="12192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图片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2427">
            <a:off x="1789113" y="3433763"/>
            <a:ext cx="7370762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54678" y="2111884"/>
            <a:ext cx="2658081" cy="2788809"/>
          </a:xfrm>
          <a:prstGeom prst="rect">
            <a:avLst/>
          </a:prstGeom>
          <a:scene3d>
            <a:camera prst="orthographicFront">
              <a:rot lat="0" lon="2399974" rev="0"/>
            </a:camera>
            <a:lightRig rig="threePt" dir="t"/>
          </a:scene3d>
        </p:spPr>
      </p:pic>
      <p:pic>
        <p:nvPicPr>
          <p:cNvPr id="20" name="图片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501900"/>
            <a:ext cx="99552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/>
          <p:cNvGrpSpPr/>
          <p:nvPr/>
        </p:nvGrpSpPr>
        <p:grpSpPr bwMode="auto">
          <a:xfrm>
            <a:off x="1870462" y="4452937"/>
            <a:ext cx="7197338" cy="2036763"/>
            <a:chOff x="1979812" y="2909748"/>
            <a:chExt cx="7881386" cy="3524512"/>
          </a:xfrm>
        </p:grpSpPr>
        <p:pic>
          <p:nvPicPr>
            <p:cNvPr id="79883" name="图片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812" y="2909748"/>
              <a:ext cx="3221029" cy="3221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4" name="图片 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0169" y="3213231"/>
              <a:ext cx="3221029" cy="3221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5" name="图片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4456" y="2926786"/>
              <a:ext cx="3221029" cy="3221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组合 10"/>
          <p:cNvGrpSpPr/>
          <p:nvPr/>
        </p:nvGrpSpPr>
        <p:grpSpPr bwMode="auto">
          <a:xfrm>
            <a:off x="9020402" y="4422597"/>
            <a:ext cx="3821113" cy="1601621"/>
            <a:chOff x="1545238" y="1773140"/>
            <a:chExt cx="7895504" cy="3401835"/>
          </a:xfrm>
        </p:grpSpPr>
        <p:pic>
          <p:nvPicPr>
            <p:cNvPr id="79887" name="图片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5238" y="1792918"/>
              <a:ext cx="3476746" cy="289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8" name="图片 1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434" y="2282757"/>
              <a:ext cx="3476746" cy="289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9" name="图片 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615" y="1773140"/>
              <a:ext cx="3476746" cy="289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90" name="图片 1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3996" y="2282757"/>
              <a:ext cx="3476746" cy="289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图片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0463"/>
            <a:ext cx="205105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113" y="1262063"/>
            <a:ext cx="2849562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组合 22"/>
          <p:cNvGrpSpPr/>
          <p:nvPr/>
        </p:nvGrpSpPr>
        <p:grpSpPr bwMode="auto">
          <a:xfrm>
            <a:off x="8976142" y="3097422"/>
            <a:ext cx="3660905" cy="1890379"/>
            <a:chOff x="1545238" y="1773140"/>
            <a:chExt cx="7895504" cy="3401835"/>
          </a:xfrm>
        </p:grpSpPr>
        <p:pic>
          <p:nvPicPr>
            <p:cNvPr id="24" name="图片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5238" y="1792918"/>
              <a:ext cx="3476746" cy="289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图片 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434" y="2282757"/>
              <a:ext cx="3476746" cy="289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图片 1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615" y="1773140"/>
              <a:ext cx="3476746" cy="289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图片 1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3996" y="2282757"/>
              <a:ext cx="3476746" cy="289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2.5E-6 2.22222E-6 C 0.02239 -0.00648 0.02057 -0.00857 0.04687 -0.00278 C 0.05013 -0.00185 0.05299 0.00116 0.05625 0.00278 C 0.0694 0.01018 0.06523 0.00602 0.07812 0.01667 C 0.08333 0.02106 0.08815 0.02731 0.09375 0.03055 C 0.10573 0.03773 0.1 0.03403 0.11094 0.04167 C 0.122 0.06157 0.10781 0.03773 0.12344 0.05833 C 0.13607 0.07523 0.1194 0.05903 0.13437 0.07222 C 0.13763 0.07986 0.14101 0.08819 0.14531 0.09444 C 0.14674 0.09676 0.14844 0.09792 0.15 0.1 C 0.15442 0.10671 0.1556 0.10972 0.15781 0.11944 C 0.15898 0.125 0.15937 0.13102 0.16094 0.13611 L 0.16719 0.15833 C 0.16823 0.16852 0.16914 0.17963 0.17187 0.18889 C 0.17291 0.19259 0.17383 0.19653 0.175 0.2 C 0.17591 0.20301 0.17734 0.20532 0.17812 0.20833 C 0.17942 0.21389 0.18021 0.21944 0.18125 0.225 L 0.18281 0.23333 C 0.18333 0.23611 0.18359 0.23912 0.18437 0.24167 L 0.1875 0.25301 " pathEditMode="relative" rAng="0" ptsTypes="AAAAAAAAAAAAAAAAAAA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3232323232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8340" y="1957137"/>
            <a:ext cx="6224339" cy="4900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6721643" y="737936"/>
            <a:ext cx="5021179" cy="5734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zh-CN" altLang="en-US" sz="40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Segoe UI" panose="020B0502040204020203" pitchFamily="34" charset="0"/>
              </a:rPr>
              <a:t>青蛙住在</a:t>
            </a:r>
            <a:r>
              <a:rPr lang="zh-CN" altLang="en-US" sz="4000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Segoe UI" panose="020B0502040204020203" pitchFamily="34" charset="0"/>
              </a:rPr>
              <a:t>烂</a:t>
            </a:r>
            <a:r>
              <a:rPr lang="zh-CN" altLang="en-US" sz="40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Segoe UI" panose="020B0502040204020203" pitchFamily="34" charset="0"/>
              </a:rPr>
              <a:t>泥塘，</a:t>
            </a:r>
            <a:endParaRPr lang="en-US" altLang="zh-CN" sz="4000" dirty="0" smtClean="0">
              <a:latin typeface="楷体_GB2312" panose="02010609030101010101" pitchFamily="49" charset="-122"/>
              <a:ea typeface="楷体_GB2312" panose="02010609030101010101" pitchFamily="49" charset="-122"/>
              <a:cs typeface="Segoe UI" panose="020B0502040204020203" pitchFamily="34" charset="0"/>
            </a:endParaRPr>
          </a:p>
          <a:p>
            <a:pPr>
              <a:lnSpc>
                <a:spcPts val="5500"/>
              </a:lnSpc>
            </a:pPr>
            <a:r>
              <a:rPr lang="zh-CN" altLang="en-US" sz="40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Segoe UI" panose="020B0502040204020203" pitchFamily="34" charset="0"/>
              </a:rPr>
              <a:t>想要</a:t>
            </a:r>
            <a:r>
              <a:rPr lang="zh-CN" altLang="en-US" sz="4000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Segoe UI" panose="020B0502040204020203" pitchFamily="34" charset="0"/>
              </a:rPr>
              <a:t>卖</a:t>
            </a:r>
            <a:r>
              <a:rPr lang="zh-CN" altLang="en-US" sz="40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Segoe UI" panose="020B0502040204020203" pitchFamily="34" charset="0"/>
              </a:rPr>
              <a:t>掉换新房。</a:t>
            </a:r>
            <a:endParaRPr lang="en-US" altLang="zh-CN" sz="4000" dirty="0" smtClean="0">
              <a:latin typeface="楷体_GB2312" panose="02010609030101010101" pitchFamily="49" charset="-122"/>
              <a:ea typeface="楷体_GB2312" panose="02010609030101010101" pitchFamily="49" charset="-122"/>
              <a:cs typeface="Segoe UI" panose="020B0502040204020203" pitchFamily="34" charset="0"/>
            </a:endParaRPr>
          </a:p>
          <a:p>
            <a:pPr>
              <a:lnSpc>
                <a:spcPts val="5500"/>
              </a:lnSpc>
            </a:pPr>
            <a:r>
              <a:rPr lang="zh-CN" altLang="en-US" sz="4000" dirty="0">
                <a:latin typeface="楷体_GB2312" panose="02010609030101010101" pitchFamily="49" charset="-122"/>
                <a:ea typeface="楷体_GB2312" panose="02010609030101010101" pitchFamily="49" charset="-122"/>
                <a:cs typeface="Segoe UI" panose="020B0502040204020203" pitchFamily="34" charset="0"/>
              </a:rPr>
              <a:t>竖起</a:t>
            </a:r>
            <a:r>
              <a:rPr lang="zh-CN" altLang="en-US" sz="4000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Segoe UI" panose="020B0502040204020203" pitchFamily="34" charset="0"/>
              </a:rPr>
              <a:t>牌</a:t>
            </a:r>
            <a:r>
              <a:rPr lang="zh-CN" altLang="en-US" sz="40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Segoe UI" panose="020B0502040204020203" pitchFamily="34" charset="0"/>
              </a:rPr>
              <a:t>子吆</a:t>
            </a:r>
            <a:r>
              <a:rPr lang="zh-CN" altLang="en-US" sz="4000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Segoe UI" panose="020B0502040204020203" pitchFamily="34" charset="0"/>
              </a:rPr>
              <a:t>喝</a:t>
            </a:r>
            <a:r>
              <a:rPr lang="zh-CN" altLang="en-US" sz="40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Segoe UI" panose="020B0502040204020203" pitchFamily="34" charset="0"/>
              </a:rPr>
              <a:t>响，</a:t>
            </a:r>
            <a:endParaRPr lang="en-US" altLang="zh-CN" sz="4000" dirty="0" smtClean="0">
              <a:latin typeface="楷体_GB2312" panose="02010609030101010101" pitchFamily="49" charset="-122"/>
              <a:ea typeface="楷体_GB2312" panose="02010609030101010101" pitchFamily="49" charset="-122"/>
              <a:cs typeface="Segoe UI" panose="020B0502040204020203" pitchFamily="34" charset="0"/>
            </a:endParaRPr>
          </a:p>
          <a:p>
            <a:pPr>
              <a:lnSpc>
                <a:spcPts val="5500"/>
              </a:lnSpc>
            </a:pPr>
            <a:r>
              <a:rPr lang="zh-CN" altLang="en-US" sz="40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Segoe UI" panose="020B0502040204020203" pitchFamily="34" charset="0"/>
              </a:rPr>
              <a:t>卖泥塘喽，卖泥塘！</a:t>
            </a:r>
            <a:endParaRPr lang="en-US" altLang="zh-CN" sz="4000" dirty="0" smtClean="0">
              <a:latin typeface="楷体_GB2312" panose="02010609030101010101" pitchFamily="49" charset="-122"/>
              <a:ea typeface="楷体_GB2312" panose="02010609030101010101" pitchFamily="49" charset="-122"/>
              <a:cs typeface="Segoe UI" panose="020B0502040204020203" pitchFamily="34" charset="0"/>
            </a:endParaRPr>
          </a:p>
          <a:p>
            <a:pPr>
              <a:lnSpc>
                <a:spcPts val="5500"/>
              </a:lnSpc>
            </a:pPr>
            <a:r>
              <a:rPr lang="zh-CN" altLang="en-US" sz="40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Segoe UI" panose="020B0502040204020203" pitchFamily="34" charset="0"/>
              </a:rPr>
              <a:t>老牛说它不长草，</a:t>
            </a:r>
            <a:endParaRPr lang="en-US" altLang="zh-CN" sz="4000" dirty="0" smtClean="0">
              <a:latin typeface="楷体_GB2312" panose="02010609030101010101" pitchFamily="49" charset="-122"/>
              <a:ea typeface="楷体_GB2312" panose="02010609030101010101" pitchFamily="49" charset="-122"/>
              <a:cs typeface="Segoe UI" panose="020B0502040204020203" pitchFamily="34" charset="0"/>
            </a:endParaRPr>
          </a:p>
          <a:p>
            <a:pPr>
              <a:lnSpc>
                <a:spcPts val="5500"/>
              </a:lnSpc>
            </a:pPr>
            <a:r>
              <a:rPr lang="zh-CN" altLang="en-US" sz="40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Segoe UI" panose="020B0502040204020203" pitchFamily="34" charset="0"/>
              </a:rPr>
              <a:t>烂泥塘，</a:t>
            </a:r>
            <a:r>
              <a:rPr lang="zh-CN" altLang="en-US" sz="4000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Segoe UI" panose="020B0502040204020203" pitchFamily="34" charset="0"/>
              </a:rPr>
              <a:t>播撒</a:t>
            </a:r>
            <a:r>
              <a:rPr lang="zh-CN" altLang="en-US" sz="40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Segoe UI" panose="020B0502040204020203" pitchFamily="34" charset="0"/>
              </a:rPr>
              <a:t>忙；</a:t>
            </a:r>
            <a:endParaRPr lang="en-US" altLang="zh-CN" sz="4000" dirty="0" smtClean="0">
              <a:latin typeface="楷体_GB2312" panose="02010609030101010101" pitchFamily="49" charset="-122"/>
              <a:ea typeface="楷体_GB2312" panose="02010609030101010101" pitchFamily="49" charset="-122"/>
              <a:cs typeface="Segoe UI" panose="020B0502040204020203" pitchFamily="34" charset="0"/>
            </a:endParaRPr>
          </a:p>
          <a:p>
            <a:pPr>
              <a:lnSpc>
                <a:spcPts val="5500"/>
              </a:lnSpc>
            </a:pPr>
            <a:r>
              <a:rPr lang="zh-CN" altLang="en-US" sz="40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Segoe UI" panose="020B0502040204020203" pitchFamily="34" charset="0"/>
              </a:rPr>
              <a:t>野鸭说它水太少，</a:t>
            </a:r>
            <a:endParaRPr lang="en-US" altLang="zh-CN" sz="4000" dirty="0" smtClean="0">
              <a:latin typeface="楷体_GB2312" panose="02010609030101010101" pitchFamily="49" charset="-122"/>
              <a:ea typeface="楷体_GB2312" panose="02010609030101010101" pitchFamily="49" charset="-122"/>
              <a:cs typeface="Segoe UI" panose="020B0502040204020203" pitchFamily="34" charset="0"/>
            </a:endParaRPr>
          </a:p>
          <a:p>
            <a:pPr>
              <a:lnSpc>
                <a:spcPts val="5500"/>
              </a:lnSpc>
            </a:pPr>
            <a:r>
              <a:rPr lang="zh-CN" altLang="en-US" sz="40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Segoe UI" panose="020B0502040204020203" pitchFamily="34" charset="0"/>
              </a:rPr>
              <a:t>引来泉水</a:t>
            </a:r>
            <a:r>
              <a:rPr lang="zh-CN" altLang="en-US" sz="4000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Segoe UI" panose="020B0502040204020203" pitchFamily="34" charset="0"/>
              </a:rPr>
              <a:t>灌</a:t>
            </a:r>
            <a:r>
              <a:rPr lang="zh-CN" altLang="en-US" sz="40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Segoe UI" panose="020B0502040204020203" pitchFamily="34" charset="0"/>
              </a:rPr>
              <a:t>泥塘。</a:t>
            </a:r>
            <a:endParaRPr lang="zh-CN" altLang="en-US" sz="4000" dirty="0">
              <a:latin typeface="楷体_GB2312" panose="02010609030101010101" pitchFamily="49" charset="-122"/>
              <a:ea typeface="楷体_GB2312" panose="02010609030101010101" pitchFamily="49" charset="-122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768" y="6185213"/>
            <a:ext cx="474186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" t="11389" r="74316" b="65727"/>
          <a:stretch>
            <a:fillRect/>
          </a:stretch>
        </p:blipFill>
        <p:spPr bwMode="auto">
          <a:xfrm>
            <a:off x="3693319" y="5870575"/>
            <a:ext cx="18367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437144" y="-76006"/>
            <a:ext cx="11388725" cy="6561692"/>
            <a:chOff x="787296" y="-224589"/>
            <a:chExt cx="11388725" cy="6311063"/>
          </a:xfrm>
        </p:grpSpPr>
        <p:pic>
          <p:nvPicPr>
            <p:cNvPr id="6" name="图片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296" y="-224589"/>
              <a:ext cx="11388725" cy="631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2520" y="748380"/>
              <a:ext cx="10258275" cy="4076130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35" y="5699726"/>
            <a:ext cx="2781718" cy="119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907863" y="979207"/>
            <a:ext cx="10447284" cy="373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400"/>
              </a:lnSpc>
              <a:spcBef>
                <a:spcPts val="0"/>
              </a:spcBef>
              <a:defRPr/>
            </a:pPr>
            <a:r>
              <a:rPr lang="zh-CN" altLang="en-US" sz="4000" b="1" noProof="1" smtClean="0">
                <a:solidFill>
                  <a:schemeClr val="bg2">
                    <a:lumMod val="75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  <a:cs typeface="Helvetica"/>
              </a:rPr>
              <a:t>                合作学习</a:t>
            </a:r>
            <a:endParaRPr lang="en-US" altLang="zh-CN" sz="4000" b="1" noProof="1" smtClean="0">
              <a:solidFill>
                <a:schemeClr val="bg2">
                  <a:lumMod val="75000"/>
                </a:schemeClr>
              </a:solidFill>
              <a:latin typeface="黑体" panose="02010600030101010101" pitchFamily="49" charset="-122"/>
              <a:ea typeface="黑体" panose="02010600030101010101" pitchFamily="49" charset="-122"/>
              <a:cs typeface="Helvetica"/>
            </a:endParaRPr>
          </a:p>
          <a:p>
            <a:pPr>
              <a:lnSpc>
                <a:spcPts val="5400"/>
              </a:lnSpc>
              <a:spcBef>
                <a:spcPts val="0"/>
              </a:spcBef>
              <a:defRPr/>
            </a:pPr>
            <a:r>
              <a:rPr lang="zh-CN" altLang="en-US" sz="4000" noProof="1" smtClean="0">
                <a:solidFill>
                  <a:schemeClr val="bg1"/>
                </a:solidFill>
                <a:latin typeface="黑体" panose="02010600030101010101" pitchFamily="49" charset="-122"/>
                <a:ea typeface="黑体" panose="02010600030101010101" pitchFamily="49" charset="-122"/>
                <a:cs typeface="Helvetica"/>
              </a:rPr>
              <a:t>    </a:t>
            </a:r>
            <a:r>
              <a:rPr sz="4000" noProof="1">
                <a:solidFill>
                  <a:schemeClr val="bg1"/>
                </a:solidFill>
                <a:latin typeface="黑体" panose="02010600030101010101" pitchFamily="49" charset="-122"/>
                <a:ea typeface="黑体" panose="02010600030101010101" pitchFamily="49" charset="-122"/>
                <a:cs typeface="Helvetica"/>
              </a:rPr>
              <a:t>齐读第10自然段</a:t>
            </a:r>
            <a:r>
              <a:rPr lang="zh-CN" altLang="en-US" sz="4000" noProof="1">
                <a:solidFill>
                  <a:schemeClr val="bg1"/>
                </a:solidFill>
                <a:latin typeface="黑体" panose="02010600030101010101" pitchFamily="49" charset="-122"/>
                <a:ea typeface="黑体" panose="02010600030101010101" pitchFamily="49" charset="-122"/>
                <a:cs typeface="Helvetica"/>
              </a:rPr>
              <a:t>，说一说还有哪些动物提出什么建议</a:t>
            </a:r>
            <a:r>
              <a:rPr lang="zh-CN" altLang="en-US" sz="4000" noProof="1" smtClean="0">
                <a:solidFill>
                  <a:schemeClr val="bg1"/>
                </a:solidFill>
                <a:latin typeface="黑体" panose="02010600030101010101" pitchFamily="49" charset="-122"/>
                <a:ea typeface="黑体" panose="02010600030101010101" pitchFamily="49" charset="-122"/>
                <a:cs typeface="Helvetica"/>
              </a:rPr>
              <a:t>？</a:t>
            </a:r>
            <a:endParaRPr lang="en-US" altLang="zh-CN" sz="4000" noProof="1" smtClean="0">
              <a:solidFill>
                <a:schemeClr val="bg1"/>
              </a:solidFill>
              <a:latin typeface="黑体" panose="02010600030101010101" pitchFamily="49" charset="-122"/>
              <a:ea typeface="黑体" panose="02010600030101010101" pitchFamily="49" charset="-122"/>
              <a:cs typeface="Helvetica"/>
            </a:endParaRPr>
          </a:p>
          <a:p>
            <a:pPr>
              <a:lnSpc>
                <a:spcPts val="6100"/>
              </a:lnSpc>
              <a:spcBef>
                <a:spcPts val="0"/>
              </a:spcBef>
              <a:defRPr/>
            </a:pPr>
            <a:r>
              <a:rPr lang="zh-CN" altLang="en-US" sz="3600" b="1" noProof="1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Helvetica"/>
              </a:rPr>
              <a:t>   提示：</a:t>
            </a:r>
            <a:r>
              <a:rPr lang="en-US" altLang="zh-CN" sz="3600" b="1" noProof="1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Helvetica"/>
              </a:rPr>
              <a:t>1.</a:t>
            </a:r>
            <a:r>
              <a:rPr lang="zh-CN" altLang="en-US" sz="3600" b="1" noProof="1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Helvetica"/>
              </a:rPr>
              <a:t>先读书，再圈</a:t>
            </a:r>
            <a:r>
              <a:rPr lang="zh-CN" altLang="en-US" sz="3600" b="1" noProof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Helvetica"/>
              </a:rPr>
              <a:t>出有哪些小动物</a:t>
            </a:r>
            <a:r>
              <a:rPr lang="zh-CN" altLang="en-US" sz="3600" b="1" noProof="1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Helvetica"/>
              </a:rPr>
              <a:t>？</a:t>
            </a:r>
            <a:endParaRPr lang="en-US" altLang="zh-CN" sz="3600" b="1" noProof="1" smtClean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  <a:cs typeface="Helvetica"/>
            </a:endParaRPr>
          </a:p>
          <a:p>
            <a:pPr>
              <a:lnSpc>
                <a:spcPts val="6100"/>
              </a:lnSpc>
              <a:spcBef>
                <a:spcPts val="0"/>
              </a:spcBef>
              <a:defRPr/>
            </a:pPr>
            <a:r>
              <a:rPr lang="en-US" altLang="zh-CN" sz="3600" b="1" noProof="1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Helvetica"/>
              </a:rPr>
              <a:t>2.</a:t>
            </a:r>
            <a:r>
              <a:rPr lang="zh-CN" altLang="en-US" sz="3600" b="1" noProof="1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Helvetica"/>
              </a:rPr>
              <a:t>然后和同桌说一说</a:t>
            </a:r>
            <a:r>
              <a:rPr lang="zh-CN" altLang="en-US" sz="3600" b="1" noProof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Helvetica"/>
              </a:rPr>
              <a:t>，小动物分别提出了什么建议</a:t>
            </a:r>
            <a:r>
              <a:rPr lang="zh-CN" altLang="en-US" sz="3600" b="1" noProof="1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Helvetica"/>
              </a:rPr>
              <a:t>？</a:t>
            </a:r>
            <a:endParaRPr lang="zh-CN" altLang="en-US" sz="4000" b="1" noProof="1">
              <a:ln w="19050"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8706" y="5293895"/>
            <a:ext cx="1285967" cy="1395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131" y="727376"/>
            <a:ext cx="1494710" cy="170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2068267" y="419340"/>
            <a:ext cx="4172426" cy="1692092"/>
            <a:chOff x="2267156" y="452592"/>
            <a:chExt cx="4369788" cy="1692092"/>
          </a:xfrm>
        </p:grpSpPr>
        <p:sp>
          <p:nvSpPr>
            <p:cNvPr id="10" name="椭圆形标注 9"/>
            <p:cNvSpPr/>
            <p:nvPr/>
          </p:nvSpPr>
          <p:spPr>
            <a:xfrm>
              <a:off x="2589992" y="452592"/>
              <a:ext cx="3555767" cy="1692092"/>
            </a:xfrm>
            <a:prstGeom prst="wedgeEllipseCallout">
              <a:avLst>
                <a:gd name="adj1" fmla="val -60102"/>
                <a:gd name="adj2" fmla="val -3271"/>
              </a:avLst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267156" y="900302"/>
              <a:ext cx="4369788" cy="70788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“</a:t>
              </a:r>
              <a:r>
                <a:rPr lang="zh-CN" altLang="en-US" sz="4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这里</a:t>
              </a:r>
              <a:r>
                <a:rPr lang="zh-CN" altLang="en-US" sz="4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缺点儿</a:t>
              </a:r>
              <a:r>
                <a:rPr lang="zh-CN" altLang="en-US" sz="4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树</a:t>
              </a:r>
              <a:r>
                <a:rPr lang="en-US" altLang="zh-CN" sz="4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”</a:t>
              </a:r>
              <a:endPara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155613" y="4643863"/>
            <a:ext cx="4085080" cy="1692092"/>
            <a:chOff x="2202904" y="452592"/>
            <a:chExt cx="4123728" cy="1692092"/>
          </a:xfrm>
        </p:grpSpPr>
        <p:sp>
          <p:nvSpPr>
            <p:cNvPr id="13" name="椭圆形标注 12"/>
            <p:cNvSpPr/>
            <p:nvPr/>
          </p:nvSpPr>
          <p:spPr>
            <a:xfrm>
              <a:off x="2589992" y="452592"/>
              <a:ext cx="3555767" cy="1692092"/>
            </a:xfrm>
            <a:prstGeom prst="wedgeEllipseCallout">
              <a:avLst>
                <a:gd name="adj1" fmla="val -60102"/>
                <a:gd name="adj2" fmla="val -3271"/>
              </a:avLst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202904" y="893996"/>
              <a:ext cx="4123728" cy="70788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“</a:t>
              </a:r>
              <a:r>
                <a:rPr lang="zh-CN" altLang="en-US" sz="4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这里</a:t>
              </a:r>
              <a:r>
                <a:rPr lang="zh-CN" altLang="en-US" sz="4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还缺条</a:t>
              </a:r>
              <a:r>
                <a:rPr lang="zh-CN" altLang="en-US" sz="4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路</a:t>
              </a:r>
              <a:r>
                <a:rPr lang="en-US" altLang="zh-CN" sz="4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”</a:t>
              </a:r>
              <a:endPara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227270" y="452592"/>
            <a:ext cx="3964729" cy="1692092"/>
            <a:chOff x="2181030" y="452592"/>
            <a:chExt cx="3964729" cy="1692092"/>
          </a:xfrm>
        </p:grpSpPr>
        <p:sp>
          <p:nvSpPr>
            <p:cNvPr id="16" name="椭圆形标注 15"/>
            <p:cNvSpPr/>
            <p:nvPr/>
          </p:nvSpPr>
          <p:spPr>
            <a:xfrm>
              <a:off x="2589992" y="452592"/>
              <a:ext cx="3555767" cy="1692092"/>
            </a:xfrm>
            <a:prstGeom prst="wedgeEllipseCallout">
              <a:avLst>
                <a:gd name="adj1" fmla="val -57379"/>
                <a:gd name="adj2" fmla="val -18492"/>
              </a:avLst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181030" y="867050"/>
              <a:ext cx="3816694" cy="70788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“</a:t>
              </a:r>
              <a:r>
                <a:rPr lang="zh-CN" altLang="en-US" sz="4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这里</a:t>
              </a:r>
              <a:r>
                <a:rPr lang="zh-CN" altLang="en-US" sz="4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缺点儿</a:t>
              </a:r>
              <a:r>
                <a:rPr lang="zh-CN" altLang="en-US" sz="4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花</a:t>
              </a:r>
              <a:r>
                <a:rPr lang="en-US" altLang="zh-CN" sz="4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”</a:t>
              </a:r>
              <a:endPara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747267" y="4593164"/>
            <a:ext cx="3555767" cy="1692092"/>
            <a:chOff x="2589992" y="452592"/>
            <a:chExt cx="3555767" cy="1692092"/>
          </a:xfrm>
        </p:grpSpPr>
        <p:sp>
          <p:nvSpPr>
            <p:cNvPr id="19" name="椭圆形标注 18"/>
            <p:cNvSpPr/>
            <p:nvPr/>
          </p:nvSpPr>
          <p:spPr>
            <a:xfrm>
              <a:off x="2589992" y="452592"/>
              <a:ext cx="3555767" cy="1692092"/>
            </a:xfrm>
            <a:prstGeom prst="wedgeEllipseCallout">
              <a:avLst>
                <a:gd name="adj1" fmla="val -60102"/>
                <a:gd name="adj2" fmla="val -3271"/>
              </a:avLst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2912388" y="535054"/>
              <a:ext cx="2910974" cy="132343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“</a:t>
              </a:r>
              <a:r>
                <a:rPr lang="zh-CN" altLang="en-US" sz="4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这儿应该盖所房子</a:t>
              </a:r>
              <a:r>
                <a:rPr lang="en-US" altLang="zh-CN" sz="4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”</a:t>
              </a:r>
              <a:endPara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806" y="350645"/>
            <a:ext cx="2336329" cy="1895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652" y="4572233"/>
            <a:ext cx="1268654" cy="182458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131" y="4317368"/>
            <a:ext cx="1705200" cy="224368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3076759" y="2223485"/>
            <a:ext cx="7940941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“这个水坑坑嘛，在里边打打滚倒挺舒服。</a:t>
            </a:r>
            <a:r>
              <a:rPr lang="zh-CN" altLang="zh-CN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不过</a:t>
            </a:r>
            <a:r>
              <a:rPr lang="zh-CN" altLang="zh-CN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，要是周围有些草就更好了。</a:t>
            </a:r>
            <a:r>
              <a:rPr lang="zh-CN" altLang="zh-CN" sz="32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endParaRPr lang="en-US" altLang="zh-CN" sz="3200" b="1" kern="10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zh-CN" altLang="zh-CN" sz="3200" b="1" kern="1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“这地方好是好，</a:t>
            </a:r>
            <a:r>
              <a:rPr lang="zh-CN" altLang="zh-CN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就是</a:t>
            </a:r>
            <a:r>
              <a:rPr lang="zh-CN" altLang="zh-CN" sz="3200" b="1" kern="1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塘里的水太少了。</a:t>
            </a:r>
            <a:r>
              <a:rPr lang="zh-CN" altLang="zh-CN" sz="3200" b="1" kern="1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endParaRPr lang="zh-CN" altLang="zh-CN" sz="2000" b="1" kern="1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5124173" y="2275934"/>
            <a:ext cx="4419533" cy="2090594"/>
            <a:chOff x="5124173" y="2275934"/>
            <a:chExt cx="4419533" cy="209059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173" y="2275934"/>
              <a:ext cx="1572028" cy="2090594"/>
            </a:xfrm>
            <a:prstGeom prst="rect">
              <a:avLst/>
            </a:prstGeom>
          </p:spPr>
        </p:pic>
        <p:grpSp>
          <p:nvGrpSpPr>
            <p:cNvPr id="37" name="组合 36"/>
            <p:cNvGrpSpPr/>
            <p:nvPr/>
          </p:nvGrpSpPr>
          <p:grpSpPr>
            <a:xfrm>
              <a:off x="7206906" y="2303122"/>
              <a:ext cx="2336800" cy="1253109"/>
              <a:chOff x="7206906" y="2303122"/>
              <a:chExt cx="2336800" cy="1253109"/>
            </a:xfrm>
          </p:grpSpPr>
          <p:sp>
            <p:nvSpPr>
              <p:cNvPr id="28" name="圆角矩形标注 27"/>
              <p:cNvSpPr/>
              <p:nvPr/>
            </p:nvSpPr>
            <p:spPr>
              <a:xfrm>
                <a:off x="7206906" y="2661920"/>
                <a:ext cx="2336800" cy="894311"/>
              </a:xfrm>
              <a:prstGeom prst="wedgeRoundRectCallout">
                <a:avLst>
                  <a:gd name="adj1" fmla="val -81702"/>
                  <a:gd name="adj2" fmla="val 37266"/>
                  <a:gd name="adj3" fmla="val 16667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7200" dirty="0"/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7528857" y="2303122"/>
                <a:ext cx="1540806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7200" dirty="0">
                    <a:solidFill>
                      <a:prstClr val="black"/>
                    </a:solidFill>
                  </a:rPr>
                  <a:t>……</a:t>
                </a:r>
                <a:endParaRPr lang="zh-CN" altLang="en-US" sz="72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5" name="矩形 34"/>
          <p:cNvSpPr/>
          <p:nvPr/>
        </p:nvSpPr>
        <p:spPr>
          <a:xfrm>
            <a:off x="2004841" y="2273148"/>
            <a:ext cx="9912370" cy="22159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endParaRPr lang="en-US" altLang="zh-CN" sz="2400" b="1" kern="100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zh-CN" altLang="zh-CN" sz="4000" b="1" kern="1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zh-CN" sz="4000" b="1" kern="1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这地方好是好，</a:t>
            </a:r>
            <a:r>
              <a:rPr lang="zh-CN" altLang="zh-CN" sz="4000" b="1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就是</a:t>
            </a:r>
            <a:r>
              <a:rPr lang="en-US" altLang="zh-CN" sz="4000" b="1" u="sng" kern="1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      </a:t>
            </a:r>
            <a:r>
              <a:rPr lang="zh-CN" altLang="zh-CN" sz="4000" b="1" kern="1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。”</a:t>
            </a:r>
            <a:endParaRPr lang="en-US" altLang="zh-CN" sz="4000" b="1" kern="100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endParaRPr lang="en-US" altLang="zh-CN" sz="2800" b="1" kern="1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5" grpId="0" animBg="1"/>
      <p:bldP spid="3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6086474"/>
            <a:ext cx="474186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" t="11389" r="74316" b="65727"/>
          <a:stretch>
            <a:fillRect/>
          </a:stretch>
        </p:blipFill>
        <p:spPr bwMode="auto">
          <a:xfrm>
            <a:off x="3693319" y="5870575"/>
            <a:ext cx="18367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1" y="5087169"/>
            <a:ext cx="3122194" cy="181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8706" y="5293895"/>
            <a:ext cx="1285967" cy="1395515"/>
          </a:xfrm>
          <a:prstGeom prst="rect">
            <a:avLst/>
          </a:prstGeom>
        </p:spPr>
      </p:pic>
      <p:sp>
        <p:nvSpPr>
          <p:cNvPr id="9" name="Rectangle 2"/>
          <p:cNvSpPr txBox="1">
            <a:spLocks noRot="1" noChangeArrowheads="1"/>
          </p:cNvSpPr>
          <p:nvPr/>
        </p:nvSpPr>
        <p:spPr bwMode="auto">
          <a:xfrm>
            <a:off x="2987842" y="764473"/>
            <a:ext cx="365760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j-cs"/>
              </a:rPr>
              <a:t>小鸟飞来说，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j-cs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216442" y="1678872"/>
            <a:ext cx="3276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80604020202020204" pitchFamily="34" charset="0"/>
                <a:ea typeface="宋体" panose="02010600030101010101" pitchFamily="2" charset="-122"/>
              </a:rPr>
              <a:t>蝴蝶飞来说，</a:t>
            </a:r>
            <a:endParaRPr kumimoji="0" lang="zh-CN" alt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8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216442" y="2526811"/>
            <a:ext cx="3733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80604020202020204" pitchFamily="34" charset="0"/>
                <a:ea typeface="宋体" panose="02010600030101010101" pitchFamily="2" charset="-122"/>
              </a:rPr>
              <a:t>小兔跑来说，</a:t>
            </a:r>
            <a:endParaRPr kumimoji="0" lang="zh-CN" alt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8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140242" y="3431473"/>
            <a:ext cx="3276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80604020202020204" pitchFamily="34" charset="0"/>
                <a:ea typeface="宋体" panose="02010600030101010101" pitchFamily="2" charset="-122"/>
              </a:rPr>
              <a:t>小猴跑来说，</a:t>
            </a:r>
            <a:endParaRPr kumimoji="0" lang="zh-CN" alt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8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140242" y="4400784"/>
            <a:ext cx="66246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80604020202020204" pitchFamily="34" charset="0"/>
                <a:ea typeface="宋体" panose="02010600030101010101" pitchFamily="2" charset="-122"/>
              </a:rPr>
              <a:t>小狐狸跑来说</a:t>
            </a:r>
            <a:r>
              <a:rPr kumimoji="0" lang="zh-C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48361E"/>
                </a:solidFill>
                <a:effectLst/>
                <a:uLnTx/>
                <a:uFillTx/>
                <a:latin typeface="Arial" panose="02080604020202020204" pitchFamily="34" charset="0"/>
                <a:ea typeface="宋体" panose="02010600030101010101" pitchFamily="2" charset="-122"/>
              </a:rPr>
              <a:t>，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48361E"/>
                </a:solidFill>
                <a:effectLst/>
                <a:uLnTx/>
                <a:uFillTx/>
                <a:latin typeface="Arial" panose="02080604020202020204" pitchFamily="34" charset="0"/>
                <a:ea typeface="宋体" panose="02010600030101010101" pitchFamily="2" charset="-122"/>
              </a:rPr>
              <a:t>……</a:t>
            </a: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48361E"/>
              </a:solidFill>
              <a:effectLst/>
              <a:uLnTx/>
              <a:uFillTx/>
              <a:latin typeface="Arial" panose="0208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112042" y="764472"/>
            <a:ext cx="502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80604020202020204" pitchFamily="34" charset="0"/>
                <a:ea typeface="宋体" panose="02010600030101010101" pitchFamily="2" charset="-122"/>
              </a:rPr>
              <a:t>这里缺点儿树；</a:t>
            </a:r>
            <a:endParaRPr kumimoji="0" lang="zh-CN" altLang="en-US" sz="4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8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6264442" y="1678873"/>
            <a:ext cx="37779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80604020202020204" pitchFamily="34" charset="0"/>
                <a:ea typeface="宋体" panose="02010600030101010101" pitchFamily="2" charset="-122"/>
              </a:rPr>
              <a:t>这里缺点儿花儿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80604020202020204" pitchFamily="34" charset="0"/>
                <a:ea typeface="宋体" panose="02010600030101010101" pitchFamily="2" charset="-122"/>
              </a:rPr>
              <a:t>;</a:t>
            </a: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8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134100" y="2526256"/>
            <a:ext cx="4038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48361E"/>
                </a:solidFill>
                <a:effectLst/>
                <a:uLnTx/>
                <a:uFillTx/>
                <a:latin typeface="Arial" panose="02080604020202020204" pitchFamily="34" charset="0"/>
                <a:ea typeface="宋体" panose="02010600030101010101" pitchFamily="2" charset="-122"/>
              </a:rPr>
              <a:t> </a:t>
            </a:r>
            <a:r>
              <a:rPr kumimoji="0" lang="zh-C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80604020202020204" pitchFamily="34" charset="0"/>
                <a:ea typeface="宋体" panose="02010600030101010101" pitchFamily="2" charset="-122"/>
              </a:rPr>
              <a:t>这里还缺条路；</a:t>
            </a:r>
            <a:endParaRPr kumimoji="0" lang="zh-CN" alt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8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6264442" y="3430918"/>
            <a:ext cx="4267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80604020202020204" pitchFamily="34" charset="0"/>
                <a:ea typeface="宋体" panose="02010600030101010101" pitchFamily="2" charset="-122"/>
              </a:rPr>
              <a:t>这儿应该盖所房子</a:t>
            </a:r>
            <a:endParaRPr kumimoji="0" lang="zh-CN" alt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8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0" name="图片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9642" y="779938"/>
            <a:ext cx="591761" cy="67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98" y="1602702"/>
            <a:ext cx="878899" cy="71324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4250" y="2315949"/>
            <a:ext cx="763592" cy="100472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7076" y="3270950"/>
            <a:ext cx="634327" cy="9122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161" y="4321586"/>
            <a:ext cx="584159" cy="77685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33223" y="839931"/>
            <a:ext cx="800219" cy="377022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vert="eaVert"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6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Helvetica"/>
              </a:rPr>
              <a:t>读一读，</a:t>
            </a:r>
            <a:r>
              <a:rPr lang="zh-CN" altLang="en-US" sz="4000" b="1" dirty="0" smtClean="0">
                <a:solidFill>
                  <a:schemeClr val="accent6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Helvetica"/>
              </a:rPr>
              <a:t>演一演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Helvetic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6086474"/>
            <a:ext cx="474186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" t="11389" r="74316" b="65727"/>
          <a:stretch>
            <a:fillRect/>
          </a:stretch>
        </p:blipFill>
        <p:spPr bwMode="auto">
          <a:xfrm>
            <a:off x="3693319" y="5870575"/>
            <a:ext cx="18367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787296" y="69783"/>
            <a:ext cx="11388725" cy="5629943"/>
            <a:chOff x="787296" y="69783"/>
            <a:chExt cx="11388725" cy="5629943"/>
          </a:xfrm>
        </p:grpSpPr>
        <p:pic>
          <p:nvPicPr>
            <p:cNvPr id="6" name="图片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296" y="69783"/>
              <a:ext cx="11388725" cy="5629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7850" y="890169"/>
              <a:ext cx="10286474" cy="3605597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1" y="4888115"/>
            <a:ext cx="3465512" cy="20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8706" y="5293895"/>
            <a:ext cx="1285967" cy="139551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484797" y="1131214"/>
            <a:ext cx="10241982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400"/>
              </a:lnSpc>
              <a:defRPr/>
            </a:pPr>
            <a:r>
              <a:rPr lang="zh-CN" altLang="en-US" sz="4000" b="1" noProof="1" smtClean="0">
                <a:solidFill>
                  <a:srgbClr val="B4DCFA">
                    <a:lumMod val="75000"/>
                  </a:srgbClr>
                </a:solidFill>
                <a:latin typeface="黑体" panose="02010600030101010101" pitchFamily="49" charset="-122"/>
                <a:ea typeface="黑体" panose="02010600030101010101" pitchFamily="49" charset="-122"/>
                <a:cs typeface="Helvetica"/>
              </a:rPr>
              <a:t>              想一想</a:t>
            </a:r>
            <a:endParaRPr lang="en-US" altLang="zh-CN" sz="4000" b="1" noProof="1" smtClean="0">
              <a:solidFill>
                <a:srgbClr val="B4DCFA">
                  <a:lumMod val="75000"/>
                </a:srgbClr>
              </a:solidFill>
              <a:latin typeface="黑体" panose="02010600030101010101" pitchFamily="49" charset="-122"/>
              <a:ea typeface="黑体" panose="02010600030101010101" pitchFamily="49" charset="-122"/>
              <a:cs typeface="Helvetica"/>
            </a:endParaRPr>
          </a:p>
          <a:p>
            <a:pPr>
              <a:lnSpc>
                <a:spcPts val="6000"/>
              </a:lnSpc>
              <a:defRPr/>
            </a:pPr>
            <a:r>
              <a:rPr lang="zh-CN" altLang="en-US" sz="4000" noProof="1" smtClean="0">
                <a:solidFill>
                  <a:prstClr val="white"/>
                </a:solidFill>
                <a:latin typeface="黑体" panose="02010600030101010101" pitchFamily="49" charset="-122"/>
                <a:ea typeface="黑体" panose="02010600030101010101" pitchFamily="49" charset="-122"/>
                <a:cs typeface="Helvetica"/>
              </a:rPr>
              <a:t>   小青蛙听了小动物的话，他做了哪些事？请你用“</a:t>
            </a:r>
            <a:r>
              <a:rPr lang="zh-CN" altLang="en-US" sz="4000" u="sng" noProof="1" smtClean="0">
                <a:solidFill>
                  <a:prstClr val="white"/>
                </a:solidFill>
                <a:latin typeface="黑体" panose="02010600030101010101" pitchFamily="49" charset="-122"/>
                <a:ea typeface="黑体" panose="02010600030101010101" pitchFamily="49" charset="-122"/>
                <a:cs typeface="Helvetica"/>
              </a:rPr>
              <a:t>      </a:t>
            </a:r>
            <a:r>
              <a:rPr lang="zh-CN" altLang="en-US" sz="4000" noProof="1" smtClean="0">
                <a:solidFill>
                  <a:prstClr val="white"/>
                </a:solidFill>
                <a:latin typeface="黑体" panose="02010600030101010101" pitchFamily="49" charset="-122"/>
                <a:ea typeface="黑体" panose="02010600030101010101" pitchFamily="49" charset="-122"/>
                <a:cs typeface="Helvetica"/>
              </a:rPr>
              <a:t>”画出来。</a:t>
            </a:r>
            <a:endParaRPr lang="zh-CN" altLang="en-US" sz="4400" noProof="1">
              <a:ln w="1905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alphaModFix amt="1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6086474"/>
            <a:ext cx="474186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" t="11389" r="74316" b="65727"/>
          <a:stretch>
            <a:fillRect/>
          </a:stretch>
        </p:blipFill>
        <p:spPr bwMode="auto">
          <a:xfrm>
            <a:off x="3693319" y="5870575"/>
            <a:ext cx="18367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1" y="4888115"/>
            <a:ext cx="3465512" cy="20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8706" y="5293895"/>
            <a:ext cx="1285967" cy="139551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15562" y="1264932"/>
            <a:ext cx="3120189" cy="1635466"/>
            <a:chOff x="529390" y="999076"/>
            <a:chExt cx="3279024" cy="1653851"/>
          </a:xfrm>
        </p:grpSpPr>
        <p:sp>
          <p:nvSpPr>
            <p:cNvPr id="2" name="云形 1"/>
            <p:cNvSpPr/>
            <p:nvPr/>
          </p:nvSpPr>
          <p:spPr>
            <a:xfrm>
              <a:off x="529390" y="999076"/>
              <a:ext cx="3279024" cy="1653851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64592" y="1365255"/>
              <a:ext cx="24063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栽了树</a:t>
              </a:r>
              <a:endParaRPr lang="zh-CN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396602" y="2406670"/>
            <a:ext cx="2950231" cy="1752066"/>
            <a:chOff x="3558548" y="1152384"/>
            <a:chExt cx="3480697" cy="1978571"/>
          </a:xfrm>
        </p:grpSpPr>
        <p:sp>
          <p:nvSpPr>
            <p:cNvPr id="14" name="云形 13"/>
            <p:cNvSpPr/>
            <p:nvPr/>
          </p:nvSpPr>
          <p:spPr>
            <a:xfrm>
              <a:off x="3558548" y="1152384"/>
              <a:ext cx="3480697" cy="1978571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948375" y="1553456"/>
              <a:ext cx="2920875" cy="1042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种了花</a:t>
              </a:r>
              <a:endPara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107683" y="715174"/>
            <a:ext cx="2950231" cy="1752066"/>
            <a:chOff x="6416771" y="1200591"/>
            <a:chExt cx="2950231" cy="1752066"/>
          </a:xfrm>
        </p:grpSpPr>
        <p:sp>
          <p:nvSpPr>
            <p:cNvPr id="15" name="云形 14"/>
            <p:cNvSpPr/>
            <p:nvPr/>
          </p:nvSpPr>
          <p:spPr>
            <a:xfrm>
              <a:off x="6416771" y="1200591"/>
              <a:ext cx="2950231" cy="1752066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720055" y="1614959"/>
              <a:ext cx="24063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修了路</a:t>
              </a:r>
              <a:endPara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855057" y="2024365"/>
            <a:ext cx="2950231" cy="1752066"/>
            <a:chOff x="9062273" y="1381325"/>
            <a:chExt cx="2950231" cy="1752066"/>
          </a:xfrm>
        </p:grpSpPr>
        <p:sp>
          <p:nvSpPr>
            <p:cNvPr id="16" name="云形 15"/>
            <p:cNvSpPr/>
            <p:nvPr/>
          </p:nvSpPr>
          <p:spPr>
            <a:xfrm>
              <a:off x="9062273" y="1381325"/>
              <a:ext cx="2950231" cy="1752066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454546" y="1716333"/>
              <a:ext cx="24063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盖了房</a:t>
              </a:r>
              <a:endPara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6086474"/>
            <a:ext cx="474186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" t="11389" r="74316" b="65727"/>
          <a:stretch>
            <a:fillRect/>
          </a:stretch>
        </p:blipFill>
        <p:spPr bwMode="auto">
          <a:xfrm>
            <a:off x="3693319" y="5870575"/>
            <a:ext cx="18367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787296" y="69783"/>
            <a:ext cx="11388725" cy="5629943"/>
            <a:chOff x="787296" y="69783"/>
            <a:chExt cx="11388725" cy="5629943"/>
          </a:xfrm>
        </p:grpSpPr>
        <p:pic>
          <p:nvPicPr>
            <p:cNvPr id="6" name="图片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296" y="69783"/>
              <a:ext cx="11388725" cy="5629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7850" y="890169"/>
              <a:ext cx="10286474" cy="3605597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1" y="4888115"/>
            <a:ext cx="3465512" cy="20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8706" y="5293895"/>
            <a:ext cx="1285967" cy="139551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360667" y="1040540"/>
            <a:ext cx="10241982" cy="2375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400"/>
              </a:lnSpc>
              <a:defRPr/>
            </a:pPr>
            <a:r>
              <a:rPr lang="zh-CN" altLang="en-US" sz="4000" b="1" noProof="1" smtClean="0">
                <a:solidFill>
                  <a:srgbClr val="B4DCFA">
                    <a:lumMod val="75000"/>
                  </a:srgbClr>
                </a:solidFill>
                <a:latin typeface="黑体" panose="02010600030101010101" pitchFamily="49" charset="-122"/>
                <a:ea typeface="黑体" panose="02010600030101010101" pitchFamily="49" charset="-122"/>
                <a:cs typeface="Helvetica"/>
              </a:rPr>
              <a:t>              自主学习</a:t>
            </a:r>
            <a:endParaRPr lang="en-US" altLang="zh-CN" sz="4000" b="1" noProof="1" smtClean="0">
              <a:solidFill>
                <a:srgbClr val="B4DCFA">
                  <a:lumMod val="75000"/>
                </a:srgbClr>
              </a:solidFill>
              <a:latin typeface="黑体" panose="02010600030101010101" pitchFamily="49" charset="-122"/>
              <a:ea typeface="黑体" panose="02010600030101010101" pitchFamily="49" charset="-122"/>
              <a:cs typeface="Helvetica"/>
            </a:endParaRPr>
          </a:p>
          <a:p>
            <a:pPr>
              <a:lnSpc>
                <a:spcPts val="6200"/>
              </a:lnSpc>
              <a:defRPr/>
            </a:pPr>
            <a:r>
              <a:rPr lang="zh-CN" altLang="en-US" sz="4000" noProof="1" smtClean="0">
                <a:solidFill>
                  <a:prstClr val="white"/>
                </a:solidFill>
                <a:latin typeface="黑体" panose="02010600030101010101" pitchFamily="49" charset="-122"/>
                <a:ea typeface="黑体" panose="02010600030101010101" pitchFamily="49" charset="-122"/>
                <a:cs typeface="Helvetica"/>
              </a:rPr>
              <a:t>    请同学们默读课文第</a:t>
            </a:r>
            <a:r>
              <a:rPr lang="en-US" altLang="zh-CN" sz="4000" noProof="1" smtClean="0">
                <a:solidFill>
                  <a:prstClr val="white"/>
                </a:solidFill>
                <a:latin typeface="黑体" panose="02010600030101010101" pitchFamily="49" charset="-122"/>
                <a:ea typeface="黑体" panose="02010600030101010101" pitchFamily="49" charset="-122"/>
                <a:cs typeface="Helvetica"/>
              </a:rPr>
              <a:t>12</a:t>
            </a:r>
            <a:r>
              <a:rPr lang="zh-CN" altLang="en-US" sz="4000" noProof="1" smtClean="0">
                <a:solidFill>
                  <a:prstClr val="white"/>
                </a:solidFill>
                <a:latin typeface="黑体" panose="02010600030101010101" pitchFamily="49" charset="-122"/>
                <a:ea typeface="黑体" panose="02010600030101010101" pitchFamily="49" charset="-122"/>
                <a:cs typeface="Helvetica"/>
              </a:rPr>
              <a:t>自然段，用</a:t>
            </a:r>
            <a:r>
              <a:rPr lang="zh-CN" altLang="en-US" sz="4000" u="wavy" noProof="1" smtClean="0">
                <a:solidFill>
                  <a:prstClr val="white"/>
                </a:solidFill>
                <a:latin typeface="黑体" panose="02010600030101010101" pitchFamily="49" charset="-122"/>
                <a:ea typeface="黑体" panose="02010600030101010101" pitchFamily="49" charset="-122"/>
                <a:cs typeface="Helvetica"/>
              </a:rPr>
              <a:t>   </a:t>
            </a:r>
            <a:r>
              <a:rPr lang="zh-CN" altLang="en-US" sz="4000" noProof="1" smtClean="0">
                <a:solidFill>
                  <a:prstClr val="white"/>
                </a:solidFill>
                <a:latin typeface="黑体" panose="02010600030101010101" pitchFamily="49" charset="-122"/>
                <a:ea typeface="黑体" panose="02010600030101010101" pitchFamily="49" charset="-122"/>
                <a:cs typeface="Helvetica"/>
              </a:rPr>
              <a:t>画  出课文描写烂泥塘变漂亮的句子。</a:t>
            </a:r>
            <a:endParaRPr lang="zh-CN" altLang="en-US" sz="4400" noProof="1">
              <a:ln w="1905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1610645" y="1077676"/>
            <a:ext cx="1041132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 sz="2400" b="1">
                <a:solidFill>
                  <a:srgbClr val="FF66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有</a:t>
            </a:r>
            <a:r>
              <a:rPr lang="zh-CN" alt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树，有花，有草，有水塘。</a:t>
            </a:r>
            <a:endParaRPr lang="en-US" altLang="zh-CN" sz="3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你可以看蝴蝶在花丛中飞舞，听小鸟在树上唱歌。</a:t>
            </a:r>
            <a:endParaRPr lang="en-US" altLang="zh-CN" sz="3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你可以在水里</a:t>
            </a:r>
            <a:r>
              <a:rPr lang="zh-CN" altLang="en-US" sz="3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尽情</a:t>
            </a:r>
            <a:r>
              <a:rPr lang="zh-CN" alt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游泳，躺在草地上晒太阳。</a:t>
            </a:r>
            <a:endParaRPr lang="en-US" altLang="zh-CN" sz="3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这儿还有道路通到城里</a:t>
            </a:r>
            <a:r>
              <a:rPr lang="zh-CN" altLang="zh-CN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…</a:t>
            </a:r>
            <a:r>
              <a:rPr lang="en-US" altLang="zh-CN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…</a:t>
            </a:r>
            <a:r>
              <a:rPr lang="zh-CN" alt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”</a:t>
            </a:r>
            <a:endParaRPr lang="zh-CN" altLang="en-US" sz="3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459" y="4848711"/>
            <a:ext cx="3465512" cy="20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0" y="4493996"/>
            <a:ext cx="4490069" cy="2486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1387125" y="261296"/>
            <a:ext cx="77162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</a:rPr>
              <a:t>“卖泥塘喽，卖泥塘！多好的地方！</a:t>
            </a:r>
            <a:endParaRPr lang="en-US" altLang="zh-CN" sz="36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EMPLATE_CATEGORY" val="custom"/>
  <p:tag name="KSO_WM_TEMPLATE_INDEX" val="20187162"/>
</p:tagLst>
</file>

<file path=ppt/theme/theme1.xml><?xml version="1.0" encoding="utf-8"?>
<a:theme xmlns:a="http://schemas.openxmlformats.org/drawingml/2006/main" name="气流">
  <a:themeElements>
    <a:clrScheme name="气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气流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气流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母版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母版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母版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母版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0_母版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1_母版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默认设计模板_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默认设计模板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7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7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母版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母版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母版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母版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母版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母版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默认设计模板_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默认设计模板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气流">
  <a:themeElements>
    <a:clrScheme name="气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气流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气流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《青蛙卖泥塘》</Template>
  <TotalTime>0</TotalTime>
  <Words>1268</Words>
  <Application>WPS 演示</Application>
  <PresentationFormat>宽屏</PresentationFormat>
  <Paragraphs>103</Paragraphs>
  <Slides>14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18</vt:i4>
      </vt:variant>
      <vt:variant>
        <vt:lpstr>幻灯片标题</vt:lpstr>
      </vt:variant>
      <vt:variant>
        <vt:i4>14</vt:i4>
      </vt:variant>
    </vt:vector>
  </HeadingPairs>
  <TitlesOfParts>
    <vt:vector size="55" baseType="lpstr">
      <vt:lpstr>Arial</vt:lpstr>
      <vt:lpstr>宋体</vt:lpstr>
      <vt:lpstr>Wingdings</vt:lpstr>
      <vt:lpstr>Georgia</vt:lpstr>
      <vt:lpstr>Trebuchet MS</vt:lpstr>
      <vt:lpstr>方正姚体</vt:lpstr>
      <vt:lpstr>Calibri</vt:lpstr>
      <vt:lpstr>楷体</vt:lpstr>
      <vt:lpstr>Calibri Light</vt:lpstr>
      <vt:lpstr>Calibri</vt:lpstr>
      <vt:lpstr>微软雅黑</vt:lpstr>
      <vt:lpstr>楷体_GB2312</vt:lpstr>
      <vt:lpstr>Segoe UI</vt:lpstr>
      <vt:lpstr>NumberOnly</vt:lpstr>
      <vt:lpstr>黑体</vt:lpstr>
      <vt:lpstr>Helvetica</vt:lpstr>
      <vt:lpstr>MingLiU</vt:lpstr>
      <vt:lpstr>Times New Roman</vt:lpstr>
      <vt:lpstr>Arial</vt:lpstr>
      <vt:lpstr>方正粗黑宋简体</vt:lpstr>
      <vt:lpstr>Arial Unicode MS</vt:lpstr>
      <vt:lpstr>PMingLiU</vt:lpstr>
      <vt:lpstr>Microsoft Sans Serif</vt:lpstr>
      <vt:lpstr>气流</vt:lpstr>
      <vt:lpstr>母版2</vt:lpstr>
      <vt:lpstr>1_母版2</vt:lpstr>
      <vt:lpstr>2_母版2</vt:lpstr>
      <vt:lpstr>3_母版2</vt:lpstr>
      <vt:lpstr>4_母版2</vt:lpstr>
      <vt:lpstr>5_母版2</vt:lpstr>
      <vt:lpstr>默认设计模板_2</vt:lpstr>
      <vt:lpstr>1_气流</vt:lpstr>
      <vt:lpstr>6_母版2</vt:lpstr>
      <vt:lpstr>7_母版2</vt:lpstr>
      <vt:lpstr>8_母版2</vt:lpstr>
      <vt:lpstr>9_母版2</vt:lpstr>
      <vt:lpstr>10_母版2</vt:lpstr>
      <vt:lpstr>11_母版2</vt:lpstr>
      <vt:lpstr>1_默认设计模板_2</vt:lpstr>
      <vt:lpstr>7_默认设计模板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Administrator</cp:lastModifiedBy>
  <cp:revision>69</cp:revision>
  <dcterms:created xsi:type="dcterms:W3CDTF">2019-06-11T13:35:00Z</dcterms:created>
  <dcterms:modified xsi:type="dcterms:W3CDTF">2019-06-19T00:15:08Z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