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7" r:id="rId6"/>
  </p:sldMasterIdLst>
  <p:sldIdLst>
    <p:sldId id="388" r:id="rId7"/>
    <p:sldId id="381" r:id="rId8"/>
    <p:sldId id="337" r:id="rId9"/>
    <p:sldId id="256" r:id="rId10"/>
    <p:sldId id="358" r:id="rId11"/>
    <p:sldId id="418" r:id="rId12"/>
    <p:sldId id="382" r:id="rId13"/>
    <p:sldId id="383" r:id="rId14"/>
    <p:sldId id="278" r:id="rId15"/>
    <p:sldId id="335" r:id="rId16"/>
    <p:sldId id="266" r:id="rId17"/>
    <p:sldId id="386" r:id="rId18"/>
    <p:sldId id="265" r:id="rId19"/>
    <p:sldId id="308" r:id="rId20"/>
    <p:sldId id="329" r:id="rId21"/>
    <p:sldId id="363" r:id="rId22"/>
    <p:sldId id="339" r:id="rId23"/>
    <p:sldId id="365" r:id="rId24"/>
    <p:sldId id="321" r:id="rId25"/>
    <p:sldId id="343" r:id="rId26"/>
    <p:sldId id="283" r:id="rId27"/>
    <p:sldId id="342" r:id="rId28"/>
    <p:sldId id="325" r:id="rId29"/>
    <p:sldId id="361" r:id="rId30"/>
    <p:sldId id="362" r:id="rId31"/>
    <p:sldId id="279" r:id="rId32"/>
  </p:sldIdLst>
  <p:sldSz cx="9144000" cy="6858000" type="screen4x3"/>
  <p:notesSz cx="6858000" cy="9144000"/>
  <p:defaultTextStyle>
    <a:defPPr>
      <a:defRPr lang="zh-CN"/>
    </a:defPPr>
    <a:lvl1pPr marL="0" lvl="0"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1pPr>
    <a:lvl2pPr marL="457200" lvl="1"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2pPr>
    <a:lvl3pPr marL="914400" lvl="2"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3pPr>
    <a:lvl4pPr marL="1371600" lvl="3"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4pPr>
    <a:lvl5pPr marL="1828800" lvl="4"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5pPr>
    <a:lvl6pPr marL="2286000" lvl="5"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6pPr>
    <a:lvl7pPr marL="2743200" lvl="6"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7pPr>
    <a:lvl8pPr marL="3200400" lvl="7"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8pPr>
    <a:lvl9pPr marL="3657600" lvl="8"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9pPr>
  </p:defaultTextStyle>
  <p:extLst>
    <p:ext uri="{EFAFB233-063F-42B5-8137-9DF3F51BA10A}">
      <p15:sldGuideLst xmlns:p15="http://schemas.microsoft.com/office/powerpoint/2012/main" xmlns="">
        <p15:guide id="1" orient="horz" pos="21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CC"/>
    <a:srgbClr val="669900"/>
    <a:srgbClr val="FF0066"/>
    <a:srgbClr val="CC0000"/>
    <a:srgbClr val="0000FF"/>
    <a:srgbClr val="0099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307"/>
  </p:normalViewPr>
  <p:slideViewPr>
    <p:cSldViewPr showGuides="1">
      <p:cViewPr varScale="1">
        <p:scale>
          <a:sx n="105" d="100"/>
          <a:sy n="105" d="100"/>
        </p:scale>
        <p:origin x="-1794" y="-84"/>
      </p:cViewPr>
      <p:guideLst>
        <p:guide orient="horz" pos="2182"/>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128002" name="组合 128001"/>
          <p:cNvGrpSpPr/>
          <p:nvPr/>
        </p:nvGrpSpPr>
        <p:grpSpPr>
          <a:xfrm>
            <a:off x="1658938" y="1600200"/>
            <a:ext cx="6837362" cy="3200400"/>
            <a:chOff x="0" y="0"/>
            <a:chExt cx="4307" cy="2016"/>
          </a:xfrm>
        </p:grpSpPr>
        <p:sp>
          <p:nvSpPr>
            <p:cNvPr id="128003" name="椭圆 128002"/>
            <p:cNvSpPr/>
            <p:nvPr/>
          </p:nvSpPr>
          <p:spPr>
            <a:xfrm flipH="1">
              <a:off x="3347" y="0"/>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8004" name="椭圆 128003"/>
            <p:cNvSpPr/>
            <p:nvPr/>
          </p:nvSpPr>
          <p:spPr>
            <a:xfrm flipH="1">
              <a:off x="2219" y="0"/>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8005" name="椭圆 128004"/>
            <p:cNvSpPr/>
            <p:nvPr/>
          </p:nvSpPr>
          <p:spPr>
            <a:xfrm flipH="1">
              <a:off x="1091" y="0"/>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8006" name="椭圆 128005"/>
            <p:cNvSpPr/>
            <p:nvPr/>
          </p:nvSpPr>
          <p:spPr>
            <a:xfrm flipH="1">
              <a:off x="1091" y="1056"/>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8007" name="椭圆 128006"/>
            <p:cNvSpPr/>
            <p:nvPr/>
          </p:nvSpPr>
          <p:spPr>
            <a:xfrm flipH="1">
              <a:off x="0" y="1056"/>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8008" name="椭圆 128007"/>
            <p:cNvSpPr/>
            <p:nvPr/>
          </p:nvSpPr>
          <p:spPr>
            <a:xfrm flipH="1">
              <a:off x="3347" y="1056"/>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grpSp>
      <p:sp>
        <p:nvSpPr>
          <p:cNvPr id="128009" name="日期占位符 128008"/>
          <p:cNvSpPr>
            <a:spLocks noGrp="1"/>
          </p:cNvSpPr>
          <p:nvPr>
            <p:ph type="dt" sz="half" idx="2"/>
          </p:nvPr>
        </p:nvSpPr>
        <p:spPr>
          <a:xfrm>
            <a:off x="457200" y="6248400"/>
            <a:ext cx="2133600" cy="457200"/>
          </a:xfrm>
          <a:prstGeom prst="rect">
            <a:avLst/>
          </a:prstGeom>
          <a:noFill/>
          <a:ln w="9525">
            <a:noFill/>
          </a:ln>
        </p:spPr>
        <p:txBody>
          <a:bodyPr anchor="t"/>
          <a:lstStyle>
            <a:lvl1pP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128010" name="页脚占位符 128009"/>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128011" name="灯片编号占位符 128010"/>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b="0"/>
            </a:lvl1pPr>
          </a:lstStyle>
          <a:p>
            <a:pPr>
              <a:buChar char="•"/>
            </a:pPr>
            <a:fld id="{9A0DB2DC-4C9A-4742-B13C-FB6460FD3503}" type="slidenum">
              <a:rPr lang="zh-CN" altLang="en-US" dirty="0">
                <a:latin typeface="Arial" panose="02080604020202020204" pitchFamily="34" charset="0"/>
                <a:ea typeface="宋体" panose="02010600030101010101" pitchFamily="2" charset="-122"/>
              </a:rPr>
              <a:pPr>
                <a:buChar char="•"/>
              </a:pPr>
              <a:t>‹#›</a:t>
            </a:fld>
            <a:endParaRPr lang="zh-CN" altLang="en-US" dirty="0">
              <a:latin typeface="Arial" panose="02080604020202020204" pitchFamily="34" charset="0"/>
              <a:ea typeface="宋体" panose="02010600030101010101" pitchFamily="2" charset="-122"/>
            </a:endParaRPr>
          </a:p>
        </p:txBody>
      </p:sp>
      <p:sp>
        <p:nvSpPr>
          <p:cNvPr id="128012" name="标题 128011"/>
          <p:cNvSpPr>
            <a:spLocks noGrp="1"/>
          </p:cNvSpPr>
          <p:nvPr>
            <p:ph type="ctrTitle"/>
          </p:nvPr>
        </p:nvSpPr>
        <p:spPr>
          <a:xfrm>
            <a:off x="685800" y="1219200"/>
            <a:ext cx="7772400" cy="1933575"/>
          </a:xfrm>
          <a:prstGeom prst="rect">
            <a:avLst/>
          </a:prstGeom>
          <a:noFill/>
          <a:ln w="9525">
            <a:noFill/>
          </a:ln>
        </p:spPr>
        <p:txBody>
          <a:bodyPr anchor="b"/>
          <a:lstStyle>
            <a:lvl1pPr lvl="0" algn="r">
              <a:defRPr sz="4400"/>
            </a:lvl1pPr>
          </a:lstStyle>
          <a:p>
            <a:pPr lvl="0"/>
            <a:r>
              <a:rPr lang="zh-CN" altLang="en-US"/>
              <a:t>单击此处编辑母版标题样式</a:t>
            </a:r>
          </a:p>
        </p:txBody>
      </p:sp>
      <p:sp>
        <p:nvSpPr>
          <p:cNvPr id="128013" name="副标题 128012"/>
          <p:cNvSpPr>
            <a:spLocks noGrp="1"/>
          </p:cNvSpPr>
          <p:nvPr>
            <p:ph type="subTitle" idx="1"/>
          </p:nvPr>
        </p:nvSpPr>
        <p:spPr>
          <a:xfrm>
            <a:off x="2057400" y="3505200"/>
            <a:ext cx="6400800" cy="1752600"/>
          </a:xfrm>
          <a:prstGeom prst="rect">
            <a:avLst/>
          </a:prstGeom>
          <a:noFill/>
          <a:ln w="9525">
            <a:noFill/>
          </a:ln>
        </p:spPr>
        <p:txBody>
          <a:bodyPr anchor="t"/>
          <a:lstStyle>
            <a:lvl1pPr marL="0" lvl="0" indent="0" algn="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p>
        </p:txBody>
      </p:sp>
      <p:pic>
        <p:nvPicPr>
          <p:cNvPr id="128014" name="图片 128013" descr="三角标（logo）"/>
          <p:cNvPicPr>
            <a:picLocks noChangeAspect="1"/>
          </p:cNvPicPr>
          <p:nvPr userDrawn="1"/>
        </p:nvPicPr>
        <p:blipFill>
          <a:blip r:embed="rId2"/>
          <a:stretch>
            <a:fillRect/>
          </a:stretch>
        </p:blipFill>
        <p:spPr>
          <a:xfrm>
            <a:off x="8388350" y="0"/>
            <a:ext cx="622300" cy="487363"/>
          </a:xfrm>
          <a:prstGeom prst="rect">
            <a:avLst/>
          </a:prstGeom>
          <a:noFill/>
          <a:ln w="9525">
            <a:noFill/>
          </a:ln>
        </p:spPr>
      </p:pic>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8"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113647"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131074" name="组合 131073"/>
          <p:cNvGrpSpPr/>
          <p:nvPr/>
        </p:nvGrpSpPr>
        <p:grpSpPr>
          <a:xfrm>
            <a:off x="1658938" y="1600200"/>
            <a:ext cx="6837362" cy="3200400"/>
            <a:chOff x="0" y="0"/>
            <a:chExt cx="4307" cy="2016"/>
          </a:xfrm>
        </p:grpSpPr>
        <p:sp>
          <p:nvSpPr>
            <p:cNvPr id="131075" name="椭圆 131074"/>
            <p:cNvSpPr/>
            <p:nvPr/>
          </p:nvSpPr>
          <p:spPr>
            <a:xfrm flipH="1">
              <a:off x="3347" y="0"/>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1076" name="椭圆 131075"/>
            <p:cNvSpPr/>
            <p:nvPr/>
          </p:nvSpPr>
          <p:spPr>
            <a:xfrm flipH="1">
              <a:off x="2219" y="0"/>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1077" name="椭圆 131076"/>
            <p:cNvSpPr/>
            <p:nvPr/>
          </p:nvSpPr>
          <p:spPr>
            <a:xfrm flipH="1">
              <a:off x="1091" y="0"/>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1078" name="椭圆 131077"/>
            <p:cNvSpPr/>
            <p:nvPr/>
          </p:nvSpPr>
          <p:spPr>
            <a:xfrm flipH="1">
              <a:off x="1091" y="1056"/>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1079" name="椭圆 131078"/>
            <p:cNvSpPr/>
            <p:nvPr/>
          </p:nvSpPr>
          <p:spPr>
            <a:xfrm flipH="1">
              <a:off x="0" y="1056"/>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1080" name="椭圆 131079"/>
            <p:cNvSpPr/>
            <p:nvPr/>
          </p:nvSpPr>
          <p:spPr>
            <a:xfrm flipH="1">
              <a:off x="3347" y="1056"/>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grpSp>
      <p:sp>
        <p:nvSpPr>
          <p:cNvPr id="131081" name="日期占位符 131080"/>
          <p:cNvSpPr>
            <a:spLocks noGrp="1"/>
          </p:cNvSpPr>
          <p:nvPr>
            <p:ph type="dt" sz="half" idx="2"/>
          </p:nvPr>
        </p:nvSpPr>
        <p:spPr>
          <a:xfrm>
            <a:off x="457200" y="6248400"/>
            <a:ext cx="2133600" cy="457200"/>
          </a:xfrm>
          <a:prstGeom prst="rect">
            <a:avLst/>
          </a:prstGeom>
          <a:noFill/>
          <a:ln w="9525">
            <a:noFill/>
          </a:ln>
        </p:spPr>
        <p:txBody>
          <a:bodyPr anchor="t"/>
          <a:lstStyle>
            <a:lvl1pP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131082" name="页脚占位符 131081"/>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131083" name="灯片编号占位符 131082"/>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b="0"/>
            </a:lvl1pPr>
          </a:lstStyle>
          <a:p>
            <a:pPr>
              <a:buChar char="•"/>
            </a:pPr>
            <a:fld id="{9A0DB2DC-4C9A-4742-B13C-FB6460FD3503}" type="slidenum">
              <a:rPr lang="zh-CN" altLang="en-US" dirty="0">
                <a:latin typeface="Arial" panose="02080604020202020204" pitchFamily="34" charset="0"/>
                <a:ea typeface="宋体" panose="02010600030101010101" pitchFamily="2" charset="-122"/>
              </a:rPr>
              <a:pPr>
                <a:buChar char="•"/>
              </a:pPr>
              <a:t>‹#›</a:t>
            </a:fld>
            <a:endParaRPr lang="zh-CN" altLang="en-US" dirty="0">
              <a:latin typeface="Arial" panose="02080604020202020204" pitchFamily="34" charset="0"/>
              <a:ea typeface="宋体" panose="02010600030101010101" pitchFamily="2" charset="-122"/>
            </a:endParaRPr>
          </a:p>
        </p:txBody>
      </p:sp>
      <p:sp>
        <p:nvSpPr>
          <p:cNvPr id="131084" name="标题 131083"/>
          <p:cNvSpPr>
            <a:spLocks noGrp="1"/>
          </p:cNvSpPr>
          <p:nvPr>
            <p:ph type="ctrTitle"/>
          </p:nvPr>
        </p:nvSpPr>
        <p:spPr>
          <a:xfrm>
            <a:off x="685800" y="1219200"/>
            <a:ext cx="7772400" cy="1933575"/>
          </a:xfrm>
          <a:prstGeom prst="rect">
            <a:avLst/>
          </a:prstGeom>
          <a:noFill/>
          <a:ln w="9525">
            <a:noFill/>
          </a:ln>
        </p:spPr>
        <p:txBody>
          <a:bodyPr anchor="b"/>
          <a:lstStyle>
            <a:lvl1pPr lvl="0" algn="r">
              <a:defRPr sz="4400"/>
            </a:lvl1pPr>
          </a:lstStyle>
          <a:p>
            <a:pPr lvl="0"/>
            <a:r>
              <a:rPr lang="zh-CN" altLang="en-US"/>
              <a:t>单击此处编辑母版标题样式</a:t>
            </a:r>
          </a:p>
        </p:txBody>
      </p:sp>
      <p:sp>
        <p:nvSpPr>
          <p:cNvPr id="131085" name="副标题 131084"/>
          <p:cNvSpPr>
            <a:spLocks noGrp="1"/>
          </p:cNvSpPr>
          <p:nvPr>
            <p:ph type="subTitle" idx="1"/>
          </p:nvPr>
        </p:nvSpPr>
        <p:spPr>
          <a:xfrm>
            <a:off x="2057400" y="3505200"/>
            <a:ext cx="6400800" cy="1752600"/>
          </a:xfrm>
          <a:prstGeom prst="rect">
            <a:avLst/>
          </a:prstGeom>
          <a:noFill/>
          <a:ln w="9525">
            <a:noFill/>
          </a:ln>
        </p:spPr>
        <p:txBody>
          <a:bodyPr anchor="t"/>
          <a:lstStyle>
            <a:lvl1pPr marL="0" lvl="0" indent="0" algn="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p>
        </p:txBody>
      </p:sp>
      <p:pic>
        <p:nvPicPr>
          <p:cNvPr id="131086" name="图片 131085" descr="三角标（logo）"/>
          <p:cNvPicPr>
            <a:picLocks noChangeAspect="1"/>
          </p:cNvPicPr>
          <p:nvPr userDrawn="1"/>
        </p:nvPicPr>
        <p:blipFill>
          <a:blip r:embed="rId2"/>
          <a:stretch>
            <a:fillRect/>
          </a:stretch>
        </p:blipFill>
        <p:spPr>
          <a:xfrm>
            <a:off x="8388350" y="0"/>
            <a:ext cx="622300" cy="487363"/>
          </a:xfrm>
          <a:prstGeom prst="rect">
            <a:avLst/>
          </a:prstGeom>
          <a:noFill/>
          <a:ln w="9525">
            <a:noFill/>
          </a:ln>
        </p:spPr>
      </p:pic>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333375"/>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333375"/>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9750" y="333375"/>
            <a:ext cx="8229600" cy="1143000"/>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8"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113647"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134146" name="组合 134145"/>
          <p:cNvGrpSpPr/>
          <p:nvPr/>
        </p:nvGrpSpPr>
        <p:grpSpPr>
          <a:xfrm>
            <a:off x="1658938" y="1600200"/>
            <a:ext cx="6837362" cy="3200400"/>
            <a:chOff x="0" y="0"/>
            <a:chExt cx="4307" cy="2016"/>
          </a:xfrm>
        </p:grpSpPr>
        <p:sp>
          <p:nvSpPr>
            <p:cNvPr id="134147" name="椭圆 134146"/>
            <p:cNvSpPr/>
            <p:nvPr/>
          </p:nvSpPr>
          <p:spPr>
            <a:xfrm flipH="1">
              <a:off x="3347" y="0"/>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4148" name="椭圆 134147"/>
            <p:cNvSpPr/>
            <p:nvPr/>
          </p:nvSpPr>
          <p:spPr>
            <a:xfrm flipH="1">
              <a:off x="2219" y="0"/>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4149" name="椭圆 134148"/>
            <p:cNvSpPr/>
            <p:nvPr/>
          </p:nvSpPr>
          <p:spPr>
            <a:xfrm flipH="1">
              <a:off x="1091" y="0"/>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4150" name="椭圆 134149"/>
            <p:cNvSpPr/>
            <p:nvPr/>
          </p:nvSpPr>
          <p:spPr>
            <a:xfrm flipH="1">
              <a:off x="1091" y="1056"/>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4151" name="椭圆 134150"/>
            <p:cNvSpPr/>
            <p:nvPr/>
          </p:nvSpPr>
          <p:spPr>
            <a:xfrm flipH="1">
              <a:off x="0" y="1056"/>
              <a:ext cx="960" cy="960"/>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4152" name="椭圆 134151"/>
            <p:cNvSpPr/>
            <p:nvPr/>
          </p:nvSpPr>
          <p:spPr>
            <a:xfrm flipH="1">
              <a:off x="3347" y="1056"/>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grpSp>
      <p:sp>
        <p:nvSpPr>
          <p:cNvPr id="134153" name="日期占位符 134152"/>
          <p:cNvSpPr>
            <a:spLocks noGrp="1"/>
          </p:cNvSpPr>
          <p:nvPr>
            <p:ph type="dt" sz="half" idx="2"/>
          </p:nvPr>
        </p:nvSpPr>
        <p:spPr>
          <a:xfrm>
            <a:off x="457200" y="6248400"/>
            <a:ext cx="2133600" cy="457200"/>
          </a:xfrm>
          <a:prstGeom prst="rect">
            <a:avLst/>
          </a:prstGeom>
          <a:noFill/>
          <a:ln w="9525">
            <a:noFill/>
          </a:ln>
        </p:spPr>
        <p:txBody>
          <a:bodyPr anchor="t"/>
          <a:lstStyle>
            <a:lvl1pP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134154" name="页脚占位符 134153"/>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134155" name="灯片编号占位符 134154"/>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b="0"/>
            </a:lvl1pPr>
          </a:lstStyle>
          <a:p>
            <a:pPr>
              <a:buChar char="•"/>
            </a:pPr>
            <a:fld id="{9A0DB2DC-4C9A-4742-B13C-FB6460FD3503}" type="slidenum">
              <a:rPr lang="zh-CN" altLang="en-US" dirty="0">
                <a:latin typeface="Arial" panose="02080604020202020204" pitchFamily="34" charset="0"/>
                <a:ea typeface="宋体" panose="02010600030101010101" pitchFamily="2" charset="-122"/>
              </a:rPr>
              <a:pPr>
                <a:buChar char="•"/>
              </a:pPr>
              <a:t>‹#›</a:t>
            </a:fld>
            <a:endParaRPr lang="zh-CN" altLang="en-US" dirty="0">
              <a:latin typeface="Arial" panose="02080604020202020204" pitchFamily="34" charset="0"/>
              <a:ea typeface="宋体" panose="02010600030101010101" pitchFamily="2" charset="-122"/>
            </a:endParaRPr>
          </a:p>
        </p:txBody>
      </p:sp>
      <p:sp>
        <p:nvSpPr>
          <p:cNvPr id="134156" name="标题 134155"/>
          <p:cNvSpPr>
            <a:spLocks noGrp="1"/>
          </p:cNvSpPr>
          <p:nvPr>
            <p:ph type="ctrTitle"/>
          </p:nvPr>
        </p:nvSpPr>
        <p:spPr>
          <a:xfrm>
            <a:off x="685800" y="1219200"/>
            <a:ext cx="7772400" cy="1933575"/>
          </a:xfrm>
          <a:prstGeom prst="rect">
            <a:avLst/>
          </a:prstGeom>
          <a:noFill/>
          <a:ln w="9525">
            <a:noFill/>
          </a:ln>
        </p:spPr>
        <p:txBody>
          <a:bodyPr anchor="b"/>
          <a:lstStyle>
            <a:lvl1pPr lvl="0" algn="r">
              <a:defRPr sz="4400"/>
            </a:lvl1pPr>
          </a:lstStyle>
          <a:p>
            <a:pPr lvl="0"/>
            <a:r>
              <a:rPr lang="zh-CN" altLang="en-US"/>
              <a:t>单击此处编辑母版标题样式</a:t>
            </a:r>
          </a:p>
        </p:txBody>
      </p:sp>
      <p:sp>
        <p:nvSpPr>
          <p:cNvPr id="134157" name="副标题 134156"/>
          <p:cNvSpPr>
            <a:spLocks noGrp="1"/>
          </p:cNvSpPr>
          <p:nvPr>
            <p:ph type="subTitle" idx="1"/>
          </p:nvPr>
        </p:nvSpPr>
        <p:spPr>
          <a:xfrm>
            <a:off x="2057400" y="3505200"/>
            <a:ext cx="6400800" cy="1752600"/>
          </a:xfrm>
          <a:prstGeom prst="rect">
            <a:avLst/>
          </a:prstGeom>
          <a:noFill/>
          <a:ln w="9525">
            <a:noFill/>
          </a:ln>
        </p:spPr>
        <p:txBody>
          <a:bodyPr anchor="t"/>
          <a:lstStyle>
            <a:lvl1pPr marL="0" lvl="0" indent="0" algn="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p>
        </p:txBody>
      </p:sp>
    </p:spTree>
  </p:cSld>
  <p:clrMapOvr>
    <a:masterClrMapping/>
  </p:clrMapOvr>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8"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113647"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53250" name="组合 53249"/>
          <p:cNvGrpSpPr/>
          <p:nvPr/>
        </p:nvGrpSpPr>
        <p:grpSpPr>
          <a:xfrm>
            <a:off x="1658938" y="1600200"/>
            <a:ext cx="6837362" cy="3200400"/>
            <a:chOff x="0" y="0"/>
            <a:chExt cx="4307" cy="2016"/>
          </a:xfrm>
        </p:grpSpPr>
        <p:sp>
          <p:nvSpPr>
            <p:cNvPr id="53251" name="椭圆 53250"/>
            <p:cNvSpPr/>
            <p:nvPr/>
          </p:nvSpPr>
          <p:spPr>
            <a:xfrm flipH="1">
              <a:off x="3347" y="0"/>
              <a:ext cx="960" cy="960"/>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3252" name="椭圆 53251"/>
            <p:cNvSpPr/>
            <p:nvPr/>
          </p:nvSpPr>
          <p:spPr>
            <a:xfrm flipH="1">
              <a:off x="2219" y="0"/>
              <a:ext cx="960" cy="960"/>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3253" name="椭圆 53252"/>
            <p:cNvSpPr/>
            <p:nvPr/>
          </p:nvSpPr>
          <p:spPr>
            <a:xfrm flipH="1">
              <a:off x="1091" y="0"/>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3254" name="椭圆 53253"/>
            <p:cNvSpPr/>
            <p:nvPr/>
          </p:nvSpPr>
          <p:spPr>
            <a:xfrm flipH="1">
              <a:off x="1091" y="1056"/>
              <a:ext cx="960" cy="960"/>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3255" name="椭圆 53254"/>
            <p:cNvSpPr/>
            <p:nvPr/>
          </p:nvSpPr>
          <p:spPr>
            <a:xfrm flipH="1">
              <a:off x="0" y="1056"/>
              <a:ext cx="960" cy="960"/>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3256" name="椭圆 53255"/>
            <p:cNvSpPr/>
            <p:nvPr/>
          </p:nvSpPr>
          <p:spPr>
            <a:xfrm flipH="1">
              <a:off x="3347" y="1056"/>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grpSp>
      <p:sp>
        <p:nvSpPr>
          <p:cNvPr id="53257" name="日期占位符 53256"/>
          <p:cNvSpPr>
            <a:spLocks noGrp="1"/>
          </p:cNvSpPr>
          <p:nvPr>
            <p:ph type="dt" sz="half" idx="2"/>
          </p:nvPr>
        </p:nvSpPr>
        <p:spPr>
          <a:xfrm>
            <a:off x="457200" y="6248400"/>
            <a:ext cx="2133600" cy="457200"/>
          </a:xfrm>
          <a:prstGeom prst="rect">
            <a:avLst/>
          </a:prstGeom>
          <a:noFill/>
          <a:ln w="9525">
            <a:noFill/>
          </a:ln>
        </p:spPr>
        <p:txBody>
          <a:bodyPr anchor="t"/>
          <a:lstStyle>
            <a:lvl1pP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53258" name="页脚占位符 53257"/>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b="0"/>
            </a:lvl1pPr>
          </a:lstStyle>
          <a:p>
            <a:pPr>
              <a:buChar char="•"/>
            </a:pPr>
            <a:endParaRPr lang="zh-CN" altLang="en-US" dirty="0">
              <a:latin typeface="Arial" panose="02080604020202020204" pitchFamily="34" charset="0"/>
              <a:ea typeface="宋体" panose="02010600030101010101" pitchFamily="2" charset="-122"/>
            </a:endParaRPr>
          </a:p>
        </p:txBody>
      </p:sp>
      <p:sp>
        <p:nvSpPr>
          <p:cNvPr id="53259" name="灯片编号占位符 53258"/>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b="0"/>
            </a:lvl1pPr>
          </a:lstStyle>
          <a:p>
            <a:pPr>
              <a:buChar char="•"/>
            </a:pPr>
            <a:fld id="{9A0DB2DC-4C9A-4742-B13C-FB6460FD3503}" type="slidenum">
              <a:rPr lang="zh-CN" altLang="en-US" dirty="0">
                <a:latin typeface="Arial" panose="02080604020202020204" pitchFamily="34" charset="0"/>
                <a:ea typeface="宋体" panose="02010600030101010101" pitchFamily="2" charset="-122"/>
              </a:rPr>
              <a:pPr>
                <a:buChar char="•"/>
              </a:pPr>
              <a:t>‹#›</a:t>
            </a:fld>
            <a:endParaRPr lang="zh-CN" altLang="en-US" dirty="0">
              <a:latin typeface="Arial" panose="02080604020202020204" pitchFamily="34" charset="0"/>
              <a:ea typeface="宋体" panose="02010600030101010101" pitchFamily="2" charset="-122"/>
            </a:endParaRPr>
          </a:p>
        </p:txBody>
      </p:sp>
      <p:sp>
        <p:nvSpPr>
          <p:cNvPr id="53260" name="标题 53259"/>
          <p:cNvSpPr>
            <a:spLocks noGrp="1"/>
          </p:cNvSpPr>
          <p:nvPr>
            <p:ph type="ctrTitle"/>
          </p:nvPr>
        </p:nvSpPr>
        <p:spPr>
          <a:xfrm>
            <a:off x="685800" y="1219200"/>
            <a:ext cx="7772400" cy="1933575"/>
          </a:xfrm>
          <a:prstGeom prst="rect">
            <a:avLst/>
          </a:prstGeom>
          <a:noFill/>
          <a:ln w="9525">
            <a:noFill/>
          </a:ln>
        </p:spPr>
        <p:txBody>
          <a:bodyPr anchor="b"/>
          <a:lstStyle>
            <a:lvl1pPr lvl="0" algn="r">
              <a:defRPr sz="4400"/>
            </a:lvl1pPr>
          </a:lstStyle>
          <a:p>
            <a:pPr lvl="0"/>
            <a:r>
              <a:rPr lang="zh-CN" altLang="en-US"/>
              <a:t>单击此处编辑母版标题样式</a:t>
            </a:r>
          </a:p>
        </p:txBody>
      </p:sp>
      <p:sp>
        <p:nvSpPr>
          <p:cNvPr id="53261" name="副标题 53260"/>
          <p:cNvSpPr>
            <a:spLocks noGrp="1"/>
          </p:cNvSpPr>
          <p:nvPr>
            <p:ph type="subTitle" idx="1"/>
          </p:nvPr>
        </p:nvSpPr>
        <p:spPr>
          <a:xfrm>
            <a:off x="2057400" y="3505200"/>
            <a:ext cx="6400800" cy="1752600"/>
          </a:xfrm>
          <a:prstGeom prst="rect">
            <a:avLst/>
          </a:prstGeom>
          <a:noFill/>
          <a:ln w="9525">
            <a:noFill/>
          </a:ln>
        </p:spPr>
        <p:txBody>
          <a:bodyPr anchor="t"/>
          <a:lstStyle>
            <a:lvl1pPr marL="0" lvl="0" indent="0" algn="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p>
        </p:txBody>
      </p:sp>
    </p:spTree>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333375"/>
            <a:ext cx="2078038" cy="57975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113647" cy="57975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7372350" cy="2387600"/>
          </a:xfrm>
          <a:prstGeom prst="rect">
            <a:avLst/>
          </a:prstGeom>
        </p:spPr>
        <p:txBody>
          <a:bodyPr anchor="b">
            <a:normAutofit/>
          </a:bodyPr>
          <a:lstStyle>
            <a:lvl1pPr algn="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7372350" cy="1655762"/>
          </a:xfrm>
          <a:prstGeom prst="rect">
            <a:avLst/>
          </a:prstGeom>
        </p:spPr>
        <p:txBody>
          <a:bodyPr/>
          <a:lstStyle>
            <a:lvl1pPr marL="0" indent="0" algn="r">
              <a:buNone/>
              <a:defRPr sz="1800">
                <a:solidFill>
                  <a:srgbClr val="8080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EF0335E-740E-489F-A247-B093620EC49F}" type="datetimeFigureOut">
              <a:rPr lang="zh-CN" altLang="en-US"/>
              <a:pPr>
                <a:defRPr/>
              </a:pPr>
              <a:t>2019/2/25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B8E365-4E9D-42EF-83F3-C36036B3746A}" type="slidenum">
              <a:rPr lang="zh-CN" altLang="en-US"/>
              <a:pPr>
                <a:defRPr/>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
            <a:ext cx="7886700" cy="928913"/>
          </a:xfrm>
          <a:prstGeom prst="rect">
            <a:avLst/>
          </a:prstGeom>
        </p:spPr>
        <p:txBody>
          <a:bodyPr>
            <a:normAutofit/>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059543"/>
            <a:ext cx="7886700" cy="5117420"/>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5B85AB5-4CD1-4DA8-A5A5-2B68E4A25D70}" type="datetimeFigureOut">
              <a:rPr lang="zh-CN" altLang="en-US"/>
              <a:pPr>
                <a:defRPr/>
              </a:pPr>
              <a:t>2019/2/25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59DB41-7D6E-43B7-A966-878C4FE2FBC2}" type="slidenum">
              <a:rPr lang="zh-CN" altLang="en-US"/>
              <a:pPr>
                <a:defRPr/>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节标题">
    <p:bg bwMode="auto">
      <p:bgPr>
        <a:solidFill>
          <a:schemeClr val="bg1"/>
        </a:solidFill>
        <a:effectLst/>
      </p:bgPr>
    </p:bg>
    <p:spTree>
      <p:nvGrpSpPr>
        <p:cNvPr id="1" name=""/>
        <p:cNvGrpSpPr/>
        <p:nvPr/>
      </p:nvGrpSpPr>
      <p:grpSpPr>
        <a:xfrm>
          <a:off x="0" y="0"/>
          <a:ext cx="0" cy="0"/>
          <a:chOff x="0" y="0"/>
          <a:chExt cx="0" cy="0"/>
        </a:xfrm>
      </p:grpSpPr>
      <p:grpSp>
        <p:nvGrpSpPr>
          <p:cNvPr id="3" name="组合 13"/>
          <p:cNvGrpSpPr/>
          <p:nvPr/>
        </p:nvGrpSpPr>
        <p:grpSpPr bwMode="auto">
          <a:xfrm>
            <a:off x="0" y="2192338"/>
            <a:ext cx="9144000" cy="2989262"/>
            <a:chOff x="0" y="2191657"/>
            <a:chExt cx="12192001" cy="2989471"/>
          </a:xfrm>
        </p:grpSpPr>
        <p:sp>
          <p:nvSpPr>
            <p:cNvPr id="4" name="任意多边形 3"/>
            <p:cNvSpPr/>
            <p:nvPr userDrawn="1"/>
          </p:nvSpPr>
          <p:spPr>
            <a:xfrm>
              <a:off x="214313" y="2191657"/>
              <a:ext cx="11977688" cy="2989471"/>
            </a:xfrm>
            <a:custGeom>
              <a:avLst/>
              <a:gdLst>
                <a:gd name="connsiteX0" fmla="*/ 0 w 11978023"/>
                <a:gd name="connsiteY0" fmla="*/ 0 h 2989471"/>
                <a:gd name="connsiteX1" fmla="*/ 11978023 w 11978023"/>
                <a:gd name="connsiteY1" fmla="*/ 0 h 2989471"/>
                <a:gd name="connsiteX2" fmla="*/ 11978023 w 11978023"/>
                <a:gd name="connsiteY2" fmla="*/ 2989471 h 2989471"/>
                <a:gd name="connsiteX3" fmla="*/ 2989471 w 11978023"/>
                <a:gd name="connsiteY3" fmla="*/ 2989471 h 2989471"/>
              </a:gdLst>
              <a:ahLst/>
              <a:cxnLst>
                <a:cxn ang="0">
                  <a:pos x="connsiteX0" y="connsiteY0"/>
                </a:cxn>
                <a:cxn ang="0">
                  <a:pos x="connsiteX1" y="connsiteY1"/>
                </a:cxn>
                <a:cxn ang="0">
                  <a:pos x="connsiteX2" y="connsiteY2"/>
                </a:cxn>
                <a:cxn ang="0">
                  <a:pos x="connsiteX3" y="connsiteY3"/>
                </a:cxn>
              </a:cxnLst>
              <a:rect l="l" t="t" r="r" b="b"/>
              <a:pathLst>
                <a:path w="11978023" h="2989471">
                  <a:moveTo>
                    <a:pt x="0" y="0"/>
                  </a:moveTo>
                  <a:lnTo>
                    <a:pt x="11978023" y="0"/>
                  </a:lnTo>
                  <a:lnTo>
                    <a:pt x="11978023" y="2989471"/>
                  </a:lnTo>
                  <a:lnTo>
                    <a:pt x="2989471" y="2989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defRPr/>
              </a:pPr>
              <a:endParaRPr lang="zh-CN" altLang="en-US" sz="1350" b="0" noProof="1">
                <a:solidFill>
                  <a:srgbClr val="FFFFFF"/>
                </a:solidFill>
              </a:endParaRPr>
            </a:p>
          </p:txBody>
        </p:sp>
        <p:sp>
          <p:nvSpPr>
            <p:cNvPr id="5" name="直角三角形 4"/>
            <p:cNvSpPr/>
            <p:nvPr userDrawn="1"/>
          </p:nvSpPr>
          <p:spPr>
            <a:xfrm>
              <a:off x="0" y="2340892"/>
              <a:ext cx="2840038" cy="28402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defRPr/>
              </a:pPr>
              <a:endParaRPr lang="zh-CN" altLang="en-US" sz="1350" b="0" noProof="1">
                <a:solidFill>
                  <a:srgbClr val="FFFFFF"/>
                </a:solidFill>
              </a:endParaRPr>
            </a:p>
          </p:txBody>
        </p:sp>
        <p:sp>
          <p:nvSpPr>
            <p:cNvPr id="6" name="任意多边形 5"/>
            <p:cNvSpPr/>
            <p:nvPr userDrawn="1"/>
          </p:nvSpPr>
          <p:spPr>
            <a:xfrm>
              <a:off x="214313" y="2294851"/>
              <a:ext cx="2697162" cy="2697352"/>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defRPr/>
              </a:pPr>
              <a:endParaRPr lang="zh-CN" altLang="en-US" sz="1350" b="0" noProof="1">
                <a:solidFill>
                  <a:srgbClr val="FFFFFF"/>
                </a:solidFill>
              </a:endParaRPr>
            </a:p>
          </p:txBody>
        </p:sp>
        <p:cxnSp>
          <p:nvCxnSpPr>
            <p:cNvPr id="7" name="直接连接符 6"/>
            <p:cNvCxnSpPr/>
            <p:nvPr userDrawn="1"/>
          </p:nvCxnSpPr>
          <p:spPr>
            <a:xfrm>
              <a:off x="6238876" y="3609393"/>
              <a:ext cx="4456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4581900" y="2869200"/>
            <a:ext cx="3736800" cy="741600"/>
          </a:xfrm>
          <a:prstGeom prst="rect">
            <a:avLst/>
          </a:prstGeom>
        </p:spPr>
        <p:txBody>
          <a:bodyPr>
            <a:normAutofit/>
          </a:bodyPr>
          <a:lstStyle>
            <a:lvl1pPr>
              <a:defRPr sz="2400" b="1">
                <a:solidFill>
                  <a:schemeClr val="bg1"/>
                </a:solidFill>
              </a:defRPr>
            </a:lvl1pPr>
          </a:lstStyle>
          <a:p>
            <a:r>
              <a:rPr lang="zh-CN" altLang="en-US" noProof="1" smtClean="0"/>
              <a:t>单击此处编辑母版标题样式</a:t>
            </a:r>
            <a:endParaRPr lang="zh-CN" altLang="en-US" noProof="1"/>
          </a:p>
        </p:txBody>
      </p:sp>
      <p:sp>
        <p:nvSpPr>
          <p:cNvPr id="8" name="日期占位符 3"/>
          <p:cNvSpPr>
            <a:spLocks noGrp="1"/>
          </p:cNvSpPr>
          <p:nvPr>
            <p:ph type="dt" sz="half" idx="10"/>
          </p:nvPr>
        </p:nvSpPr>
        <p:spPr/>
        <p:txBody>
          <a:bodyPr/>
          <a:lstStyle>
            <a:lvl1pPr>
              <a:defRPr/>
            </a:lvl1pPr>
          </a:lstStyle>
          <a:p>
            <a:pPr>
              <a:defRPr/>
            </a:pPr>
            <a:fld id="{B92608CB-BDD1-49BC-B044-5C744EA4C1DD}" type="datetimeFigureOut">
              <a:rPr lang="zh-CN" altLang="en-US"/>
              <a:pPr>
                <a:defRPr/>
              </a:pPr>
              <a:t>2019/2/25</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65C68F00-9E33-4F9C-BD82-2FC07228E4CB}" type="slidenum">
              <a:rPr lang="zh-CN" altLang="en-US"/>
              <a:pPr>
                <a:defRPr/>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
            <a:ext cx="7886700" cy="928913"/>
          </a:xfrm>
          <a:prstGeom prst="rect">
            <a:avLst/>
          </a:prstGeom>
        </p:spPr>
        <p:txBody>
          <a:bodyPr>
            <a:normAutofit/>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0DE5EF79-7753-4010-8FD7-A300BF78CFCA}" type="datetimeFigureOut">
              <a:rPr lang="zh-CN" altLang="en-US"/>
              <a:pPr>
                <a:defRPr/>
              </a:pPr>
              <a:t>2019/2/25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5208621-96EE-408B-9FD0-7F316EFFA602}" type="slidenum">
              <a:rPr lang="zh-CN" altLang="en-US"/>
              <a:pPr>
                <a:defRPr/>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0"/>
            <a:ext cx="7886700" cy="89988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629842" y="2505075"/>
            <a:ext cx="3868340" cy="3684588"/>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391" cy="3684588"/>
          </a:xfrm>
          <a:prstGeom prst="rect">
            <a:avLst/>
          </a:prstGeom>
        </p:spPr>
        <p:txBody>
          <a:bodyPr/>
          <a:lstStyle>
            <a:lvl1pPr>
              <a:defRPr sz="1800"/>
            </a:lvl1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C945968A-4478-417F-AD04-CB417ABC60BC}" type="datetimeFigureOut">
              <a:rPr lang="zh-CN" altLang="en-US"/>
              <a:pPr>
                <a:defRPr/>
              </a:pPr>
              <a:t>2019/2/25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AAFF062-E894-4050-99AC-F3A432A671C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100" y="1123200"/>
            <a:ext cx="7373700" cy="2386800"/>
          </a:xfrm>
          <a:prstGeom prst="rect">
            <a:avLst/>
          </a:prstGeom>
        </p:spPr>
        <p:txBody>
          <a:bodyPr lIns="0" tIns="0" rIns="0" bIns="0" anchor="b">
            <a:normAutofit/>
          </a:bodyPr>
          <a:lstStyle>
            <a:lvl1pPr algn="r">
              <a:defRPr sz="8625"/>
            </a:lvl1p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fld id="{D7F9F106-C6D7-4803-8FD8-F6EE35F607A6}" type="datetimeFigureOut">
              <a:rPr lang="zh-CN" altLang="en-US"/>
              <a:pPr>
                <a:defRPr/>
              </a:pPr>
              <a:t>2019/2/25</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69CB3224-0682-4523-BFAA-1A82E2BBADDE}" type="slidenum">
              <a:rPr lang="zh-CN" altLang="en-US"/>
              <a:pPr>
                <a:defRPr/>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bwMode="auto">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A449E0EB-6EF2-446F-950B-02829C2E45B0}" type="datetimeFigureOut">
              <a:rPr lang="zh-CN" altLang="en-US"/>
              <a:pPr>
                <a:defRPr/>
              </a:pPr>
              <a:t>2019/2/25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124731E-7C0B-44EC-A658-04594A49F03A}" type="slidenum">
              <a:rPr lang="zh-CN" altLang="en-US"/>
              <a:pPr>
                <a:defRPr/>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图片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7532" y="1476375"/>
            <a:ext cx="5822156" cy="47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a:xfrm>
            <a:off x="629840" y="0"/>
            <a:ext cx="7886700" cy="900000"/>
          </a:xfrm>
          <a:prstGeom prst="rect">
            <a:avLst/>
          </a:prstGeom>
        </p:spPr>
        <p:txBody>
          <a:bodyPr>
            <a:normAutofit/>
          </a:bodyPr>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01400" y="2001600"/>
            <a:ext cx="4144500" cy="3506400"/>
          </a:xfrm>
          <a:prstGeom prst="rect">
            <a:avLst/>
          </a:prstGeom>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2851200" cy="4190400"/>
          </a:xfrm>
          <a:prstGeom prst="rect">
            <a:avLst/>
          </a:prstGeom>
        </p:spPr>
        <p:txBody>
          <a:bodyPr>
            <a:normAutofit/>
          </a:bodyPr>
          <a:lstStyle>
            <a:lvl1pPr marL="0" indent="0" algn="l">
              <a:spcBef>
                <a:spcPts val="0"/>
              </a:spcBef>
              <a:spcAft>
                <a:spcPts val="0"/>
              </a:spcAft>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6" name="日期占位符 4"/>
          <p:cNvSpPr>
            <a:spLocks noGrp="1"/>
          </p:cNvSpPr>
          <p:nvPr>
            <p:ph type="dt" sz="half" idx="10"/>
          </p:nvPr>
        </p:nvSpPr>
        <p:spPr/>
        <p:txBody>
          <a:bodyPr/>
          <a:lstStyle>
            <a:lvl1pPr>
              <a:defRPr/>
            </a:lvl1pPr>
          </a:lstStyle>
          <a:p>
            <a:pPr>
              <a:defRPr/>
            </a:pPr>
            <a:fld id="{30E5E7CB-641B-43B4-88B4-431CCD662B4F}" type="datetimeFigureOut">
              <a:rPr lang="zh-CN" altLang="en-US"/>
              <a:pPr>
                <a:defRPr/>
              </a:pPr>
              <a:t>2019/2/25</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A5675B8-27A5-4728-A2B0-936E951FC01A}" type="slidenum">
              <a:rPr lang="zh-CN" altLang="en-US"/>
              <a:pPr>
                <a:defRPr/>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bwMode="auto">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09460" y="365125"/>
            <a:ext cx="1405890"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6377940" cy="5811838"/>
          </a:xfrm>
          <a:prstGeom prst="rect">
            <a:avLst/>
          </a:prstGeom>
        </p:spPr>
        <p:txBody>
          <a:bodyPr vert="eaVert"/>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1AD9698-200F-423C-AB07-8B85B13AD714}" type="datetimeFigureOut">
              <a:rPr lang="zh-CN" altLang="en-US"/>
              <a:pPr>
                <a:defRPr/>
              </a:pPr>
              <a:t>2019/2/25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BE9F16-1BD5-4E24-8502-87214315BE7E}" type="slidenum">
              <a:rPr lang="zh-CN" altLang="en-US"/>
              <a:pPr>
                <a:defRPr/>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bwMode="auto">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63600"/>
            <a:ext cx="7886700" cy="5810400"/>
          </a:xfr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4"/>
          </p:nvPr>
        </p:nvSpPr>
        <p:spPr/>
        <p:txBody>
          <a:bodyPr/>
          <a:lstStyle>
            <a:lvl1pPr>
              <a:defRPr/>
            </a:lvl1pPr>
          </a:lstStyle>
          <a:p>
            <a:pPr>
              <a:defRPr/>
            </a:pPr>
            <a:fld id="{1A4DA2CB-961D-44AD-9276-E7B3D4661BC1}" type="datetimeFigureOut">
              <a:rPr lang="zh-CN" altLang="en-US"/>
              <a:pPr>
                <a:defRPr/>
              </a:pPr>
              <a:t>2019/2/25</a:t>
            </a:fld>
            <a:endParaRPr lang="zh-CN" altLang="en-US"/>
          </a:p>
        </p:txBody>
      </p:sp>
      <p:sp>
        <p:nvSpPr>
          <p:cNvPr id="4" name="页脚占位符 3"/>
          <p:cNvSpPr>
            <a:spLocks noGrp="1"/>
          </p:cNvSpPr>
          <p:nvPr>
            <p:ph type="ftr" sz="quarter" idx="15"/>
          </p:nvPr>
        </p:nvSpPr>
        <p:spPr/>
        <p:txBody>
          <a:bodyPr/>
          <a:lstStyle>
            <a:lvl1pPr>
              <a:defRPr/>
            </a:lvl1pPr>
          </a:lstStyle>
          <a:p>
            <a:pPr>
              <a:defRPr/>
            </a:pPr>
            <a:endParaRPr lang="zh-CN" altLang="en-US"/>
          </a:p>
        </p:txBody>
      </p:sp>
      <p:sp>
        <p:nvSpPr>
          <p:cNvPr id="5" name="灯片编号占位符 4"/>
          <p:cNvSpPr>
            <a:spLocks noGrp="1"/>
          </p:cNvSpPr>
          <p:nvPr>
            <p:ph type="sldNum" sz="quarter" idx="16"/>
          </p:nvPr>
        </p:nvSpPr>
        <p:spPr/>
        <p:txBody>
          <a:bodyPr/>
          <a:lstStyle>
            <a:lvl1pPr>
              <a:defRPr/>
            </a:lvl1pPr>
          </a:lstStyle>
          <a:p>
            <a:pPr>
              <a:defRPr/>
            </a:pPr>
            <a:fld id="{63F91190-77EA-474B-B550-8A03F35A94C8}" type="slidenum">
              <a:rPr lang="zh-CN" altLang="en-US"/>
              <a:pPr>
                <a:defRPr/>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7372350" cy="2387600"/>
          </a:xfrm>
          <a:prstGeom prst="rect">
            <a:avLst/>
          </a:prstGeom>
        </p:spPr>
        <p:txBody>
          <a:bodyPr anchor="b">
            <a:normAutofit/>
          </a:bodyPr>
          <a:lstStyle>
            <a:lvl1pPr algn="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7372350" cy="1655762"/>
          </a:xfrm>
          <a:prstGeom prst="rect">
            <a:avLst/>
          </a:prstGeom>
        </p:spPr>
        <p:txBody>
          <a:bodyPr/>
          <a:lstStyle>
            <a:lvl1pPr marL="0" indent="0" algn="r">
              <a:buNone/>
              <a:defRPr sz="1800">
                <a:solidFill>
                  <a:srgbClr val="8080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EF0335E-740E-489F-A247-B093620EC49F}" type="datetimeFigureOut">
              <a:rPr lang="zh-CN" altLang="en-US"/>
              <a:pPr>
                <a:defRPr/>
              </a:pPr>
              <a:t>2019/2/25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B8E365-4E9D-42EF-83F3-C36036B3746A}" type="slidenum">
              <a:rPr lang="zh-CN" altLang="en-US"/>
              <a:pPr>
                <a:defRPr/>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
            <a:ext cx="7886700" cy="928913"/>
          </a:xfrm>
          <a:prstGeom prst="rect">
            <a:avLst/>
          </a:prstGeom>
        </p:spPr>
        <p:txBody>
          <a:bodyPr>
            <a:normAutofit/>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059543"/>
            <a:ext cx="7886700" cy="5117420"/>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5B85AB5-4CD1-4DA8-A5A5-2B68E4A25D70}" type="datetimeFigureOut">
              <a:rPr lang="zh-CN" altLang="en-US"/>
              <a:pPr>
                <a:defRPr/>
              </a:pPr>
              <a:t>2019/2/25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59DB41-7D6E-43B7-A966-878C4FE2FBC2}" type="slidenum">
              <a:rPr lang="zh-CN" altLang="en-US"/>
              <a:pPr>
                <a:defRPr/>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节标题">
    <p:bg bwMode="auto">
      <p:bgPr>
        <a:solidFill>
          <a:schemeClr val="bg1"/>
        </a:solidFill>
        <a:effectLst/>
      </p:bgPr>
    </p:bg>
    <p:spTree>
      <p:nvGrpSpPr>
        <p:cNvPr id="1" name=""/>
        <p:cNvGrpSpPr/>
        <p:nvPr/>
      </p:nvGrpSpPr>
      <p:grpSpPr>
        <a:xfrm>
          <a:off x="0" y="0"/>
          <a:ext cx="0" cy="0"/>
          <a:chOff x="0" y="0"/>
          <a:chExt cx="0" cy="0"/>
        </a:xfrm>
      </p:grpSpPr>
      <p:grpSp>
        <p:nvGrpSpPr>
          <p:cNvPr id="3" name="组合 13"/>
          <p:cNvGrpSpPr/>
          <p:nvPr/>
        </p:nvGrpSpPr>
        <p:grpSpPr bwMode="auto">
          <a:xfrm>
            <a:off x="0" y="2192338"/>
            <a:ext cx="9144000" cy="2989262"/>
            <a:chOff x="0" y="2191657"/>
            <a:chExt cx="12192001" cy="2989471"/>
          </a:xfrm>
        </p:grpSpPr>
        <p:sp>
          <p:nvSpPr>
            <p:cNvPr id="4" name="任意多边形 3"/>
            <p:cNvSpPr/>
            <p:nvPr userDrawn="1"/>
          </p:nvSpPr>
          <p:spPr>
            <a:xfrm>
              <a:off x="214313" y="2191657"/>
              <a:ext cx="11977688" cy="2989471"/>
            </a:xfrm>
            <a:custGeom>
              <a:avLst/>
              <a:gdLst>
                <a:gd name="connsiteX0" fmla="*/ 0 w 11978023"/>
                <a:gd name="connsiteY0" fmla="*/ 0 h 2989471"/>
                <a:gd name="connsiteX1" fmla="*/ 11978023 w 11978023"/>
                <a:gd name="connsiteY1" fmla="*/ 0 h 2989471"/>
                <a:gd name="connsiteX2" fmla="*/ 11978023 w 11978023"/>
                <a:gd name="connsiteY2" fmla="*/ 2989471 h 2989471"/>
                <a:gd name="connsiteX3" fmla="*/ 2989471 w 11978023"/>
                <a:gd name="connsiteY3" fmla="*/ 2989471 h 2989471"/>
              </a:gdLst>
              <a:ahLst/>
              <a:cxnLst>
                <a:cxn ang="0">
                  <a:pos x="connsiteX0" y="connsiteY0"/>
                </a:cxn>
                <a:cxn ang="0">
                  <a:pos x="connsiteX1" y="connsiteY1"/>
                </a:cxn>
                <a:cxn ang="0">
                  <a:pos x="connsiteX2" y="connsiteY2"/>
                </a:cxn>
                <a:cxn ang="0">
                  <a:pos x="connsiteX3" y="connsiteY3"/>
                </a:cxn>
              </a:cxnLst>
              <a:rect l="l" t="t" r="r" b="b"/>
              <a:pathLst>
                <a:path w="11978023" h="2989471">
                  <a:moveTo>
                    <a:pt x="0" y="0"/>
                  </a:moveTo>
                  <a:lnTo>
                    <a:pt x="11978023" y="0"/>
                  </a:lnTo>
                  <a:lnTo>
                    <a:pt x="11978023" y="2989471"/>
                  </a:lnTo>
                  <a:lnTo>
                    <a:pt x="2989471" y="2989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defRPr/>
              </a:pPr>
              <a:endParaRPr lang="zh-CN" altLang="en-US" sz="1350" b="0" noProof="1">
                <a:solidFill>
                  <a:srgbClr val="FFFFFF"/>
                </a:solidFill>
              </a:endParaRPr>
            </a:p>
          </p:txBody>
        </p:sp>
        <p:sp>
          <p:nvSpPr>
            <p:cNvPr id="5" name="直角三角形 4"/>
            <p:cNvSpPr/>
            <p:nvPr userDrawn="1"/>
          </p:nvSpPr>
          <p:spPr>
            <a:xfrm>
              <a:off x="0" y="2340892"/>
              <a:ext cx="2840038" cy="28402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defRPr/>
              </a:pPr>
              <a:endParaRPr lang="zh-CN" altLang="en-US" sz="1350" b="0" noProof="1">
                <a:solidFill>
                  <a:srgbClr val="FFFFFF"/>
                </a:solidFill>
              </a:endParaRPr>
            </a:p>
          </p:txBody>
        </p:sp>
        <p:sp>
          <p:nvSpPr>
            <p:cNvPr id="6" name="任意多边形 5"/>
            <p:cNvSpPr/>
            <p:nvPr userDrawn="1"/>
          </p:nvSpPr>
          <p:spPr>
            <a:xfrm>
              <a:off x="214313" y="2294851"/>
              <a:ext cx="2697162" cy="2697352"/>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defRPr/>
              </a:pPr>
              <a:endParaRPr lang="zh-CN" altLang="en-US" sz="1350" b="0" noProof="1">
                <a:solidFill>
                  <a:srgbClr val="FFFFFF"/>
                </a:solidFill>
              </a:endParaRPr>
            </a:p>
          </p:txBody>
        </p:sp>
        <p:cxnSp>
          <p:nvCxnSpPr>
            <p:cNvPr id="7" name="直接连接符 6"/>
            <p:cNvCxnSpPr/>
            <p:nvPr userDrawn="1"/>
          </p:nvCxnSpPr>
          <p:spPr>
            <a:xfrm>
              <a:off x="6238876" y="3609393"/>
              <a:ext cx="4456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4581900" y="2869200"/>
            <a:ext cx="3736800" cy="741600"/>
          </a:xfrm>
          <a:prstGeom prst="rect">
            <a:avLst/>
          </a:prstGeom>
        </p:spPr>
        <p:txBody>
          <a:bodyPr>
            <a:normAutofit/>
          </a:bodyPr>
          <a:lstStyle>
            <a:lvl1pPr>
              <a:defRPr sz="2400" b="1">
                <a:solidFill>
                  <a:schemeClr val="bg1"/>
                </a:solidFill>
              </a:defRPr>
            </a:lvl1pPr>
          </a:lstStyle>
          <a:p>
            <a:r>
              <a:rPr lang="zh-CN" altLang="en-US" noProof="1" smtClean="0"/>
              <a:t>单击此处编辑母版标题样式</a:t>
            </a:r>
            <a:endParaRPr lang="zh-CN" altLang="en-US" noProof="1"/>
          </a:p>
        </p:txBody>
      </p:sp>
      <p:sp>
        <p:nvSpPr>
          <p:cNvPr id="8" name="日期占位符 3"/>
          <p:cNvSpPr>
            <a:spLocks noGrp="1"/>
          </p:cNvSpPr>
          <p:nvPr>
            <p:ph type="dt" sz="half" idx="10"/>
          </p:nvPr>
        </p:nvSpPr>
        <p:spPr/>
        <p:txBody>
          <a:bodyPr/>
          <a:lstStyle>
            <a:lvl1pPr>
              <a:defRPr/>
            </a:lvl1pPr>
          </a:lstStyle>
          <a:p>
            <a:pPr>
              <a:defRPr/>
            </a:pPr>
            <a:fld id="{B92608CB-BDD1-49BC-B044-5C744EA4C1DD}" type="datetimeFigureOut">
              <a:rPr lang="zh-CN" altLang="en-US"/>
              <a:pPr>
                <a:defRPr/>
              </a:pPr>
              <a:t>2019/2/25</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65C68F00-9E33-4F9C-BD82-2FC07228E4CB}" type="slidenum">
              <a:rPr lang="zh-CN" altLang="en-US"/>
              <a:pPr>
                <a:defRPr/>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
            <a:ext cx="7886700" cy="928913"/>
          </a:xfrm>
          <a:prstGeom prst="rect">
            <a:avLst/>
          </a:prstGeom>
        </p:spPr>
        <p:txBody>
          <a:bodyPr>
            <a:normAutofit/>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0DE5EF79-7753-4010-8FD7-A300BF78CFCA}" type="datetimeFigureOut">
              <a:rPr lang="zh-CN" altLang="en-US"/>
              <a:pPr>
                <a:defRPr/>
              </a:pPr>
              <a:t>2019/2/25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5208621-96EE-408B-9FD0-7F316EFFA602}" type="slidenum">
              <a:rPr lang="zh-CN" altLang="en-US"/>
              <a:pPr>
                <a:defRPr/>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0"/>
            <a:ext cx="7886700" cy="89988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629842" y="2505075"/>
            <a:ext cx="3868340" cy="3684588"/>
          </a:xfrm>
          <a:prstGeom prst="rect">
            <a:avLst/>
          </a:prstGeo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391" cy="3684588"/>
          </a:xfrm>
          <a:prstGeom prst="rect">
            <a:avLst/>
          </a:prstGeom>
        </p:spPr>
        <p:txBody>
          <a:bodyPr/>
          <a:lstStyle>
            <a:lvl1pPr>
              <a:defRPr sz="1800"/>
            </a:lvl1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C945968A-4478-417F-AD04-CB417ABC60BC}" type="datetimeFigureOut">
              <a:rPr lang="zh-CN" altLang="en-US"/>
              <a:pPr>
                <a:defRPr/>
              </a:pPr>
              <a:t>2019/2/25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AAFF062-E894-4050-99AC-F3A432A671C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100" y="1123200"/>
            <a:ext cx="7373700" cy="2386800"/>
          </a:xfrm>
          <a:prstGeom prst="rect">
            <a:avLst/>
          </a:prstGeom>
        </p:spPr>
        <p:txBody>
          <a:bodyPr lIns="0" tIns="0" rIns="0" bIns="0" anchor="b">
            <a:normAutofit/>
          </a:bodyPr>
          <a:lstStyle>
            <a:lvl1pPr algn="r">
              <a:defRPr sz="8625"/>
            </a:lvl1p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fld id="{D7F9F106-C6D7-4803-8FD8-F6EE35F607A6}" type="datetimeFigureOut">
              <a:rPr lang="zh-CN" altLang="en-US"/>
              <a:pPr>
                <a:defRPr/>
              </a:pPr>
              <a:t>2019/2/25</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69CB3224-0682-4523-BFAA-1A82E2BBADDE}" type="slidenum">
              <a:rPr lang="zh-CN" altLang="en-US"/>
              <a:pPr>
                <a:defRPr/>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bg bwMode="auto">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A449E0EB-6EF2-446F-950B-02829C2E45B0}" type="datetimeFigureOut">
              <a:rPr lang="zh-CN" altLang="en-US"/>
              <a:pPr>
                <a:defRPr/>
              </a:pPr>
              <a:t>2019/2/25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124731E-7C0B-44EC-A658-04594A49F03A}" type="slidenum">
              <a:rPr lang="zh-CN" altLang="en-US"/>
              <a:pPr>
                <a:defRPr/>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图片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7532" y="1476375"/>
            <a:ext cx="5822156" cy="47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a:xfrm>
            <a:off x="629840" y="0"/>
            <a:ext cx="7886700" cy="900000"/>
          </a:xfrm>
          <a:prstGeom prst="rect">
            <a:avLst/>
          </a:prstGeom>
        </p:spPr>
        <p:txBody>
          <a:bodyPr>
            <a:normAutofit/>
          </a:bodyPr>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01400" y="2001600"/>
            <a:ext cx="4144500" cy="3506400"/>
          </a:xfrm>
          <a:prstGeom prst="rect">
            <a:avLst/>
          </a:prstGeom>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2851200" cy="4190400"/>
          </a:xfrm>
          <a:prstGeom prst="rect">
            <a:avLst/>
          </a:prstGeom>
        </p:spPr>
        <p:txBody>
          <a:bodyPr>
            <a:normAutofit/>
          </a:bodyPr>
          <a:lstStyle>
            <a:lvl1pPr marL="0" indent="0" algn="l">
              <a:spcBef>
                <a:spcPts val="0"/>
              </a:spcBef>
              <a:spcAft>
                <a:spcPts val="0"/>
              </a:spcAft>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6" name="日期占位符 4"/>
          <p:cNvSpPr>
            <a:spLocks noGrp="1"/>
          </p:cNvSpPr>
          <p:nvPr>
            <p:ph type="dt" sz="half" idx="10"/>
          </p:nvPr>
        </p:nvSpPr>
        <p:spPr/>
        <p:txBody>
          <a:bodyPr/>
          <a:lstStyle>
            <a:lvl1pPr>
              <a:defRPr/>
            </a:lvl1pPr>
          </a:lstStyle>
          <a:p>
            <a:pPr>
              <a:defRPr/>
            </a:pPr>
            <a:fld id="{30E5E7CB-641B-43B4-88B4-431CCD662B4F}" type="datetimeFigureOut">
              <a:rPr lang="zh-CN" altLang="en-US"/>
              <a:pPr>
                <a:defRPr/>
              </a:pPr>
              <a:t>2019/2/25</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A5675B8-27A5-4728-A2B0-936E951FC01A}" type="slidenum">
              <a:rPr lang="zh-CN" altLang="en-US"/>
              <a:pPr>
                <a:defRPr/>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bwMode="auto">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09460" y="365125"/>
            <a:ext cx="1405890"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6377940" cy="5811838"/>
          </a:xfrm>
          <a:prstGeom prst="rect">
            <a:avLst/>
          </a:prstGeom>
        </p:spPr>
        <p:txBody>
          <a:bodyPr vert="eaVert"/>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1AD9698-200F-423C-AB07-8B85B13AD714}" type="datetimeFigureOut">
              <a:rPr lang="zh-CN" altLang="en-US"/>
              <a:pPr>
                <a:defRPr/>
              </a:pPr>
              <a:t>2019/2/25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BE9F16-1BD5-4E24-8502-87214315BE7E}" type="slidenum">
              <a:rPr lang="zh-CN" altLang="en-US"/>
              <a:pPr>
                <a:defRPr/>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bg bwMode="auto">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63600"/>
            <a:ext cx="7886700" cy="5810400"/>
          </a:xfrm>
        </p:spPr>
        <p:txBody>
          <a:bodyPr/>
          <a:lstStyle>
            <a:lvl1pPr>
              <a:defRPr sz="1800"/>
            </a:lvl1pPr>
            <a:lvl2pPr>
              <a:defRPr sz="1500"/>
            </a:lvl2pPr>
            <a:lvl3pPr>
              <a:defRPr sz="1350"/>
            </a:lvl3pPr>
            <a:lvl4pPr>
              <a:defRPr sz="1350"/>
            </a:lvl4pPr>
            <a:lvl5pPr>
              <a:defRPr sz="135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4"/>
          </p:nvPr>
        </p:nvSpPr>
        <p:spPr/>
        <p:txBody>
          <a:bodyPr/>
          <a:lstStyle>
            <a:lvl1pPr>
              <a:defRPr/>
            </a:lvl1pPr>
          </a:lstStyle>
          <a:p>
            <a:pPr>
              <a:defRPr/>
            </a:pPr>
            <a:fld id="{1A4DA2CB-961D-44AD-9276-E7B3D4661BC1}" type="datetimeFigureOut">
              <a:rPr lang="zh-CN" altLang="en-US"/>
              <a:pPr>
                <a:defRPr/>
              </a:pPr>
              <a:t>2019/2/25</a:t>
            </a:fld>
            <a:endParaRPr lang="zh-CN" altLang="en-US"/>
          </a:p>
        </p:txBody>
      </p:sp>
      <p:sp>
        <p:nvSpPr>
          <p:cNvPr id="4" name="页脚占位符 3"/>
          <p:cNvSpPr>
            <a:spLocks noGrp="1"/>
          </p:cNvSpPr>
          <p:nvPr>
            <p:ph type="ftr" sz="quarter" idx="15"/>
          </p:nvPr>
        </p:nvSpPr>
        <p:spPr/>
        <p:txBody>
          <a:bodyPr/>
          <a:lstStyle>
            <a:lvl1pPr>
              <a:defRPr/>
            </a:lvl1pPr>
          </a:lstStyle>
          <a:p>
            <a:pPr>
              <a:defRPr/>
            </a:pPr>
            <a:endParaRPr lang="zh-CN" altLang="en-US"/>
          </a:p>
        </p:txBody>
      </p:sp>
      <p:sp>
        <p:nvSpPr>
          <p:cNvPr id="5" name="灯片编号占位符 4"/>
          <p:cNvSpPr>
            <a:spLocks noGrp="1"/>
          </p:cNvSpPr>
          <p:nvPr>
            <p:ph type="sldNum" sz="quarter" idx="16"/>
          </p:nvPr>
        </p:nvSpPr>
        <p:spPr/>
        <p:txBody>
          <a:bodyPr/>
          <a:lstStyle>
            <a:lvl1pPr>
              <a:defRPr/>
            </a:lvl1pPr>
          </a:lstStyle>
          <a:p>
            <a:pPr>
              <a:defRPr/>
            </a:pPr>
            <a:fld id="{63F91190-77EA-474B-B550-8A03F35A94C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buChar char="•"/>
            </a:pPr>
            <a:endParaRPr lang="zh-CN" altLang="en-US" dirty="0">
              <a:latin typeface="Arial" panose="0208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2.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6979" name="组合 126978"/>
          <p:cNvGrpSpPr/>
          <p:nvPr/>
        </p:nvGrpSpPr>
        <p:grpSpPr>
          <a:xfrm>
            <a:off x="611188" y="5300663"/>
            <a:ext cx="7615237" cy="1106487"/>
            <a:chOff x="0" y="0"/>
            <a:chExt cx="4797" cy="697"/>
          </a:xfrm>
        </p:grpSpPr>
        <p:sp>
          <p:nvSpPr>
            <p:cNvPr id="126980" name="椭圆 126979"/>
            <p:cNvSpPr/>
            <p:nvPr/>
          </p:nvSpPr>
          <p:spPr>
            <a:xfrm flipH="1">
              <a:off x="2392" y="0"/>
              <a:ext cx="696"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6981" name="椭圆 126980"/>
            <p:cNvSpPr/>
            <p:nvPr/>
          </p:nvSpPr>
          <p:spPr>
            <a:xfrm flipH="1">
              <a:off x="4102" y="0"/>
              <a:ext cx="695"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6982" name="椭圆 126981"/>
            <p:cNvSpPr/>
            <p:nvPr/>
          </p:nvSpPr>
          <p:spPr>
            <a:xfrm flipH="1">
              <a:off x="0" y="1"/>
              <a:ext cx="695"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6983" name="椭圆 126982"/>
            <p:cNvSpPr/>
            <p:nvPr/>
          </p:nvSpPr>
          <p:spPr>
            <a:xfrm flipH="1">
              <a:off x="3309"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26984" name="椭圆 126983"/>
            <p:cNvSpPr/>
            <p:nvPr/>
          </p:nvSpPr>
          <p:spPr>
            <a:xfrm flipH="1">
              <a:off x="811"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grpSp>
      <p:sp>
        <p:nvSpPr>
          <p:cNvPr id="126985" name="文本占位符 126984"/>
          <p:cNvSpPr>
            <a:spLocks noGrp="1"/>
          </p:cNvSpPr>
          <p:nvPr>
            <p:ph type="body" idx="1"/>
          </p:nvPr>
        </p:nvSpPr>
        <p:spPr>
          <a:xfrm>
            <a:off x="457200" y="1600200"/>
            <a:ext cx="8229600" cy="453072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6986" name="日期占位符 126985"/>
          <p:cNvSpPr>
            <a:spLocks noGrp="1"/>
          </p:cNvSpPr>
          <p:nvPr>
            <p:ph type="dt" sz="half" idx="2"/>
          </p:nvPr>
        </p:nvSpPr>
        <p:spPr>
          <a:xfrm>
            <a:off x="457200" y="6248400"/>
            <a:ext cx="2133600" cy="457200"/>
          </a:xfrm>
          <a:prstGeom prst="rect">
            <a:avLst/>
          </a:prstGeom>
          <a:noFill/>
          <a:ln w="9525">
            <a:noFill/>
          </a:ln>
        </p:spPr>
        <p:txBody>
          <a:bodyPr/>
          <a:lstStyle>
            <a:lvl1pP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126987" name="页脚占位符 126986"/>
          <p:cNvSpPr>
            <a:spLocks noGrp="1"/>
          </p:cNvSpPr>
          <p:nvPr>
            <p:ph type="ftr" sz="quarter" idx="3"/>
          </p:nvPr>
        </p:nvSpPr>
        <p:spPr>
          <a:xfrm>
            <a:off x="3124200" y="6248400"/>
            <a:ext cx="2895600" cy="457200"/>
          </a:xfrm>
          <a:prstGeom prst="rect">
            <a:avLst/>
          </a:prstGeom>
          <a:noFill/>
          <a:ln w="9525">
            <a:noFill/>
          </a:ln>
        </p:spPr>
        <p:txBody>
          <a:bodyPr/>
          <a:lstStyle>
            <a:lvl1pPr algn="ct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126988" name="灯片编号占位符 126987"/>
          <p:cNvSpPr>
            <a:spLocks noGrp="1"/>
          </p:cNvSpPr>
          <p:nvPr>
            <p:ph type="sldNum" sz="quarter" idx="4"/>
          </p:nvPr>
        </p:nvSpPr>
        <p:spPr>
          <a:xfrm>
            <a:off x="6553200" y="6248400"/>
            <a:ext cx="2133600" cy="457200"/>
          </a:xfrm>
          <a:prstGeom prst="rect">
            <a:avLst/>
          </a:prstGeom>
          <a:noFill/>
          <a:ln w="9525">
            <a:noFill/>
          </a:ln>
        </p:spPr>
        <p:txBody>
          <a:bodyPr/>
          <a:lstStyle>
            <a:lvl1pPr algn="r">
              <a:defRPr sz="1000" b="0"/>
            </a:lvl1p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
        <p:nvSpPr>
          <p:cNvPr id="126989" name="标题 126988"/>
          <p:cNvSpPr>
            <a:spLocks noGrp="1"/>
          </p:cNvSpPr>
          <p:nvPr>
            <p:ph type="title"/>
          </p:nvPr>
        </p:nvSpPr>
        <p:spPr>
          <a:xfrm>
            <a:off x="539750" y="333375"/>
            <a:ext cx="8229600" cy="1143000"/>
          </a:xfrm>
          <a:prstGeom prst="rect">
            <a:avLst/>
          </a:prstGeom>
          <a:noFill/>
          <a:ln w="9525">
            <a:noFill/>
          </a:ln>
        </p:spPr>
        <p:txBody>
          <a:bodyPr anchor="ctr"/>
          <a:lstStyle/>
          <a:p>
            <a:pPr lvl="0"/>
            <a:r>
              <a:rPr lang="zh-CN" altLang="en-US"/>
              <a:t>单击此处编辑母版标题样式</a:t>
            </a:r>
          </a:p>
        </p:txBody>
      </p:sp>
      <p:pic>
        <p:nvPicPr>
          <p:cNvPr id="126990" name="图片 126989" descr="三角标（logo）"/>
          <p:cNvPicPr>
            <a:picLocks noChangeAspect="1"/>
          </p:cNvPicPr>
          <p:nvPr userDrawn="1"/>
        </p:nvPicPr>
        <p:blipFill>
          <a:blip r:embed="rId13"/>
          <a:stretch>
            <a:fillRect/>
          </a:stretch>
        </p:blipFill>
        <p:spPr>
          <a:xfrm>
            <a:off x="8388350" y="0"/>
            <a:ext cx="622300" cy="4873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2pPr>
      <a:lvl3pPr marL="914400" lvl="2"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3pPr>
      <a:lvl4pPr marL="1371600" lvl="3"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4pPr>
      <a:lvl5pPr marL="1828800" lvl="4"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5pPr>
      <a:lvl6pPr marL="2286000" lvl="5"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6pPr>
      <a:lvl7pPr marL="2743200" lvl="6"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7pPr>
      <a:lvl8pPr marL="3200400" lvl="7"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8pPr>
      <a:lvl9pPr marL="3657600" lvl="8"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0051" name="组合 130050"/>
          <p:cNvGrpSpPr/>
          <p:nvPr/>
        </p:nvGrpSpPr>
        <p:grpSpPr>
          <a:xfrm>
            <a:off x="611188" y="5300663"/>
            <a:ext cx="7615237" cy="1106487"/>
            <a:chOff x="0" y="0"/>
            <a:chExt cx="4797" cy="697"/>
          </a:xfrm>
        </p:grpSpPr>
        <p:sp>
          <p:nvSpPr>
            <p:cNvPr id="130052" name="椭圆 130051"/>
            <p:cNvSpPr/>
            <p:nvPr/>
          </p:nvSpPr>
          <p:spPr>
            <a:xfrm flipH="1">
              <a:off x="2392" y="0"/>
              <a:ext cx="696"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0053" name="椭圆 130052"/>
            <p:cNvSpPr/>
            <p:nvPr/>
          </p:nvSpPr>
          <p:spPr>
            <a:xfrm flipH="1">
              <a:off x="4102" y="0"/>
              <a:ext cx="695"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0054" name="椭圆 130053"/>
            <p:cNvSpPr/>
            <p:nvPr/>
          </p:nvSpPr>
          <p:spPr>
            <a:xfrm flipH="1">
              <a:off x="0" y="1"/>
              <a:ext cx="695"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0055" name="椭圆 130054"/>
            <p:cNvSpPr/>
            <p:nvPr/>
          </p:nvSpPr>
          <p:spPr>
            <a:xfrm flipH="1">
              <a:off x="3309"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0056" name="椭圆 130055"/>
            <p:cNvSpPr/>
            <p:nvPr/>
          </p:nvSpPr>
          <p:spPr>
            <a:xfrm flipH="1">
              <a:off x="811"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grpSp>
      <p:sp>
        <p:nvSpPr>
          <p:cNvPr id="130057" name="文本占位符 130056"/>
          <p:cNvSpPr>
            <a:spLocks noGrp="1"/>
          </p:cNvSpPr>
          <p:nvPr>
            <p:ph type="body" idx="1"/>
          </p:nvPr>
        </p:nvSpPr>
        <p:spPr>
          <a:xfrm>
            <a:off x="457200" y="1600200"/>
            <a:ext cx="8229600" cy="453072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0058" name="日期占位符 130057"/>
          <p:cNvSpPr>
            <a:spLocks noGrp="1"/>
          </p:cNvSpPr>
          <p:nvPr>
            <p:ph type="dt" sz="half" idx="2"/>
          </p:nvPr>
        </p:nvSpPr>
        <p:spPr>
          <a:xfrm>
            <a:off x="457200" y="6248400"/>
            <a:ext cx="2133600" cy="457200"/>
          </a:xfrm>
          <a:prstGeom prst="rect">
            <a:avLst/>
          </a:prstGeom>
          <a:noFill/>
          <a:ln w="9525">
            <a:noFill/>
          </a:ln>
        </p:spPr>
        <p:txBody>
          <a:bodyPr/>
          <a:lstStyle>
            <a:lvl1pP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130059" name="页脚占位符 130058"/>
          <p:cNvSpPr>
            <a:spLocks noGrp="1"/>
          </p:cNvSpPr>
          <p:nvPr>
            <p:ph type="ftr" sz="quarter" idx="3"/>
          </p:nvPr>
        </p:nvSpPr>
        <p:spPr>
          <a:xfrm>
            <a:off x="3124200" y="6248400"/>
            <a:ext cx="2895600" cy="457200"/>
          </a:xfrm>
          <a:prstGeom prst="rect">
            <a:avLst/>
          </a:prstGeom>
          <a:noFill/>
          <a:ln w="9525">
            <a:noFill/>
          </a:ln>
        </p:spPr>
        <p:txBody>
          <a:bodyPr/>
          <a:lstStyle>
            <a:lvl1pPr algn="ct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130060" name="灯片编号占位符 130059"/>
          <p:cNvSpPr>
            <a:spLocks noGrp="1"/>
          </p:cNvSpPr>
          <p:nvPr>
            <p:ph type="sldNum" sz="quarter" idx="4"/>
          </p:nvPr>
        </p:nvSpPr>
        <p:spPr>
          <a:xfrm>
            <a:off x="6553200" y="6248400"/>
            <a:ext cx="2133600" cy="457200"/>
          </a:xfrm>
          <a:prstGeom prst="rect">
            <a:avLst/>
          </a:prstGeom>
          <a:noFill/>
          <a:ln w="9525">
            <a:noFill/>
          </a:ln>
        </p:spPr>
        <p:txBody>
          <a:bodyPr/>
          <a:lstStyle>
            <a:lvl1pPr algn="r">
              <a:defRPr sz="1000" b="0"/>
            </a:lvl1p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pic>
        <p:nvPicPr>
          <p:cNvPr id="130062" name="图片 130061" descr="三角标（logo）"/>
          <p:cNvPicPr>
            <a:picLocks noChangeAspect="1"/>
          </p:cNvPicPr>
          <p:nvPr userDrawn="1"/>
        </p:nvPicPr>
        <p:blipFill>
          <a:blip r:embed="rId13"/>
          <a:stretch>
            <a:fillRect/>
          </a:stretch>
        </p:blipFill>
        <p:spPr>
          <a:xfrm>
            <a:off x="8388350" y="0"/>
            <a:ext cx="622300" cy="4873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2pPr>
      <a:lvl3pPr marL="914400" lvl="2"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3pPr>
      <a:lvl4pPr marL="1371600" lvl="3"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4pPr>
      <a:lvl5pPr marL="1828800" lvl="4"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5pPr>
      <a:lvl6pPr marL="2286000" lvl="5"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6pPr>
      <a:lvl7pPr marL="2743200" lvl="6"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7pPr>
      <a:lvl8pPr marL="3200400" lvl="7"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8pPr>
      <a:lvl9pPr marL="3657600" lvl="8"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23" name="组合 133122"/>
          <p:cNvGrpSpPr/>
          <p:nvPr/>
        </p:nvGrpSpPr>
        <p:grpSpPr>
          <a:xfrm>
            <a:off x="611188" y="5300663"/>
            <a:ext cx="7615237" cy="1106487"/>
            <a:chOff x="0" y="0"/>
            <a:chExt cx="4797" cy="697"/>
          </a:xfrm>
        </p:grpSpPr>
        <p:sp>
          <p:nvSpPr>
            <p:cNvPr id="133124" name="椭圆 133123"/>
            <p:cNvSpPr/>
            <p:nvPr/>
          </p:nvSpPr>
          <p:spPr>
            <a:xfrm flipH="1">
              <a:off x="2392" y="0"/>
              <a:ext cx="696"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3125" name="椭圆 133124"/>
            <p:cNvSpPr/>
            <p:nvPr/>
          </p:nvSpPr>
          <p:spPr>
            <a:xfrm flipH="1">
              <a:off x="4102" y="0"/>
              <a:ext cx="695"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3126" name="椭圆 133125"/>
            <p:cNvSpPr/>
            <p:nvPr/>
          </p:nvSpPr>
          <p:spPr>
            <a:xfrm flipH="1">
              <a:off x="0" y="1"/>
              <a:ext cx="695" cy="696"/>
            </a:xfrm>
            <a:prstGeom prst="ellipse">
              <a:avLst/>
            </a:prstGeom>
            <a:solidFill>
              <a:schemeClr val="accent2"/>
            </a:solidFill>
            <a:ln w="9525">
              <a:noFill/>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3127" name="椭圆 133126"/>
            <p:cNvSpPr/>
            <p:nvPr/>
          </p:nvSpPr>
          <p:spPr>
            <a:xfrm flipH="1">
              <a:off x="3309"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133128" name="椭圆 133127"/>
            <p:cNvSpPr/>
            <p:nvPr/>
          </p:nvSpPr>
          <p:spPr>
            <a:xfrm flipH="1">
              <a:off x="811"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lang="zh-CN" altLang="en-US" sz="2400" b="0" dirty="0">
                <a:solidFill>
                  <a:schemeClr val="tx1"/>
                </a:solidFill>
                <a:latin typeface="Times New Roman" panose="02020603050405020304" pitchFamily="18" charset="0"/>
                <a:ea typeface="宋体" panose="02010600030101010101" pitchFamily="2" charset="-122"/>
              </a:endParaRPr>
            </a:p>
          </p:txBody>
        </p:sp>
      </p:grpSp>
      <p:sp>
        <p:nvSpPr>
          <p:cNvPr id="133129" name="文本占位符 133128"/>
          <p:cNvSpPr>
            <a:spLocks noGrp="1"/>
          </p:cNvSpPr>
          <p:nvPr>
            <p:ph type="body" idx="1"/>
          </p:nvPr>
        </p:nvSpPr>
        <p:spPr>
          <a:xfrm>
            <a:off x="457200" y="1600200"/>
            <a:ext cx="8229600" cy="453072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3130" name="日期占位符 133129"/>
          <p:cNvSpPr>
            <a:spLocks noGrp="1"/>
          </p:cNvSpPr>
          <p:nvPr>
            <p:ph type="dt" sz="half" idx="2"/>
          </p:nvPr>
        </p:nvSpPr>
        <p:spPr>
          <a:xfrm>
            <a:off x="457200" y="6248400"/>
            <a:ext cx="2133600" cy="457200"/>
          </a:xfrm>
          <a:prstGeom prst="rect">
            <a:avLst/>
          </a:prstGeom>
          <a:noFill/>
          <a:ln w="9525">
            <a:noFill/>
          </a:ln>
        </p:spPr>
        <p:txBody>
          <a:bodyPr/>
          <a:lstStyle>
            <a:lvl1pP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133131" name="页脚占位符 133130"/>
          <p:cNvSpPr>
            <a:spLocks noGrp="1"/>
          </p:cNvSpPr>
          <p:nvPr>
            <p:ph type="ftr" sz="quarter" idx="3"/>
          </p:nvPr>
        </p:nvSpPr>
        <p:spPr>
          <a:xfrm>
            <a:off x="3124200" y="6248400"/>
            <a:ext cx="2895600" cy="457200"/>
          </a:xfrm>
          <a:prstGeom prst="rect">
            <a:avLst/>
          </a:prstGeom>
          <a:noFill/>
          <a:ln w="9525">
            <a:noFill/>
          </a:ln>
        </p:spPr>
        <p:txBody>
          <a:bodyPr/>
          <a:lstStyle>
            <a:lvl1pPr algn="ct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133132" name="灯片编号占位符 133131"/>
          <p:cNvSpPr>
            <a:spLocks noGrp="1"/>
          </p:cNvSpPr>
          <p:nvPr>
            <p:ph type="sldNum" sz="quarter" idx="4"/>
          </p:nvPr>
        </p:nvSpPr>
        <p:spPr>
          <a:xfrm>
            <a:off x="6553200" y="6248400"/>
            <a:ext cx="2133600" cy="457200"/>
          </a:xfrm>
          <a:prstGeom prst="rect">
            <a:avLst/>
          </a:prstGeom>
          <a:noFill/>
          <a:ln w="9525">
            <a:noFill/>
          </a:ln>
        </p:spPr>
        <p:txBody>
          <a:bodyPr/>
          <a:lstStyle>
            <a:lvl1pPr algn="r">
              <a:defRPr sz="1000" b="0"/>
            </a:lvl1p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
        <p:nvSpPr>
          <p:cNvPr id="133133" name="标题 133132"/>
          <p:cNvSpPr>
            <a:spLocks noGrp="1"/>
          </p:cNvSpPr>
          <p:nvPr>
            <p:ph type="title"/>
          </p:nvPr>
        </p:nvSpPr>
        <p:spPr>
          <a:xfrm>
            <a:off x="539750" y="333375"/>
            <a:ext cx="8229600" cy="1143000"/>
          </a:xfrm>
          <a:prstGeom prst="rect">
            <a:avLst/>
          </a:prstGeom>
          <a:noFill/>
          <a:ln w="9525">
            <a:noFill/>
          </a:ln>
        </p:spPr>
        <p:txBody>
          <a:bodyPr anchor="ct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2pPr>
      <a:lvl3pPr marL="914400" lvl="2"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3pPr>
      <a:lvl4pPr marL="1371600" lvl="3"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4pPr>
      <a:lvl5pPr marL="1828800" lvl="4"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5pPr>
      <a:lvl6pPr marL="2286000" lvl="5"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6pPr>
      <a:lvl7pPr marL="2743200" lvl="6"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7pPr>
      <a:lvl8pPr marL="3200400" lvl="7"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8pPr>
      <a:lvl9pPr marL="3657600" lvl="8"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2227" name="组合 52226"/>
          <p:cNvGrpSpPr/>
          <p:nvPr/>
        </p:nvGrpSpPr>
        <p:grpSpPr>
          <a:xfrm>
            <a:off x="611188" y="5300663"/>
            <a:ext cx="7615237" cy="1106487"/>
            <a:chOff x="0" y="0"/>
            <a:chExt cx="4797" cy="697"/>
          </a:xfrm>
        </p:grpSpPr>
        <p:sp>
          <p:nvSpPr>
            <p:cNvPr id="52228" name="椭圆 52227"/>
            <p:cNvSpPr/>
            <p:nvPr/>
          </p:nvSpPr>
          <p:spPr>
            <a:xfrm flipH="1">
              <a:off x="2392" y="0"/>
              <a:ext cx="696" cy="696"/>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2229" name="椭圆 52228"/>
            <p:cNvSpPr/>
            <p:nvPr/>
          </p:nvSpPr>
          <p:spPr>
            <a:xfrm flipH="1">
              <a:off x="4102" y="0"/>
              <a:ext cx="695" cy="696"/>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2230" name="椭圆 52229"/>
            <p:cNvSpPr/>
            <p:nvPr/>
          </p:nvSpPr>
          <p:spPr>
            <a:xfrm flipH="1">
              <a:off x="0" y="1"/>
              <a:ext cx="695" cy="696"/>
            </a:xfrm>
            <a:prstGeom prst="ellipse">
              <a:avLst/>
            </a:prstGeom>
            <a:solidFill>
              <a:schemeClr val="accent2"/>
            </a:solidFill>
            <a:ln w="9525">
              <a:noFill/>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2231" name="椭圆 52230"/>
            <p:cNvSpPr/>
            <p:nvPr/>
          </p:nvSpPr>
          <p:spPr>
            <a:xfrm flipH="1">
              <a:off x="3309"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sp>
          <p:nvSpPr>
            <p:cNvPr id="52232" name="椭圆 52231"/>
            <p:cNvSpPr/>
            <p:nvPr/>
          </p:nvSpPr>
          <p:spPr>
            <a:xfrm flipH="1">
              <a:off x="811" y="0"/>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fontAlgn="base">
                <a:buNone/>
              </a:pPr>
              <a:endParaRPr sz="2400" b="0" dirty="0">
                <a:solidFill>
                  <a:schemeClr val="tx1"/>
                </a:solidFill>
                <a:latin typeface="Times New Roman" panose="02020603050405020304" pitchFamily="18" charset="0"/>
                <a:ea typeface="宋体" panose="02010600030101010101" pitchFamily="2" charset="-122"/>
              </a:endParaRPr>
            </a:p>
          </p:txBody>
        </p:sp>
      </p:grpSp>
      <p:sp>
        <p:nvSpPr>
          <p:cNvPr id="52233" name="文本占位符 52232"/>
          <p:cNvSpPr>
            <a:spLocks noGrp="1"/>
          </p:cNvSpPr>
          <p:nvPr>
            <p:ph type="body" idx="1"/>
          </p:nvPr>
        </p:nvSpPr>
        <p:spPr>
          <a:xfrm>
            <a:off x="457200" y="1600200"/>
            <a:ext cx="8229600" cy="453072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234" name="日期占位符 52233"/>
          <p:cNvSpPr>
            <a:spLocks noGrp="1"/>
          </p:cNvSpPr>
          <p:nvPr>
            <p:ph type="dt" sz="half" idx="2"/>
          </p:nvPr>
        </p:nvSpPr>
        <p:spPr>
          <a:xfrm>
            <a:off x="457200" y="6248400"/>
            <a:ext cx="2133600" cy="457200"/>
          </a:xfrm>
          <a:prstGeom prst="rect">
            <a:avLst/>
          </a:prstGeom>
          <a:noFill/>
          <a:ln w="9525">
            <a:noFill/>
          </a:ln>
        </p:spPr>
        <p:txBody>
          <a:bodyPr/>
          <a:lstStyle>
            <a:lvl1pP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52235" name="页脚占位符 52234"/>
          <p:cNvSpPr>
            <a:spLocks noGrp="1"/>
          </p:cNvSpPr>
          <p:nvPr>
            <p:ph type="ftr" sz="quarter" idx="3"/>
          </p:nvPr>
        </p:nvSpPr>
        <p:spPr>
          <a:xfrm>
            <a:off x="3124200" y="6248400"/>
            <a:ext cx="2895600" cy="457200"/>
          </a:xfrm>
          <a:prstGeom prst="rect">
            <a:avLst/>
          </a:prstGeom>
          <a:noFill/>
          <a:ln w="9525">
            <a:noFill/>
          </a:ln>
        </p:spPr>
        <p:txBody>
          <a:bodyPr/>
          <a:lstStyle>
            <a:lvl1pPr algn="ctr">
              <a:defRPr sz="1000" b="0"/>
            </a:lvl1pPr>
          </a:lstStyle>
          <a:p>
            <a:pPr lvl="0">
              <a:buChar char="•"/>
            </a:pPr>
            <a:endParaRPr lang="zh-CN" altLang="en-US" dirty="0">
              <a:latin typeface="Arial" panose="02080604020202020204" pitchFamily="34" charset="0"/>
              <a:ea typeface="宋体" panose="02010600030101010101" pitchFamily="2" charset="-122"/>
            </a:endParaRPr>
          </a:p>
        </p:txBody>
      </p:sp>
      <p:sp>
        <p:nvSpPr>
          <p:cNvPr id="52236" name="灯片编号占位符 52235"/>
          <p:cNvSpPr>
            <a:spLocks noGrp="1"/>
          </p:cNvSpPr>
          <p:nvPr>
            <p:ph type="sldNum" sz="quarter" idx="4"/>
          </p:nvPr>
        </p:nvSpPr>
        <p:spPr>
          <a:xfrm>
            <a:off x="6553200" y="6248400"/>
            <a:ext cx="2133600" cy="457200"/>
          </a:xfrm>
          <a:prstGeom prst="rect">
            <a:avLst/>
          </a:prstGeom>
          <a:noFill/>
          <a:ln w="9525">
            <a:noFill/>
          </a:ln>
        </p:spPr>
        <p:txBody>
          <a:bodyPr/>
          <a:lstStyle>
            <a:lvl1pPr algn="r">
              <a:defRPr sz="1000" b="0"/>
            </a:lvl1pPr>
          </a:lstStyle>
          <a:p>
            <a:pPr lvl="0">
              <a:buChar char="•"/>
            </a:pPr>
            <a:fld id="{9A0DB2DC-4C9A-4742-B13C-FB6460FD3503}" type="slidenum">
              <a:rPr lang="zh-CN" altLang="en-US" dirty="0">
                <a:latin typeface="Arial" panose="02080604020202020204" pitchFamily="34" charset="0"/>
                <a:ea typeface="宋体" panose="02010600030101010101" pitchFamily="2" charset="-122"/>
              </a:rPr>
              <a:pPr lvl="0">
                <a:buChar char="•"/>
              </a:pPr>
              <a:t>‹#›</a:t>
            </a:fld>
            <a:endParaRPr lang="zh-CN" altLang="en-US" dirty="0">
              <a:latin typeface="Arial" panose="02080604020202020204" pitchFamily="34" charset="0"/>
              <a:ea typeface="宋体" panose="02010600030101010101" pitchFamily="2" charset="-122"/>
            </a:endParaRPr>
          </a:p>
        </p:txBody>
      </p:sp>
      <p:sp>
        <p:nvSpPr>
          <p:cNvPr id="52237" name="标题 52236"/>
          <p:cNvSpPr>
            <a:spLocks noGrp="1"/>
          </p:cNvSpPr>
          <p:nvPr>
            <p:ph type="title"/>
          </p:nvPr>
        </p:nvSpPr>
        <p:spPr>
          <a:xfrm>
            <a:off x="539750" y="333375"/>
            <a:ext cx="8229600" cy="1143000"/>
          </a:xfrm>
          <a:prstGeom prst="rect">
            <a:avLst/>
          </a:prstGeom>
          <a:noFill/>
          <a:ln w="9525">
            <a:noFill/>
          </a:ln>
        </p:spPr>
        <p:txBody>
          <a:bodyPr anchor="ct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2pPr>
      <a:lvl3pPr marL="914400" lvl="2"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3pPr>
      <a:lvl4pPr marL="1371600" lvl="3"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4pPr>
      <a:lvl5pPr marL="1828800" lvl="4"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5pPr>
      <a:lvl6pPr marL="2286000" lvl="5"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6pPr>
      <a:lvl7pPr marL="2743200" lvl="6"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7pPr>
      <a:lvl8pPr marL="3200400" lvl="7"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8pPr>
      <a:lvl9pPr marL="3657600" lvl="8" indent="0" algn="l" defTabSz="914400" rtl="0" eaLnBrk="1" fontAlgn="ctr" latinLnBrk="0" hangingPunct="1">
        <a:lnSpc>
          <a:spcPct val="100000"/>
        </a:lnSpc>
        <a:spcBef>
          <a:spcPct val="0"/>
        </a:spcBef>
        <a:spcAft>
          <a:spcPct val="0"/>
        </a:spcAft>
        <a:buNone/>
        <a:defRPr sz="1400" b="1" i="0" u="none" kern="1200" baseline="0">
          <a:solidFill>
            <a:srgbClr val="008000"/>
          </a:solidFill>
          <a:latin typeface="Arial" panose="02080604020202020204" pitchFamily="34" charset="0"/>
          <a:ea typeface="黑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03200"/>
            <a:ext cx="78867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928689"/>
            <a:ext cx="7886700"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单击此处编辑文本</a:t>
            </a:r>
            <a:endParaRPr lang="en-US" altLang="zh-CN" smtClean="0"/>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eaLnBrk="1" fontAlgn="auto" hangingPunct="1">
              <a:defRPr sz="1350" noProof="1">
                <a:solidFill>
                  <a:prstClr val="black">
                    <a:tint val="75000"/>
                  </a:prstClr>
                </a:solidFill>
                <a:latin typeface="Arial" panose="02080604020202020204" pitchFamily="34" charset="0"/>
                <a:ea typeface="黑体" panose="02010600030101010101" pitchFamily="2" charset="-122"/>
                <a:cs typeface="Arial" panose="02080604020202020204" pitchFamily="34" charset="0"/>
              </a:defRPr>
            </a:lvl1pPr>
          </a:lstStyle>
          <a:p>
            <a:pPr>
              <a:defRPr/>
            </a:pPr>
            <a:fld id="{6462D43A-BCB5-4CBE-AE0F-8E9A05E10B37}" type="datetimeFigureOut">
              <a:rPr lang="zh-CN" altLang="en-US" b="0"/>
              <a:pPr>
                <a:defRPr/>
              </a:pPr>
              <a:t>2019/2/25</a:t>
            </a:fld>
            <a:endParaRPr lang="zh-CN" altLang="en-US" b="0"/>
          </a:p>
        </p:txBody>
      </p:sp>
      <p:sp>
        <p:nvSpPr>
          <p:cNvPr id="1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eaLnBrk="1" fontAlgn="auto" hangingPunct="1">
              <a:defRPr sz="1350" noProof="1">
                <a:solidFill>
                  <a:prstClr val="black">
                    <a:tint val="75000"/>
                  </a:prstClr>
                </a:solidFill>
                <a:latin typeface="Arial" panose="02080604020202020204" pitchFamily="34" charset="0"/>
                <a:ea typeface="黑体" panose="02010600030101010101" pitchFamily="2" charset="-122"/>
                <a:cs typeface="Arial" panose="02080604020202020204" pitchFamily="34" charset="0"/>
              </a:defRPr>
            </a:lvl1pPr>
          </a:lstStyle>
          <a:p>
            <a:pPr>
              <a:defRPr/>
            </a:pPr>
            <a:endParaRPr lang="zh-CN" altLang="en-US" b="0"/>
          </a:p>
        </p:txBody>
      </p:sp>
      <p:sp>
        <p:nvSpPr>
          <p:cNvPr id="1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normAutofit/>
          </a:bodyPr>
          <a:lstStyle>
            <a:lvl1pPr algn="r" eaLnBrk="1" hangingPunct="1">
              <a:defRPr>
                <a:solidFill>
                  <a:srgbClr val="898989"/>
                </a:solidFill>
              </a:defRPr>
            </a:lvl1pPr>
          </a:lstStyle>
          <a:p>
            <a:pPr fontAlgn="base">
              <a:defRPr/>
            </a:pPr>
            <a:fld id="{CD901CEA-57F9-403E-99C4-0FACF3903945}" type="slidenum">
              <a:rPr lang="zh-CN" altLang="en-US" sz="1350" b="0">
                <a:latin typeface="Arial" panose="02080604020202020204" pitchFamily="34" charset="0"/>
                <a:ea typeface="黑体" panose="02010600030101010101" pitchFamily="2" charset="-122"/>
              </a:rPr>
              <a:pPr fontAlgn="base">
                <a:defRPr/>
              </a:pPr>
              <a:t>‹#›</a:t>
            </a:fld>
            <a:endParaRPr lang="zh-CN" altLang="en-US" sz="1350" b="0">
              <a:latin typeface="Arial" panose="02080604020202020204" pitchFamily="34" charset="0"/>
              <a:ea typeface="黑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rtl="0" eaLnBrk="0" fontAlgn="base" hangingPunct="0">
        <a:lnSpc>
          <a:spcPct val="90000"/>
        </a:lnSpc>
        <a:spcBef>
          <a:spcPct val="0"/>
        </a:spcBef>
        <a:spcAft>
          <a:spcPct val="0"/>
        </a:spcAft>
        <a:defRPr sz="2400" kern="1200">
          <a:solidFill>
            <a:schemeClr val="tx1"/>
          </a:solidFill>
          <a:latin typeface="Arial" panose="02080604020202020204" pitchFamily="34" charset="0"/>
          <a:ea typeface="黑体" panose="02010600030101010101" pitchFamily="2" charset="-122"/>
          <a:cs typeface="Arial" panose="02080604020202020204" pitchFamily="34" charset="0"/>
        </a:defRPr>
      </a:lvl1pPr>
      <a:lvl2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2pPr>
      <a:lvl3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3pPr>
      <a:lvl4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4pPr>
      <a:lvl5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3429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6pPr>
      <a:lvl7pPr marL="6858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7pPr>
      <a:lvl8pPr marL="10287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8pPr>
      <a:lvl9pPr marL="13716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9pPr>
    </p:titleStyle>
    <p:bodyStyle>
      <a:lvl1pPr marL="171450" indent="-171450" algn="just" rtl="0" eaLnBrk="0" fontAlgn="base" hangingPunct="0">
        <a:lnSpc>
          <a:spcPct val="150000"/>
        </a:lnSpc>
        <a:spcBef>
          <a:spcPts val="450"/>
        </a:spcBef>
        <a:spcAft>
          <a:spcPts val="450"/>
        </a:spcAft>
        <a:buFont typeface="Arial" panose="02080604020202020204" pitchFamily="34" charset="0"/>
        <a:buChar char="•"/>
        <a:defRPr sz="1800" kern="12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514350" indent="-171450" algn="just" rtl="0" eaLnBrk="0" fontAlgn="base" hangingPunct="0">
        <a:lnSpc>
          <a:spcPct val="150000"/>
        </a:lnSpc>
        <a:spcBef>
          <a:spcPts val="450"/>
        </a:spcBef>
        <a:spcAft>
          <a:spcPts val="450"/>
        </a:spcAft>
        <a:buFont typeface="Arial" panose="02080604020202020204" pitchFamily="34" charset="0"/>
        <a:buChar char="•"/>
        <a:defRPr sz="1500" kern="12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857250" indent="-171450" algn="just" rtl="0" eaLnBrk="0" fontAlgn="base" hangingPunct="0">
        <a:lnSpc>
          <a:spcPct val="150000"/>
        </a:lnSpc>
        <a:spcBef>
          <a:spcPts val="450"/>
        </a:spcBef>
        <a:spcAft>
          <a:spcPts val="450"/>
        </a:spcAft>
        <a:buFont typeface="Arial" panose="02080604020202020204" pitchFamily="34" charset="0"/>
        <a:buChar char="•"/>
        <a:defRPr kern="1200">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200150" indent="-171450" algn="just" rtl="0" eaLnBrk="0" fontAlgn="base" hangingPunct="0">
        <a:lnSpc>
          <a:spcPct val="150000"/>
        </a:lnSpc>
        <a:spcBef>
          <a:spcPts val="450"/>
        </a:spcBef>
        <a:spcAft>
          <a:spcPts val="450"/>
        </a:spcAft>
        <a:buFont typeface="Arial" panose="02080604020202020204" pitchFamily="34" charset="0"/>
        <a:buChar char="•"/>
        <a:defRPr kern="1200">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1543050" indent="-171450" algn="just" rtl="0" eaLnBrk="0" fontAlgn="base" hangingPunct="0">
        <a:lnSpc>
          <a:spcPct val="150000"/>
        </a:lnSpc>
        <a:spcBef>
          <a:spcPts val="450"/>
        </a:spcBef>
        <a:spcAft>
          <a:spcPts val="450"/>
        </a:spcAft>
        <a:buFont typeface="Arial" panose="02080604020202020204" pitchFamily="34" charset="0"/>
        <a:buChar char="•"/>
        <a:defRPr kern="1200">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03200"/>
            <a:ext cx="78867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928689"/>
            <a:ext cx="7886700"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单击此处编辑文本</a:t>
            </a:r>
            <a:endParaRPr lang="en-US" altLang="zh-CN" smtClean="0"/>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eaLnBrk="1" fontAlgn="auto" hangingPunct="1">
              <a:defRPr sz="1350" noProof="1">
                <a:solidFill>
                  <a:prstClr val="black">
                    <a:tint val="75000"/>
                  </a:prstClr>
                </a:solidFill>
                <a:latin typeface="Arial" panose="02080604020202020204" pitchFamily="34" charset="0"/>
                <a:ea typeface="黑体" panose="02010600030101010101" pitchFamily="2" charset="-122"/>
                <a:cs typeface="Arial" panose="02080604020202020204" pitchFamily="34" charset="0"/>
              </a:defRPr>
            </a:lvl1pPr>
          </a:lstStyle>
          <a:p>
            <a:pPr>
              <a:defRPr/>
            </a:pPr>
            <a:fld id="{6462D43A-BCB5-4CBE-AE0F-8E9A05E10B37}" type="datetimeFigureOut">
              <a:rPr lang="zh-CN" altLang="en-US" b="0"/>
              <a:pPr>
                <a:defRPr/>
              </a:pPr>
              <a:t>2019/2/25</a:t>
            </a:fld>
            <a:endParaRPr lang="zh-CN" altLang="en-US" b="0"/>
          </a:p>
        </p:txBody>
      </p:sp>
      <p:sp>
        <p:nvSpPr>
          <p:cNvPr id="1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eaLnBrk="1" fontAlgn="auto" hangingPunct="1">
              <a:defRPr sz="1350" noProof="1">
                <a:solidFill>
                  <a:prstClr val="black">
                    <a:tint val="75000"/>
                  </a:prstClr>
                </a:solidFill>
                <a:latin typeface="Arial" panose="02080604020202020204" pitchFamily="34" charset="0"/>
                <a:ea typeface="黑体" panose="02010600030101010101" pitchFamily="2" charset="-122"/>
                <a:cs typeface="Arial" panose="02080604020202020204" pitchFamily="34" charset="0"/>
              </a:defRPr>
            </a:lvl1pPr>
          </a:lstStyle>
          <a:p>
            <a:pPr>
              <a:defRPr/>
            </a:pPr>
            <a:endParaRPr lang="zh-CN" altLang="en-US" b="0"/>
          </a:p>
        </p:txBody>
      </p:sp>
      <p:sp>
        <p:nvSpPr>
          <p:cNvPr id="1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normAutofit/>
          </a:bodyPr>
          <a:lstStyle>
            <a:lvl1pPr algn="r" eaLnBrk="1" hangingPunct="1">
              <a:defRPr>
                <a:solidFill>
                  <a:srgbClr val="898989"/>
                </a:solidFill>
              </a:defRPr>
            </a:lvl1pPr>
          </a:lstStyle>
          <a:p>
            <a:pPr fontAlgn="base">
              <a:defRPr/>
            </a:pPr>
            <a:fld id="{CD901CEA-57F9-403E-99C4-0FACF3903945}" type="slidenum">
              <a:rPr lang="zh-CN" altLang="en-US" sz="1350" b="0">
                <a:latin typeface="Arial" panose="02080604020202020204" pitchFamily="34" charset="0"/>
                <a:ea typeface="黑体" panose="02010600030101010101" pitchFamily="2" charset="-122"/>
              </a:rPr>
              <a:pPr fontAlgn="base">
                <a:defRPr/>
              </a:pPr>
              <a:t>‹#›</a:t>
            </a:fld>
            <a:endParaRPr lang="zh-CN" altLang="en-US" sz="1350" b="0">
              <a:latin typeface="Arial" panose="02080604020202020204" pitchFamily="34" charset="0"/>
              <a:ea typeface="黑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xStyles>
    <p:titleStyle>
      <a:lvl1pPr algn="l" rtl="0" eaLnBrk="0" fontAlgn="base" hangingPunct="0">
        <a:lnSpc>
          <a:spcPct val="90000"/>
        </a:lnSpc>
        <a:spcBef>
          <a:spcPct val="0"/>
        </a:spcBef>
        <a:spcAft>
          <a:spcPct val="0"/>
        </a:spcAft>
        <a:defRPr sz="2400" kern="1200">
          <a:solidFill>
            <a:schemeClr val="tx1"/>
          </a:solidFill>
          <a:latin typeface="Arial" panose="02080604020202020204" pitchFamily="34" charset="0"/>
          <a:ea typeface="黑体" panose="02010600030101010101" pitchFamily="2" charset="-122"/>
          <a:cs typeface="Arial" panose="02080604020202020204" pitchFamily="34" charset="0"/>
        </a:defRPr>
      </a:lvl1pPr>
      <a:lvl2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2pPr>
      <a:lvl3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3pPr>
      <a:lvl4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4pPr>
      <a:lvl5pPr algn="l" rtl="0" eaLnBrk="0" fontAlgn="base" hangingPunct="0">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3429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6pPr>
      <a:lvl7pPr marL="6858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7pPr>
      <a:lvl8pPr marL="10287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8pPr>
      <a:lvl9pPr marL="1371600" algn="l" rtl="0" fontAlgn="base">
        <a:lnSpc>
          <a:spcPct val="90000"/>
        </a:lnSpc>
        <a:spcBef>
          <a:spcPct val="0"/>
        </a:spcBef>
        <a:spcAft>
          <a:spcPct val="0"/>
        </a:spcAft>
        <a:defRPr sz="2400">
          <a:solidFill>
            <a:schemeClr val="tx1"/>
          </a:solidFill>
          <a:latin typeface="Arial" panose="02080604020202020204" pitchFamily="34" charset="0"/>
          <a:ea typeface="黑体" panose="02010600030101010101" pitchFamily="2" charset="-122"/>
        </a:defRPr>
      </a:lvl9pPr>
    </p:titleStyle>
    <p:bodyStyle>
      <a:lvl1pPr marL="171450" indent="-171450" algn="just" rtl="0" eaLnBrk="0" fontAlgn="base" hangingPunct="0">
        <a:lnSpc>
          <a:spcPct val="150000"/>
        </a:lnSpc>
        <a:spcBef>
          <a:spcPts val="450"/>
        </a:spcBef>
        <a:spcAft>
          <a:spcPts val="450"/>
        </a:spcAft>
        <a:buFont typeface="Arial" panose="02080604020202020204" pitchFamily="34" charset="0"/>
        <a:buChar char="•"/>
        <a:defRPr sz="1800" kern="12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514350" indent="-171450" algn="just" rtl="0" eaLnBrk="0" fontAlgn="base" hangingPunct="0">
        <a:lnSpc>
          <a:spcPct val="150000"/>
        </a:lnSpc>
        <a:spcBef>
          <a:spcPts val="450"/>
        </a:spcBef>
        <a:spcAft>
          <a:spcPts val="450"/>
        </a:spcAft>
        <a:buFont typeface="Arial" panose="02080604020202020204" pitchFamily="34" charset="0"/>
        <a:buChar char="•"/>
        <a:defRPr sz="1500" kern="12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857250" indent="-171450" algn="just" rtl="0" eaLnBrk="0" fontAlgn="base" hangingPunct="0">
        <a:lnSpc>
          <a:spcPct val="150000"/>
        </a:lnSpc>
        <a:spcBef>
          <a:spcPts val="450"/>
        </a:spcBef>
        <a:spcAft>
          <a:spcPts val="450"/>
        </a:spcAft>
        <a:buFont typeface="Arial" panose="02080604020202020204" pitchFamily="34" charset="0"/>
        <a:buChar char="•"/>
        <a:defRPr kern="1200">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200150" indent="-171450" algn="just" rtl="0" eaLnBrk="0" fontAlgn="base" hangingPunct="0">
        <a:lnSpc>
          <a:spcPct val="150000"/>
        </a:lnSpc>
        <a:spcBef>
          <a:spcPts val="450"/>
        </a:spcBef>
        <a:spcAft>
          <a:spcPts val="450"/>
        </a:spcAft>
        <a:buFont typeface="Arial" panose="02080604020202020204" pitchFamily="34" charset="0"/>
        <a:buChar char="•"/>
        <a:defRPr kern="1200">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1543050" indent="-171450" algn="just" rtl="0" eaLnBrk="0" fontAlgn="base" hangingPunct="0">
        <a:lnSpc>
          <a:spcPct val="150000"/>
        </a:lnSpc>
        <a:spcBef>
          <a:spcPts val="450"/>
        </a:spcBef>
        <a:spcAft>
          <a:spcPts val="450"/>
        </a:spcAft>
        <a:buFont typeface="Arial" panose="02080604020202020204" pitchFamily="34" charset="0"/>
        <a:buChar char="•"/>
        <a:defRPr kern="1200">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9.xml"/><Relationship Id="rId1" Type="http://schemas.openxmlformats.org/officeDocument/2006/relationships/video" Target="file:///F:\&#20154;&#20116;&#35821;&#19979;\&#31532;&#19968;&#32452;\3%20&#30333;&#26472;\3&#30333;&#26472;.wmv" TargetMode="External"/><Relationship Id="rId6" Type="http://schemas.openxmlformats.org/officeDocument/2006/relationships/image" Target="../media/image9.png"/><Relationship Id="rId5" Type="http://schemas.microsoft.com/office/2007/relationships/media" Target="file:///F:\&#20154;&#20116;&#35821;&#19979;\&#31532;&#19968;&#32452;\3%20&#30333;&#26472;\3&#30333;&#26472;.wmv"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文本框 3"/>
          <p:cNvSpPr txBox="1">
            <a:spLocks noChangeArrowheads="1"/>
          </p:cNvSpPr>
          <p:nvPr/>
        </p:nvSpPr>
        <p:spPr bwMode="auto">
          <a:xfrm>
            <a:off x="1169194" y="1494235"/>
            <a:ext cx="615076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zh-CN" sz="2100" b="0" dirty="0">
                <a:solidFill>
                  <a:prstClr val="black"/>
                </a:solidFill>
              </a:rPr>
              <a:t>教材版本：人教版</a:t>
            </a:r>
            <a:r>
              <a:rPr lang="zh-CN" altLang="en-US" sz="2100" b="0" dirty="0">
                <a:solidFill>
                  <a:prstClr val="black"/>
                </a:solidFill>
              </a:rPr>
              <a:t>五</a:t>
            </a:r>
            <a:r>
              <a:rPr lang="zh-CN" altLang="zh-CN" sz="2100" b="0" dirty="0">
                <a:solidFill>
                  <a:prstClr val="black"/>
                </a:solidFill>
              </a:rPr>
              <a:t>年级语</a:t>
            </a:r>
            <a:r>
              <a:rPr lang="zh-CN" altLang="en-US" sz="2100" b="0" dirty="0">
                <a:solidFill>
                  <a:prstClr val="black"/>
                </a:solidFill>
              </a:rPr>
              <a:t>文</a:t>
            </a:r>
            <a:r>
              <a:rPr lang="zh-CN" altLang="zh-CN" sz="2100" b="0" dirty="0">
                <a:solidFill>
                  <a:prstClr val="black"/>
                </a:solidFill>
              </a:rPr>
              <a:t>课本</a:t>
            </a:r>
            <a:r>
              <a:rPr lang="zh-CN" altLang="en-US" sz="2100" b="0" dirty="0">
                <a:solidFill>
                  <a:prstClr val="black"/>
                </a:solidFill>
              </a:rPr>
              <a:t>下</a:t>
            </a:r>
            <a:r>
              <a:rPr lang="zh-CN" altLang="zh-CN" sz="2100" b="0" dirty="0">
                <a:solidFill>
                  <a:prstClr val="black"/>
                </a:solidFill>
              </a:rPr>
              <a:t>册</a:t>
            </a:r>
          </a:p>
        </p:txBody>
      </p:sp>
      <p:sp>
        <p:nvSpPr>
          <p:cNvPr id="9220" name="文本框 4"/>
          <p:cNvSpPr txBox="1">
            <a:spLocks noChangeArrowheads="1"/>
          </p:cNvSpPr>
          <p:nvPr/>
        </p:nvSpPr>
        <p:spPr bwMode="auto">
          <a:xfrm>
            <a:off x="1327548" y="2630091"/>
            <a:ext cx="620672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zh-CN" sz="3000" b="0" dirty="0">
                <a:solidFill>
                  <a:prstClr val="black"/>
                </a:solidFill>
              </a:rPr>
              <a:t>录课单元：</a:t>
            </a:r>
            <a:r>
              <a:rPr lang="zh-CN" altLang="en-US" sz="3000" b="0" dirty="0">
                <a:solidFill>
                  <a:prstClr val="black"/>
                </a:solidFill>
              </a:rPr>
              <a:t>第一单元  </a:t>
            </a:r>
            <a:r>
              <a:rPr lang="en-US" altLang="zh-CN" sz="3000" b="0" dirty="0">
                <a:solidFill>
                  <a:prstClr val="black"/>
                </a:solidFill>
              </a:rPr>
              <a:t>3 </a:t>
            </a:r>
            <a:r>
              <a:rPr lang="zh-CN" altLang="en-US" sz="3000" b="0" dirty="0">
                <a:solidFill>
                  <a:prstClr val="black"/>
                </a:solidFill>
              </a:rPr>
              <a:t>白杨</a:t>
            </a:r>
            <a:endParaRPr lang="en-US" altLang="zh-CN" sz="3000" b="0" dirty="0">
              <a:solidFill>
                <a:prstClr val="black"/>
              </a:solidFill>
            </a:endParaRPr>
          </a:p>
        </p:txBody>
      </p:sp>
      <p:sp>
        <p:nvSpPr>
          <p:cNvPr id="9221" name="文本框 5"/>
          <p:cNvSpPr txBox="1">
            <a:spLocks noChangeArrowheads="1"/>
          </p:cNvSpPr>
          <p:nvPr/>
        </p:nvSpPr>
        <p:spPr bwMode="auto">
          <a:xfrm>
            <a:off x="3988263" y="3555657"/>
            <a:ext cx="195976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en-US" sz="2100" b="0" dirty="0">
                <a:solidFill>
                  <a:prstClr val="black"/>
                </a:solidFill>
              </a:rPr>
              <a:t>第一课时</a:t>
            </a:r>
            <a:endParaRPr lang="en-US" altLang="zh-CN" sz="2100" b="0" dirty="0">
              <a:solidFill>
                <a:prstClr val="black"/>
              </a:solidFill>
            </a:endParaRPr>
          </a:p>
        </p:txBody>
      </p:sp>
      <p:sp>
        <p:nvSpPr>
          <p:cNvPr id="9222" name="文本框 6"/>
          <p:cNvSpPr txBox="1">
            <a:spLocks noChangeArrowheads="1"/>
          </p:cNvSpPr>
          <p:nvPr/>
        </p:nvSpPr>
        <p:spPr bwMode="auto">
          <a:xfrm>
            <a:off x="3581400" y="4763691"/>
            <a:ext cx="3018235" cy="41549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zh-CN" sz="2100" b="0" dirty="0">
                <a:solidFill>
                  <a:prstClr val="black"/>
                </a:solidFill>
              </a:rPr>
              <a:t>执教教师：</a:t>
            </a:r>
            <a:r>
              <a:rPr lang="zh-CN" altLang="en-US" sz="2100" b="0" dirty="0">
                <a:solidFill>
                  <a:prstClr val="black"/>
                </a:solidFill>
              </a:rPr>
              <a:t>刘莉莉</a:t>
            </a:r>
            <a:endParaRPr lang="zh-CN" altLang="zh-CN" sz="2100" b="0" dirty="0">
              <a:solidFill>
                <a:prstClr val="black"/>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60417"/>
          <p:cNvSpPr txBox="1"/>
          <p:nvPr/>
        </p:nvSpPr>
        <p:spPr>
          <a:xfrm>
            <a:off x="1476375" y="260350"/>
            <a:ext cx="7488238" cy="1016000"/>
          </a:xfrm>
          <a:prstGeom prst="rect">
            <a:avLst/>
          </a:prstGeom>
          <a:noFill/>
          <a:ln w="9525" cap="flat" cmpd="sng">
            <a:solidFill>
              <a:schemeClr val="bg1"/>
            </a:solidFill>
            <a:prstDash val="solid"/>
            <a:miter/>
            <a:headEnd type="none" w="med" len="med"/>
            <a:tailEnd type="none" w="med" len="med"/>
          </a:ln>
        </p:spPr>
        <p:txBody>
          <a:bodyPr>
            <a:spAutoFit/>
          </a:bodyPr>
          <a:lstStyle/>
          <a:p>
            <a:pPr fontAlgn="base">
              <a:spcBef>
                <a:spcPct val="50000"/>
              </a:spcBef>
            </a:pPr>
            <a:endParaRPr lang="zh-CN" altLang="en-US" sz="6000" dirty="0">
              <a:solidFill>
                <a:schemeClr val="accent2"/>
              </a:solidFill>
              <a:latin typeface="楷体_GB2312" panose="02010609030101010101" pitchFamily="49" charset="-122"/>
              <a:ea typeface="楷体_GB2312" panose="02010609030101010101" pitchFamily="49" charset="-122"/>
            </a:endParaRPr>
          </a:p>
        </p:txBody>
      </p:sp>
      <p:sp>
        <p:nvSpPr>
          <p:cNvPr id="60419" name="文本框 60418"/>
          <p:cNvSpPr txBox="1"/>
          <p:nvPr/>
        </p:nvSpPr>
        <p:spPr>
          <a:xfrm>
            <a:off x="539750" y="981075"/>
            <a:ext cx="8212138" cy="3663950"/>
          </a:xfrm>
          <a:prstGeom prst="rect">
            <a:avLst/>
          </a:prstGeom>
          <a:noFill/>
          <a:ln w="9525">
            <a:noFill/>
          </a:ln>
        </p:spPr>
        <p:txBody>
          <a:bodyPr>
            <a:spAutoFit/>
          </a:bodyPr>
          <a:lstStyle/>
          <a:p>
            <a:pPr fontAlgn="base">
              <a:lnSpc>
                <a:spcPct val="130000"/>
              </a:lnSpc>
            </a:pPr>
            <a:r>
              <a:rPr lang="zh-CN" altLang="en-US" sz="2800" dirty="0">
                <a:solidFill>
                  <a:schemeClr val="tx1"/>
                </a:solidFill>
                <a:latin typeface="黑体" panose="02010600030101010101" pitchFamily="2" charset="-122"/>
                <a:ea typeface="黑体" panose="02010600030101010101" pitchFamily="2" charset="-122"/>
              </a:rPr>
              <a:t>    </a:t>
            </a:r>
            <a:r>
              <a:rPr lang="zh-CN" altLang="en-US" sz="3600" dirty="0">
                <a:solidFill>
                  <a:schemeClr val="tx1"/>
                </a:solidFill>
                <a:latin typeface="楷体_GB2312" panose="02010609030101010101" pitchFamily="49" charset="-122"/>
                <a:ea typeface="楷体_GB2312" panose="02010609030101010101" pitchFamily="49" charset="-122"/>
              </a:rPr>
              <a:t>白杨树从来就这么直</a:t>
            </a:r>
            <a:r>
              <a:rPr lang="en-US" altLang="zh-CN" sz="3600">
                <a:solidFill>
                  <a:schemeClr val="tx1"/>
                </a:solidFill>
                <a:latin typeface="楷体_GB2312" panose="02010609030101010101" pitchFamily="49" charset="-122"/>
                <a:ea typeface="楷体_GB2312" panose="02010609030101010101" pitchFamily="49" charset="-122"/>
              </a:rPr>
              <a:t>。</a:t>
            </a:r>
            <a:r>
              <a:rPr lang="zh-CN" altLang="en-US" sz="3600" dirty="0">
                <a:solidFill>
                  <a:srgbClr val="0000FF"/>
                </a:solidFill>
                <a:latin typeface="楷体_GB2312" panose="02010609030101010101" pitchFamily="49" charset="-122"/>
                <a:ea typeface="楷体_GB2312" panose="02010609030101010101" pitchFamily="49" charset="-122"/>
              </a:rPr>
              <a:t>哪儿需要它,它就在哪儿很快地生根发芽</a:t>
            </a:r>
            <a:r>
              <a:rPr lang="zh-CN" altLang="en-US" sz="3600" dirty="0">
                <a:solidFill>
                  <a:schemeClr val="tx1"/>
                </a:solidFill>
                <a:latin typeface="楷体_GB2312" panose="02010609030101010101" pitchFamily="49" charset="-122"/>
                <a:ea typeface="楷体_GB2312" panose="02010609030101010101" pitchFamily="49" charset="-122"/>
              </a:rPr>
              <a:t>,长出粗壮的枝干。</a:t>
            </a:r>
            <a:r>
              <a:rPr lang="zh-CN" altLang="en-US" sz="3600" dirty="0">
                <a:solidFill>
                  <a:schemeClr val="tx1"/>
                </a:solidFill>
                <a:latin typeface="楷体_GB2312" panose="02010609030101010101" pitchFamily="49" charset="-122"/>
                <a:ea typeface="楷体_GB2312" panose="02010609030101010101" pitchFamily="49" charset="-122"/>
                <a:sym typeface="Arial" panose="02080604020202020204" pitchFamily="34" charset="0"/>
              </a:rPr>
              <a:t>不管遇到风沙还是雨雪，不管遇到干旱还是洪水，</a:t>
            </a:r>
            <a:r>
              <a:rPr lang="zh-CN" altLang="en-US" sz="3600" dirty="0">
                <a:solidFill>
                  <a:srgbClr val="FF0000"/>
                </a:solidFill>
                <a:latin typeface="楷体_GB2312" panose="02010609030101010101" pitchFamily="49" charset="-122"/>
                <a:ea typeface="楷体_GB2312" panose="02010609030101010101" pitchFamily="49" charset="-122"/>
                <a:sym typeface="Arial" panose="02080604020202020204" pitchFamily="34" charset="0"/>
              </a:rPr>
              <a:t>它总是那么直，那么坚强，不软弱，也不动摇</a:t>
            </a:r>
            <a:r>
              <a:rPr lang="en-US" altLang="zh-CN" sz="3600">
                <a:solidFill>
                  <a:schemeClr val="tx1"/>
                </a:solidFill>
                <a:latin typeface="楷体_GB2312" panose="02010609030101010101" pitchFamily="49" charset="-122"/>
                <a:ea typeface="楷体_GB2312" panose="02010609030101010101" pitchFamily="49" charset="-122"/>
                <a:sym typeface="Arial" panose="02080604020202020204" pitchFamily="34" charset="0"/>
              </a:rPr>
              <a:t>。</a:t>
            </a:r>
            <a:endParaRPr lang="zh-CN" altLang="en-US" sz="6000" dirty="0">
              <a:solidFill>
                <a:schemeClr val="tx1"/>
              </a:solidFill>
              <a:latin typeface="楷体_GB2312" panose="02010609030101010101" pitchFamily="49" charset="-122"/>
              <a:ea typeface="楷体_GB2312" panose="02010609030101010101" pitchFamily="49" charset="-122"/>
              <a:sym typeface="Arial" panose="02080604020202020204" pitchFamily="34" charset="0"/>
            </a:endParaRPr>
          </a:p>
        </p:txBody>
      </p:sp>
      <p:sp>
        <p:nvSpPr>
          <p:cNvPr id="60421" name="文本框 60420"/>
          <p:cNvSpPr txBox="1"/>
          <p:nvPr/>
        </p:nvSpPr>
        <p:spPr>
          <a:xfrm>
            <a:off x="539750" y="5157788"/>
            <a:ext cx="8064500" cy="579437"/>
          </a:xfrm>
          <a:prstGeom prst="rect">
            <a:avLst/>
          </a:prstGeom>
          <a:noFill/>
          <a:ln w="9525">
            <a:noFill/>
          </a:ln>
        </p:spPr>
        <p:txBody>
          <a:bodyPr>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从这一句话里你还读懂了白杨的什么特点？</a:t>
            </a:r>
            <a:endParaRPr lang="zh-CN" altLang="en-US" sz="3200" dirty="0">
              <a:solidFill>
                <a:srgbClr val="CC0000"/>
              </a:solidFill>
              <a:latin typeface="Arial" panose="02080604020202020204" pitchFamily="34" charset="0"/>
              <a:ea typeface="黑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ipe(down)">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图片 22532" descr="373770~1"/>
          <p:cNvPicPr>
            <a:picLocks noChangeAspect="1"/>
          </p:cNvPicPr>
          <p:nvPr/>
        </p:nvPicPr>
        <p:blipFill>
          <a:blip r:embed="rId2"/>
          <a:stretch>
            <a:fillRect/>
          </a:stretch>
        </p:blipFill>
        <p:spPr>
          <a:xfrm>
            <a:off x="611188" y="188913"/>
            <a:ext cx="3529012" cy="2519362"/>
          </a:xfrm>
          <a:prstGeom prst="rect">
            <a:avLst/>
          </a:prstGeom>
          <a:noFill/>
          <a:ln w="9525">
            <a:noFill/>
          </a:ln>
        </p:spPr>
      </p:pic>
      <p:sp>
        <p:nvSpPr>
          <p:cNvPr id="22534" name="矩形 22533"/>
          <p:cNvSpPr/>
          <p:nvPr/>
        </p:nvSpPr>
        <p:spPr>
          <a:xfrm>
            <a:off x="1476375" y="2781300"/>
            <a:ext cx="1101725" cy="641350"/>
          </a:xfrm>
          <a:prstGeom prst="rect">
            <a:avLst/>
          </a:prstGeom>
          <a:noFill/>
          <a:ln w="9525">
            <a:noFill/>
          </a:ln>
        </p:spPr>
        <p:txBody>
          <a:bodyPr wrap="none" anchor="t">
            <a:spAutoFit/>
          </a:bodyPr>
          <a:lstStyle/>
          <a:p>
            <a:pPr fontAlgn="base"/>
            <a:r>
              <a:rPr lang="zh-CN" altLang="en-US" sz="3600" dirty="0">
                <a:solidFill>
                  <a:srgbClr val="0000FF"/>
                </a:solidFill>
                <a:latin typeface="Arial" panose="02080604020202020204" pitchFamily="34" charset="0"/>
                <a:ea typeface="黑体" panose="02010600030101010101" pitchFamily="2" charset="-122"/>
              </a:rPr>
              <a:t>风沙</a:t>
            </a:r>
          </a:p>
        </p:txBody>
      </p:sp>
      <p:pic>
        <p:nvPicPr>
          <p:cNvPr id="22536" name="图片 22535" descr="24505726"/>
          <p:cNvPicPr>
            <a:picLocks noChangeAspect="1"/>
          </p:cNvPicPr>
          <p:nvPr/>
        </p:nvPicPr>
        <p:blipFill>
          <a:blip r:embed="rId3"/>
          <a:stretch>
            <a:fillRect/>
          </a:stretch>
        </p:blipFill>
        <p:spPr>
          <a:xfrm>
            <a:off x="4787900" y="260350"/>
            <a:ext cx="3744913" cy="2497138"/>
          </a:xfrm>
          <a:prstGeom prst="rect">
            <a:avLst/>
          </a:prstGeom>
          <a:noFill/>
          <a:ln w="9525">
            <a:noFill/>
          </a:ln>
        </p:spPr>
      </p:pic>
      <p:sp>
        <p:nvSpPr>
          <p:cNvPr id="22539" name="矩形 22538"/>
          <p:cNvSpPr/>
          <p:nvPr/>
        </p:nvSpPr>
        <p:spPr>
          <a:xfrm>
            <a:off x="6156325" y="2852738"/>
            <a:ext cx="1101725" cy="641350"/>
          </a:xfrm>
          <a:prstGeom prst="rect">
            <a:avLst/>
          </a:prstGeom>
          <a:noFill/>
          <a:ln w="9525">
            <a:noFill/>
          </a:ln>
        </p:spPr>
        <p:txBody>
          <a:bodyPr wrap="none" anchor="t">
            <a:spAutoFit/>
          </a:bodyPr>
          <a:lstStyle/>
          <a:p>
            <a:pPr fontAlgn="base"/>
            <a:r>
              <a:rPr lang="zh-CN" altLang="en-US" sz="3600" dirty="0">
                <a:solidFill>
                  <a:srgbClr val="0000FF"/>
                </a:solidFill>
                <a:latin typeface="Arial" panose="02080604020202020204" pitchFamily="34" charset="0"/>
                <a:ea typeface="黑体" panose="02010600030101010101" pitchFamily="2" charset="-122"/>
              </a:rPr>
              <a:t>雨雪</a:t>
            </a:r>
          </a:p>
        </p:txBody>
      </p:sp>
      <p:pic>
        <p:nvPicPr>
          <p:cNvPr id="22541" name="图片 22540" descr="2257-1~1"/>
          <p:cNvPicPr>
            <a:picLocks noChangeAspect="1"/>
          </p:cNvPicPr>
          <p:nvPr/>
        </p:nvPicPr>
        <p:blipFill>
          <a:blip r:embed="rId4"/>
          <a:stretch>
            <a:fillRect/>
          </a:stretch>
        </p:blipFill>
        <p:spPr>
          <a:xfrm>
            <a:off x="468313" y="3429000"/>
            <a:ext cx="3970337" cy="2647950"/>
          </a:xfrm>
          <a:prstGeom prst="rect">
            <a:avLst/>
          </a:prstGeom>
          <a:noFill/>
          <a:ln w="9525">
            <a:noFill/>
          </a:ln>
        </p:spPr>
      </p:pic>
      <p:sp>
        <p:nvSpPr>
          <p:cNvPr id="22542" name="矩形 22541"/>
          <p:cNvSpPr/>
          <p:nvPr/>
        </p:nvSpPr>
        <p:spPr>
          <a:xfrm>
            <a:off x="1547813" y="6092825"/>
            <a:ext cx="1101725" cy="641350"/>
          </a:xfrm>
          <a:prstGeom prst="rect">
            <a:avLst/>
          </a:prstGeom>
          <a:noFill/>
          <a:ln w="9525">
            <a:noFill/>
          </a:ln>
        </p:spPr>
        <p:txBody>
          <a:bodyPr wrap="none" anchor="t">
            <a:spAutoFit/>
          </a:bodyPr>
          <a:lstStyle/>
          <a:p>
            <a:pPr fontAlgn="base"/>
            <a:r>
              <a:rPr lang="zh-CN" altLang="en-US" sz="3600" dirty="0">
                <a:solidFill>
                  <a:srgbClr val="0000FF"/>
                </a:solidFill>
                <a:latin typeface="Arial" panose="02080604020202020204" pitchFamily="34" charset="0"/>
                <a:ea typeface="黑体" panose="02010600030101010101" pitchFamily="2" charset="-122"/>
              </a:rPr>
              <a:t>干旱</a:t>
            </a:r>
          </a:p>
        </p:txBody>
      </p:sp>
      <p:pic>
        <p:nvPicPr>
          <p:cNvPr id="22544" name="图片 22543" descr="1948F5~1"/>
          <p:cNvPicPr>
            <a:picLocks noChangeAspect="1"/>
          </p:cNvPicPr>
          <p:nvPr/>
        </p:nvPicPr>
        <p:blipFill>
          <a:blip r:embed="rId5"/>
          <a:stretch>
            <a:fillRect/>
          </a:stretch>
        </p:blipFill>
        <p:spPr>
          <a:xfrm>
            <a:off x="4859338" y="3500438"/>
            <a:ext cx="3816350" cy="2520950"/>
          </a:xfrm>
          <a:prstGeom prst="rect">
            <a:avLst/>
          </a:prstGeom>
          <a:noFill/>
          <a:ln w="9525">
            <a:noFill/>
          </a:ln>
        </p:spPr>
      </p:pic>
      <p:sp>
        <p:nvSpPr>
          <p:cNvPr id="22545" name="矩形 22544"/>
          <p:cNvSpPr/>
          <p:nvPr/>
        </p:nvSpPr>
        <p:spPr>
          <a:xfrm>
            <a:off x="6011863" y="6092825"/>
            <a:ext cx="1101725" cy="641350"/>
          </a:xfrm>
          <a:prstGeom prst="rect">
            <a:avLst/>
          </a:prstGeom>
          <a:noFill/>
          <a:ln w="9525">
            <a:noFill/>
          </a:ln>
        </p:spPr>
        <p:txBody>
          <a:bodyPr wrap="none" anchor="t">
            <a:spAutoFit/>
          </a:bodyPr>
          <a:lstStyle/>
          <a:p>
            <a:pPr fontAlgn="base"/>
            <a:r>
              <a:rPr lang="zh-CN" altLang="en-US" sz="3600" dirty="0">
                <a:solidFill>
                  <a:srgbClr val="0000FF"/>
                </a:solidFill>
                <a:latin typeface="Arial" panose="02080604020202020204" pitchFamily="34" charset="0"/>
                <a:ea typeface="黑体" panose="02010600030101010101" pitchFamily="2" charset="-122"/>
              </a:rPr>
              <a:t>洪水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ppt_x</p:attrName>
                                        </p:attrNameLst>
                                      </p:cBhvr>
                                      <p:tavLst>
                                        <p:tav tm="0">
                                          <p:val>
                                            <p:strVal val="#ppt_x-.2"/>
                                          </p:val>
                                        </p:tav>
                                        <p:tav tm="100000">
                                          <p:val>
                                            <p:strVal val="#ppt_x"/>
                                          </p:val>
                                        </p:tav>
                                      </p:tavLst>
                                    </p:anim>
                                    <p:anim calcmode="lin" valueType="num">
                                      <p:cBhvr>
                                        <p:cTn id="8" dur="1000" fill="hold"/>
                                        <p:tgtEl>
                                          <p:spTgt spid="225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2534"/>
                                        </p:tgtEl>
                                        <p:attrNameLst>
                                          <p:attrName>style.visibility</p:attrName>
                                        </p:attrNameLst>
                                      </p:cBhvr>
                                      <p:to>
                                        <p:strVal val="visible"/>
                                      </p:to>
                                    </p:set>
                                    <p:anim calcmode="lin" valueType="num">
                                      <p:cBhvr>
                                        <p:cTn id="12" dur="1000" fill="hold"/>
                                        <p:tgtEl>
                                          <p:spTgt spid="22534"/>
                                        </p:tgtEl>
                                        <p:attrNameLst>
                                          <p:attrName>ppt_x</p:attrName>
                                        </p:attrNameLst>
                                      </p:cBhvr>
                                      <p:tavLst>
                                        <p:tav tm="0">
                                          <p:val>
                                            <p:strVal val="#ppt_x-.2"/>
                                          </p:val>
                                        </p:tav>
                                        <p:tav tm="100000">
                                          <p:val>
                                            <p:strVal val="#ppt_x"/>
                                          </p:val>
                                        </p:tav>
                                      </p:tavLst>
                                    </p:anim>
                                    <p:anim calcmode="lin" valueType="num">
                                      <p:cBhvr>
                                        <p:cTn id="13" dur="1000" fill="hold"/>
                                        <p:tgtEl>
                                          <p:spTgt spid="225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53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p:cTn id="19" dur="1000" fill="hold"/>
                                        <p:tgtEl>
                                          <p:spTgt spid="22536"/>
                                        </p:tgtEl>
                                        <p:attrNameLst>
                                          <p:attrName>ppt_x</p:attrName>
                                        </p:attrNameLst>
                                      </p:cBhvr>
                                      <p:tavLst>
                                        <p:tav tm="0">
                                          <p:val>
                                            <p:strVal val="#ppt_x-.2"/>
                                          </p:val>
                                        </p:tav>
                                        <p:tav tm="100000">
                                          <p:val>
                                            <p:strVal val="#ppt_x"/>
                                          </p:val>
                                        </p:tav>
                                      </p:tavLst>
                                    </p:anim>
                                    <p:anim calcmode="lin" valueType="num">
                                      <p:cBhvr>
                                        <p:cTn id="20"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2536"/>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2539"/>
                                        </p:tgtEl>
                                        <p:attrNameLst>
                                          <p:attrName>style.visibility</p:attrName>
                                        </p:attrNameLst>
                                      </p:cBhvr>
                                      <p:to>
                                        <p:strVal val="visible"/>
                                      </p:to>
                                    </p:set>
                                    <p:anim calcmode="lin" valueType="num">
                                      <p:cBhvr>
                                        <p:cTn id="24" dur="1000" fill="hold"/>
                                        <p:tgtEl>
                                          <p:spTgt spid="22539"/>
                                        </p:tgtEl>
                                        <p:attrNameLst>
                                          <p:attrName>ppt_x</p:attrName>
                                        </p:attrNameLst>
                                      </p:cBhvr>
                                      <p:tavLst>
                                        <p:tav tm="0">
                                          <p:val>
                                            <p:strVal val="#ppt_x-.2"/>
                                          </p:val>
                                        </p:tav>
                                        <p:tav tm="100000">
                                          <p:val>
                                            <p:strVal val="#ppt_x"/>
                                          </p:val>
                                        </p:tav>
                                      </p:tavLst>
                                    </p:anim>
                                    <p:anim calcmode="lin" valueType="num">
                                      <p:cBhvr>
                                        <p:cTn id="25" dur="1000" fill="hold"/>
                                        <p:tgtEl>
                                          <p:spTgt spid="2253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253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2541"/>
                                        </p:tgtEl>
                                        <p:attrNameLst>
                                          <p:attrName>style.visibility</p:attrName>
                                        </p:attrNameLst>
                                      </p:cBhvr>
                                      <p:to>
                                        <p:strVal val="visible"/>
                                      </p:to>
                                    </p:set>
                                    <p:animEffect transition="in" filter="dissolve">
                                      <p:cBhvr>
                                        <p:cTn id="31" dur="500"/>
                                        <p:tgtEl>
                                          <p:spTgt spid="225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542"/>
                                        </p:tgtEl>
                                        <p:attrNameLst>
                                          <p:attrName>style.visibility</p:attrName>
                                        </p:attrNameLst>
                                      </p:cBhvr>
                                      <p:to>
                                        <p:strVal val="visible"/>
                                      </p:to>
                                    </p:set>
                                    <p:animEffect transition="in" filter="dissolve">
                                      <p:cBhvr>
                                        <p:cTn id="34" dur="500"/>
                                        <p:tgtEl>
                                          <p:spTgt spid="2254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2544"/>
                                        </p:tgtEl>
                                        <p:attrNameLst>
                                          <p:attrName>style.visibility</p:attrName>
                                        </p:attrNameLst>
                                      </p:cBhvr>
                                      <p:to>
                                        <p:strVal val="visible"/>
                                      </p:to>
                                    </p:set>
                                    <p:animEffect transition="in" filter="strips(downLeft)">
                                      <p:cBhvr>
                                        <p:cTn id="39" dur="500"/>
                                        <p:tgtEl>
                                          <p:spTgt spid="22544"/>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22545"/>
                                        </p:tgtEl>
                                        <p:attrNameLst>
                                          <p:attrName>style.visibility</p:attrName>
                                        </p:attrNameLst>
                                      </p:cBhvr>
                                      <p:to>
                                        <p:strVal val="visible"/>
                                      </p:to>
                                    </p:set>
                                    <p:animEffect transition="in" filter="strips(downLeft)">
                                      <p:cBhvr>
                                        <p:cTn id="42" dur="500"/>
                                        <p:tgtEl>
                                          <p:spTgt spid="2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9" grpId="0"/>
      <p:bldP spid="22542" grpId="0"/>
      <p:bldP spid="225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9697"/>
          <p:cNvSpPr/>
          <p:nvPr/>
        </p:nvSpPr>
        <p:spPr>
          <a:xfrm>
            <a:off x="0" y="1066800"/>
            <a:ext cx="8991600" cy="579438"/>
          </a:xfrm>
          <a:prstGeom prst="rect">
            <a:avLst/>
          </a:prstGeom>
          <a:noFill/>
          <a:ln w="9525">
            <a:noFill/>
          </a:ln>
        </p:spPr>
        <p:txBody>
          <a:bodyPr anchor="ctr">
            <a:spAutoFit/>
          </a:bodyPr>
          <a:lstStyle/>
          <a:p>
            <a:pPr fontAlgn="base"/>
            <a:r>
              <a:rPr lang="en-US" altLang="zh-CN" sz="3200" dirty="0">
                <a:solidFill>
                  <a:schemeClr val="tx1"/>
                </a:solidFill>
                <a:latin typeface="宋体" panose="02010600030101010101" pitchFamily="2" charset="-122"/>
                <a:ea typeface="宋体" panose="02010600030101010101" pitchFamily="2" charset="-122"/>
              </a:rPr>
              <a:t>3</a:t>
            </a:r>
            <a:r>
              <a:rPr lang="zh-CN" altLang="en-US" sz="3200" dirty="0">
                <a:solidFill>
                  <a:schemeClr val="tx1"/>
                </a:solidFill>
                <a:latin typeface="宋体" panose="02010600030101010101" pitchFamily="2" charset="-122"/>
                <a:ea typeface="宋体" panose="02010600030101010101" pitchFamily="2" charset="-122"/>
              </a:rPr>
              <a:t>、反复研读爸爸的语段，思考白杨树的内在精神。 </a:t>
            </a:r>
          </a:p>
        </p:txBody>
      </p:sp>
      <p:sp>
        <p:nvSpPr>
          <p:cNvPr id="29702" name="矩形 29701"/>
          <p:cNvSpPr/>
          <p:nvPr/>
        </p:nvSpPr>
        <p:spPr>
          <a:xfrm>
            <a:off x="609600" y="2133600"/>
            <a:ext cx="8153400" cy="3533775"/>
          </a:xfrm>
          <a:prstGeom prst="rect">
            <a:avLst/>
          </a:prstGeom>
          <a:solidFill>
            <a:schemeClr val="bg1">
              <a:alpha val="72000"/>
            </a:schemeClr>
          </a:solidFill>
          <a:ln w="28575" cap="flat" cmpd="sng">
            <a:solidFill>
              <a:srgbClr val="CC99FF"/>
            </a:solidFill>
            <a:prstDash val="solid"/>
            <a:miter/>
            <a:headEnd type="none" w="med" len="med"/>
            <a:tailEnd type="none" w="med" len="med"/>
          </a:ln>
        </p:spPr>
        <p:txBody>
          <a:bodyPr anchor="ctr">
            <a:spAutoFit/>
          </a:bodyPr>
          <a:lstStyle/>
          <a:p>
            <a:pPr fontAlgn="base">
              <a:lnSpc>
                <a:spcPct val="140000"/>
              </a:lnSpc>
            </a:pPr>
            <a:r>
              <a:rPr lang="en-US" altLang="zh-CN" sz="3200" dirty="0">
                <a:solidFill>
                  <a:srgbClr val="0000FF"/>
                </a:solidFill>
                <a:latin typeface="楷体_GB2312" panose="02010609030101010101" pitchFamily="49" charset="-122"/>
                <a:ea typeface="楷体_GB2312" panose="02010609030101010101" pitchFamily="49" charset="-122"/>
              </a:rPr>
              <a:t>“</a:t>
            </a:r>
            <a:r>
              <a:rPr lang="zh-CN" altLang="en-US" sz="3200" dirty="0">
                <a:solidFill>
                  <a:srgbClr val="0000FF"/>
                </a:solidFill>
                <a:latin typeface="楷体_GB2312" panose="02010609030101010101" pitchFamily="49" charset="-122"/>
                <a:ea typeface="楷体_GB2312" panose="02010609030101010101" pitchFamily="49" charset="-122"/>
              </a:rPr>
              <a:t>白杨树从来就这么直。哪儿需要它，它就在哪儿很快地生根发芽，长出粗壮的枝干。不管遇到风沙还是雨雪，不管遇到干旱还是洪水，它总是那么直，那么坚强，不软弱，也不动摇。”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down)">
                                      <p:cBhvr>
                                        <p:cTn id="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图片 17411" descr="c45fc633a6bc51c21b4cff17"/>
          <p:cNvPicPr>
            <a:picLocks noChangeAspect="1"/>
          </p:cNvPicPr>
          <p:nvPr/>
        </p:nvPicPr>
        <p:blipFill>
          <a:blip r:embed="rId2">
            <a:clrChange>
              <a:clrFrom>
                <a:srgbClr val="FFFFFD"/>
              </a:clrFrom>
              <a:clrTo>
                <a:srgbClr val="FFFFFD">
                  <a:alpha val="0"/>
                </a:srgbClr>
              </a:clrTo>
            </a:clrChange>
          </a:blip>
          <a:srcRect l="34253" r="30313" b="3551"/>
          <a:stretch>
            <a:fillRect/>
          </a:stretch>
        </p:blipFill>
        <p:spPr>
          <a:xfrm>
            <a:off x="3348038" y="0"/>
            <a:ext cx="3240087" cy="6597650"/>
          </a:xfrm>
          <a:prstGeom prst="rect">
            <a:avLst/>
          </a:prstGeom>
          <a:noFill/>
          <a:ln w="9525">
            <a:noFill/>
          </a:ln>
        </p:spPr>
      </p:pic>
      <p:sp>
        <p:nvSpPr>
          <p:cNvPr id="17414" name="文本框 17413"/>
          <p:cNvSpPr txBox="1"/>
          <p:nvPr/>
        </p:nvSpPr>
        <p:spPr>
          <a:xfrm>
            <a:off x="1547813" y="476250"/>
            <a:ext cx="1403350" cy="5832475"/>
          </a:xfrm>
          <a:prstGeom prst="rect">
            <a:avLst/>
          </a:prstGeom>
          <a:noFill/>
          <a:ln w="9525">
            <a:noFill/>
          </a:ln>
        </p:spPr>
        <p:txBody>
          <a:bodyPr vert="eaVert">
            <a:spAutoFit/>
          </a:bodyPr>
          <a:lstStyle/>
          <a:p>
            <a:pPr fontAlgn="base"/>
            <a:r>
              <a:rPr lang="zh-CN" altLang="en-US" sz="4000" dirty="0">
                <a:solidFill>
                  <a:srgbClr val="CC0000"/>
                </a:solidFill>
                <a:latin typeface="Arial" panose="02080604020202020204" pitchFamily="34" charset="0"/>
                <a:ea typeface="隶书" pitchFamily="49" charset="-122"/>
              </a:rPr>
              <a:t>总是那么直，那么坚强，</a:t>
            </a:r>
          </a:p>
          <a:p>
            <a:pPr fontAlgn="base"/>
            <a:r>
              <a:rPr lang="zh-CN" altLang="en-US" sz="4000" dirty="0">
                <a:solidFill>
                  <a:srgbClr val="CC0000"/>
                </a:solidFill>
                <a:latin typeface="Arial" panose="02080604020202020204" pitchFamily="34" charset="0"/>
                <a:ea typeface="隶书" pitchFamily="49" charset="-122"/>
              </a:rPr>
              <a:t>不软弱，也不动摇。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up)">
                                      <p:cBhvr>
                                        <p:cTn id="7" dur="500"/>
                                        <p:tgtEl>
                                          <p:spTgt spid="174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wipe(up)">
                                      <p:cBhvr>
                                        <p:cTn id="10"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文本框 33794"/>
          <p:cNvSpPr txBox="1"/>
          <p:nvPr/>
        </p:nvSpPr>
        <p:spPr>
          <a:xfrm>
            <a:off x="900113" y="692150"/>
            <a:ext cx="7561262" cy="5514975"/>
          </a:xfrm>
          <a:prstGeom prst="rect">
            <a:avLst/>
          </a:prstGeom>
          <a:noFill/>
          <a:ln w="9525">
            <a:noFill/>
          </a:ln>
        </p:spPr>
        <p:txBody>
          <a:bodyPr>
            <a:spAutoFit/>
          </a:bodyPr>
          <a:lstStyle/>
          <a:p>
            <a:pPr fontAlgn="base"/>
            <a:r>
              <a:rPr lang="zh-CN" altLang="en-US" sz="3600" dirty="0">
                <a:solidFill>
                  <a:schemeClr val="tx1"/>
                </a:solidFill>
                <a:latin typeface="Arial" panose="02080604020202020204" pitchFamily="34" charset="0"/>
                <a:ea typeface="宋体" panose="02010600030101010101" pitchFamily="2" charset="-122"/>
              </a:rPr>
              <a:t>       </a:t>
            </a:r>
            <a:r>
              <a:rPr lang="zh-CN" altLang="en-US" sz="3200" b="0" dirty="0">
                <a:solidFill>
                  <a:schemeClr val="tx1"/>
                </a:solidFill>
                <a:latin typeface="黑体" panose="02010600030101010101" pitchFamily="2" charset="-122"/>
                <a:ea typeface="黑体" panose="02010600030101010101" pitchFamily="2" charset="-122"/>
              </a:rPr>
              <a:t>这段话是全文体现（        ）的典型句子。作者一方面描述了白杨树（             ），（         ），能顶住（            ），在任何环境中都能（        ）；一方面表现了白杨树的（     ）：一是（        ），（        ）；二是（          ），（         ）。这正是边疆建设者身上特有的（        ），听从祖国安排，（        ）地扎根边疆，（        ）地建设边疆。</a:t>
            </a:r>
          </a:p>
        </p:txBody>
      </p:sp>
      <p:sp>
        <p:nvSpPr>
          <p:cNvPr id="33796" name="矩形 33795"/>
          <p:cNvSpPr/>
          <p:nvPr/>
        </p:nvSpPr>
        <p:spPr>
          <a:xfrm>
            <a:off x="5508625" y="692150"/>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借物喻人</a:t>
            </a:r>
          </a:p>
        </p:txBody>
      </p:sp>
      <p:sp>
        <p:nvSpPr>
          <p:cNvPr id="33798" name="矩形 33797"/>
          <p:cNvSpPr/>
          <p:nvPr/>
        </p:nvSpPr>
        <p:spPr>
          <a:xfrm>
            <a:off x="1547813" y="1700213"/>
            <a:ext cx="2224087"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外在的特点</a:t>
            </a:r>
          </a:p>
        </p:txBody>
      </p:sp>
      <p:sp>
        <p:nvSpPr>
          <p:cNvPr id="33799" name="矩形 33798"/>
          <p:cNvSpPr/>
          <p:nvPr/>
        </p:nvSpPr>
        <p:spPr>
          <a:xfrm>
            <a:off x="5292725" y="1773238"/>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高大挺秀</a:t>
            </a:r>
          </a:p>
        </p:txBody>
      </p:sp>
      <p:sp>
        <p:nvSpPr>
          <p:cNvPr id="33800" name="矩形 33799"/>
          <p:cNvSpPr/>
          <p:nvPr/>
        </p:nvSpPr>
        <p:spPr>
          <a:xfrm>
            <a:off x="2124075" y="2205038"/>
            <a:ext cx="2632075"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任何自然灾害</a:t>
            </a:r>
          </a:p>
        </p:txBody>
      </p:sp>
      <p:sp>
        <p:nvSpPr>
          <p:cNvPr id="33802" name="矩形 33801"/>
          <p:cNvSpPr/>
          <p:nvPr/>
        </p:nvSpPr>
        <p:spPr>
          <a:xfrm>
            <a:off x="1692275" y="2708275"/>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茁壮成长</a:t>
            </a:r>
          </a:p>
        </p:txBody>
      </p:sp>
      <p:sp>
        <p:nvSpPr>
          <p:cNvPr id="33803" name="矩形 33802"/>
          <p:cNvSpPr/>
          <p:nvPr/>
        </p:nvSpPr>
        <p:spPr>
          <a:xfrm>
            <a:off x="1476375" y="3213100"/>
            <a:ext cx="1000125"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精神</a:t>
            </a:r>
          </a:p>
        </p:txBody>
      </p:sp>
      <p:sp>
        <p:nvSpPr>
          <p:cNvPr id="33804" name="矩形 33803"/>
          <p:cNvSpPr/>
          <p:nvPr/>
        </p:nvSpPr>
        <p:spPr>
          <a:xfrm>
            <a:off x="4356100" y="3141663"/>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忠诚无私</a:t>
            </a:r>
          </a:p>
        </p:txBody>
      </p:sp>
      <p:sp>
        <p:nvSpPr>
          <p:cNvPr id="33805" name="矩形 33804"/>
          <p:cNvSpPr/>
          <p:nvPr/>
        </p:nvSpPr>
        <p:spPr>
          <a:xfrm>
            <a:off x="1258888" y="3716338"/>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尽职尽责</a:t>
            </a:r>
          </a:p>
        </p:txBody>
      </p:sp>
      <p:sp>
        <p:nvSpPr>
          <p:cNvPr id="33807" name="矩形 33806"/>
          <p:cNvSpPr/>
          <p:nvPr/>
        </p:nvSpPr>
        <p:spPr>
          <a:xfrm>
            <a:off x="5148263" y="3644900"/>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不怕困难</a:t>
            </a:r>
          </a:p>
        </p:txBody>
      </p:sp>
      <p:sp>
        <p:nvSpPr>
          <p:cNvPr id="33808" name="矩形 33807"/>
          <p:cNvSpPr/>
          <p:nvPr/>
        </p:nvSpPr>
        <p:spPr>
          <a:xfrm>
            <a:off x="1258888" y="4221163"/>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坚强执著</a:t>
            </a:r>
          </a:p>
        </p:txBody>
      </p:sp>
      <p:sp>
        <p:nvSpPr>
          <p:cNvPr id="33809" name="矩形 33808"/>
          <p:cNvSpPr/>
          <p:nvPr/>
        </p:nvSpPr>
        <p:spPr>
          <a:xfrm>
            <a:off x="2555875" y="4652963"/>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奉献精神</a:t>
            </a:r>
          </a:p>
        </p:txBody>
      </p:sp>
      <p:sp>
        <p:nvSpPr>
          <p:cNvPr id="33810" name="矩形 33809"/>
          <p:cNvSpPr/>
          <p:nvPr/>
        </p:nvSpPr>
        <p:spPr>
          <a:xfrm>
            <a:off x="1331913" y="5157788"/>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无怨无悔</a:t>
            </a:r>
          </a:p>
        </p:txBody>
      </p:sp>
      <p:sp>
        <p:nvSpPr>
          <p:cNvPr id="33811" name="矩形 33810"/>
          <p:cNvSpPr/>
          <p:nvPr/>
        </p:nvSpPr>
        <p:spPr>
          <a:xfrm>
            <a:off x="6227763" y="5157788"/>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无私奉献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down)">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wipe(down)">
                                      <p:cBhvr>
                                        <p:cTn id="12" dur="500"/>
                                        <p:tgtEl>
                                          <p:spTgt spid="337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wipe(down)">
                                      <p:cBhvr>
                                        <p:cTn id="17" dur="500"/>
                                        <p:tgtEl>
                                          <p:spTgt spid="337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wipe(down)">
                                      <p:cBhvr>
                                        <p:cTn id="22" dur="500"/>
                                        <p:tgtEl>
                                          <p:spTgt spid="338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802"/>
                                        </p:tgtEl>
                                        <p:attrNameLst>
                                          <p:attrName>style.visibility</p:attrName>
                                        </p:attrNameLst>
                                      </p:cBhvr>
                                      <p:to>
                                        <p:strVal val="visible"/>
                                      </p:to>
                                    </p:set>
                                    <p:animEffect transition="in" filter="wipe(down)">
                                      <p:cBhvr>
                                        <p:cTn id="27" dur="500"/>
                                        <p:tgtEl>
                                          <p:spTgt spid="338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803"/>
                                        </p:tgtEl>
                                        <p:attrNameLst>
                                          <p:attrName>style.visibility</p:attrName>
                                        </p:attrNameLst>
                                      </p:cBhvr>
                                      <p:to>
                                        <p:strVal val="visible"/>
                                      </p:to>
                                    </p:set>
                                    <p:animEffect transition="in" filter="wipe(down)">
                                      <p:cBhvr>
                                        <p:cTn id="32" dur="500"/>
                                        <p:tgtEl>
                                          <p:spTgt spid="3380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804"/>
                                        </p:tgtEl>
                                        <p:attrNameLst>
                                          <p:attrName>style.visibility</p:attrName>
                                        </p:attrNameLst>
                                      </p:cBhvr>
                                      <p:to>
                                        <p:strVal val="visible"/>
                                      </p:to>
                                    </p:set>
                                    <p:animEffect transition="in" filter="wipe(down)">
                                      <p:cBhvr>
                                        <p:cTn id="37" dur="500"/>
                                        <p:tgtEl>
                                          <p:spTgt spid="338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805"/>
                                        </p:tgtEl>
                                        <p:attrNameLst>
                                          <p:attrName>style.visibility</p:attrName>
                                        </p:attrNameLst>
                                      </p:cBhvr>
                                      <p:to>
                                        <p:strVal val="visible"/>
                                      </p:to>
                                    </p:set>
                                    <p:animEffect transition="in" filter="wipe(down)">
                                      <p:cBhvr>
                                        <p:cTn id="42" dur="500"/>
                                        <p:tgtEl>
                                          <p:spTgt spid="3380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807"/>
                                        </p:tgtEl>
                                        <p:attrNameLst>
                                          <p:attrName>style.visibility</p:attrName>
                                        </p:attrNameLst>
                                      </p:cBhvr>
                                      <p:to>
                                        <p:strVal val="visible"/>
                                      </p:to>
                                    </p:set>
                                    <p:animEffect transition="in" filter="wipe(down)">
                                      <p:cBhvr>
                                        <p:cTn id="47" dur="500"/>
                                        <p:tgtEl>
                                          <p:spTgt spid="338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808"/>
                                        </p:tgtEl>
                                        <p:attrNameLst>
                                          <p:attrName>style.visibility</p:attrName>
                                        </p:attrNameLst>
                                      </p:cBhvr>
                                      <p:to>
                                        <p:strVal val="visible"/>
                                      </p:to>
                                    </p:set>
                                    <p:animEffect transition="in" filter="wipe(down)">
                                      <p:cBhvr>
                                        <p:cTn id="52" dur="500"/>
                                        <p:tgtEl>
                                          <p:spTgt spid="3380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3809"/>
                                        </p:tgtEl>
                                        <p:attrNameLst>
                                          <p:attrName>style.visibility</p:attrName>
                                        </p:attrNameLst>
                                      </p:cBhvr>
                                      <p:to>
                                        <p:strVal val="visible"/>
                                      </p:to>
                                    </p:set>
                                    <p:animEffect transition="in" filter="wipe(down)">
                                      <p:cBhvr>
                                        <p:cTn id="57" dur="500"/>
                                        <p:tgtEl>
                                          <p:spTgt spid="338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810"/>
                                        </p:tgtEl>
                                        <p:attrNameLst>
                                          <p:attrName>style.visibility</p:attrName>
                                        </p:attrNameLst>
                                      </p:cBhvr>
                                      <p:to>
                                        <p:strVal val="visible"/>
                                      </p:to>
                                    </p:set>
                                    <p:animEffect transition="in" filter="wipe(down)">
                                      <p:cBhvr>
                                        <p:cTn id="62" dur="500"/>
                                        <p:tgtEl>
                                          <p:spTgt spid="338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811"/>
                                        </p:tgtEl>
                                        <p:attrNameLst>
                                          <p:attrName>style.visibility</p:attrName>
                                        </p:attrNameLst>
                                      </p:cBhvr>
                                      <p:to>
                                        <p:strVal val="visible"/>
                                      </p:to>
                                    </p:set>
                                    <p:animEffect transition="in" filter="wipe(down)">
                                      <p:cBhvr>
                                        <p:cTn id="67" dur="500"/>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8" grpId="0"/>
      <p:bldP spid="33799" grpId="0"/>
      <p:bldP spid="33800" grpId="0"/>
      <p:bldP spid="33802" grpId="0"/>
      <p:bldP spid="33803" grpId="0"/>
      <p:bldP spid="33804" grpId="0"/>
      <p:bldP spid="33805" grpId="0"/>
      <p:bldP spid="33807" grpId="0"/>
      <p:bldP spid="33808" grpId="0"/>
      <p:bldP spid="33809" grpId="0"/>
      <p:bldP spid="33810" grpId="0"/>
      <p:bldP spid="338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文本占位符 52226"/>
          <p:cNvSpPr>
            <a:spLocks noGrp="1"/>
          </p:cNvSpPr>
          <p:nvPr>
            <p:ph type="body" idx="1"/>
          </p:nvPr>
        </p:nvSpPr>
        <p:spPr>
          <a:xfrm>
            <a:off x="179388" y="1628775"/>
            <a:ext cx="8748712" cy="3889375"/>
          </a:xfrm>
        </p:spPr>
        <p:txBody>
          <a:bodyPr/>
          <a:lstStyle/>
          <a:p>
            <a:pPr>
              <a:buNone/>
            </a:pPr>
            <a:r>
              <a:rPr lang="zh-CN" altLang="en-US" sz="4000" b="1" dirty="0"/>
              <a:t>        </a:t>
            </a:r>
            <a:r>
              <a:rPr lang="zh-CN" altLang="en-US" sz="4000" b="1" dirty="0">
                <a:solidFill>
                  <a:srgbClr val="0000FF"/>
                </a:solidFill>
                <a:ea typeface="隶书" pitchFamily="49" charset="-122"/>
              </a:rPr>
              <a:t>同学们展开联想</a:t>
            </a:r>
            <a:r>
              <a:rPr lang="en-US" altLang="zh-CN" sz="4000" b="1">
                <a:solidFill>
                  <a:srgbClr val="0000FF"/>
                </a:solidFill>
                <a:latin typeface="Arial" panose="02080604020202020204" pitchFamily="34" charset="0"/>
                <a:ea typeface="隶书" pitchFamily="49" charset="-122"/>
              </a:rPr>
              <a:t>——</a:t>
            </a:r>
            <a:r>
              <a:rPr lang="zh-CN" altLang="en-US" sz="4000" b="1" dirty="0">
                <a:solidFill>
                  <a:srgbClr val="0000FF"/>
                </a:solidFill>
                <a:ea typeface="隶书" pitchFamily="49" charset="-122"/>
              </a:rPr>
              <a:t>白杨树还可能生活在哪？</a:t>
            </a:r>
          </a:p>
          <a:p>
            <a:pPr>
              <a:lnSpc>
                <a:spcPct val="130000"/>
              </a:lnSpc>
              <a:buNone/>
            </a:pPr>
            <a:r>
              <a:rPr lang="zh-CN" altLang="en-US" dirty="0">
                <a:latin typeface="黑体" panose="02010600030101010101" pitchFamily="2" charset="-122"/>
                <a:ea typeface="黑体" panose="02010600030101010101" pitchFamily="2" charset="-122"/>
              </a:rPr>
              <a:t>      </a:t>
            </a:r>
            <a:r>
              <a:rPr lang="zh-CN" altLang="en-US" b="1" dirty="0">
                <a:latin typeface="幼圆" pitchFamily="49" charset="-122"/>
                <a:ea typeface="幼圆" pitchFamily="49" charset="-122"/>
              </a:rPr>
              <a:t>白杨树从来就这么直</a:t>
            </a:r>
            <a:r>
              <a:rPr lang="en-US" altLang="zh-CN" b="1">
                <a:latin typeface="幼圆" pitchFamily="49" charset="-122"/>
                <a:ea typeface="幼圆" pitchFamily="49" charset="-122"/>
              </a:rPr>
              <a:t>,</a:t>
            </a:r>
            <a:r>
              <a:rPr lang="zh-CN" altLang="en-US" b="1" dirty="0">
                <a:latin typeface="幼圆" pitchFamily="49" charset="-122"/>
                <a:ea typeface="幼圆" pitchFamily="49" charset="-122"/>
              </a:rPr>
              <a:t>（            ）需要它，它就在那很快地生根发芽，长出粗壮的枝干</a:t>
            </a:r>
            <a:r>
              <a:rPr lang="en-US" altLang="zh-CN" b="1">
                <a:latin typeface="Arial" panose="02080604020202020204" pitchFamily="34" charset="0"/>
                <a:ea typeface="幼圆" pitchFamily="49" charset="-122"/>
              </a:rPr>
              <a:t>……</a:t>
            </a:r>
            <a:endParaRPr lang="en-US" altLang="zh-CN" b="1">
              <a:solidFill>
                <a:srgbClr val="CC0000"/>
              </a:solidFill>
              <a:latin typeface="幼圆" pitchFamily="49" charset="-122"/>
              <a:ea typeface="幼圆" pitchFamily="49" charset="-122"/>
            </a:endParaRPr>
          </a:p>
        </p:txBody>
      </p:sp>
      <p:grpSp>
        <p:nvGrpSpPr>
          <p:cNvPr id="52230" name="组合 52229"/>
          <p:cNvGrpSpPr/>
          <p:nvPr/>
        </p:nvGrpSpPr>
        <p:grpSpPr>
          <a:xfrm>
            <a:off x="0" y="188913"/>
            <a:ext cx="3348038" cy="1079500"/>
            <a:chOff x="0" y="119"/>
            <a:chExt cx="2109" cy="680"/>
          </a:xfrm>
        </p:grpSpPr>
        <p:sp>
          <p:nvSpPr>
            <p:cNvPr id="52231"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深入探究</a:t>
              </a:r>
            </a:p>
          </p:txBody>
        </p:sp>
        <p:pic>
          <p:nvPicPr>
            <p:cNvPr id="52232" name="图片 4"/>
            <p:cNvPicPr/>
            <p:nvPr/>
          </p:nvPicPr>
          <p:blipFill>
            <a:blip r:embed="rId2"/>
            <a:stretch>
              <a:fillRect/>
            </a:stretch>
          </p:blipFill>
          <p:spPr>
            <a:xfrm>
              <a:off x="0" y="119"/>
              <a:ext cx="975" cy="680"/>
            </a:xfrm>
            <a:prstGeom prst="rect">
              <a:avLst/>
            </a:prstGeom>
            <a:noFill/>
            <a:ln w="9525">
              <a:noFill/>
            </a:ln>
          </p:spPr>
        </p:pic>
      </p:grpSp>
      <p:sp>
        <p:nvSpPr>
          <p:cNvPr id="52235" name="矩形 52234"/>
          <p:cNvSpPr/>
          <p:nvPr/>
        </p:nvSpPr>
        <p:spPr>
          <a:xfrm>
            <a:off x="5724525" y="3068638"/>
            <a:ext cx="2622550" cy="579437"/>
          </a:xfrm>
          <a:prstGeom prst="rect">
            <a:avLst/>
          </a:prstGeom>
          <a:noFill/>
          <a:ln w="9525">
            <a:noFill/>
          </a:ln>
        </p:spPr>
        <p:txBody>
          <a:bodyPr wrap="none" anchor="t">
            <a:spAutoFit/>
          </a:bodyPr>
          <a:lstStyle/>
          <a:p>
            <a:pPr fontAlgn="base"/>
            <a:r>
              <a:rPr lang="zh-CN" altLang="en-US" sz="3200" b="0" dirty="0">
                <a:solidFill>
                  <a:srgbClr val="CC0000"/>
                </a:solidFill>
                <a:latin typeface="黑体" panose="02010600030101010101" pitchFamily="2" charset="-122"/>
                <a:ea typeface="黑体" panose="02010600030101010101" pitchFamily="2" charset="-122"/>
              </a:rPr>
              <a:t>城市绿化街道</a:t>
            </a:r>
          </a:p>
        </p:txBody>
      </p:sp>
      <p:pic>
        <p:nvPicPr>
          <p:cNvPr id="52236" name="图片 52235" descr="你真棒"/>
          <p:cNvPicPr>
            <a:picLocks noChangeAspect="1"/>
          </p:cNvPicPr>
          <p:nvPr/>
        </p:nvPicPr>
        <p:blipFill>
          <a:blip r:embed="rId3" cstate="print">
            <a:clrChange>
              <a:clrFrom>
                <a:srgbClr val="FFFFFF"/>
              </a:clrFrom>
              <a:clrTo>
                <a:srgbClr val="FFFFFF">
                  <a:alpha val="0"/>
                </a:srgbClr>
              </a:clrTo>
            </a:clrChange>
          </a:blip>
          <a:srcRect b="6621"/>
          <a:stretch>
            <a:fillRect/>
          </a:stretch>
        </p:blipFill>
        <p:spPr>
          <a:xfrm>
            <a:off x="0" y="5127625"/>
            <a:ext cx="2051050" cy="1730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wipe(down)">
                                      <p:cBhvr>
                                        <p:cTn id="7"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矩形 120835"/>
          <p:cNvSpPr/>
          <p:nvPr/>
        </p:nvSpPr>
        <p:spPr>
          <a:xfrm>
            <a:off x="468313" y="2133600"/>
            <a:ext cx="7920037" cy="3387725"/>
          </a:xfrm>
          <a:prstGeom prst="rect">
            <a:avLst/>
          </a:prstGeom>
          <a:noFill/>
          <a:ln w="9525">
            <a:noFill/>
          </a:ln>
        </p:spPr>
        <p:txBody>
          <a:bodyPr>
            <a:spAutoFit/>
          </a:bodyPr>
          <a:lstStyle/>
          <a:p>
            <a:pPr fontAlgn="base">
              <a:lnSpc>
                <a:spcPct val="150000"/>
              </a:lnSpc>
            </a:pPr>
            <a:r>
              <a:rPr lang="zh-CN" altLang="en-US" sz="3600" dirty="0">
                <a:solidFill>
                  <a:schemeClr val="tx1"/>
                </a:solidFill>
                <a:latin typeface="幼圆" pitchFamily="49" charset="-122"/>
                <a:ea typeface="幼圆" pitchFamily="49" charset="-122"/>
              </a:rPr>
              <a:t>城市需要白杨树</a:t>
            </a:r>
            <a:r>
              <a:rPr lang="en-US" altLang="zh-CN" sz="3600">
                <a:solidFill>
                  <a:schemeClr val="tx1"/>
                </a:solidFill>
                <a:latin typeface="幼圆" pitchFamily="49" charset="-122"/>
                <a:ea typeface="幼圆" pitchFamily="49" charset="-122"/>
              </a:rPr>
              <a:t>,</a:t>
            </a:r>
            <a:r>
              <a:rPr lang="zh-CN" altLang="en-US" sz="3600" dirty="0">
                <a:solidFill>
                  <a:schemeClr val="tx1"/>
                </a:solidFill>
                <a:latin typeface="幼圆" pitchFamily="49" charset="-122"/>
                <a:ea typeface="幼圆" pitchFamily="49" charset="-122"/>
              </a:rPr>
              <a:t>它就</a:t>
            </a:r>
            <a:r>
              <a:rPr lang="zh-CN" altLang="en-US" sz="3600" u="sng" dirty="0">
                <a:solidFill>
                  <a:schemeClr val="tx1"/>
                </a:solidFill>
                <a:latin typeface="幼圆" pitchFamily="49" charset="-122"/>
                <a:ea typeface="幼圆" pitchFamily="49" charset="-122"/>
              </a:rPr>
              <a:t>              </a:t>
            </a:r>
            <a:r>
              <a:rPr lang="en-US" altLang="zh-CN" sz="3600">
                <a:solidFill>
                  <a:schemeClr val="tx1"/>
                </a:solidFill>
                <a:latin typeface="幼圆" pitchFamily="49" charset="-122"/>
                <a:ea typeface="幼圆" pitchFamily="49" charset="-122"/>
              </a:rPr>
              <a:t>;</a:t>
            </a:r>
          </a:p>
          <a:p>
            <a:pPr fontAlgn="base">
              <a:lnSpc>
                <a:spcPct val="150000"/>
              </a:lnSpc>
            </a:pPr>
            <a:r>
              <a:rPr lang="zh-CN" altLang="en-US" sz="3600" dirty="0">
                <a:solidFill>
                  <a:schemeClr val="tx1"/>
                </a:solidFill>
                <a:latin typeface="幼圆" pitchFamily="49" charset="-122"/>
                <a:ea typeface="幼圆" pitchFamily="49" charset="-122"/>
              </a:rPr>
              <a:t>乡村需要白杨树</a:t>
            </a:r>
            <a:r>
              <a:rPr lang="en-US" altLang="zh-CN" sz="3600">
                <a:solidFill>
                  <a:schemeClr val="tx1"/>
                </a:solidFill>
                <a:latin typeface="幼圆" pitchFamily="49" charset="-122"/>
                <a:ea typeface="幼圆" pitchFamily="49" charset="-122"/>
              </a:rPr>
              <a:t>,</a:t>
            </a:r>
            <a:r>
              <a:rPr lang="zh-CN" altLang="en-US" sz="3600" dirty="0">
                <a:solidFill>
                  <a:schemeClr val="tx1"/>
                </a:solidFill>
                <a:latin typeface="幼圆" pitchFamily="49" charset="-122"/>
                <a:ea typeface="幼圆" pitchFamily="49" charset="-122"/>
              </a:rPr>
              <a:t>它就</a:t>
            </a:r>
            <a:r>
              <a:rPr lang="zh-CN" altLang="en-US" sz="3600" u="sng" dirty="0">
                <a:solidFill>
                  <a:schemeClr val="tx1"/>
                </a:solidFill>
                <a:latin typeface="幼圆" pitchFamily="49" charset="-122"/>
                <a:ea typeface="幼圆" pitchFamily="49" charset="-122"/>
              </a:rPr>
              <a:t>              </a:t>
            </a:r>
            <a:r>
              <a:rPr lang="en-US" altLang="zh-CN" sz="3600">
                <a:solidFill>
                  <a:schemeClr val="tx1"/>
                </a:solidFill>
                <a:latin typeface="幼圆" pitchFamily="49" charset="-122"/>
                <a:ea typeface="幼圆" pitchFamily="49" charset="-122"/>
              </a:rPr>
              <a:t>;</a:t>
            </a:r>
          </a:p>
          <a:p>
            <a:pPr fontAlgn="base">
              <a:lnSpc>
                <a:spcPct val="150000"/>
              </a:lnSpc>
            </a:pPr>
            <a:r>
              <a:rPr lang="zh-CN" altLang="en-US" sz="3600" dirty="0">
                <a:solidFill>
                  <a:schemeClr val="tx1"/>
                </a:solidFill>
                <a:latin typeface="幼圆" pitchFamily="49" charset="-122"/>
                <a:ea typeface="幼圆" pitchFamily="49" charset="-122"/>
              </a:rPr>
              <a:t>公园需要它</a:t>
            </a:r>
            <a:r>
              <a:rPr lang="en-US" altLang="zh-CN" sz="3600">
                <a:solidFill>
                  <a:schemeClr val="tx1"/>
                </a:solidFill>
                <a:latin typeface="幼圆" pitchFamily="49" charset="-122"/>
                <a:ea typeface="幼圆" pitchFamily="49" charset="-122"/>
              </a:rPr>
              <a:t>,</a:t>
            </a:r>
            <a:r>
              <a:rPr lang="zh-CN" altLang="en-US" sz="3600" dirty="0">
                <a:solidFill>
                  <a:schemeClr val="tx1"/>
                </a:solidFill>
                <a:latin typeface="幼圆" pitchFamily="49" charset="-122"/>
                <a:ea typeface="幼圆" pitchFamily="49" charset="-122"/>
              </a:rPr>
              <a:t>它就</a:t>
            </a:r>
            <a:r>
              <a:rPr lang="en-US" altLang="zh-CN" sz="3600" u="sng">
                <a:solidFill>
                  <a:schemeClr val="tx1"/>
                </a:solidFill>
                <a:latin typeface="幼圆" pitchFamily="49" charset="-122"/>
                <a:ea typeface="幼圆" pitchFamily="49" charset="-122"/>
              </a:rPr>
              <a:t>_________________ </a:t>
            </a:r>
            <a:r>
              <a:rPr lang="en-US" altLang="zh-CN" sz="3600">
                <a:solidFill>
                  <a:schemeClr val="tx1"/>
                </a:solidFill>
                <a:latin typeface="幼圆" pitchFamily="49" charset="-122"/>
                <a:ea typeface="幼圆" pitchFamily="49" charset="-122"/>
              </a:rPr>
              <a:t>;</a:t>
            </a:r>
            <a:r>
              <a:rPr lang="en-US" altLang="zh-CN" sz="3600" u="sng">
                <a:solidFill>
                  <a:schemeClr val="tx1"/>
                </a:solidFill>
                <a:latin typeface="幼圆" pitchFamily="49" charset="-122"/>
                <a:ea typeface="幼圆" pitchFamily="49" charset="-122"/>
              </a:rPr>
              <a:t>                       </a:t>
            </a:r>
            <a:r>
              <a:rPr lang="zh-CN" altLang="en-US" sz="3600" dirty="0">
                <a:solidFill>
                  <a:schemeClr val="tx1"/>
                </a:solidFill>
                <a:latin typeface="幼圆" pitchFamily="49" charset="-122"/>
                <a:ea typeface="幼圆" pitchFamily="49" charset="-122"/>
              </a:rPr>
              <a:t>需要白杨树</a:t>
            </a:r>
            <a:r>
              <a:rPr lang="en-US" altLang="zh-CN" sz="3600">
                <a:solidFill>
                  <a:schemeClr val="tx1"/>
                </a:solidFill>
                <a:latin typeface="幼圆" pitchFamily="49" charset="-122"/>
                <a:ea typeface="幼圆" pitchFamily="49" charset="-122"/>
              </a:rPr>
              <a:t>,</a:t>
            </a:r>
            <a:r>
              <a:rPr lang="zh-CN" altLang="en-US" sz="3600" dirty="0">
                <a:solidFill>
                  <a:schemeClr val="tx1"/>
                </a:solidFill>
                <a:latin typeface="幼圆" pitchFamily="49" charset="-122"/>
                <a:ea typeface="幼圆" pitchFamily="49" charset="-122"/>
              </a:rPr>
              <a:t>它就</a:t>
            </a:r>
            <a:r>
              <a:rPr lang="en-US" altLang="zh-CN" sz="3600">
                <a:solidFill>
                  <a:schemeClr val="tx1"/>
                </a:solidFill>
                <a:latin typeface="幼圆" pitchFamily="49" charset="-122"/>
                <a:ea typeface="幼圆" pitchFamily="49" charset="-122"/>
              </a:rPr>
              <a:t>__________________</a:t>
            </a:r>
            <a:r>
              <a:rPr lang="zh-CN" altLang="en-US" sz="3600" dirty="0">
                <a:solidFill>
                  <a:schemeClr val="tx1"/>
                </a:solidFill>
                <a:latin typeface="幼圆" pitchFamily="49" charset="-122"/>
                <a:ea typeface="幼圆" pitchFamily="49" charset="-122"/>
              </a:rPr>
              <a:t>。</a:t>
            </a:r>
          </a:p>
        </p:txBody>
      </p:sp>
      <p:sp>
        <p:nvSpPr>
          <p:cNvPr id="120837" name="矩形 120836"/>
          <p:cNvSpPr/>
          <p:nvPr/>
        </p:nvSpPr>
        <p:spPr>
          <a:xfrm>
            <a:off x="2051050" y="981075"/>
            <a:ext cx="5472113" cy="660400"/>
          </a:xfrm>
          <a:prstGeom prst="rect">
            <a:avLst/>
          </a:prstGeom>
        </p:spPr>
        <p:txBody>
          <a:bodyPr wrap="none" fromWordArt="1">
            <a:prstTxWarp prst="textPlain">
              <a:avLst>
                <a:gd name="adj" fmla="val 50000"/>
              </a:avLst>
            </a:prstTxWarp>
            <a:normAutofit/>
          </a:bodyPr>
          <a:lstStyle/>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仿照例子，填一填</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矩形 65539"/>
          <p:cNvSpPr/>
          <p:nvPr/>
        </p:nvSpPr>
        <p:spPr>
          <a:xfrm>
            <a:off x="250825" y="981075"/>
            <a:ext cx="8062913" cy="4498340"/>
          </a:xfrm>
          <a:prstGeom prst="rect">
            <a:avLst/>
          </a:prstGeom>
          <a:noFill/>
          <a:ln w="9525">
            <a:noFill/>
          </a:ln>
        </p:spPr>
        <p:txBody>
          <a:bodyPr>
            <a:spAutoFit/>
          </a:bodyPr>
          <a:lstStyle/>
          <a:p>
            <a:pPr lvl="3" fontAlgn="base">
              <a:lnSpc>
                <a:spcPct val="125000"/>
              </a:lnSpc>
              <a:spcBef>
                <a:spcPct val="20000"/>
              </a:spcBef>
            </a:pPr>
            <a:r>
              <a:rPr lang="zh-CN" altLang="en-US" sz="3200" b="1" dirty="0">
                <a:solidFill>
                  <a:schemeClr val="tx1"/>
                </a:solidFill>
                <a:latin typeface="幼圆" pitchFamily="49" charset="-122"/>
                <a:ea typeface="幼圆" pitchFamily="49" charset="-122"/>
              </a:rPr>
              <a:t>遮天蔽日的风沙来了</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白杨树像</a:t>
            </a:r>
            <a:r>
              <a:rPr lang="zh-CN" altLang="en-US" sz="3200" b="1" u="sng" dirty="0">
                <a:solidFill>
                  <a:schemeClr val="tx1"/>
                </a:solidFill>
                <a:latin typeface="幼圆" pitchFamily="49" charset="-122"/>
                <a:ea typeface="幼圆" pitchFamily="49" charset="-122"/>
              </a:rPr>
              <a:t>           </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总是</a:t>
            </a:r>
            <a:r>
              <a:rPr lang="zh-CN" altLang="en-US" sz="3200" b="1" u="sng" dirty="0">
                <a:solidFill>
                  <a:schemeClr val="tx1"/>
                </a:solidFill>
                <a:latin typeface="幼圆" pitchFamily="49" charset="-122"/>
                <a:ea typeface="幼圆" pitchFamily="49" charset="-122"/>
              </a:rPr>
              <a:t>             </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滔滔不绝的洪水来了</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白杨像</a:t>
            </a:r>
            <a:r>
              <a:rPr lang="zh-CN" altLang="en-US" sz="3200" b="1" u="sng" dirty="0">
                <a:solidFill>
                  <a:schemeClr val="tx1"/>
                </a:solidFill>
                <a:latin typeface="幼圆" pitchFamily="49" charset="-122"/>
                <a:ea typeface="幼圆" pitchFamily="49" charset="-122"/>
              </a:rPr>
              <a:t>            </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总是</a:t>
            </a:r>
            <a:r>
              <a:rPr lang="zh-CN" altLang="en-US" sz="3200" b="1" u="sng" dirty="0">
                <a:solidFill>
                  <a:schemeClr val="tx1"/>
                </a:solidFill>
                <a:latin typeface="幼圆" pitchFamily="49" charset="-122"/>
                <a:ea typeface="幼圆" pitchFamily="49" charset="-122"/>
              </a:rPr>
              <a:t>            </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持续数月的干旱来了</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白杨树像</a:t>
            </a:r>
            <a:r>
              <a:rPr lang="zh-CN" altLang="en-US" sz="3200" b="1" u="sng" dirty="0">
                <a:solidFill>
                  <a:schemeClr val="tx1"/>
                </a:solidFill>
                <a:latin typeface="幼圆" pitchFamily="49" charset="-122"/>
                <a:ea typeface="幼圆" pitchFamily="49" charset="-122"/>
              </a:rPr>
              <a:t>            </a:t>
            </a:r>
            <a:r>
              <a:rPr lang="en-US" altLang="zh-CN" sz="3200" b="1">
                <a:solidFill>
                  <a:schemeClr val="tx1"/>
                </a:solidFill>
                <a:latin typeface="幼圆" pitchFamily="49" charset="-122"/>
                <a:ea typeface="幼圆" pitchFamily="49" charset="-122"/>
              </a:rPr>
              <a:t>,</a:t>
            </a:r>
            <a:r>
              <a:rPr lang="zh-CN" altLang="en-US" sz="3200" b="1" dirty="0">
                <a:solidFill>
                  <a:schemeClr val="tx1"/>
                </a:solidFill>
                <a:latin typeface="幼圆" pitchFamily="49" charset="-122"/>
                <a:ea typeface="幼圆" pitchFamily="49" charset="-122"/>
              </a:rPr>
              <a:t>总是</a:t>
            </a:r>
            <a:r>
              <a:rPr lang="zh-CN" altLang="en-US" sz="3200" b="1" u="sng" dirty="0">
                <a:solidFill>
                  <a:schemeClr val="tx1"/>
                </a:solidFill>
                <a:latin typeface="幼圆" pitchFamily="49" charset="-122"/>
                <a:ea typeface="幼圆" pitchFamily="49" charset="-122"/>
              </a:rPr>
              <a:t>          </a:t>
            </a:r>
            <a:r>
              <a:rPr lang="en-US" altLang="zh-CN" sz="3200" b="1">
                <a:solidFill>
                  <a:schemeClr val="tx1"/>
                </a:solidFill>
                <a:latin typeface="幼圆" pitchFamily="49" charset="-122"/>
                <a:ea typeface="幼圆" pitchFamily="49" charset="-122"/>
              </a:rPr>
              <a:t>;</a:t>
            </a:r>
            <a:r>
              <a:rPr lang="en-US" altLang="zh-CN" sz="3200" b="1" u="sng">
                <a:solidFill>
                  <a:schemeClr val="tx1"/>
                </a:solidFill>
                <a:latin typeface="幼圆" pitchFamily="49" charset="-122"/>
                <a:ea typeface="幼圆" pitchFamily="49" charset="-122"/>
              </a:rPr>
              <a:t>  </a:t>
            </a:r>
          </a:p>
          <a:p>
            <a:pPr lvl="3" fontAlgn="base">
              <a:lnSpc>
                <a:spcPct val="125000"/>
              </a:lnSpc>
              <a:spcBef>
                <a:spcPct val="20000"/>
              </a:spcBef>
            </a:pPr>
            <a:r>
              <a:rPr lang="en-US" altLang="zh-CN" sz="3200" b="1">
                <a:solidFill>
                  <a:schemeClr val="tx1"/>
                </a:solidFill>
                <a:latin typeface="幼圆" pitchFamily="49" charset="-122"/>
                <a:ea typeface="幼圆" pitchFamily="49" charset="-122"/>
              </a:rPr>
              <a:t>…… </a:t>
            </a:r>
            <a:r>
              <a:rPr lang="en-US" altLang="zh-CN" sz="3200" b="1" u="sng">
                <a:solidFill>
                  <a:schemeClr val="tx1"/>
                </a:solidFill>
                <a:latin typeface="幼圆" pitchFamily="49" charset="-122"/>
                <a:ea typeface="幼圆" pitchFamily="49" charset="-122"/>
              </a:rPr>
              <a:t>                </a:t>
            </a:r>
            <a:endParaRPr lang="en-US" altLang="zh-CN" sz="3200" b="1">
              <a:solidFill>
                <a:schemeClr val="tx1"/>
              </a:solidFill>
              <a:latin typeface="幼圆" pitchFamily="49" charset="-122"/>
              <a:ea typeface="幼圆" pitchFamily="49"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文本框 122883"/>
          <p:cNvSpPr txBox="1"/>
          <p:nvPr/>
        </p:nvSpPr>
        <p:spPr>
          <a:xfrm>
            <a:off x="539750" y="1628775"/>
            <a:ext cx="7993063" cy="1992313"/>
          </a:xfrm>
          <a:prstGeom prst="rect">
            <a:avLst/>
          </a:prstGeom>
          <a:noFill/>
          <a:ln w="9525">
            <a:noFill/>
          </a:ln>
        </p:spPr>
        <p:txBody>
          <a:bodyPr>
            <a:spAutoFit/>
          </a:bodyPr>
          <a:lstStyle/>
          <a:p>
            <a:pPr fontAlgn="base">
              <a:lnSpc>
                <a:spcPct val="130000"/>
              </a:lnSpc>
              <a:spcBef>
                <a:spcPct val="50000"/>
              </a:spcBef>
            </a:pPr>
            <a:r>
              <a:rPr lang="zh-CN" altLang="en-US" sz="3200">
                <a:solidFill>
                  <a:schemeClr val="tx1"/>
                </a:solidFill>
                <a:latin typeface="黑体" panose="02010600030101010101" pitchFamily="2" charset="-122"/>
                <a:ea typeface="黑体" panose="02010600030101010101" pitchFamily="2" charset="-122"/>
              </a:rPr>
              <a:t>    </a:t>
            </a:r>
            <a:r>
              <a:rPr lang="zh-CN" altLang="en-US" sz="3200">
                <a:solidFill>
                  <a:srgbClr val="0000FF"/>
                </a:solidFill>
                <a:latin typeface="楷体_GB2312" panose="02010609030101010101" pitchFamily="49" charset="-122"/>
                <a:ea typeface="楷体_GB2312" panose="02010609030101010101" pitchFamily="49" charset="-122"/>
              </a:rPr>
              <a:t>爸爸只是在向孩子们介绍白杨树吗？不是的，他也在表白着自己的心。而这，孩子们现在还不能理解。</a:t>
            </a:r>
            <a:r>
              <a:rPr lang="zh-CN" altLang="en-US" sz="2400" b="0">
                <a:solidFill>
                  <a:srgbClr val="0000FF"/>
                </a:solidFill>
                <a:latin typeface="Arial" panose="02080604020202020204" pitchFamily="34" charset="0"/>
                <a:ea typeface="宋体" panose="02010600030101010101" pitchFamily="2" charset="-122"/>
              </a:rPr>
              <a:t> </a:t>
            </a:r>
          </a:p>
        </p:txBody>
      </p:sp>
      <p:pic>
        <p:nvPicPr>
          <p:cNvPr id="122885" name="图片 122884" descr="辩论人男"/>
          <p:cNvPicPr>
            <a:picLocks noChangeAspect="1"/>
          </p:cNvPicPr>
          <p:nvPr/>
        </p:nvPicPr>
        <p:blipFill>
          <a:blip r:embed="rId2"/>
          <a:stretch>
            <a:fillRect/>
          </a:stretch>
        </p:blipFill>
        <p:spPr>
          <a:xfrm>
            <a:off x="179388" y="4114800"/>
            <a:ext cx="2908300" cy="2743200"/>
          </a:xfrm>
          <a:prstGeom prst="rect">
            <a:avLst/>
          </a:prstGeom>
          <a:noFill/>
          <a:ln w="9525">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37889"/>
          <p:cNvSpPr txBox="1"/>
          <p:nvPr/>
        </p:nvSpPr>
        <p:spPr>
          <a:xfrm>
            <a:off x="179388" y="981075"/>
            <a:ext cx="8569325" cy="4665663"/>
          </a:xfrm>
          <a:prstGeom prst="rect">
            <a:avLst/>
          </a:prstGeom>
          <a:noFill/>
          <a:ln w="9525">
            <a:noFill/>
          </a:ln>
        </p:spPr>
        <p:txBody>
          <a:bodyPr>
            <a:spAutoFit/>
          </a:bodyPr>
          <a:lstStyle/>
          <a:p>
            <a:pPr fontAlgn="base">
              <a:lnSpc>
                <a:spcPct val="150000"/>
              </a:lnSpc>
            </a:pPr>
            <a:r>
              <a:rPr lang="zh-CN" altLang="en-US" sz="4000" dirty="0">
                <a:solidFill>
                  <a:schemeClr val="tx1"/>
                </a:solidFill>
                <a:latin typeface="Arial" panose="02080604020202020204" pitchFamily="34" charset="0"/>
                <a:ea typeface="宋体" panose="02010600030101010101" pitchFamily="2" charset="-122"/>
              </a:rPr>
              <a:t>      </a:t>
            </a:r>
            <a:r>
              <a:rPr lang="zh-CN" altLang="en-US" sz="3200" dirty="0">
                <a:solidFill>
                  <a:schemeClr val="tx1"/>
                </a:solidFill>
                <a:latin typeface="宋体" panose="02010600030101010101" pitchFamily="2" charset="-122"/>
                <a:ea typeface="宋体" panose="02010600030101010101" pitchFamily="2" charset="-122"/>
              </a:rPr>
              <a:t>这是一个（     ）句。一个“也”字，说明爸爸（          ）。爸爸看到戈壁滩上高大的白杨树，触景生情，以（     ）自勉，在（        ）。勉励自己要像白杨一样（        ），（        ），不软弱，也不动摇。</a:t>
            </a:r>
          </a:p>
        </p:txBody>
      </p:sp>
      <p:sp>
        <p:nvSpPr>
          <p:cNvPr id="37892" name="矩形 37891"/>
          <p:cNvSpPr/>
          <p:nvPr/>
        </p:nvSpPr>
        <p:spPr>
          <a:xfrm>
            <a:off x="3119755" y="1376363"/>
            <a:ext cx="1000125" cy="579437"/>
          </a:xfrm>
          <a:prstGeom prst="rect">
            <a:avLst/>
          </a:prstGeom>
          <a:noFill/>
          <a:ln w="9525">
            <a:noFill/>
          </a:ln>
        </p:spPr>
        <p:txBody>
          <a:bodyPr wrap="none" anchor="t">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设问</a:t>
            </a:r>
          </a:p>
        </p:txBody>
      </p:sp>
      <p:sp>
        <p:nvSpPr>
          <p:cNvPr id="37896" name="矩形 37895"/>
          <p:cNvSpPr/>
          <p:nvPr/>
        </p:nvSpPr>
        <p:spPr>
          <a:xfrm>
            <a:off x="1801813" y="2084705"/>
            <a:ext cx="2224087" cy="579438"/>
          </a:xfrm>
          <a:prstGeom prst="rect">
            <a:avLst/>
          </a:prstGeom>
          <a:noFill/>
          <a:ln w="9525">
            <a:noFill/>
          </a:ln>
        </p:spPr>
        <p:txBody>
          <a:bodyPr wrap="none" anchor="t">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说树即说人</a:t>
            </a:r>
          </a:p>
        </p:txBody>
      </p:sp>
      <p:sp>
        <p:nvSpPr>
          <p:cNvPr id="37897" name="矩形 37896"/>
          <p:cNvSpPr/>
          <p:nvPr/>
        </p:nvSpPr>
        <p:spPr>
          <a:xfrm>
            <a:off x="5533073" y="2813368"/>
            <a:ext cx="1000125" cy="579437"/>
          </a:xfrm>
          <a:prstGeom prst="rect">
            <a:avLst/>
          </a:prstGeom>
          <a:noFill/>
          <a:ln w="9525">
            <a:noFill/>
          </a:ln>
        </p:spPr>
        <p:txBody>
          <a:bodyPr wrap="none" anchor="t">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白杨</a:t>
            </a:r>
          </a:p>
        </p:txBody>
      </p:sp>
      <p:sp>
        <p:nvSpPr>
          <p:cNvPr id="37898" name="矩形 37897"/>
          <p:cNvSpPr/>
          <p:nvPr/>
        </p:nvSpPr>
        <p:spPr>
          <a:xfrm>
            <a:off x="611505" y="3465513"/>
            <a:ext cx="1816100" cy="579437"/>
          </a:xfrm>
          <a:prstGeom prst="rect">
            <a:avLst/>
          </a:prstGeom>
          <a:noFill/>
          <a:ln w="9525">
            <a:noFill/>
          </a:ln>
        </p:spPr>
        <p:txBody>
          <a:bodyPr wrap="none" anchor="t">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托物言志</a:t>
            </a:r>
          </a:p>
        </p:txBody>
      </p:sp>
      <p:sp>
        <p:nvSpPr>
          <p:cNvPr id="37899" name="矩形 37898"/>
          <p:cNvSpPr/>
          <p:nvPr/>
        </p:nvSpPr>
        <p:spPr>
          <a:xfrm>
            <a:off x="611188" y="4292600"/>
            <a:ext cx="1816100" cy="579438"/>
          </a:xfrm>
          <a:prstGeom prst="rect">
            <a:avLst/>
          </a:prstGeom>
          <a:noFill/>
          <a:ln w="9525">
            <a:noFill/>
          </a:ln>
        </p:spPr>
        <p:txBody>
          <a:bodyPr wrap="none" anchor="t">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扎根边疆</a:t>
            </a:r>
          </a:p>
        </p:txBody>
      </p:sp>
      <p:sp>
        <p:nvSpPr>
          <p:cNvPr id="37900" name="矩形 37899"/>
          <p:cNvSpPr/>
          <p:nvPr/>
        </p:nvSpPr>
        <p:spPr>
          <a:xfrm>
            <a:off x="3492500" y="4292600"/>
            <a:ext cx="1816100" cy="579438"/>
          </a:xfrm>
          <a:prstGeom prst="rect">
            <a:avLst/>
          </a:prstGeom>
          <a:noFill/>
          <a:ln w="9525">
            <a:noFill/>
          </a:ln>
        </p:spPr>
        <p:txBody>
          <a:bodyPr wrap="none" anchor="t">
            <a:spAutoFit/>
          </a:bodyPr>
          <a:lstStyle/>
          <a:p>
            <a:pPr fontAlgn="base"/>
            <a:r>
              <a:rPr lang="zh-CN" altLang="en-US" sz="3200" dirty="0">
                <a:solidFill>
                  <a:srgbClr val="CC00CC"/>
                </a:solidFill>
                <a:latin typeface="Arial" panose="02080604020202020204" pitchFamily="34" charset="0"/>
                <a:ea typeface="黑体" panose="02010600030101010101" pitchFamily="2" charset="-122"/>
              </a:rPr>
              <a:t>建设边疆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down)">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wipe(down)">
                                      <p:cBhvr>
                                        <p:cTn id="12" dur="500"/>
                                        <p:tgtEl>
                                          <p:spTgt spid="378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897"/>
                                        </p:tgtEl>
                                        <p:attrNameLst>
                                          <p:attrName>style.visibility</p:attrName>
                                        </p:attrNameLst>
                                      </p:cBhvr>
                                      <p:to>
                                        <p:strVal val="visible"/>
                                      </p:to>
                                    </p:set>
                                    <p:animEffect transition="in" filter="wipe(down)">
                                      <p:cBhvr>
                                        <p:cTn id="17" dur="500"/>
                                        <p:tgtEl>
                                          <p:spTgt spid="378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wipe(down)">
                                      <p:cBhvr>
                                        <p:cTn id="22" dur="500"/>
                                        <p:tgtEl>
                                          <p:spTgt spid="378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899"/>
                                        </p:tgtEl>
                                        <p:attrNameLst>
                                          <p:attrName>style.visibility</p:attrName>
                                        </p:attrNameLst>
                                      </p:cBhvr>
                                      <p:to>
                                        <p:strVal val="visible"/>
                                      </p:to>
                                    </p:set>
                                    <p:animEffect transition="in" filter="wipe(down)">
                                      <p:cBhvr>
                                        <p:cTn id="27" dur="500"/>
                                        <p:tgtEl>
                                          <p:spTgt spid="378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900"/>
                                        </p:tgtEl>
                                        <p:attrNameLst>
                                          <p:attrName>style.visibility</p:attrName>
                                        </p:attrNameLst>
                                      </p:cBhvr>
                                      <p:to>
                                        <p:strVal val="visible"/>
                                      </p:to>
                                    </p:set>
                                    <p:animEffect transition="in" filter="wipe(down)">
                                      <p:cBhvr>
                                        <p:cTn id="32"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6" grpId="0"/>
      <p:bldP spid="37897" grpId="0"/>
      <p:bldP spid="37898" grpId="0"/>
      <p:bldP spid="37899" grpId="0"/>
      <p:bldP spid="379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矩形 9220"/>
          <p:cNvSpPr/>
          <p:nvPr/>
        </p:nvSpPr>
        <p:spPr>
          <a:xfrm>
            <a:off x="381000" y="1143000"/>
            <a:ext cx="8534400" cy="4281488"/>
          </a:xfrm>
          <a:prstGeom prst="rect">
            <a:avLst/>
          </a:prstGeom>
          <a:noFill/>
          <a:ln w="9525">
            <a:noFill/>
          </a:ln>
        </p:spPr>
        <p:txBody>
          <a:bodyPr>
            <a:spAutoFit/>
          </a:bodyPr>
          <a:lstStyle/>
          <a:p>
            <a:pPr fontAlgn="base">
              <a:lnSpc>
                <a:spcPct val="140000"/>
              </a:lnSpc>
            </a:pPr>
            <a:r>
              <a:rPr lang="en-US" altLang="zh-CN" sz="2800" dirty="0">
                <a:solidFill>
                  <a:schemeClr val="tx1"/>
                </a:solidFill>
                <a:latin typeface="Arial" panose="02080604020202020204" pitchFamily="34" charset="0"/>
                <a:ea typeface="黑体" panose="02010600030101010101" pitchFamily="2" charset="-122"/>
              </a:rPr>
              <a:t>         </a:t>
            </a:r>
            <a:r>
              <a:rPr lang="zh-CN" altLang="en-US" sz="2800" dirty="0">
                <a:solidFill>
                  <a:schemeClr val="tx1"/>
                </a:solidFill>
                <a:latin typeface="Arial" panose="02080604020202020204" pitchFamily="34" charset="0"/>
                <a:ea typeface="宋体" panose="02010600030101010101" pitchFamily="2" charset="-122"/>
              </a:rPr>
              <a:t>白杨树是西北地区普通的一种树，只要有草的地方，就有白杨树的影子。</a:t>
            </a:r>
            <a:r>
              <a:rPr lang="zh-CN" altLang="en-US" sz="2800" dirty="0">
                <a:solidFill>
                  <a:srgbClr val="FF0000"/>
                </a:solidFill>
                <a:latin typeface="Arial" panose="02080604020202020204" pitchFamily="34" charset="0"/>
                <a:ea typeface="宋体" panose="02010600030101010101" pitchFamily="2" charset="-122"/>
              </a:rPr>
              <a:t>白杨树是不太讲究生存条件的</a:t>
            </a:r>
            <a:r>
              <a:rPr lang="zh-CN" altLang="en-US" sz="2800" dirty="0">
                <a:solidFill>
                  <a:schemeClr val="tx1"/>
                </a:solidFill>
                <a:latin typeface="Arial" panose="02080604020202020204" pitchFamily="34" charset="0"/>
                <a:ea typeface="宋体" panose="02010600030101010101" pitchFamily="2" charset="-122"/>
              </a:rPr>
              <a:t>，大路边，田埂旁，哪里有黄土的地方，哪里就有它的生存。</a:t>
            </a:r>
            <a:r>
              <a:rPr lang="zh-CN" altLang="en-US" sz="2800" dirty="0">
                <a:solidFill>
                  <a:srgbClr val="FF0000"/>
                </a:solidFill>
                <a:latin typeface="Arial" panose="02080604020202020204" pitchFamily="34" charset="0"/>
                <a:ea typeface="宋体" panose="02010600030101010101" pitchFamily="2" charset="-122"/>
              </a:rPr>
              <a:t>它不追逐雨水，也不贪恋阳光</a:t>
            </a:r>
            <a:r>
              <a:rPr lang="zh-CN" altLang="en-US" sz="2800" dirty="0">
                <a:solidFill>
                  <a:schemeClr val="tx1"/>
                </a:solidFill>
                <a:latin typeface="Arial" panose="02080604020202020204" pitchFamily="34" charset="0"/>
                <a:ea typeface="宋体" panose="02010600030101010101" pitchFamily="2" charset="-122"/>
              </a:rPr>
              <a:t>，只要能够在哪怕板结的土地上，给一点水分，白杨树的一截枝条就会生根、抽芽。</a:t>
            </a:r>
            <a:r>
              <a:rPr lang="zh-CN" altLang="en-US" sz="2800" dirty="0">
                <a:solidFill>
                  <a:srgbClr val="FF0000"/>
                </a:solidFill>
                <a:latin typeface="Arial" panose="02080604020202020204" pitchFamily="34" charset="0"/>
                <a:ea typeface="宋体" panose="02010600030101010101" pitchFamily="2" charset="-122"/>
              </a:rPr>
              <a:t>只要挪动一点杂草生存的空间，它就会把黄土地装点，撑起一片绿色</a:t>
            </a:r>
            <a:r>
              <a:rPr lang="zh-CN" altLang="en-US" sz="2800" dirty="0">
                <a:solidFill>
                  <a:schemeClr val="tx1"/>
                </a:solidFill>
                <a:latin typeface="Arial" panose="02080604020202020204" pitchFamily="34" charset="0"/>
                <a:ea typeface="宋体" panose="02010600030101010101" pitchFamily="2" charset="-122"/>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矩形 69635"/>
          <p:cNvSpPr/>
          <p:nvPr/>
        </p:nvSpPr>
        <p:spPr>
          <a:xfrm>
            <a:off x="468313" y="1557338"/>
            <a:ext cx="8497887" cy="2392362"/>
          </a:xfrm>
          <a:prstGeom prst="rect">
            <a:avLst/>
          </a:prstGeom>
          <a:noFill/>
          <a:ln w="9525">
            <a:noFill/>
          </a:ln>
        </p:spPr>
        <p:txBody>
          <a:bodyPr>
            <a:spAutoFit/>
          </a:bodyPr>
          <a:lstStyle/>
          <a:p>
            <a:pPr fontAlgn="base">
              <a:lnSpc>
                <a:spcPct val="130000"/>
              </a:lnSpc>
            </a:pPr>
            <a:r>
              <a:rPr lang="zh-CN" altLang="en-US" sz="3600" dirty="0">
                <a:solidFill>
                  <a:srgbClr val="0000FF"/>
                </a:solidFill>
                <a:latin typeface="黑体" panose="02010600030101010101" pitchFamily="2" charset="-122"/>
                <a:ea typeface="黑体" panose="02010600030101010101" pitchFamily="2" charset="-122"/>
              </a:rPr>
              <a:t>    </a:t>
            </a:r>
            <a:r>
              <a:rPr lang="zh-CN" altLang="en-US" sz="3600" dirty="0">
                <a:solidFill>
                  <a:srgbClr val="0000FF"/>
                </a:solidFill>
                <a:latin typeface="楷体_GB2312" panose="02010609030101010101" pitchFamily="49" charset="-122"/>
                <a:ea typeface="楷体_GB2312" panose="02010609030101010101" pitchFamily="49" charset="-122"/>
              </a:rPr>
              <a:t>“爸爸只是向孩子们介绍白杨树吗？不是的，他也在表白着自己的心。而这，孩子们现在还不能理解。”</a:t>
            </a:r>
            <a:r>
              <a:rPr lang="zh-CN" altLang="en-US" sz="4400" dirty="0">
                <a:solidFill>
                  <a:schemeClr val="tx1"/>
                </a:solidFill>
                <a:latin typeface="黑体" panose="02010600030101010101" pitchFamily="2" charset="-122"/>
                <a:ea typeface="黑体" panose="02010600030101010101" pitchFamily="2" charset="-122"/>
              </a:rPr>
              <a:t>   </a:t>
            </a:r>
            <a:endParaRPr lang="zh-CN" altLang="en-US" sz="4400" dirty="0">
              <a:solidFill>
                <a:srgbClr val="CC0000"/>
              </a:solidFill>
              <a:latin typeface="黑体" panose="02010600030101010101" pitchFamily="2" charset="-122"/>
              <a:ea typeface="黑体" panose="02010600030101010101" pitchFamily="2" charset="-122"/>
            </a:endParaRPr>
          </a:p>
        </p:txBody>
      </p:sp>
      <p:sp>
        <p:nvSpPr>
          <p:cNvPr id="69642" name="矩形 69641"/>
          <p:cNvSpPr/>
          <p:nvPr/>
        </p:nvSpPr>
        <p:spPr>
          <a:xfrm>
            <a:off x="684213" y="4292600"/>
            <a:ext cx="7469187" cy="762000"/>
          </a:xfrm>
          <a:prstGeom prst="rect">
            <a:avLst/>
          </a:prstGeom>
          <a:noFill/>
          <a:ln w="9525">
            <a:noFill/>
          </a:ln>
        </p:spPr>
        <p:txBody>
          <a:bodyPr wrap="none" anchor="t">
            <a:spAutoFit/>
          </a:bodyPr>
          <a:lstStyle/>
          <a:p>
            <a:pPr fontAlgn="base"/>
            <a:r>
              <a:rPr lang="zh-CN" altLang="en-US" sz="4400" dirty="0">
                <a:solidFill>
                  <a:srgbClr val="CC0000"/>
                </a:solidFill>
                <a:latin typeface="黑体" panose="02010600030101010101" pitchFamily="2" charset="-122"/>
                <a:ea typeface="黑体" panose="02010600030101010101" pitchFamily="2" charset="-122"/>
              </a:rPr>
              <a:t>（爸爸表达的是怎样的心？）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9642"/>
                                        </p:tgtEl>
                                        <p:attrNameLst>
                                          <p:attrName>style.visibility</p:attrName>
                                        </p:attrNameLst>
                                      </p:cBhvr>
                                      <p:to>
                                        <p:strVal val="visible"/>
                                      </p:to>
                                    </p:set>
                                    <p:anim from="(-#ppt_w/2)" to="(#ppt_x)" calcmode="lin" valueType="num">
                                      <p:cBhvr>
                                        <p:cTn id="7" dur="600" fill="hold">
                                          <p:stCondLst>
                                            <p:cond delay="0"/>
                                          </p:stCondLst>
                                        </p:cTn>
                                        <p:tgtEl>
                                          <p:spTgt spid="69642"/>
                                        </p:tgtEl>
                                        <p:attrNameLst>
                                          <p:attrName>ppt_x</p:attrName>
                                        </p:attrNameLst>
                                      </p:cBhvr>
                                    </p:anim>
                                    <p:anim from="0" to="-1.0" calcmode="lin" valueType="num">
                                      <p:cBhvr>
                                        <p:cTn id="8" dur="200" decel="50000" autoRev="1" fill="hold">
                                          <p:stCondLst>
                                            <p:cond delay="600"/>
                                          </p:stCondLst>
                                        </p:cTn>
                                        <p:tgtEl>
                                          <p:spTgt spid="69642"/>
                                        </p:tgtEl>
                                        <p:attrNameLst>
                                          <p:attrName>xshear</p:attrName>
                                        </p:attrNameLst>
                                      </p:cBhvr>
                                    </p:anim>
                                    <p:animScale>
                                      <p:cBhvr>
                                        <p:cTn id="9" dur="200" decel="100000" autoRev="1" fill="hold">
                                          <p:stCondLst>
                                            <p:cond delay="600"/>
                                          </p:stCondLst>
                                        </p:cTn>
                                        <p:tgtEl>
                                          <p:spTgt spid="69642"/>
                                        </p:tgtEl>
                                      </p:cBhvr>
                                      <p:from x="100000" y="100000"/>
                                      <p:to x="80000" y="100000"/>
                                    </p:animScale>
                                    <p:anim by="(#ppt_h/3+#ppt_w*0.1)" calcmode="lin" valueType="num">
                                      <p:cBhvr additive="sum">
                                        <p:cTn id="10" dur="200" decel="100000" autoRev="1" fill="hold">
                                          <p:stCondLst>
                                            <p:cond delay="600"/>
                                          </p:stCondLst>
                                        </p:cTn>
                                        <p:tgtEl>
                                          <p:spTgt spid="6964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44033"/>
          <p:cNvSpPr txBox="1"/>
          <p:nvPr/>
        </p:nvSpPr>
        <p:spPr>
          <a:xfrm>
            <a:off x="755650" y="1125538"/>
            <a:ext cx="7777163" cy="3933825"/>
          </a:xfrm>
          <a:prstGeom prst="rect">
            <a:avLst/>
          </a:prstGeom>
          <a:noFill/>
          <a:ln w="9525">
            <a:noFill/>
          </a:ln>
        </p:spPr>
        <p:txBody>
          <a:bodyPr>
            <a:spAutoFit/>
          </a:bodyPr>
          <a:lstStyle/>
          <a:p>
            <a:pPr algn="just" fontAlgn="base">
              <a:lnSpc>
                <a:spcPct val="150000"/>
              </a:lnSpc>
              <a:spcBef>
                <a:spcPct val="50000"/>
              </a:spcBef>
            </a:pPr>
            <a:r>
              <a:rPr lang="zh-CN" altLang="en-US" sz="3200" dirty="0">
                <a:solidFill>
                  <a:schemeClr val="tx1"/>
                </a:solidFill>
                <a:latin typeface="黑体" panose="02010600030101010101" pitchFamily="2" charset="-122"/>
                <a:ea typeface="黑体" panose="02010600030101010101" pitchFamily="2" charset="-122"/>
              </a:rPr>
              <a:t>    </a:t>
            </a:r>
            <a:r>
              <a:rPr lang="zh-CN" altLang="en-US" sz="3200" dirty="0">
                <a:solidFill>
                  <a:srgbClr val="006600"/>
                </a:solidFill>
                <a:latin typeface="黑体" panose="02010600030101010101" pitchFamily="2" charset="-122"/>
                <a:ea typeface="宋体" panose="02010600030101010101" pitchFamily="2" charset="-122"/>
              </a:rPr>
              <a:t>爸</a:t>
            </a:r>
            <a:r>
              <a:rPr lang="zh-CN" altLang="en-US" sz="3200">
                <a:solidFill>
                  <a:srgbClr val="006600"/>
                </a:solidFill>
                <a:latin typeface="黑体" panose="02010600030101010101" pitchFamily="2" charset="-122"/>
                <a:ea typeface="宋体" panose="02010600030101010101" pitchFamily="2" charset="-122"/>
              </a:rPr>
              <a:t>爸希望孩子们像</a:t>
            </a:r>
            <a:r>
              <a:rPr lang="zh-CN" altLang="en-US" sz="3200" dirty="0">
                <a:solidFill>
                  <a:srgbClr val="006600"/>
                </a:solidFill>
                <a:latin typeface="黑体" panose="02010600030101010101" pitchFamily="2" charset="-122"/>
                <a:ea typeface="宋体" panose="02010600030101010101" pitchFamily="2" charset="-122"/>
              </a:rPr>
              <a:t>白杨树一样</a:t>
            </a:r>
            <a:r>
              <a:rPr lang="zh-CN" altLang="en-US" sz="3200">
                <a:solidFill>
                  <a:srgbClr val="006600"/>
                </a:solidFill>
                <a:latin typeface="黑体" panose="02010600030101010101" pitchFamily="2" charset="-122"/>
                <a:ea typeface="宋体" panose="02010600030101010101" pitchFamily="2" charset="-122"/>
              </a:rPr>
              <a:t>做个正直、高尚的人；</a:t>
            </a:r>
            <a:r>
              <a:rPr lang="zh-CN" altLang="en-US" sz="3200" dirty="0">
                <a:solidFill>
                  <a:srgbClr val="006600"/>
                </a:solidFill>
                <a:latin typeface="黑体" panose="02010600030101010101" pitchFamily="2" charset="-122"/>
                <a:ea typeface="宋体" panose="02010600030101010101" pitchFamily="2" charset="-122"/>
              </a:rPr>
              <a:t>像白杨树</a:t>
            </a:r>
            <a:r>
              <a:rPr lang="zh-CN" altLang="en-US" sz="3200">
                <a:solidFill>
                  <a:srgbClr val="006600"/>
                </a:solidFill>
                <a:latin typeface="黑体" panose="02010600030101010101" pitchFamily="2" charset="-122"/>
                <a:ea typeface="宋体" panose="02010600030101010101" pitchFamily="2" charset="-122"/>
              </a:rPr>
              <a:t>那样，哪儿需要他们，就</a:t>
            </a:r>
            <a:r>
              <a:rPr lang="zh-CN" altLang="en-US" sz="3200" dirty="0">
                <a:solidFill>
                  <a:srgbClr val="006600"/>
                </a:solidFill>
                <a:latin typeface="黑体" panose="02010600030101010101" pitchFamily="2" charset="-122"/>
                <a:ea typeface="宋体" panose="02010600030101010101" pitchFamily="2" charset="-122"/>
              </a:rPr>
              <a:t>到哪儿</a:t>
            </a:r>
            <a:r>
              <a:rPr lang="zh-CN" altLang="en-US" sz="3200">
                <a:solidFill>
                  <a:srgbClr val="006600"/>
                </a:solidFill>
                <a:latin typeface="黑体" panose="02010600030101010101" pitchFamily="2" charset="-122"/>
                <a:ea typeface="宋体" panose="02010600030101010101" pitchFamily="2" charset="-122"/>
              </a:rPr>
              <a:t>去工作、生活；希望孩子们</a:t>
            </a:r>
            <a:r>
              <a:rPr lang="zh-CN" altLang="en-US" sz="3200" dirty="0">
                <a:solidFill>
                  <a:srgbClr val="006600"/>
                </a:solidFill>
                <a:latin typeface="黑体" panose="02010600030101010101" pitchFamily="2" charset="-122"/>
                <a:ea typeface="宋体" panose="02010600030101010101" pitchFamily="2" charset="-122"/>
              </a:rPr>
              <a:t>到新疆</a:t>
            </a:r>
            <a:r>
              <a:rPr lang="zh-CN" altLang="en-US" sz="3200">
                <a:solidFill>
                  <a:srgbClr val="006600"/>
                </a:solidFill>
                <a:latin typeface="黑体" panose="02010600030101010101" pitchFamily="2" charset="-122"/>
                <a:ea typeface="宋体" panose="02010600030101010101" pitchFamily="2" charset="-122"/>
              </a:rPr>
              <a:t>后能像白杨树一样不畏</a:t>
            </a:r>
            <a:r>
              <a:rPr lang="zh-CN" altLang="en-US" sz="3200" dirty="0">
                <a:solidFill>
                  <a:srgbClr val="006600"/>
                </a:solidFill>
                <a:latin typeface="黑体" panose="02010600030101010101" pitchFamily="2" charset="-122"/>
                <a:ea typeface="宋体" panose="02010600030101010101" pitchFamily="2" charset="-122"/>
              </a:rPr>
              <a:t>艰难，顽强不屈的扎根戈壁，建设戈壁。</a:t>
            </a:r>
            <a:r>
              <a:rPr lang="zh-CN" altLang="en-US" sz="4000" b="0">
                <a:solidFill>
                  <a:srgbClr val="006600"/>
                </a:solidFill>
                <a:latin typeface="Arial" panose="02080604020202020204" pitchFamily="34" charset="0"/>
                <a:ea typeface="宋体" panose="02010600030101010101" pitchFamily="2" charset="-122"/>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矩形 68611"/>
          <p:cNvSpPr/>
          <p:nvPr/>
        </p:nvSpPr>
        <p:spPr>
          <a:xfrm>
            <a:off x="684213" y="1052513"/>
            <a:ext cx="7345362" cy="2625725"/>
          </a:xfrm>
          <a:prstGeom prst="rect">
            <a:avLst/>
          </a:prstGeom>
          <a:noFill/>
          <a:ln w="9525">
            <a:noFill/>
          </a:ln>
        </p:spPr>
        <p:txBody>
          <a:bodyPr>
            <a:spAutoFit/>
          </a:bodyPr>
          <a:lstStyle/>
          <a:p>
            <a:pPr fontAlgn="base">
              <a:lnSpc>
                <a:spcPct val="130000"/>
              </a:lnSpc>
              <a:spcBef>
                <a:spcPct val="50000"/>
              </a:spcBef>
            </a:pPr>
            <a:r>
              <a:rPr lang="zh-CN" altLang="en-US" sz="3200" dirty="0">
                <a:solidFill>
                  <a:srgbClr val="0000FF"/>
                </a:solidFill>
                <a:latin typeface="Arial" panose="02080604020202020204" pitchFamily="34" charset="0"/>
                <a:ea typeface="黑体" panose="02010600030101010101" pitchFamily="2" charset="-122"/>
              </a:rPr>
              <a:t>     </a:t>
            </a:r>
            <a:r>
              <a:rPr lang="zh-CN" altLang="en-US" sz="3200" dirty="0">
                <a:solidFill>
                  <a:srgbClr val="0000FF"/>
                </a:solidFill>
                <a:latin typeface="Arial" panose="02080604020202020204" pitchFamily="34" charset="0"/>
                <a:ea typeface="楷体_GB2312" panose="02010609030101010101" pitchFamily="49" charset="-122"/>
              </a:rPr>
              <a:t>突然，他的嘴角又浮起一丝微笑，那是因为他看见火车前进方向的右面，在一棵高大的白杨树身边，几棵小树正迎着风沙成长起来。</a:t>
            </a:r>
          </a:p>
        </p:txBody>
      </p:sp>
      <p:sp>
        <p:nvSpPr>
          <p:cNvPr id="68613" name="矩形 68612"/>
          <p:cNvSpPr/>
          <p:nvPr/>
        </p:nvSpPr>
        <p:spPr>
          <a:xfrm>
            <a:off x="1055053" y="3841433"/>
            <a:ext cx="7345362" cy="1210945"/>
          </a:xfrm>
          <a:prstGeom prst="rect">
            <a:avLst/>
          </a:prstGeom>
          <a:noFill/>
          <a:ln w="9525">
            <a:noFill/>
          </a:ln>
        </p:spPr>
        <p:txBody>
          <a:bodyPr>
            <a:spAutoFit/>
          </a:bodyPr>
          <a:lstStyle/>
          <a:p>
            <a:pPr fontAlgn="base">
              <a:lnSpc>
                <a:spcPct val="130000"/>
              </a:lnSpc>
            </a:pPr>
            <a:r>
              <a:rPr lang="zh-CN" altLang="en-US" sz="2800" dirty="0">
                <a:solidFill>
                  <a:srgbClr val="FF0066"/>
                </a:solidFill>
                <a:latin typeface="黑体" panose="02010600030101010101" pitchFamily="2" charset="-122"/>
                <a:ea typeface="黑体" panose="02010600030101010101" pitchFamily="2" charset="-122"/>
              </a:rPr>
              <a:t>（</a:t>
            </a:r>
            <a:r>
              <a:rPr lang="en-US" altLang="zh-CN" sz="2800">
                <a:solidFill>
                  <a:srgbClr val="FF0066"/>
                </a:solidFill>
                <a:latin typeface="黑体" panose="02010600030101010101" pitchFamily="2" charset="-122"/>
                <a:ea typeface="黑体" panose="02010600030101010101" pitchFamily="2" charset="-122"/>
              </a:rPr>
              <a:t>1</a:t>
            </a:r>
            <a:r>
              <a:rPr lang="zh-CN" altLang="en-US" sz="2800" dirty="0">
                <a:solidFill>
                  <a:srgbClr val="FF0066"/>
                </a:solidFill>
                <a:latin typeface="黑体" panose="02010600030101010101" pitchFamily="2" charset="-122"/>
                <a:ea typeface="黑体" panose="02010600030101010101" pitchFamily="2" charset="-122"/>
              </a:rPr>
              <a:t>）</a:t>
            </a:r>
            <a:r>
              <a:rPr lang="en-US" altLang="zh-CN" sz="2800" dirty="0">
                <a:solidFill>
                  <a:srgbClr val="FF0066"/>
                </a:solidFill>
                <a:latin typeface="黑体" panose="02010600030101010101" pitchFamily="2" charset="-122"/>
                <a:ea typeface="黑体" panose="02010600030101010101" pitchFamily="2" charset="-122"/>
              </a:rPr>
              <a:t>“</a:t>
            </a:r>
            <a:r>
              <a:rPr lang="zh-CN" altLang="en-US" sz="2800" dirty="0">
                <a:solidFill>
                  <a:srgbClr val="FF0066"/>
                </a:solidFill>
                <a:latin typeface="黑体" panose="02010600030101010101" pitchFamily="2" charset="-122"/>
                <a:ea typeface="黑体" panose="02010600030101010101" pitchFamily="2" charset="-122"/>
              </a:rPr>
              <a:t>高大的杨树</a:t>
            </a:r>
            <a:r>
              <a:rPr lang="en-US" altLang="zh-CN" sz="2800" dirty="0">
                <a:solidFill>
                  <a:srgbClr val="FF0066"/>
                </a:solidFill>
                <a:latin typeface="黑体" panose="02010600030101010101" pitchFamily="2" charset="-122"/>
                <a:ea typeface="黑体" panose="02010600030101010101" pitchFamily="2" charset="-122"/>
              </a:rPr>
              <a:t>”</a:t>
            </a:r>
            <a:r>
              <a:rPr lang="zh-CN" altLang="en-US" sz="2800" dirty="0">
                <a:solidFill>
                  <a:srgbClr val="FF0066"/>
                </a:solidFill>
                <a:latin typeface="黑体" panose="02010600030101010101" pitchFamily="2" charset="-122"/>
                <a:ea typeface="黑体" panose="02010600030101010101" pitchFamily="2" charset="-122"/>
              </a:rPr>
              <a:t>指什么？</a:t>
            </a:r>
          </a:p>
          <a:p>
            <a:pPr fontAlgn="base">
              <a:lnSpc>
                <a:spcPct val="130000"/>
              </a:lnSpc>
            </a:pPr>
            <a:r>
              <a:rPr lang="zh-CN" altLang="en-US" sz="2800" dirty="0">
                <a:solidFill>
                  <a:srgbClr val="FF0066"/>
                </a:solidFill>
                <a:latin typeface="黑体" panose="02010600030101010101" pitchFamily="2" charset="-122"/>
                <a:ea typeface="黑体" panose="02010600030101010101" pitchFamily="2" charset="-122"/>
              </a:rPr>
              <a:t>（</a:t>
            </a:r>
            <a:r>
              <a:rPr lang="en-US" altLang="zh-CN" sz="2800">
                <a:solidFill>
                  <a:srgbClr val="FF0066"/>
                </a:solidFill>
                <a:latin typeface="黑体" panose="02010600030101010101" pitchFamily="2" charset="-122"/>
                <a:ea typeface="黑体" panose="02010600030101010101" pitchFamily="2" charset="-122"/>
              </a:rPr>
              <a:t>2</a:t>
            </a:r>
            <a:r>
              <a:rPr lang="zh-CN" altLang="en-US" sz="2800" dirty="0">
                <a:solidFill>
                  <a:srgbClr val="FF0066"/>
                </a:solidFill>
                <a:latin typeface="黑体" panose="02010600030101010101" pitchFamily="2" charset="-122"/>
                <a:ea typeface="黑体" panose="02010600030101010101" pitchFamily="2" charset="-122"/>
              </a:rPr>
              <a:t>）</a:t>
            </a:r>
            <a:r>
              <a:rPr lang="en-US" altLang="zh-CN" sz="2800" dirty="0">
                <a:solidFill>
                  <a:srgbClr val="FF0066"/>
                </a:solidFill>
                <a:latin typeface="黑体" panose="02010600030101010101" pitchFamily="2" charset="-122"/>
                <a:ea typeface="黑体" panose="02010600030101010101" pitchFamily="2" charset="-122"/>
              </a:rPr>
              <a:t>“</a:t>
            </a:r>
            <a:r>
              <a:rPr lang="zh-CN" altLang="en-US" sz="2800" dirty="0">
                <a:solidFill>
                  <a:srgbClr val="FF0066"/>
                </a:solidFill>
                <a:latin typeface="黑体" panose="02010600030101010101" pitchFamily="2" charset="-122"/>
                <a:ea typeface="黑体" panose="02010600030101010101" pitchFamily="2" charset="-122"/>
              </a:rPr>
              <a:t>迎着风沙成长的小树</a:t>
            </a:r>
            <a:r>
              <a:rPr lang="en-US" altLang="zh-CN" sz="2800" dirty="0">
                <a:solidFill>
                  <a:srgbClr val="FF0066"/>
                </a:solidFill>
                <a:latin typeface="黑体" panose="02010600030101010101" pitchFamily="2" charset="-122"/>
                <a:ea typeface="黑体" panose="02010600030101010101" pitchFamily="2" charset="-122"/>
              </a:rPr>
              <a:t>”</a:t>
            </a:r>
            <a:r>
              <a:rPr lang="zh-CN" altLang="en-US" sz="2800" dirty="0">
                <a:solidFill>
                  <a:srgbClr val="FF0066"/>
                </a:solidFill>
                <a:latin typeface="黑体" panose="02010600030101010101" pitchFamily="2" charset="-122"/>
                <a:ea typeface="黑体" panose="02010600030101010101" pitchFamily="2" charset="-122"/>
              </a:rPr>
              <a:t>指什么？</a:t>
            </a:r>
          </a:p>
        </p:txBody>
      </p:sp>
      <p:sp>
        <p:nvSpPr>
          <p:cNvPr id="2" name="文本框 1"/>
          <p:cNvSpPr txBox="1"/>
          <p:nvPr/>
        </p:nvSpPr>
        <p:spPr>
          <a:xfrm>
            <a:off x="1447165" y="5243830"/>
            <a:ext cx="6835140" cy="1198880"/>
          </a:xfrm>
          <a:prstGeom prst="rect">
            <a:avLst/>
          </a:prstGeom>
          <a:noFill/>
        </p:spPr>
        <p:txBody>
          <a:bodyPr wrap="square" rtlCol="0" anchor="t">
            <a:spAutoFit/>
          </a:bodyPr>
          <a:lstStyle/>
          <a:p>
            <a:r>
              <a:rPr lang="en-US" altLang="zh-CN" sz="2000"/>
              <a:t>        </a:t>
            </a:r>
            <a:r>
              <a:rPr lang="zh-CN" altLang="en-US" sz="2400"/>
              <a:t>作者用小白杨的茁壮成长，来暗示在父母的影响教育下，孩子们一定能够像白杨那样扎根边疆，建设边疆，成为祖国建设需要的人。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wipe(down)">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46081"/>
          <p:cNvSpPr txBox="1"/>
          <p:nvPr/>
        </p:nvSpPr>
        <p:spPr>
          <a:xfrm>
            <a:off x="611188" y="904875"/>
            <a:ext cx="7993062" cy="4525963"/>
          </a:xfrm>
          <a:prstGeom prst="rect">
            <a:avLst/>
          </a:prstGeom>
          <a:noFill/>
          <a:ln w="9525">
            <a:noFill/>
          </a:ln>
        </p:spPr>
        <p:txBody>
          <a:bodyPr>
            <a:spAutoFit/>
          </a:bodyPr>
          <a:lstStyle/>
          <a:p>
            <a:pPr fontAlgn="base">
              <a:lnSpc>
                <a:spcPct val="130000"/>
              </a:lnSpc>
            </a:pPr>
            <a:r>
              <a:rPr lang="zh-CN" altLang="en-US" sz="2800" b="0" dirty="0">
                <a:solidFill>
                  <a:schemeClr val="tx1"/>
                </a:solidFill>
                <a:latin typeface="Arial" panose="02080604020202020204" pitchFamily="34" charset="0"/>
                <a:ea typeface="宋体" panose="02010600030101010101" pitchFamily="2" charset="-122"/>
              </a:rPr>
              <a:t>        </a:t>
            </a:r>
            <a:r>
              <a:rPr lang="zh-CN" altLang="en-US" sz="3200" dirty="0">
                <a:solidFill>
                  <a:srgbClr val="0000FF"/>
                </a:solidFill>
                <a:latin typeface="宋体" panose="02010600030101010101" pitchFamily="2" charset="-122"/>
                <a:ea typeface="宋体" panose="02010600030101010101" pitchFamily="2" charset="-122"/>
              </a:rPr>
              <a:t>作者通过父亲（     ）的变化，来（        ），（        ）。爸爸自己已（        ），（        ），他希望自己的子女如（    ）一样（        ），成为（                  ）。反映了老一辈的西部开拓者（               ）</a:t>
            </a:r>
            <a:r>
              <a:rPr lang="en-US" altLang="zh-CN" sz="3200">
                <a:solidFill>
                  <a:srgbClr val="0000FF"/>
                </a:solidFill>
                <a:latin typeface="宋体" panose="02010600030101010101" pitchFamily="2" charset="-122"/>
                <a:ea typeface="宋体" panose="02010600030101010101" pitchFamily="2" charset="-122"/>
              </a:rPr>
              <a:t>,</a:t>
            </a:r>
            <a:r>
              <a:rPr lang="zh-CN" altLang="en-US" sz="3200" dirty="0">
                <a:solidFill>
                  <a:srgbClr val="0000FF"/>
                </a:solidFill>
                <a:latin typeface="宋体" panose="02010600030101010101" pitchFamily="2" charset="-122"/>
                <a:ea typeface="宋体" panose="02010600030101010101" pitchFamily="2" charset="-122"/>
              </a:rPr>
              <a:t>（               ）的博大胸怀。</a:t>
            </a:r>
          </a:p>
        </p:txBody>
      </p:sp>
      <p:sp>
        <p:nvSpPr>
          <p:cNvPr id="46085" name="矩形 46084"/>
          <p:cNvSpPr/>
          <p:nvPr/>
        </p:nvSpPr>
        <p:spPr>
          <a:xfrm>
            <a:off x="4356100" y="976313"/>
            <a:ext cx="1000125"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神情</a:t>
            </a:r>
          </a:p>
        </p:txBody>
      </p:sp>
      <p:sp>
        <p:nvSpPr>
          <p:cNvPr id="46087" name="矩形 46086"/>
          <p:cNvSpPr/>
          <p:nvPr/>
        </p:nvSpPr>
        <p:spPr>
          <a:xfrm>
            <a:off x="1116013" y="1625600"/>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借物喻人</a:t>
            </a:r>
          </a:p>
        </p:txBody>
      </p:sp>
      <p:sp>
        <p:nvSpPr>
          <p:cNvPr id="46089" name="矩形 46088"/>
          <p:cNvSpPr/>
          <p:nvPr/>
        </p:nvSpPr>
        <p:spPr>
          <a:xfrm>
            <a:off x="3924300" y="1693863"/>
            <a:ext cx="1816100"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托物言志</a:t>
            </a:r>
          </a:p>
        </p:txBody>
      </p:sp>
      <p:sp>
        <p:nvSpPr>
          <p:cNvPr id="46091" name="矩形 46090"/>
          <p:cNvSpPr/>
          <p:nvPr/>
        </p:nvSpPr>
        <p:spPr>
          <a:xfrm>
            <a:off x="1042988" y="2273300"/>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扎根边疆</a:t>
            </a:r>
          </a:p>
        </p:txBody>
      </p:sp>
      <p:sp>
        <p:nvSpPr>
          <p:cNvPr id="46093" name="矩形 46092"/>
          <p:cNvSpPr/>
          <p:nvPr/>
        </p:nvSpPr>
        <p:spPr>
          <a:xfrm>
            <a:off x="3924300" y="2273300"/>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献身边疆</a:t>
            </a:r>
          </a:p>
        </p:txBody>
      </p:sp>
      <p:sp>
        <p:nvSpPr>
          <p:cNvPr id="46095" name="矩形 46094"/>
          <p:cNvSpPr/>
          <p:nvPr/>
        </p:nvSpPr>
        <p:spPr>
          <a:xfrm>
            <a:off x="2627313" y="2921000"/>
            <a:ext cx="1000125"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小树</a:t>
            </a:r>
          </a:p>
        </p:txBody>
      </p:sp>
      <p:sp>
        <p:nvSpPr>
          <p:cNvPr id="46097" name="矩形 46096"/>
          <p:cNvSpPr/>
          <p:nvPr/>
        </p:nvSpPr>
        <p:spPr>
          <a:xfrm>
            <a:off x="5138738" y="2917825"/>
            <a:ext cx="1816100"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经受锻炼</a:t>
            </a:r>
          </a:p>
        </p:txBody>
      </p:sp>
      <p:sp>
        <p:nvSpPr>
          <p:cNvPr id="46099" name="矩形 46098"/>
          <p:cNvSpPr/>
          <p:nvPr/>
        </p:nvSpPr>
        <p:spPr>
          <a:xfrm>
            <a:off x="1042988" y="3568700"/>
            <a:ext cx="3856037" cy="579438"/>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建设边疆的栋梁之才</a:t>
            </a:r>
          </a:p>
        </p:txBody>
      </p:sp>
      <p:sp>
        <p:nvSpPr>
          <p:cNvPr id="46101" name="矩形 46100"/>
          <p:cNvSpPr/>
          <p:nvPr/>
        </p:nvSpPr>
        <p:spPr>
          <a:xfrm>
            <a:off x="971550" y="4865688"/>
            <a:ext cx="3243263" cy="579437"/>
          </a:xfrm>
          <a:prstGeom prst="rect">
            <a:avLst/>
          </a:prstGeom>
          <a:noFill/>
          <a:ln w="9525">
            <a:noFill/>
          </a:ln>
        </p:spPr>
        <p:txBody>
          <a:bodyPr wrap="none" anchor="t">
            <a:spAutoFit/>
          </a:bodyPr>
          <a:lstStyle/>
          <a:p>
            <a:pPr fontAlgn="base"/>
            <a:r>
              <a:rPr lang="zh-CN" altLang="en-US" sz="3200" dirty="0">
                <a:solidFill>
                  <a:srgbClr val="FF0066"/>
                </a:solidFill>
                <a:latin typeface="Arial" panose="02080604020202020204" pitchFamily="34" charset="0"/>
                <a:ea typeface="黑体" panose="02010600030101010101" pitchFamily="2" charset="-122"/>
              </a:rPr>
              <a:t>献了终身献子孙”</a:t>
            </a:r>
          </a:p>
        </p:txBody>
      </p:sp>
      <p:sp>
        <p:nvSpPr>
          <p:cNvPr id="46103" name="矩形 46102"/>
          <p:cNvSpPr/>
          <p:nvPr/>
        </p:nvSpPr>
        <p:spPr>
          <a:xfrm>
            <a:off x="3063875" y="4213225"/>
            <a:ext cx="3243263" cy="579438"/>
          </a:xfrm>
          <a:prstGeom prst="rect">
            <a:avLst/>
          </a:prstGeom>
          <a:noFill/>
          <a:ln w="9525">
            <a:noFill/>
          </a:ln>
        </p:spPr>
        <p:txBody>
          <a:bodyPr wrap="none" anchor="t">
            <a:spAutoFit/>
          </a:bodyPr>
          <a:lstStyle/>
          <a:p>
            <a:pPr fontAlgn="base"/>
            <a:r>
              <a:rPr lang="en-US" altLang="zh-CN" sz="3200">
                <a:solidFill>
                  <a:srgbClr val="FF0066"/>
                </a:solidFill>
                <a:latin typeface="Arial" panose="02080604020202020204" pitchFamily="34" charset="0"/>
                <a:ea typeface="黑体" panose="02010600030101010101" pitchFamily="2" charset="-122"/>
              </a:rPr>
              <a:t>“</a:t>
            </a:r>
            <a:r>
              <a:rPr lang="zh-CN" altLang="en-US" sz="3200" dirty="0">
                <a:solidFill>
                  <a:srgbClr val="FF0066"/>
                </a:solidFill>
                <a:latin typeface="Arial" panose="02080604020202020204" pitchFamily="34" charset="0"/>
                <a:ea typeface="黑体" panose="02010600030101010101" pitchFamily="2" charset="-122"/>
              </a:rPr>
              <a:t>献了青春献终身</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down)">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wipe(down)">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089"/>
                                        </p:tgtEl>
                                        <p:attrNameLst>
                                          <p:attrName>style.visibility</p:attrName>
                                        </p:attrNameLst>
                                      </p:cBhvr>
                                      <p:to>
                                        <p:strVal val="visible"/>
                                      </p:to>
                                    </p:set>
                                    <p:animEffect transition="in" filter="wipe(down)">
                                      <p:cBhvr>
                                        <p:cTn id="17" dur="500"/>
                                        <p:tgtEl>
                                          <p:spTgt spid="460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091"/>
                                        </p:tgtEl>
                                        <p:attrNameLst>
                                          <p:attrName>style.visibility</p:attrName>
                                        </p:attrNameLst>
                                      </p:cBhvr>
                                      <p:to>
                                        <p:strVal val="visible"/>
                                      </p:to>
                                    </p:set>
                                    <p:animEffect transition="in" filter="wipe(down)">
                                      <p:cBhvr>
                                        <p:cTn id="22" dur="500"/>
                                        <p:tgtEl>
                                          <p:spTgt spid="460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6093"/>
                                        </p:tgtEl>
                                        <p:attrNameLst>
                                          <p:attrName>style.visibility</p:attrName>
                                        </p:attrNameLst>
                                      </p:cBhvr>
                                      <p:to>
                                        <p:strVal val="visible"/>
                                      </p:to>
                                    </p:set>
                                    <p:animEffect transition="in" filter="wipe(down)">
                                      <p:cBhvr>
                                        <p:cTn id="27" dur="500"/>
                                        <p:tgtEl>
                                          <p:spTgt spid="460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6095"/>
                                        </p:tgtEl>
                                        <p:attrNameLst>
                                          <p:attrName>style.visibility</p:attrName>
                                        </p:attrNameLst>
                                      </p:cBhvr>
                                      <p:to>
                                        <p:strVal val="visible"/>
                                      </p:to>
                                    </p:set>
                                    <p:animEffect transition="in" filter="wipe(down)">
                                      <p:cBhvr>
                                        <p:cTn id="32" dur="500"/>
                                        <p:tgtEl>
                                          <p:spTgt spid="460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6097"/>
                                        </p:tgtEl>
                                        <p:attrNameLst>
                                          <p:attrName>style.visibility</p:attrName>
                                        </p:attrNameLst>
                                      </p:cBhvr>
                                      <p:to>
                                        <p:strVal val="visible"/>
                                      </p:to>
                                    </p:set>
                                    <p:animEffect transition="in" filter="wipe(down)">
                                      <p:cBhvr>
                                        <p:cTn id="37" dur="500"/>
                                        <p:tgtEl>
                                          <p:spTgt spid="460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6099"/>
                                        </p:tgtEl>
                                        <p:attrNameLst>
                                          <p:attrName>style.visibility</p:attrName>
                                        </p:attrNameLst>
                                      </p:cBhvr>
                                      <p:to>
                                        <p:strVal val="visible"/>
                                      </p:to>
                                    </p:set>
                                    <p:animEffect transition="in" filter="wipe(down)">
                                      <p:cBhvr>
                                        <p:cTn id="42" dur="500"/>
                                        <p:tgtEl>
                                          <p:spTgt spid="460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6103"/>
                                        </p:tgtEl>
                                        <p:attrNameLst>
                                          <p:attrName>style.visibility</p:attrName>
                                        </p:attrNameLst>
                                      </p:cBhvr>
                                      <p:to>
                                        <p:strVal val="visible"/>
                                      </p:to>
                                    </p:set>
                                    <p:animEffect transition="in" filter="wipe(down)">
                                      <p:cBhvr>
                                        <p:cTn id="47" dur="500"/>
                                        <p:tgtEl>
                                          <p:spTgt spid="4610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6101"/>
                                        </p:tgtEl>
                                        <p:attrNameLst>
                                          <p:attrName>style.visibility</p:attrName>
                                        </p:attrNameLst>
                                      </p:cBhvr>
                                      <p:to>
                                        <p:strVal val="visible"/>
                                      </p:to>
                                    </p:set>
                                    <p:animEffect transition="in" filter="wipe(down)">
                                      <p:cBhvr>
                                        <p:cTn id="52" dur="500"/>
                                        <p:tgtEl>
                                          <p:spTgt spid="4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7" grpId="0"/>
      <p:bldP spid="46089" grpId="0"/>
      <p:bldP spid="46091" grpId="0"/>
      <p:bldP spid="46093" grpId="0"/>
      <p:bldP spid="46095" grpId="0"/>
      <p:bldP spid="46097" grpId="0"/>
      <p:bldP spid="46099" grpId="0"/>
      <p:bldP spid="46101" grpId="0"/>
      <p:bldP spid="46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文本框 117764"/>
          <p:cNvSpPr txBox="1"/>
          <p:nvPr/>
        </p:nvSpPr>
        <p:spPr>
          <a:xfrm>
            <a:off x="755650" y="2133600"/>
            <a:ext cx="7920038" cy="3019425"/>
          </a:xfrm>
          <a:prstGeom prst="rect">
            <a:avLst/>
          </a:prstGeom>
          <a:noFill/>
          <a:ln w="9525">
            <a:noFill/>
          </a:ln>
        </p:spPr>
        <p:txBody>
          <a:bodyPr>
            <a:spAutoFit/>
          </a:bodyPr>
          <a:lstStyle/>
          <a:p>
            <a:pPr fontAlgn="base">
              <a:lnSpc>
                <a:spcPct val="150000"/>
              </a:lnSpc>
              <a:spcBef>
                <a:spcPct val="50000"/>
              </a:spcBef>
              <a:buClr>
                <a:schemeClr val="bg1"/>
              </a:buClr>
            </a:pPr>
            <a:r>
              <a:rPr lang="zh-CN" altLang="en-US" sz="3200" dirty="0">
                <a:solidFill>
                  <a:schemeClr val="tx1"/>
                </a:solidFill>
                <a:latin typeface="黑体" panose="02010600030101010101" pitchFamily="2" charset="-122"/>
                <a:ea typeface="黑体" panose="02010600030101010101" pitchFamily="2" charset="-122"/>
              </a:rPr>
              <a:t>    </a:t>
            </a:r>
            <a:r>
              <a:rPr lang="zh-CN" altLang="en-US" sz="3200" dirty="0">
                <a:solidFill>
                  <a:schemeClr val="tx1"/>
                </a:solidFill>
                <a:latin typeface="宋体" panose="02010600030101010101" pitchFamily="2" charset="-122"/>
                <a:ea typeface="宋体" panose="02010600030101010101" pitchFamily="2" charset="-122"/>
              </a:rPr>
              <a:t>课文通过一位边疆建设者在旅途中向子女介绍生长在戈壁滩上的白杨这件事，赞扬了边疆建设者扎根边疆、建设边疆的远大志向和无私奉献的精神。</a:t>
            </a:r>
          </a:p>
        </p:txBody>
      </p:sp>
      <p:grpSp>
        <p:nvGrpSpPr>
          <p:cNvPr id="117766" name="组合 117765"/>
          <p:cNvGrpSpPr/>
          <p:nvPr/>
        </p:nvGrpSpPr>
        <p:grpSpPr>
          <a:xfrm>
            <a:off x="0" y="188913"/>
            <a:ext cx="3348038" cy="1079500"/>
            <a:chOff x="0" y="119"/>
            <a:chExt cx="2109" cy="680"/>
          </a:xfrm>
        </p:grpSpPr>
        <p:sp>
          <p:nvSpPr>
            <p:cNvPr id="117767"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课文总结</a:t>
              </a:r>
            </a:p>
          </p:txBody>
        </p:sp>
        <p:pic>
          <p:nvPicPr>
            <p:cNvPr id="117768" name="图片 4"/>
            <p:cNvPicPr/>
            <p:nvPr/>
          </p:nvPicPr>
          <p:blipFill>
            <a:blip r:embed="rId2"/>
            <a:stretch>
              <a:fillRect/>
            </a:stretch>
          </p:blipFill>
          <p:spPr>
            <a:xfrm>
              <a:off x="0" y="119"/>
              <a:ext cx="975" cy="680"/>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wipe(left)">
                                      <p:cBhvr>
                                        <p:cTn id="7"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文本框 118788"/>
          <p:cNvSpPr txBox="1"/>
          <p:nvPr/>
        </p:nvSpPr>
        <p:spPr>
          <a:xfrm>
            <a:off x="611188" y="2420938"/>
            <a:ext cx="7705725" cy="2211387"/>
          </a:xfrm>
          <a:prstGeom prst="rect">
            <a:avLst/>
          </a:prstGeom>
          <a:noFill/>
          <a:ln w="9525">
            <a:noFill/>
          </a:ln>
        </p:spPr>
        <p:txBody>
          <a:bodyPr>
            <a:spAutoFit/>
          </a:bodyPr>
          <a:lstStyle/>
          <a:p>
            <a:pPr fontAlgn="base">
              <a:lnSpc>
                <a:spcPct val="145000"/>
              </a:lnSpc>
              <a:buClr>
                <a:schemeClr val="bg1"/>
              </a:buClr>
            </a:pPr>
            <a:r>
              <a:rPr lang="zh-CN" altLang="en-US" sz="3200" dirty="0">
                <a:solidFill>
                  <a:schemeClr val="tx1"/>
                </a:solidFill>
                <a:latin typeface="黑体" panose="02010600030101010101" pitchFamily="2" charset="-122"/>
                <a:ea typeface="黑体" panose="02010600030101010101" pitchFamily="2" charset="-122"/>
              </a:rPr>
              <a:t>    课外阅读茅盾先生的</a:t>
            </a:r>
            <a:r>
              <a:rPr lang="en-US" altLang="zh-CN" sz="3200">
                <a:solidFill>
                  <a:srgbClr val="0000FF"/>
                </a:solidFill>
                <a:latin typeface="黑体" panose="02010600030101010101" pitchFamily="2" charset="-122"/>
                <a:ea typeface="黑体" panose="02010600030101010101" pitchFamily="2" charset="-122"/>
              </a:rPr>
              <a:t>《</a:t>
            </a:r>
            <a:r>
              <a:rPr lang="zh-CN" altLang="en-US" sz="3200" dirty="0">
                <a:solidFill>
                  <a:srgbClr val="0000FF"/>
                </a:solidFill>
                <a:latin typeface="黑体" panose="02010600030101010101" pitchFamily="2" charset="-122"/>
                <a:ea typeface="黑体" panose="02010600030101010101" pitchFamily="2" charset="-122"/>
              </a:rPr>
              <a:t>白杨礼赞</a:t>
            </a:r>
            <a:r>
              <a:rPr lang="en-US" altLang="zh-CN" sz="3200">
                <a:solidFill>
                  <a:srgbClr val="0000FF"/>
                </a:solidFill>
                <a:latin typeface="黑体" panose="02010600030101010101" pitchFamily="2" charset="-122"/>
                <a:ea typeface="黑体" panose="02010600030101010101" pitchFamily="2" charset="-122"/>
              </a:rPr>
              <a:t>》</a:t>
            </a:r>
            <a:r>
              <a:rPr lang="zh-CN" altLang="en-US" sz="3200" dirty="0">
                <a:solidFill>
                  <a:schemeClr val="tx1"/>
                </a:solidFill>
                <a:latin typeface="黑体" panose="02010600030101010101" pitchFamily="2" charset="-122"/>
                <a:ea typeface="黑体" panose="02010600030101010101" pitchFamily="2" charset="-122"/>
              </a:rPr>
              <a:t>，或查找有关白杨的资料，进一步了解挺立北方的白杨树。</a:t>
            </a:r>
            <a:endParaRPr lang="zh-CN" altLang="en-US" sz="3200">
              <a:solidFill>
                <a:schemeClr val="tx1"/>
              </a:solidFill>
              <a:latin typeface="黑体" panose="02010600030101010101" pitchFamily="2" charset="-122"/>
              <a:ea typeface="黑体" panose="02010600030101010101" pitchFamily="2" charset="-122"/>
            </a:endParaRPr>
          </a:p>
        </p:txBody>
      </p:sp>
      <p:grpSp>
        <p:nvGrpSpPr>
          <p:cNvPr id="118790" name="组合 118789"/>
          <p:cNvGrpSpPr/>
          <p:nvPr/>
        </p:nvGrpSpPr>
        <p:grpSpPr>
          <a:xfrm>
            <a:off x="0" y="188913"/>
            <a:ext cx="3348038" cy="1079500"/>
            <a:chOff x="0" y="119"/>
            <a:chExt cx="2109" cy="680"/>
          </a:xfrm>
        </p:grpSpPr>
        <p:sp>
          <p:nvSpPr>
            <p:cNvPr id="118791"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拓展学习</a:t>
              </a:r>
            </a:p>
          </p:txBody>
        </p:sp>
        <p:pic>
          <p:nvPicPr>
            <p:cNvPr id="118792" name="图片 4"/>
            <p:cNvPicPr/>
            <p:nvPr/>
          </p:nvPicPr>
          <p:blipFill>
            <a:blip r:embed="rId2"/>
            <a:stretch>
              <a:fillRect/>
            </a:stretch>
          </p:blipFill>
          <p:spPr>
            <a:xfrm>
              <a:off x="0" y="119"/>
              <a:ext cx="975" cy="680"/>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wipe(left)">
                                      <p:cBhvr>
                                        <p:cTn id="7"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48129"/>
          <p:cNvSpPr txBox="1"/>
          <p:nvPr/>
        </p:nvSpPr>
        <p:spPr>
          <a:xfrm>
            <a:off x="457200" y="1484313"/>
            <a:ext cx="8686800" cy="519112"/>
          </a:xfrm>
          <a:prstGeom prst="rect">
            <a:avLst/>
          </a:prstGeom>
          <a:noFill/>
          <a:ln w="9525">
            <a:noFill/>
          </a:ln>
        </p:spPr>
        <p:txBody>
          <a:bodyPr>
            <a:spAutoFit/>
          </a:bodyPr>
          <a:lstStyle/>
          <a:p>
            <a:pPr fontAlgn="base">
              <a:spcBef>
                <a:spcPct val="50000"/>
              </a:spcBef>
            </a:pPr>
            <a:r>
              <a:rPr lang="zh-CN" altLang="en-US" sz="2800" b="0">
                <a:solidFill>
                  <a:srgbClr val="0000FF"/>
                </a:solidFill>
                <a:latin typeface="黑体" panose="02010600030101010101" pitchFamily="2" charset="-122"/>
                <a:ea typeface="黑体" panose="02010600030101010101" pitchFamily="2" charset="-122"/>
              </a:rPr>
              <a:t>在你认为概括得最准确的中心思想后面画“   ”。</a:t>
            </a:r>
          </a:p>
        </p:txBody>
      </p:sp>
      <p:sp>
        <p:nvSpPr>
          <p:cNvPr id="48132" name="文本框 48131"/>
          <p:cNvSpPr txBox="1"/>
          <p:nvPr/>
        </p:nvSpPr>
        <p:spPr>
          <a:xfrm>
            <a:off x="323850" y="2205038"/>
            <a:ext cx="8229600" cy="1117600"/>
          </a:xfrm>
          <a:prstGeom prst="rect">
            <a:avLst/>
          </a:prstGeom>
          <a:noFill/>
          <a:ln w="9525">
            <a:noFill/>
          </a:ln>
        </p:spPr>
        <p:txBody>
          <a:bodyPr>
            <a:spAutoFit/>
          </a:bodyPr>
          <a:lstStyle/>
          <a:p>
            <a:pPr fontAlgn="base">
              <a:lnSpc>
                <a:spcPct val="120000"/>
              </a:lnSpc>
              <a:spcBef>
                <a:spcPct val="50000"/>
              </a:spcBef>
            </a:pPr>
            <a:r>
              <a:rPr lang="zh-CN" altLang="en-US" sz="2800" dirty="0">
                <a:solidFill>
                  <a:schemeClr val="tx1"/>
                </a:solidFill>
                <a:latin typeface="黑体" panose="02010600030101010101" pitchFamily="2" charset="-122"/>
                <a:ea typeface="黑体" panose="02010600030101010101" pitchFamily="2" charset="-122"/>
              </a:rPr>
              <a:t>（</a:t>
            </a:r>
            <a:r>
              <a:rPr lang="en-US" altLang="zh-CN" sz="2800">
                <a:solidFill>
                  <a:schemeClr val="tx1"/>
                </a:solidFill>
                <a:latin typeface="黑体" panose="02010600030101010101" pitchFamily="2" charset="-122"/>
                <a:ea typeface="黑体" panose="02010600030101010101" pitchFamily="2" charset="-122"/>
              </a:rPr>
              <a:t>1</a:t>
            </a:r>
            <a:r>
              <a:rPr lang="zh-CN" altLang="en-US" sz="2800">
                <a:solidFill>
                  <a:schemeClr val="tx1"/>
                </a:solidFill>
                <a:latin typeface="黑体" panose="02010600030101010101" pitchFamily="2" charset="-122"/>
                <a:ea typeface="黑体" panose="02010600030101010101" pitchFamily="2" charset="-122"/>
              </a:rPr>
              <a:t>）课文讲的是一位边疆建设者在旅途中向子女介绍生长在戈壁滩上的白杨。（    ）</a:t>
            </a:r>
          </a:p>
        </p:txBody>
      </p:sp>
      <p:sp>
        <p:nvSpPr>
          <p:cNvPr id="48133" name="文本框 48132"/>
          <p:cNvSpPr txBox="1"/>
          <p:nvPr/>
        </p:nvSpPr>
        <p:spPr>
          <a:xfrm>
            <a:off x="323850" y="3429000"/>
            <a:ext cx="8569325" cy="1117600"/>
          </a:xfrm>
          <a:prstGeom prst="rect">
            <a:avLst/>
          </a:prstGeom>
          <a:noFill/>
          <a:ln w="9525">
            <a:noFill/>
          </a:ln>
        </p:spPr>
        <p:txBody>
          <a:bodyPr>
            <a:spAutoFit/>
          </a:bodyPr>
          <a:lstStyle/>
          <a:p>
            <a:pPr fontAlgn="base">
              <a:lnSpc>
                <a:spcPct val="120000"/>
              </a:lnSpc>
              <a:spcBef>
                <a:spcPct val="50000"/>
              </a:spcBef>
            </a:pPr>
            <a:r>
              <a:rPr lang="zh-CN" altLang="en-US" sz="2800" dirty="0">
                <a:solidFill>
                  <a:schemeClr val="tx1"/>
                </a:solidFill>
                <a:latin typeface="黑体" panose="02010600030101010101" pitchFamily="2" charset="-122"/>
                <a:ea typeface="黑体" panose="02010600030101010101" pitchFamily="2" charset="-122"/>
              </a:rPr>
              <a:t>（</a:t>
            </a:r>
            <a:r>
              <a:rPr lang="en-US" altLang="zh-CN" sz="2800">
                <a:solidFill>
                  <a:schemeClr val="tx1"/>
                </a:solidFill>
                <a:latin typeface="黑体" panose="02010600030101010101" pitchFamily="2" charset="-122"/>
                <a:ea typeface="黑体" panose="02010600030101010101" pitchFamily="2" charset="-122"/>
              </a:rPr>
              <a:t>2</a:t>
            </a:r>
            <a:r>
              <a:rPr lang="zh-CN" altLang="en-US" sz="2800">
                <a:solidFill>
                  <a:schemeClr val="tx1"/>
                </a:solidFill>
                <a:latin typeface="黑体" panose="02010600030101010101" pitchFamily="2" charset="-122"/>
                <a:ea typeface="黑体" panose="02010600030101010101" pitchFamily="2" charset="-122"/>
              </a:rPr>
              <a:t>）课文表达了边疆建设者扎根边疆、建设边疆的志向。（       ）</a:t>
            </a:r>
          </a:p>
        </p:txBody>
      </p:sp>
      <p:sp>
        <p:nvSpPr>
          <p:cNvPr id="48134" name="文本框 48133"/>
          <p:cNvSpPr txBox="1"/>
          <p:nvPr/>
        </p:nvSpPr>
        <p:spPr>
          <a:xfrm>
            <a:off x="250825" y="4652963"/>
            <a:ext cx="8893175" cy="1630362"/>
          </a:xfrm>
          <a:prstGeom prst="rect">
            <a:avLst/>
          </a:prstGeom>
          <a:noFill/>
          <a:ln w="9525">
            <a:noFill/>
          </a:ln>
        </p:spPr>
        <p:txBody>
          <a:bodyPr>
            <a:spAutoFit/>
          </a:bodyPr>
          <a:lstStyle/>
          <a:p>
            <a:pPr fontAlgn="base">
              <a:lnSpc>
                <a:spcPct val="120000"/>
              </a:lnSpc>
              <a:spcBef>
                <a:spcPct val="50000"/>
              </a:spcBef>
            </a:pPr>
            <a:r>
              <a:rPr lang="zh-CN" altLang="en-US" sz="2800">
                <a:solidFill>
                  <a:schemeClr val="tx1"/>
                </a:solidFill>
                <a:latin typeface="黑体" panose="02010600030101010101" pitchFamily="2" charset="-122"/>
                <a:ea typeface="黑体" panose="02010600030101010101" pitchFamily="2" charset="-122"/>
              </a:rPr>
              <a:t> （</a:t>
            </a:r>
            <a:r>
              <a:rPr lang="en-US" altLang="zh-CN" sz="2800">
                <a:solidFill>
                  <a:schemeClr val="tx1"/>
                </a:solidFill>
                <a:latin typeface="黑体" panose="02010600030101010101" pitchFamily="2" charset="-122"/>
                <a:ea typeface="黑体" panose="02010600030101010101" pitchFamily="2" charset="-122"/>
              </a:rPr>
              <a:t>3</a:t>
            </a:r>
            <a:r>
              <a:rPr lang="zh-CN" altLang="en-US" sz="2800">
                <a:solidFill>
                  <a:schemeClr val="tx1"/>
                </a:solidFill>
                <a:latin typeface="黑体" panose="02010600030101010101" pitchFamily="2" charset="-122"/>
                <a:ea typeface="黑体" panose="02010600030101010101" pitchFamily="2" charset="-122"/>
              </a:rPr>
              <a:t>）课文通过一位边疆建设者在旅途中向子女介绍生长在戈壁滩上的白杨这件事，赞杨了边疆建设者扎根边疆、建设边疆的远大志向和无私奉献的精神。（     ）</a:t>
            </a:r>
          </a:p>
        </p:txBody>
      </p:sp>
      <p:sp>
        <p:nvSpPr>
          <p:cNvPr id="48135" name="文本框 48134"/>
          <p:cNvSpPr txBox="1"/>
          <p:nvPr/>
        </p:nvSpPr>
        <p:spPr>
          <a:xfrm>
            <a:off x="5003800" y="2708275"/>
            <a:ext cx="762000" cy="641350"/>
          </a:xfrm>
          <a:prstGeom prst="rect">
            <a:avLst/>
          </a:prstGeom>
          <a:noFill/>
          <a:ln w="9525">
            <a:noFill/>
          </a:ln>
        </p:spPr>
        <p:txBody>
          <a:bodyPr>
            <a:spAutoFit/>
          </a:bodyPr>
          <a:lstStyle/>
          <a:p>
            <a:pPr fontAlgn="base">
              <a:spcBef>
                <a:spcPct val="50000"/>
              </a:spcBef>
            </a:pPr>
            <a:r>
              <a:rPr lang="en-US" altLang="zh-CN" sz="3600">
                <a:solidFill>
                  <a:srgbClr val="FF0066"/>
                </a:solidFill>
                <a:latin typeface="黑体" panose="02010600030101010101" pitchFamily="2" charset="-122"/>
                <a:ea typeface="黑体" panose="02010600030101010101" pitchFamily="2" charset="-122"/>
              </a:rPr>
              <a:t>×</a:t>
            </a:r>
          </a:p>
        </p:txBody>
      </p:sp>
      <p:sp>
        <p:nvSpPr>
          <p:cNvPr id="48136" name="文本框 48135"/>
          <p:cNvSpPr txBox="1"/>
          <p:nvPr/>
        </p:nvSpPr>
        <p:spPr>
          <a:xfrm>
            <a:off x="1763713" y="3933825"/>
            <a:ext cx="838200" cy="641350"/>
          </a:xfrm>
          <a:prstGeom prst="rect">
            <a:avLst/>
          </a:prstGeom>
          <a:noFill/>
          <a:ln w="9525">
            <a:noFill/>
          </a:ln>
        </p:spPr>
        <p:txBody>
          <a:bodyPr>
            <a:spAutoFit/>
          </a:bodyPr>
          <a:lstStyle/>
          <a:p>
            <a:pPr fontAlgn="base">
              <a:spcBef>
                <a:spcPct val="50000"/>
              </a:spcBef>
            </a:pPr>
            <a:r>
              <a:rPr lang="en-US" altLang="zh-CN" sz="3600">
                <a:solidFill>
                  <a:srgbClr val="FF0066"/>
                </a:solidFill>
                <a:latin typeface="黑体" panose="02010600030101010101" pitchFamily="2" charset="-122"/>
                <a:ea typeface="黑体" panose="02010600030101010101" pitchFamily="2" charset="-122"/>
              </a:rPr>
              <a:t>×</a:t>
            </a:r>
          </a:p>
        </p:txBody>
      </p:sp>
      <p:sp>
        <p:nvSpPr>
          <p:cNvPr id="48137" name="文本框 48136"/>
          <p:cNvSpPr txBox="1"/>
          <p:nvPr/>
        </p:nvSpPr>
        <p:spPr>
          <a:xfrm>
            <a:off x="7772400" y="5697538"/>
            <a:ext cx="1371600" cy="1465262"/>
          </a:xfrm>
          <a:prstGeom prst="rect">
            <a:avLst/>
          </a:prstGeom>
          <a:noFill/>
          <a:ln w="9525">
            <a:noFill/>
          </a:ln>
        </p:spPr>
        <p:txBody>
          <a:bodyPr>
            <a:spAutoFit/>
          </a:bodyPr>
          <a:lstStyle/>
          <a:p>
            <a:pPr fontAlgn="base">
              <a:spcBef>
                <a:spcPct val="50000"/>
              </a:spcBef>
            </a:pPr>
            <a:r>
              <a:rPr lang="zh-CN" altLang="en-US" sz="3600">
                <a:solidFill>
                  <a:srgbClr val="FF0066"/>
                </a:solidFill>
                <a:latin typeface="黑体" panose="02010600030101010101" pitchFamily="2" charset="-122"/>
                <a:ea typeface="黑体" panose="02010600030101010101" pitchFamily="2" charset="-122"/>
              </a:rPr>
              <a:t>√</a:t>
            </a:r>
          </a:p>
          <a:p>
            <a:pPr fontAlgn="base">
              <a:spcBef>
                <a:spcPct val="50000"/>
              </a:spcBef>
            </a:pPr>
            <a:endParaRPr lang="zh-CN" altLang="en-US" sz="3600" b="0">
              <a:solidFill>
                <a:srgbClr val="FF0066"/>
              </a:solidFill>
              <a:latin typeface="黑体" panose="02010600030101010101" pitchFamily="2" charset="-122"/>
              <a:ea typeface="黑体" panose="02010600030101010101" pitchFamily="2" charset="-122"/>
            </a:endParaRPr>
          </a:p>
        </p:txBody>
      </p:sp>
      <p:sp>
        <p:nvSpPr>
          <p:cNvPr id="48139" name="文本框 48138"/>
          <p:cNvSpPr txBox="1"/>
          <p:nvPr/>
        </p:nvSpPr>
        <p:spPr>
          <a:xfrm>
            <a:off x="6948488" y="1484313"/>
            <a:ext cx="838200" cy="641350"/>
          </a:xfrm>
          <a:prstGeom prst="rect">
            <a:avLst/>
          </a:prstGeom>
          <a:noFill/>
          <a:ln w="9525">
            <a:noFill/>
          </a:ln>
        </p:spPr>
        <p:txBody>
          <a:bodyPr>
            <a:spAutoFit/>
          </a:bodyPr>
          <a:lstStyle/>
          <a:p>
            <a:pPr fontAlgn="base">
              <a:spcBef>
                <a:spcPct val="50000"/>
              </a:spcBef>
            </a:pPr>
            <a:r>
              <a:rPr lang="zh-CN" altLang="en-US" sz="3600">
                <a:solidFill>
                  <a:srgbClr val="FF0066"/>
                </a:solidFill>
                <a:latin typeface="黑体" panose="02010600030101010101" pitchFamily="2" charset="-122"/>
                <a:ea typeface="黑体" panose="02010600030101010101" pitchFamily="2" charset="-122"/>
              </a:rPr>
              <a:t>√</a:t>
            </a:r>
          </a:p>
        </p:txBody>
      </p:sp>
      <p:grpSp>
        <p:nvGrpSpPr>
          <p:cNvPr id="48140" name="组合 48139"/>
          <p:cNvGrpSpPr/>
          <p:nvPr/>
        </p:nvGrpSpPr>
        <p:grpSpPr>
          <a:xfrm>
            <a:off x="0" y="188913"/>
            <a:ext cx="3348038" cy="1079500"/>
            <a:chOff x="0" y="119"/>
            <a:chExt cx="2109" cy="680"/>
          </a:xfrm>
        </p:grpSpPr>
        <p:sp>
          <p:nvSpPr>
            <p:cNvPr id="48141"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课堂作业</a:t>
              </a:r>
            </a:p>
          </p:txBody>
        </p:sp>
        <p:pic>
          <p:nvPicPr>
            <p:cNvPr id="48142" name="图片 4"/>
            <p:cNvPicPr/>
            <p:nvPr/>
          </p:nvPicPr>
          <p:blipFill>
            <a:blip r:embed="rId2"/>
            <a:stretch>
              <a:fillRect/>
            </a:stretch>
          </p:blipFill>
          <p:spPr>
            <a:xfrm>
              <a:off x="0" y="119"/>
              <a:ext cx="975" cy="680"/>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arn(outHorizontal)">
                                      <p:cBhvr>
                                        <p:cTn id="7" dur="500"/>
                                        <p:tgtEl>
                                          <p:spTgt spid="481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barn(inHorizontal)">
                                      <p:cBhvr>
                                        <p:cTn id="12" dur="500"/>
                                        <p:tgtEl>
                                          <p:spTgt spid="481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8137"/>
                                        </p:tgtEl>
                                        <p:attrNameLst>
                                          <p:attrName>style.visibility</p:attrName>
                                        </p:attrNameLst>
                                      </p:cBhvr>
                                      <p:to>
                                        <p:strVal val="visible"/>
                                      </p:to>
                                    </p:set>
                                    <p:animEffect transition="in" filter="barn(inHorizontal)">
                                      <p:cBhvr>
                                        <p:cTn id="17"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P spid="48136" grpId="0" animBg="1"/>
      <p:bldP spid="48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矩形 63491"/>
          <p:cNvSpPr/>
          <p:nvPr/>
        </p:nvSpPr>
        <p:spPr>
          <a:xfrm>
            <a:off x="250825" y="1916113"/>
            <a:ext cx="8893175" cy="2838450"/>
          </a:xfrm>
          <a:prstGeom prst="rect">
            <a:avLst/>
          </a:prstGeom>
          <a:noFill/>
          <a:ln w="9525">
            <a:noFill/>
          </a:ln>
        </p:spPr>
        <p:txBody>
          <a:bodyPr>
            <a:spAutoFit/>
          </a:bodyPr>
          <a:lstStyle/>
          <a:p>
            <a:pPr fontAlgn="base"/>
            <a:r>
              <a:rPr lang="zh-CN" altLang="en-US" sz="3600" dirty="0">
                <a:solidFill>
                  <a:schemeClr val="tx1"/>
                </a:solidFill>
                <a:latin typeface="黑体" panose="02010600030101010101" pitchFamily="2" charset="-122"/>
                <a:ea typeface="黑体" panose="02010600030101010101" pitchFamily="2" charset="-122"/>
              </a:rPr>
              <a:t>晰 </a:t>
            </a:r>
            <a:r>
              <a:rPr lang="zh-CN" altLang="en-US" sz="3600" dirty="0">
                <a:solidFill>
                  <a:srgbClr val="FF0000"/>
                </a:solidFill>
                <a:latin typeface="黑体" panose="02010600030101010101" pitchFamily="2" charset="-122"/>
                <a:ea typeface="黑体" panose="02010600030101010101" pitchFamily="2" charset="-122"/>
              </a:rPr>
              <a:t>（</a:t>
            </a:r>
            <a:r>
              <a:rPr lang="en-US" altLang="zh-CN" sz="3600" err="1">
                <a:solidFill>
                  <a:srgbClr val="FF0000"/>
                </a:solidFill>
                <a:latin typeface="黑体" panose="02010600030101010101" pitchFamily="2" charset="-122"/>
                <a:ea typeface="黑体" panose="02010600030101010101" pitchFamily="2" charset="-122"/>
              </a:rPr>
              <a:t>xī</a:t>
            </a:r>
            <a:r>
              <a:rPr lang="zh-CN" altLang="en-US" sz="3600" dirty="0">
                <a:solidFill>
                  <a:srgbClr val="FF0000"/>
                </a:solidFill>
                <a:latin typeface="黑体" panose="02010600030101010101" pitchFamily="2" charset="-122"/>
                <a:ea typeface="黑体" panose="02010600030101010101" pitchFamily="2" charset="-122"/>
              </a:rPr>
              <a:t>）</a:t>
            </a:r>
            <a:r>
              <a:rPr lang="zh-CN" altLang="en-US" sz="3600" dirty="0">
                <a:solidFill>
                  <a:srgbClr val="FF33CC"/>
                </a:solidFill>
                <a:latin typeface="黑体" panose="02010600030101010101" pitchFamily="2" charset="-122"/>
                <a:ea typeface="黑体" panose="02010600030101010101" pitchFamily="2" charset="-122"/>
              </a:rPr>
              <a:t> </a:t>
            </a:r>
            <a:r>
              <a:rPr lang="zh-CN" altLang="en-US" sz="3600" dirty="0">
                <a:solidFill>
                  <a:srgbClr val="669900"/>
                </a:solidFill>
                <a:latin typeface="黑体" panose="02010600030101010101" pitchFamily="2" charset="-122"/>
                <a:ea typeface="黑体" panose="02010600030101010101" pitchFamily="2" charset="-122"/>
              </a:rPr>
              <a:t>（清晰） </a:t>
            </a:r>
            <a:r>
              <a:rPr lang="zh-CN" altLang="en-US" sz="3600" dirty="0">
                <a:solidFill>
                  <a:schemeClr val="tx1"/>
                </a:solidFill>
                <a:latin typeface="黑体" panose="02010600030101010101" pitchFamily="2" charset="-122"/>
                <a:ea typeface="黑体" panose="02010600030101010101" pitchFamily="2" charset="-122"/>
              </a:rPr>
              <a:t>伞</a:t>
            </a:r>
            <a:r>
              <a:rPr lang="zh-CN" altLang="en-US" sz="3600" dirty="0">
                <a:solidFill>
                  <a:srgbClr val="FF0000"/>
                </a:solidFill>
                <a:latin typeface="黑体" panose="02010600030101010101" pitchFamily="2" charset="-122"/>
                <a:ea typeface="黑体" panose="02010600030101010101" pitchFamily="2" charset="-122"/>
              </a:rPr>
              <a:t>（</a:t>
            </a:r>
            <a:r>
              <a:rPr lang="en-US" altLang="zh-CN" sz="3600" err="1">
                <a:solidFill>
                  <a:srgbClr val="FF0000"/>
                </a:solidFill>
                <a:latin typeface="黑体" panose="02010600030101010101" pitchFamily="2" charset="-122"/>
                <a:ea typeface="黑体" panose="02010600030101010101" pitchFamily="2" charset="-122"/>
              </a:rPr>
              <a:t>sǎn</a:t>
            </a:r>
            <a:r>
              <a:rPr lang="zh-CN" altLang="en-US" sz="3600" dirty="0">
                <a:solidFill>
                  <a:srgbClr val="FF0000"/>
                </a:solidFill>
                <a:latin typeface="黑体" panose="02010600030101010101" pitchFamily="2" charset="-122"/>
                <a:ea typeface="黑体" panose="02010600030101010101" pitchFamily="2" charset="-122"/>
              </a:rPr>
              <a:t>）</a:t>
            </a:r>
            <a:r>
              <a:rPr lang="zh-CN" altLang="en-US" sz="3600" dirty="0">
                <a:solidFill>
                  <a:srgbClr val="669900"/>
                </a:solidFill>
                <a:latin typeface="黑体" panose="02010600030101010101" pitchFamily="2" charset="-122"/>
                <a:ea typeface="黑体" panose="02010600030101010101" pitchFamily="2" charset="-122"/>
              </a:rPr>
              <a:t>（雨伞）</a:t>
            </a:r>
          </a:p>
          <a:p>
            <a:pPr fontAlgn="base"/>
            <a:endParaRPr lang="zh-CN" altLang="en-US" sz="3600" dirty="0">
              <a:solidFill>
                <a:schemeClr val="tx1"/>
              </a:solidFill>
              <a:latin typeface="黑体" panose="02010600030101010101" pitchFamily="2" charset="-122"/>
              <a:ea typeface="黑体" panose="02010600030101010101" pitchFamily="2" charset="-122"/>
            </a:endParaRPr>
          </a:p>
          <a:p>
            <a:pPr fontAlgn="base"/>
            <a:r>
              <a:rPr lang="zh-CN" altLang="en-US" sz="3600" dirty="0">
                <a:solidFill>
                  <a:schemeClr val="tx1"/>
                </a:solidFill>
                <a:latin typeface="黑体" panose="02010600030101010101" pitchFamily="2" charset="-122"/>
                <a:ea typeface="黑体" panose="02010600030101010101" pitchFamily="2" charset="-122"/>
              </a:rPr>
              <a:t>抚</a:t>
            </a:r>
            <a:r>
              <a:rPr lang="zh-CN" altLang="en-US" sz="3600" dirty="0">
                <a:solidFill>
                  <a:srgbClr val="FF0000"/>
                </a:solidFill>
                <a:latin typeface="黑体" panose="02010600030101010101" pitchFamily="2" charset="-122"/>
                <a:ea typeface="黑体" panose="02010600030101010101" pitchFamily="2" charset="-122"/>
              </a:rPr>
              <a:t>（</a:t>
            </a:r>
            <a:r>
              <a:rPr lang="en-US" altLang="zh-CN" sz="3600" err="1">
                <a:solidFill>
                  <a:srgbClr val="FF0000"/>
                </a:solidFill>
                <a:latin typeface="黑体" panose="02010600030101010101" pitchFamily="2" charset="-122"/>
                <a:ea typeface="黑体" panose="02010600030101010101" pitchFamily="2" charset="-122"/>
              </a:rPr>
              <a:t>fǔ</a:t>
            </a:r>
            <a:r>
              <a:rPr lang="zh-CN" altLang="en-US" sz="3600" dirty="0">
                <a:solidFill>
                  <a:srgbClr val="FF0000"/>
                </a:solidFill>
                <a:latin typeface="黑体" panose="02010600030101010101" pitchFamily="2" charset="-122"/>
                <a:ea typeface="黑体" panose="02010600030101010101" pitchFamily="2" charset="-122"/>
              </a:rPr>
              <a:t>）</a:t>
            </a:r>
            <a:r>
              <a:rPr lang="zh-CN" altLang="en-US" sz="3600" dirty="0">
                <a:solidFill>
                  <a:srgbClr val="669900"/>
                </a:solidFill>
                <a:latin typeface="黑体" panose="02010600030101010101" pitchFamily="2" charset="-122"/>
                <a:ea typeface="黑体" panose="02010600030101010101" pitchFamily="2" charset="-122"/>
              </a:rPr>
              <a:t>（抚摩）</a:t>
            </a:r>
            <a:r>
              <a:rPr lang="zh-CN" altLang="en-US" sz="3600" dirty="0">
                <a:solidFill>
                  <a:srgbClr val="0066FF"/>
                </a:solidFill>
                <a:latin typeface="黑体" panose="02010600030101010101" pitchFamily="2" charset="-122"/>
                <a:ea typeface="黑体" panose="02010600030101010101" pitchFamily="2" charset="-122"/>
              </a:rPr>
              <a:t>   </a:t>
            </a:r>
            <a:r>
              <a:rPr lang="zh-CN" altLang="en-US" sz="3600" dirty="0">
                <a:solidFill>
                  <a:schemeClr val="tx1"/>
                </a:solidFill>
                <a:latin typeface="黑体" panose="02010600030101010101" pitchFamily="2" charset="-122"/>
                <a:ea typeface="黑体" panose="02010600030101010101" pitchFamily="2" charset="-122"/>
              </a:rPr>
              <a:t>绍</a:t>
            </a:r>
            <a:r>
              <a:rPr lang="zh-CN" altLang="en-US" sz="3600" dirty="0">
                <a:solidFill>
                  <a:srgbClr val="FF0000"/>
                </a:solidFill>
                <a:latin typeface="黑体" panose="02010600030101010101" pitchFamily="2" charset="-122"/>
                <a:ea typeface="黑体" panose="02010600030101010101" pitchFamily="2" charset="-122"/>
              </a:rPr>
              <a:t>（</a:t>
            </a:r>
            <a:r>
              <a:rPr lang="en-US" altLang="zh-CN" sz="3600" err="1">
                <a:solidFill>
                  <a:srgbClr val="FF0000"/>
                </a:solidFill>
                <a:latin typeface="黑体" panose="02010600030101010101" pitchFamily="2" charset="-122"/>
                <a:ea typeface="黑体" panose="02010600030101010101" pitchFamily="2" charset="-122"/>
              </a:rPr>
              <a:t>sh</a:t>
            </a:r>
            <a:r>
              <a:rPr lang="en-US" altLang="zh-CN" sz="3600" err="1">
                <a:solidFill>
                  <a:srgbClr val="FF0000"/>
                </a:solidFill>
                <a:latin typeface="宋体" panose="02010600030101010101" pitchFamily="2" charset="-122"/>
                <a:ea typeface="黑体" panose="02010600030101010101" pitchFamily="2" charset="-122"/>
              </a:rPr>
              <a:t>à</a:t>
            </a:r>
            <a:r>
              <a:rPr lang="en-US" altLang="zh-CN" sz="3600" err="1">
                <a:solidFill>
                  <a:srgbClr val="FF0000"/>
                </a:solidFill>
                <a:latin typeface="黑体" panose="02010600030101010101" pitchFamily="2" charset="-122"/>
                <a:ea typeface="黑体" panose="02010600030101010101" pitchFamily="2" charset="-122"/>
              </a:rPr>
              <a:t>o</a:t>
            </a:r>
            <a:r>
              <a:rPr lang="zh-CN" altLang="en-US" sz="3600" dirty="0">
                <a:solidFill>
                  <a:srgbClr val="FF0000"/>
                </a:solidFill>
                <a:latin typeface="黑体" panose="02010600030101010101" pitchFamily="2" charset="-122"/>
                <a:ea typeface="黑体" panose="02010600030101010101" pitchFamily="2" charset="-122"/>
              </a:rPr>
              <a:t>）</a:t>
            </a:r>
            <a:r>
              <a:rPr lang="zh-CN" altLang="en-US" sz="3600" dirty="0">
                <a:solidFill>
                  <a:srgbClr val="669900"/>
                </a:solidFill>
                <a:latin typeface="黑体" panose="02010600030101010101" pitchFamily="2" charset="-122"/>
                <a:ea typeface="黑体" panose="02010600030101010101" pitchFamily="2" charset="-122"/>
              </a:rPr>
              <a:t>（介绍）</a:t>
            </a:r>
          </a:p>
          <a:p>
            <a:pPr fontAlgn="base"/>
            <a:endParaRPr lang="zh-CN" altLang="en-US" sz="3600" dirty="0">
              <a:solidFill>
                <a:srgbClr val="0066FF"/>
              </a:solidFill>
              <a:latin typeface="黑体" panose="02010600030101010101" pitchFamily="2" charset="-122"/>
              <a:ea typeface="黑体" panose="02010600030101010101" pitchFamily="2" charset="-122"/>
            </a:endParaRPr>
          </a:p>
          <a:p>
            <a:pPr fontAlgn="base"/>
            <a:r>
              <a:rPr lang="zh-CN" altLang="en-US" sz="3600" dirty="0">
                <a:solidFill>
                  <a:schemeClr val="tx1"/>
                </a:solidFill>
                <a:latin typeface="黑体" panose="02010600030101010101" pitchFamily="2" charset="-122"/>
                <a:ea typeface="黑体" panose="02010600030101010101" pitchFamily="2" charset="-122"/>
              </a:rPr>
              <a:t>疆</a:t>
            </a:r>
            <a:r>
              <a:rPr lang="zh-CN" altLang="en-US" sz="3600" dirty="0">
                <a:solidFill>
                  <a:srgbClr val="FF0000"/>
                </a:solidFill>
                <a:latin typeface="黑体" panose="02010600030101010101" pitchFamily="2" charset="-122"/>
                <a:ea typeface="黑体" panose="02010600030101010101" pitchFamily="2" charset="-122"/>
              </a:rPr>
              <a:t>（</a:t>
            </a:r>
            <a:r>
              <a:rPr lang="en-US" altLang="zh-CN" sz="3600" err="1">
                <a:solidFill>
                  <a:srgbClr val="FF0000"/>
                </a:solidFill>
                <a:latin typeface="黑体" panose="02010600030101010101" pitchFamily="2" charset="-122"/>
                <a:ea typeface="黑体" panose="02010600030101010101" pitchFamily="2" charset="-122"/>
              </a:rPr>
              <a:t>jiāng</a:t>
            </a:r>
            <a:r>
              <a:rPr lang="zh-CN" altLang="en-US" sz="3600" dirty="0">
                <a:solidFill>
                  <a:srgbClr val="FF0000"/>
                </a:solidFill>
                <a:latin typeface="黑体" panose="02010600030101010101" pitchFamily="2" charset="-122"/>
                <a:ea typeface="黑体" panose="02010600030101010101" pitchFamily="2" charset="-122"/>
              </a:rPr>
              <a:t>）</a:t>
            </a:r>
            <a:r>
              <a:rPr lang="zh-CN" altLang="en-US" sz="3600" dirty="0">
                <a:solidFill>
                  <a:srgbClr val="669900"/>
                </a:solidFill>
                <a:latin typeface="黑体" panose="02010600030101010101" pitchFamily="2" charset="-122"/>
                <a:ea typeface="黑体" panose="02010600030101010101" pitchFamily="2" charset="-122"/>
              </a:rPr>
              <a:t>（新疆）</a:t>
            </a:r>
            <a:r>
              <a:rPr lang="zh-CN" altLang="en-US" sz="3600" dirty="0">
                <a:solidFill>
                  <a:schemeClr val="tx1"/>
                </a:solidFill>
                <a:latin typeface="黑体" panose="02010600030101010101" pitchFamily="2" charset="-122"/>
                <a:ea typeface="黑体" panose="02010600030101010101" pitchFamily="2" charset="-122"/>
              </a:rPr>
              <a:t> 陷</a:t>
            </a:r>
            <a:r>
              <a:rPr lang="zh-CN" altLang="en-US" sz="3600" dirty="0">
                <a:solidFill>
                  <a:srgbClr val="FF0000"/>
                </a:solidFill>
                <a:latin typeface="黑体" panose="02010600030101010101" pitchFamily="2" charset="-122"/>
                <a:ea typeface="黑体" panose="02010600030101010101" pitchFamily="2" charset="-122"/>
              </a:rPr>
              <a:t>（</a:t>
            </a:r>
            <a:r>
              <a:rPr lang="en-US" altLang="zh-CN" sz="3600" err="1">
                <a:solidFill>
                  <a:srgbClr val="FF0000"/>
                </a:solidFill>
                <a:latin typeface="黑体" panose="02010600030101010101" pitchFamily="2" charset="-122"/>
                <a:ea typeface="黑体" panose="02010600030101010101" pitchFamily="2" charset="-122"/>
              </a:rPr>
              <a:t>xi</a:t>
            </a:r>
            <a:r>
              <a:rPr lang="en-US" altLang="zh-CN" sz="3600" err="1">
                <a:solidFill>
                  <a:srgbClr val="FF0000"/>
                </a:solidFill>
                <a:latin typeface="宋体" panose="02010600030101010101" pitchFamily="2" charset="-122"/>
                <a:ea typeface="黑体" panose="02010600030101010101" pitchFamily="2" charset="-122"/>
              </a:rPr>
              <a:t>à</a:t>
            </a:r>
            <a:r>
              <a:rPr lang="en-US" altLang="zh-CN" sz="3600" err="1">
                <a:solidFill>
                  <a:srgbClr val="FF0000"/>
                </a:solidFill>
                <a:latin typeface="黑体" panose="02010600030101010101" pitchFamily="2" charset="-122"/>
                <a:ea typeface="黑体" panose="02010600030101010101" pitchFamily="2" charset="-122"/>
              </a:rPr>
              <a:t>n</a:t>
            </a:r>
            <a:r>
              <a:rPr lang="zh-CN" altLang="en-US" sz="3600" dirty="0">
                <a:solidFill>
                  <a:srgbClr val="FF0000"/>
                </a:solidFill>
                <a:latin typeface="黑体" panose="02010600030101010101" pitchFamily="2" charset="-122"/>
                <a:ea typeface="黑体" panose="02010600030101010101" pitchFamily="2" charset="-122"/>
              </a:rPr>
              <a:t>）</a:t>
            </a:r>
            <a:r>
              <a:rPr lang="zh-CN" altLang="en-US" sz="3600" dirty="0">
                <a:solidFill>
                  <a:srgbClr val="669900"/>
                </a:solidFill>
                <a:latin typeface="黑体" panose="02010600030101010101" pitchFamily="2" charset="-122"/>
                <a:ea typeface="黑体" panose="02010600030101010101" pitchFamily="2" charset="-122"/>
              </a:rPr>
              <a:t>（陷入）</a:t>
            </a:r>
            <a:endParaRPr lang="zh-CN" altLang="en-US" sz="3600" dirty="0">
              <a:solidFill>
                <a:schemeClr val="tx1"/>
              </a:solidFill>
              <a:latin typeface="黑体" panose="02010600030101010101" pitchFamily="2" charset="-122"/>
              <a:ea typeface="黑体" panose="02010600030101010101" pitchFamily="2" charset="-122"/>
            </a:endParaRPr>
          </a:p>
        </p:txBody>
      </p:sp>
      <p:grpSp>
        <p:nvGrpSpPr>
          <p:cNvPr id="63494" name="组合 63493"/>
          <p:cNvGrpSpPr/>
          <p:nvPr/>
        </p:nvGrpSpPr>
        <p:grpSpPr>
          <a:xfrm>
            <a:off x="0" y="188913"/>
            <a:ext cx="3348038" cy="1079500"/>
            <a:chOff x="0" y="119"/>
            <a:chExt cx="2109" cy="680"/>
          </a:xfrm>
        </p:grpSpPr>
        <p:sp>
          <p:nvSpPr>
            <p:cNvPr id="63495"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字词积累</a:t>
              </a:r>
            </a:p>
          </p:txBody>
        </p:sp>
        <p:pic>
          <p:nvPicPr>
            <p:cNvPr id="63496" name="图片 4"/>
            <p:cNvPicPr/>
            <p:nvPr/>
          </p:nvPicPr>
          <p:blipFill>
            <a:blip r:embed="rId2"/>
            <a:stretch>
              <a:fillRect/>
            </a:stretch>
          </p:blipFill>
          <p:spPr>
            <a:xfrm>
              <a:off x="0" y="119"/>
              <a:ext cx="975" cy="680"/>
            </a:xfrm>
            <a:prstGeom prst="rect">
              <a:avLst/>
            </a:prstGeom>
            <a:noFill/>
            <a:ln w="9525">
              <a:noFill/>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14337"/>
          <p:cNvSpPr txBox="1"/>
          <p:nvPr/>
        </p:nvSpPr>
        <p:spPr>
          <a:xfrm>
            <a:off x="1403350" y="981075"/>
            <a:ext cx="6911975" cy="3551238"/>
          </a:xfrm>
          <a:prstGeom prst="rect">
            <a:avLst/>
          </a:prstGeom>
          <a:noFill/>
          <a:ln w="9525">
            <a:noFill/>
          </a:ln>
        </p:spPr>
        <p:txBody>
          <a:bodyPr>
            <a:spAutoFit/>
          </a:bodyPr>
          <a:lstStyle/>
          <a:p>
            <a:pPr fontAlgn="base">
              <a:lnSpc>
                <a:spcPct val="120000"/>
              </a:lnSpc>
              <a:spcBef>
                <a:spcPct val="50000"/>
              </a:spcBef>
            </a:pPr>
            <a:r>
              <a:rPr lang="zh-CN" altLang="en-US" sz="3600" dirty="0">
                <a:solidFill>
                  <a:schemeClr val="tx1"/>
                </a:solidFill>
                <a:latin typeface="黑体" panose="02010600030101010101" pitchFamily="2" charset="-122"/>
                <a:ea typeface="黑体" panose="02010600030101010101" pitchFamily="2" charset="-122"/>
              </a:rPr>
              <a:t>戈壁      插嘴     分辩  </a:t>
            </a:r>
          </a:p>
          <a:p>
            <a:pPr fontAlgn="base">
              <a:lnSpc>
                <a:spcPct val="120000"/>
              </a:lnSpc>
              <a:spcBef>
                <a:spcPct val="50000"/>
              </a:spcBef>
            </a:pP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清</a:t>
            </a:r>
            <a:r>
              <a:rPr lang="zh-CN" altLang="en-US" sz="3600" dirty="0">
                <a:solidFill>
                  <a:srgbClr val="CC00CC"/>
                </a:solidFill>
                <a:latin typeface="黑体" panose="02010600030101010101" pitchFamily="2" charset="-122"/>
                <a:ea typeface="黑体" panose="02010600030101010101" pitchFamily="2" charset="-122"/>
                <a:sym typeface="Arial" panose="02080604020202020204" pitchFamily="34" charset="0"/>
              </a:rPr>
              <a:t>晰</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      大</a:t>
            </a:r>
            <a:r>
              <a:rPr lang="zh-CN" altLang="en-US" sz="3600" dirty="0">
                <a:solidFill>
                  <a:srgbClr val="CC00CC"/>
                </a:solidFill>
                <a:latin typeface="黑体" panose="02010600030101010101" pitchFamily="2" charset="-122"/>
                <a:ea typeface="黑体" panose="02010600030101010101" pitchFamily="2" charset="-122"/>
                <a:sym typeface="Arial" panose="02080604020202020204" pitchFamily="34" charset="0"/>
              </a:rPr>
              <a:t>伞</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  </a:t>
            </a:r>
            <a:r>
              <a:rPr lang="en-US" altLang="zh-CN" sz="3600">
                <a:solidFill>
                  <a:schemeClr val="tx1"/>
                </a:solidFill>
                <a:latin typeface="黑体" panose="02010600030101010101" pitchFamily="2" charset="-122"/>
                <a:ea typeface="黑体" panose="02010600030101010101" pitchFamily="2" charset="-122"/>
                <a:sym typeface="Arial" panose="02080604020202020204" pitchFamily="34" charset="0"/>
              </a:rPr>
              <a:t>   </a:t>
            </a:r>
            <a:r>
              <a:rPr lang="zh-CN" altLang="en-US" sz="3600" dirty="0">
                <a:solidFill>
                  <a:srgbClr val="CC00CC"/>
                </a:solidFill>
                <a:latin typeface="黑体" panose="02010600030101010101" pitchFamily="2" charset="-122"/>
                <a:ea typeface="黑体" panose="02010600030101010101" pitchFamily="2" charset="-122"/>
                <a:sym typeface="Arial" panose="02080604020202020204" pitchFamily="34" charset="0"/>
              </a:rPr>
              <a:t>抚</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摸  </a:t>
            </a:r>
            <a:endParaRPr lang="en-US" altLang="zh-CN" sz="3600">
              <a:solidFill>
                <a:schemeClr val="tx1"/>
              </a:solidFill>
              <a:latin typeface="黑体" panose="02010600030101010101" pitchFamily="2" charset="-122"/>
              <a:ea typeface="黑体" panose="02010600030101010101" pitchFamily="2" charset="-122"/>
              <a:sym typeface="Arial" panose="02080604020202020204" pitchFamily="34" charset="0"/>
            </a:endParaRPr>
          </a:p>
          <a:p>
            <a:pPr fontAlgn="base">
              <a:lnSpc>
                <a:spcPct val="120000"/>
              </a:lnSpc>
              <a:spcBef>
                <a:spcPct val="50000"/>
              </a:spcBef>
            </a:pP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介</a:t>
            </a:r>
            <a:r>
              <a:rPr lang="zh-CN" altLang="en-US" sz="3600" dirty="0">
                <a:solidFill>
                  <a:srgbClr val="CC00CC"/>
                </a:solidFill>
                <a:latin typeface="黑体" panose="02010600030101010101" pitchFamily="2" charset="-122"/>
                <a:ea typeface="黑体" panose="02010600030101010101" pitchFamily="2" charset="-122"/>
                <a:sym typeface="Arial" panose="02080604020202020204" pitchFamily="34" charset="0"/>
              </a:rPr>
              <a:t>绍</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  </a:t>
            </a:r>
            <a:r>
              <a:rPr lang="en-US" altLang="zh-CN" sz="3600">
                <a:solidFill>
                  <a:schemeClr val="tx1"/>
                </a:solidFill>
                <a:latin typeface="黑体" panose="02010600030101010101" pitchFamily="2" charset="-122"/>
                <a:ea typeface="黑体" panose="02010600030101010101" pitchFamily="2" charset="-122"/>
                <a:sym typeface="Arial" panose="02080604020202020204" pitchFamily="34" charset="0"/>
              </a:rPr>
              <a:t>    </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边</a:t>
            </a:r>
            <a:r>
              <a:rPr lang="zh-CN" altLang="en-US" sz="3600" dirty="0">
                <a:solidFill>
                  <a:srgbClr val="CC00CC"/>
                </a:solidFill>
                <a:latin typeface="黑体" panose="02010600030101010101" pitchFamily="2" charset="-122"/>
                <a:ea typeface="黑体" panose="02010600030101010101" pitchFamily="2" charset="-122"/>
                <a:sym typeface="Arial" panose="02080604020202020204" pitchFamily="34" charset="0"/>
              </a:rPr>
              <a:t>疆</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  </a:t>
            </a:r>
            <a:r>
              <a:rPr lang="en-US" altLang="zh-CN" sz="3600">
                <a:solidFill>
                  <a:schemeClr val="tx1"/>
                </a:solidFill>
                <a:latin typeface="黑体" panose="02010600030101010101" pitchFamily="2" charset="-122"/>
                <a:ea typeface="黑体" panose="02010600030101010101" pitchFamily="2" charset="-122"/>
                <a:sym typeface="Arial" panose="02080604020202020204" pitchFamily="34" charset="0"/>
              </a:rPr>
              <a:t>   </a:t>
            </a:r>
            <a:r>
              <a:rPr lang="zh-CN" altLang="en-US" sz="3600" dirty="0">
                <a:solidFill>
                  <a:srgbClr val="CC00CC"/>
                </a:solidFill>
                <a:latin typeface="黑体" panose="02010600030101010101" pitchFamily="2" charset="-122"/>
                <a:ea typeface="黑体" panose="02010600030101010101" pitchFamily="2" charset="-122"/>
                <a:sym typeface="Arial" panose="02080604020202020204" pitchFamily="34" charset="0"/>
              </a:rPr>
              <a:t>陷</a:t>
            </a: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入</a:t>
            </a:r>
            <a:r>
              <a:rPr lang="en-US" altLang="zh-CN" sz="3600">
                <a:solidFill>
                  <a:schemeClr val="tx1"/>
                </a:solidFill>
                <a:latin typeface="黑体" panose="02010600030101010101" pitchFamily="2" charset="-122"/>
                <a:ea typeface="黑体" panose="02010600030101010101" pitchFamily="2" charset="-122"/>
                <a:sym typeface="Arial" panose="02080604020202020204" pitchFamily="34" charset="0"/>
              </a:rPr>
              <a:t> </a:t>
            </a:r>
          </a:p>
          <a:p>
            <a:pPr fontAlgn="base">
              <a:lnSpc>
                <a:spcPct val="120000"/>
              </a:lnSpc>
              <a:spcBef>
                <a:spcPct val="50000"/>
              </a:spcBef>
            </a:pPr>
            <a:r>
              <a:rPr lang="zh-CN" altLang="en-US" sz="3600" dirty="0">
                <a:solidFill>
                  <a:schemeClr val="tx1"/>
                </a:solidFill>
                <a:latin typeface="黑体" panose="02010600030101010101" pitchFamily="2" charset="-122"/>
                <a:ea typeface="黑体" panose="02010600030101010101" pitchFamily="2" charset="-122"/>
                <a:sym typeface="Arial" panose="02080604020202020204" pitchFamily="34" charset="0"/>
              </a:rPr>
              <a:t>浑黄一体      高大挺秀  </a:t>
            </a:r>
            <a:endParaRPr lang="en-US" altLang="zh-CN" sz="3600">
              <a:solidFill>
                <a:schemeClr val="tx1"/>
              </a:solidFill>
              <a:latin typeface="黑体" panose="02010600030101010101" pitchFamily="2" charset="-122"/>
              <a:ea typeface="黑体" panose="02010600030101010101" pitchFamily="2" charset="-122"/>
              <a:sym typeface="Arial" panose="02080604020202020204" pitchFamily="34" charset="0"/>
            </a:endParaRPr>
          </a:p>
        </p:txBody>
      </p:sp>
      <p:pic>
        <p:nvPicPr>
          <p:cNvPr id="14342" name="图片 14341" descr="老师2"/>
          <p:cNvPicPr>
            <a:picLocks noChangeAspect="1"/>
          </p:cNvPicPr>
          <p:nvPr/>
        </p:nvPicPr>
        <p:blipFill>
          <a:blip r:embed="rId2">
            <a:clrChange>
              <a:clrFrom>
                <a:srgbClr val="FFFFFF"/>
              </a:clrFrom>
              <a:clrTo>
                <a:srgbClr val="FFFFFF">
                  <a:alpha val="0"/>
                </a:srgbClr>
              </a:clrTo>
            </a:clrChange>
          </a:blip>
          <a:srcRect l="20958"/>
          <a:stretch>
            <a:fillRect/>
          </a:stretch>
        </p:blipFill>
        <p:spPr>
          <a:xfrm>
            <a:off x="0" y="4481513"/>
            <a:ext cx="2700338" cy="23764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8" name="组合 113667"/>
          <p:cNvGrpSpPr/>
          <p:nvPr/>
        </p:nvGrpSpPr>
        <p:grpSpPr>
          <a:xfrm>
            <a:off x="0" y="188913"/>
            <a:ext cx="3348038" cy="1079500"/>
            <a:chOff x="0" y="119"/>
            <a:chExt cx="2109" cy="680"/>
          </a:xfrm>
        </p:grpSpPr>
        <p:sp>
          <p:nvSpPr>
            <p:cNvPr id="113669"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整体感知</a:t>
              </a:r>
            </a:p>
          </p:txBody>
        </p:sp>
        <p:pic>
          <p:nvPicPr>
            <p:cNvPr id="113670" name="图片 4"/>
            <p:cNvPicPr/>
            <p:nvPr/>
          </p:nvPicPr>
          <p:blipFill>
            <a:blip r:embed="rId3"/>
            <a:stretch>
              <a:fillRect/>
            </a:stretch>
          </p:blipFill>
          <p:spPr>
            <a:xfrm>
              <a:off x="0" y="119"/>
              <a:ext cx="975" cy="680"/>
            </a:xfrm>
            <a:prstGeom prst="rect">
              <a:avLst/>
            </a:prstGeom>
            <a:noFill/>
            <a:ln w="9525">
              <a:noFill/>
            </a:ln>
          </p:spPr>
        </p:pic>
      </p:grpSp>
      <p:pic>
        <p:nvPicPr>
          <p:cNvPr id="113671" name="图片 113670" descr="电视"/>
          <p:cNvPicPr>
            <a:picLocks noChangeAspect="1"/>
          </p:cNvPicPr>
          <p:nvPr/>
        </p:nvPicPr>
        <p:blipFill>
          <a:blip r:embed="rId4">
            <a:clrChange>
              <a:clrFrom>
                <a:srgbClr val="000000"/>
              </a:clrFrom>
              <a:clrTo>
                <a:srgbClr val="000000">
                  <a:alpha val="0"/>
                </a:srgbClr>
              </a:clrTo>
            </a:clrChange>
          </a:blip>
          <a:srcRect l="3551" t="4483" b="1352"/>
          <a:stretch>
            <a:fillRect/>
          </a:stretch>
        </p:blipFill>
        <p:spPr>
          <a:xfrm>
            <a:off x="611188" y="2205038"/>
            <a:ext cx="7921625" cy="4578350"/>
          </a:xfrm>
          <a:prstGeom prst="rect">
            <a:avLst/>
          </a:prstGeom>
          <a:noFill/>
          <a:ln w="9525">
            <a:noFill/>
          </a:ln>
        </p:spPr>
      </p:pic>
      <p:sp>
        <p:nvSpPr>
          <p:cNvPr id="113672" name="Text Box 8"/>
          <p:cNvSpPr txBox="1"/>
          <p:nvPr/>
        </p:nvSpPr>
        <p:spPr>
          <a:xfrm>
            <a:off x="377825" y="1577975"/>
            <a:ext cx="8766175" cy="579438"/>
          </a:xfrm>
          <a:prstGeom prst="rect">
            <a:avLst/>
          </a:prstGeom>
          <a:noFill/>
          <a:ln w="9525">
            <a:noFill/>
          </a:ln>
        </p:spPr>
        <p:txBody>
          <a:bodyPr>
            <a:spAutoFit/>
          </a:bodyPr>
          <a:lstStyle/>
          <a:p>
            <a:pPr fontAlgn="base">
              <a:spcBef>
                <a:spcPct val="50000"/>
              </a:spcBef>
            </a:pPr>
            <a:r>
              <a:rPr lang="en-US" altLang="zh-CN" sz="3200">
                <a:solidFill>
                  <a:schemeClr val="tx1"/>
                </a:solidFill>
                <a:latin typeface="黑体" panose="02010600030101010101" pitchFamily="2" charset="-122"/>
                <a:ea typeface="黑体" panose="02010600030101010101" pitchFamily="2" charset="-122"/>
              </a:rPr>
              <a:t>1</a:t>
            </a:r>
            <a:r>
              <a:rPr lang="zh-CN" altLang="en-US" sz="3200" dirty="0">
                <a:solidFill>
                  <a:schemeClr val="tx1"/>
                </a:solidFill>
                <a:latin typeface="黑体" panose="02010600030101010101" pitchFamily="2" charset="-122"/>
                <a:ea typeface="黑体" panose="02010600030101010101" pitchFamily="2" charset="-122"/>
              </a:rPr>
              <a:t>、朗读课文，体会本文感情基调。</a:t>
            </a:r>
          </a:p>
        </p:txBody>
      </p:sp>
      <p:pic>
        <p:nvPicPr>
          <p:cNvPr id="113674" name="3白杨.wmv">
            <a:hlinkClick r:id="" action="ppaction://media"/>
          </p:cNvPr>
          <p:cNvPicPr>
            <a:picLocks noRot="1" noChangeAspect="1"/>
          </p:cNvPicPr>
          <p:nvPr>
            <a:videoFile r:link="rId1"/>
            <p:extLst>
              <p:ext uri="{DAA4B4D4-6D71-4841-9C94-3DE7FCFB9230}">
                <p14:media xmlns:p14="http://schemas.microsoft.com/office/powerpoint/2010/main" xmlns="" r:link="rId5"/>
              </p:ext>
            </p:extLst>
          </p:nvPr>
        </p:nvPicPr>
        <p:blipFill>
          <a:blip r:embed="rId6" cstate="print"/>
          <a:stretch>
            <a:fillRect/>
          </a:stretch>
        </p:blipFill>
        <p:spPr>
          <a:xfrm>
            <a:off x="3059113" y="3068638"/>
            <a:ext cx="4824412" cy="2874962"/>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367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3674"/>
                                        </p:tgtEl>
                                      </p:cBhvr>
                                    </p:cmd>
                                  </p:childTnLst>
                                </p:cTn>
                              </p:par>
                            </p:childTnLst>
                          </p:cTn>
                        </p:par>
                      </p:childTnLst>
                    </p:cTn>
                  </p:par>
                </p:childTnLst>
              </p:cTn>
              <p:nextCondLst>
                <p:cond evt="onClick" delay="0">
                  <p:tgtEl>
                    <p:spTgt spid="11367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1367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文本框 3"/>
          <p:cNvSpPr txBox="1">
            <a:spLocks noChangeArrowheads="1"/>
          </p:cNvSpPr>
          <p:nvPr/>
        </p:nvSpPr>
        <p:spPr bwMode="auto">
          <a:xfrm>
            <a:off x="1169194" y="1494235"/>
            <a:ext cx="615076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zh-CN" sz="2100" b="0" dirty="0">
                <a:solidFill>
                  <a:prstClr val="black"/>
                </a:solidFill>
              </a:rPr>
              <a:t>教材版本：人教版</a:t>
            </a:r>
            <a:r>
              <a:rPr lang="zh-CN" altLang="en-US" sz="2100" b="0" dirty="0">
                <a:solidFill>
                  <a:prstClr val="black"/>
                </a:solidFill>
              </a:rPr>
              <a:t>五</a:t>
            </a:r>
            <a:r>
              <a:rPr lang="zh-CN" altLang="zh-CN" sz="2100" b="0" dirty="0">
                <a:solidFill>
                  <a:prstClr val="black"/>
                </a:solidFill>
              </a:rPr>
              <a:t>年级语</a:t>
            </a:r>
            <a:r>
              <a:rPr lang="zh-CN" altLang="en-US" sz="2100" b="0" dirty="0">
                <a:solidFill>
                  <a:prstClr val="black"/>
                </a:solidFill>
              </a:rPr>
              <a:t>文</a:t>
            </a:r>
            <a:r>
              <a:rPr lang="zh-CN" altLang="zh-CN" sz="2100" b="0" dirty="0">
                <a:solidFill>
                  <a:prstClr val="black"/>
                </a:solidFill>
              </a:rPr>
              <a:t>课本</a:t>
            </a:r>
            <a:r>
              <a:rPr lang="zh-CN" altLang="en-US" sz="2100" b="0" dirty="0">
                <a:solidFill>
                  <a:prstClr val="black"/>
                </a:solidFill>
              </a:rPr>
              <a:t>下</a:t>
            </a:r>
            <a:r>
              <a:rPr lang="zh-CN" altLang="zh-CN" sz="2100" b="0" dirty="0">
                <a:solidFill>
                  <a:prstClr val="black"/>
                </a:solidFill>
              </a:rPr>
              <a:t>册</a:t>
            </a:r>
          </a:p>
        </p:txBody>
      </p:sp>
      <p:sp>
        <p:nvSpPr>
          <p:cNvPr id="9220" name="文本框 4"/>
          <p:cNvSpPr txBox="1">
            <a:spLocks noChangeArrowheads="1"/>
          </p:cNvSpPr>
          <p:nvPr/>
        </p:nvSpPr>
        <p:spPr bwMode="auto">
          <a:xfrm>
            <a:off x="1327548" y="2630091"/>
            <a:ext cx="620672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zh-CN" sz="3000" b="0" dirty="0">
                <a:solidFill>
                  <a:prstClr val="black"/>
                </a:solidFill>
              </a:rPr>
              <a:t>录课单元：</a:t>
            </a:r>
            <a:r>
              <a:rPr lang="zh-CN" altLang="en-US" sz="3000" b="0" dirty="0">
                <a:solidFill>
                  <a:prstClr val="black"/>
                </a:solidFill>
              </a:rPr>
              <a:t>第一单元  </a:t>
            </a:r>
            <a:r>
              <a:rPr lang="en-US" altLang="zh-CN" sz="3000" b="0" dirty="0">
                <a:solidFill>
                  <a:prstClr val="black"/>
                </a:solidFill>
              </a:rPr>
              <a:t>3 </a:t>
            </a:r>
            <a:r>
              <a:rPr lang="zh-CN" altLang="en-US" sz="3000" b="0" dirty="0">
                <a:solidFill>
                  <a:prstClr val="black"/>
                </a:solidFill>
              </a:rPr>
              <a:t>白杨</a:t>
            </a:r>
            <a:endParaRPr lang="en-US" altLang="zh-CN" sz="3000" b="0" dirty="0">
              <a:solidFill>
                <a:prstClr val="black"/>
              </a:solidFill>
            </a:endParaRPr>
          </a:p>
        </p:txBody>
      </p:sp>
      <p:sp>
        <p:nvSpPr>
          <p:cNvPr id="9221" name="文本框 5"/>
          <p:cNvSpPr txBox="1">
            <a:spLocks noChangeArrowheads="1"/>
          </p:cNvSpPr>
          <p:nvPr/>
        </p:nvSpPr>
        <p:spPr bwMode="auto">
          <a:xfrm>
            <a:off x="3988263" y="3555657"/>
            <a:ext cx="1959769" cy="41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en-US" sz="2100" b="0" dirty="0">
                <a:solidFill>
                  <a:prstClr val="black"/>
                </a:solidFill>
              </a:rPr>
              <a:t>第二课时</a:t>
            </a:r>
            <a:endParaRPr lang="en-US" altLang="zh-CN" sz="2100" b="0" dirty="0">
              <a:solidFill>
                <a:prstClr val="black"/>
              </a:solidFill>
            </a:endParaRPr>
          </a:p>
        </p:txBody>
      </p:sp>
      <p:sp>
        <p:nvSpPr>
          <p:cNvPr id="9222" name="文本框 6"/>
          <p:cNvSpPr txBox="1">
            <a:spLocks noChangeArrowheads="1"/>
          </p:cNvSpPr>
          <p:nvPr/>
        </p:nvSpPr>
        <p:spPr bwMode="auto">
          <a:xfrm>
            <a:off x="3581400" y="4763691"/>
            <a:ext cx="3018235" cy="41549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lnSpc>
                <a:spcPct val="150000"/>
              </a:lnSpc>
              <a:spcBef>
                <a:spcPts val="600"/>
              </a:spcBef>
              <a:spcAft>
                <a:spcPts val="600"/>
              </a:spcAft>
              <a:buFont typeface="Arial" panose="02080604020202020204" pitchFamily="34" charset="0"/>
              <a:buChar char="•"/>
              <a:defRPr sz="2400">
                <a:solidFill>
                  <a:schemeClr val="tx1"/>
                </a:solidFill>
                <a:latin typeface="Arial" panose="02080604020202020204" pitchFamily="34" charset="0"/>
                <a:ea typeface="黑体" panose="02010600030101010101" pitchFamily="2" charset="-122"/>
                <a:cs typeface="Arial" panose="02080604020202020204" pitchFamily="34" charset="0"/>
              </a:defRPr>
            </a:lvl1pPr>
            <a:lvl2pPr marL="742950" indent="-285750" algn="just">
              <a:lnSpc>
                <a:spcPct val="150000"/>
              </a:lnSpc>
              <a:spcBef>
                <a:spcPts val="600"/>
              </a:spcBef>
              <a:spcAft>
                <a:spcPts val="600"/>
              </a:spcAft>
              <a:buFont typeface="Arial" panose="02080604020202020204" pitchFamily="34" charset="0"/>
              <a:buChar char="•"/>
              <a:defRPr sz="2000">
                <a:solidFill>
                  <a:schemeClr val="tx1"/>
                </a:solidFill>
                <a:latin typeface="Arial" panose="02080604020202020204" pitchFamily="34" charset="0"/>
                <a:ea typeface="黑体" panose="02010600030101010101" pitchFamily="2" charset="-122"/>
                <a:cs typeface="Arial" panose="02080604020202020204" pitchFamily="34" charset="0"/>
              </a:defRPr>
            </a:lvl2pPr>
            <a:lvl3pPr marL="11430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3pPr>
            <a:lvl4pPr marL="16002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4pPr>
            <a:lvl5pPr marL="2057400" indent="-228600" algn="just">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5pPr>
            <a:lvl6pPr marL="25146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6pPr>
            <a:lvl7pPr marL="29718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7pPr>
            <a:lvl8pPr marL="34290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8pPr>
            <a:lvl9pPr marL="3886200" indent="-228600" algn="just" eaLnBrk="0" fontAlgn="base" hangingPunct="0">
              <a:lnSpc>
                <a:spcPct val="150000"/>
              </a:lnSpc>
              <a:spcBef>
                <a:spcPts val="600"/>
              </a:spcBef>
              <a:spcAft>
                <a:spcPts val="600"/>
              </a:spcAft>
              <a:buFont typeface="Arial" panose="02080604020202020204" pitchFamily="34" charset="0"/>
              <a:buChar char="•"/>
              <a:defRPr>
                <a:solidFill>
                  <a:schemeClr val="tx1"/>
                </a:solidFill>
                <a:latin typeface="Arial" panose="02080604020202020204" pitchFamily="34" charset="0"/>
                <a:ea typeface="黑体" panose="02010600030101010101" pitchFamily="2" charset="-122"/>
                <a:cs typeface="Arial" panose="02080604020202020204" pitchFamily="34" charset="0"/>
              </a:defRPr>
            </a:lvl9pPr>
          </a:lstStyle>
          <a:p>
            <a:pPr algn="l" fontAlgn="base">
              <a:lnSpc>
                <a:spcPct val="100000"/>
              </a:lnSpc>
              <a:spcBef>
                <a:spcPct val="0"/>
              </a:spcBef>
              <a:spcAft>
                <a:spcPct val="0"/>
              </a:spcAft>
              <a:buFontTx/>
              <a:buNone/>
            </a:pPr>
            <a:r>
              <a:rPr lang="zh-CN" altLang="zh-CN" sz="2100" b="0" dirty="0">
                <a:solidFill>
                  <a:prstClr val="black"/>
                </a:solidFill>
              </a:rPr>
              <a:t>执教教师：</a:t>
            </a:r>
            <a:r>
              <a:rPr lang="zh-CN" altLang="en-US" sz="2100" b="0" dirty="0">
                <a:solidFill>
                  <a:prstClr val="black"/>
                </a:solidFill>
              </a:rPr>
              <a:t>刘莉莉</a:t>
            </a:r>
            <a:endParaRPr lang="zh-CN" altLang="zh-CN" sz="2100" b="0" dirty="0">
              <a:solidFill>
                <a:prstClr val="black"/>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矩形 33796"/>
          <p:cNvSpPr/>
          <p:nvPr/>
        </p:nvSpPr>
        <p:spPr>
          <a:xfrm>
            <a:off x="838200" y="914400"/>
            <a:ext cx="6837363" cy="641350"/>
          </a:xfrm>
          <a:prstGeom prst="rect">
            <a:avLst/>
          </a:prstGeom>
          <a:noFill/>
          <a:ln w="9525">
            <a:noFill/>
          </a:ln>
        </p:spPr>
        <p:txBody>
          <a:bodyPr wrap="none" anchor="ctr">
            <a:spAutoFit/>
          </a:bodyPr>
          <a:lstStyle/>
          <a:p>
            <a:pPr fontAlgn="base"/>
            <a:r>
              <a:rPr lang="en-US" altLang="zh-CN" sz="3600" dirty="0">
                <a:solidFill>
                  <a:schemeClr val="tx1"/>
                </a:solidFill>
                <a:latin typeface="宋体" panose="02010600030101010101" pitchFamily="2" charset="-122"/>
                <a:ea typeface="宋体" panose="02010600030101010101" pitchFamily="2" charset="-122"/>
              </a:rPr>
              <a:t>2</a:t>
            </a:r>
            <a:r>
              <a:rPr lang="zh-CN" altLang="en-US" sz="3600" dirty="0">
                <a:solidFill>
                  <a:schemeClr val="tx1"/>
                </a:solidFill>
                <a:latin typeface="宋体" panose="02010600030101010101" pitchFamily="2" charset="-122"/>
                <a:ea typeface="宋体" panose="02010600030101010101" pitchFamily="2" charset="-122"/>
              </a:rPr>
              <a:t>、白杨树生长在怎样的环境中？</a:t>
            </a:r>
          </a:p>
        </p:txBody>
      </p:sp>
      <p:sp>
        <p:nvSpPr>
          <p:cNvPr id="33798" name="矩形 33797"/>
          <p:cNvSpPr/>
          <p:nvPr/>
        </p:nvSpPr>
        <p:spPr>
          <a:xfrm>
            <a:off x="457200" y="1895634"/>
            <a:ext cx="8135938" cy="2011045"/>
          </a:xfrm>
          <a:prstGeom prst="rect">
            <a:avLst/>
          </a:prstGeom>
          <a:noFill/>
          <a:ln w="9525">
            <a:noFill/>
          </a:ln>
        </p:spPr>
        <p:txBody>
          <a:bodyPr anchor="ctr">
            <a:spAutoFit/>
          </a:bodyPr>
          <a:lstStyle/>
          <a:p>
            <a:pPr fontAlgn="base">
              <a:lnSpc>
                <a:spcPct val="130000"/>
              </a:lnSpc>
            </a:pPr>
            <a:r>
              <a:rPr lang="en-US" altLang="zh-CN" sz="3200" b="0" dirty="0">
                <a:solidFill>
                  <a:srgbClr val="0000FF"/>
                </a:solidFill>
                <a:latin typeface="黑体" panose="02010600030101010101" pitchFamily="2" charset="-122"/>
                <a:ea typeface="黑体" panose="02010600030101010101" pitchFamily="2" charset="-122"/>
              </a:rPr>
              <a:t>     </a:t>
            </a:r>
            <a:r>
              <a:rPr lang="zh-CN" altLang="en-US" sz="3200" dirty="0">
                <a:solidFill>
                  <a:srgbClr val="0000FF"/>
                </a:solidFill>
                <a:latin typeface="楷体_GB2312" panose="02010609030101010101" pitchFamily="49" charset="-122"/>
                <a:ea typeface="楷体_GB2312" panose="02010609030101010101" pitchFamily="49" charset="-122"/>
              </a:rPr>
              <a:t>茫茫的大戈壁，</a:t>
            </a:r>
            <a:r>
              <a:rPr lang="zh-CN" altLang="en-US" sz="3200" dirty="0">
                <a:solidFill>
                  <a:srgbClr val="FF0000"/>
                </a:solidFill>
                <a:uFillTx/>
                <a:latin typeface="楷体_GB2312" panose="02010609030101010101" pitchFamily="49" charset="-122"/>
                <a:ea typeface="楷体_GB2312" panose="02010609030101010101" pitchFamily="49" charset="-122"/>
              </a:rPr>
              <a:t>没有</a:t>
            </a:r>
            <a:r>
              <a:rPr lang="zh-CN" altLang="en-US" sz="3200" dirty="0">
                <a:solidFill>
                  <a:srgbClr val="0000FF"/>
                </a:solidFill>
                <a:latin typeface="楷体_GB2312" panose="02010609030101010101" pitchFamily="49" charset="-122"/>
                <a:ea typeface="楷体_GB2312" panose="02010609030101010101" pitchFamily="49" charset="-122"/>
              </a:rPr>
              <a:t>山，</a:t>
            </a:r>
            <a:r>
              <a:rPr lang="zh-CN" altLang="en-US" sz="3200" dirty="0">
                <a:solidFill>
                  <a:srgbClr val="FF0000"/>
                </a:solidFill>
                <a:latin typeface="楷体_GB2312" panose="02010609030101010101" pitchFamily="49" charset="-122"/>
                <a:ea typeface="楷体_GB2312" panose="02010609030101010101" pitchFamily="49" charset="-122"/>
              </a:rPr>
              <a:t>没有</a:t>
            </a:r>
            <a:r>
              <a:rPr lang="zh-CN" altLang="en-US" sz="3200" dirty="0">
                <a:solidFill>
                  <a:srgbClr val="0000FF"/>
                </a:solidFill>
                <a:latin typeface="楷体_GB2312" panose="02010609030101010101" pitchFamily="49" charset="-122"/>
                <a:ea typeface="楷体_GB2312" panose="02010609030101010101" pitchFamily="49" charset="-122"/>
              </a:rPr>
              <a:t>水，</a:t>
            </a:r>
            <a:r>
              <a:rPr lang="zh-CN" altLang="en-US" sz="3200" dirty="0">
                <a:solidFill>
                  <a:srgbClr val="FF0000"/>
                </a:solidFill>
                <a:latin typeface="楷体_GB2312" panose="02010609030101010101" pitchFamily="49" charset="-122"/>
                <a:ea typeface="楷体_GB2312" panose="02010609030101010101" pitchFamily="49" charset="-122"/>
              </a:rPr>
              <a:t>也没有</a:t>
            </a:r>
            <a:r>
              <a:rPr lang="zh-CN" altLang="en-US" sz="3200" dirty="0">
                <a:solidFill>
                  <a:srgbClr val="0000FF"/>
                </a:solidFill>
                <a:latin typeface="楷体_GB2312" panose="02010609030101010101" pitchFamily="49" charset="-122"/>
                <a:ea typeface="楷体_GB2312" panose="02010609030101010101" pitchFamily="49" charset="-122"/>
              </a:rPr>
              <a:t>人烟。天和地的界限并不那么清晰，都是浑黄一体。 </a:t>
            </a:r>
          </a:p>
        </p:txBody>
      </p:sp>
      <p:sp>
        <p:nvSpPr>
          <p:cNvPr id="33799" name="椭圆 33798"/>
          <p:cNvSpPr/>
          <p:nvPr/>
        </p:nvSpPr>
        <p:spPr>
          <a:xfrm>
            <a:off x="1143000" y="4572000"/>
            <a:ext cx="6553200" cy="1600200"/>
          </a:xfrm>
          <a:prstGeom prst="ellipse">
            <a:avLst/>
          </a:prstGeom>
          <a:solidFill>
            <a:srgbClr val="CCFFFF"/>
          </a:solidFill>
          <a:ln w="28575" cap="flat" cmpd="sng">
            <a:solidFill>
              <a:srgbClr val="CC99FF"/>
            </a:solidFill>
            <a:prstDash val="solid"/>
            <a:headEnd type="none" w="med" len="med"/>
            <a:tailEnd type="none" w="med" len="med"/>
          </a:ln>
        </p:spPr>
        <p:txBody>
          <a:bodyPr wrap="none" anchor="ctr"/>
          <a:lstStyle/>
          <a:p>
            <a:pPr algn="ctr" fontAlgn="base"/>
            <a:r>
              <a:rPr lang="zh-CN" altLang="en-US" sz="3600" b="0" dirty="0">
                <a:solidFill>
                  <a:srgbClr val="FF0000"/>
                </a:solidFill>
                <a:latin typeface="Arial" panose="02080604020202020204" pitchFamily="34" charset="0"/>
                <a:ea typeface="隶书" pitchFamily="49" charset="-122"/>
              </a:rPr>
              <a:t>艰苦的环境、恶劣的环境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3798"/>
                                        </p:tgtEl>
                                        <p:attrNameLst>
                                          <p:attrName>style.visibility</p:attrName>
                                        </p:attrNameLst>
                                      </p:cBhvr>
                                      <p:to>
                                        <p:strVal val="visible"/>
                                      </p:to>
                                    </p:set>
                                    <p:anim calcmode="lin" valueType="num">
                                      <p:cBhvr>
                                        <p:cTn id="7" dur="1000" fill="hold"/>
                                        <p:tgtEl>
                                          <p:spTgt spid="33798"/>
                                        </p:tgtEl>
                                        <p:attrNameLst>
                                          <p:attrName>ppt_w</p:attrName>
                                        </p:attrNameLst>
                                      </p:cBhvr>
                                      <p:tavLst>
                                        <p:tav tm="0">
                                          <p:val>
                                            <p:fltVal val="0"/>
                                          </p:val>
                                        </p:tav>
                                        <p:tav tm="100000">
                                          <p:val>
                                            <p:strVal val="#ppt_w"/>
                                          </p:val>
                                        </p:tav>
                                      </p:tavLst>
                                    </p:anim>
                                    <p:anim calcmode="lin" valueType="num">
                                      <p:cBhvr>
                                        <p:cTn id="8" dur="1000" fill="hold"/>
                                        <p:tgtEl>
                                          <p:spTgt spid="33798"/>
                                        </p:tgtEl>
                                        <p:attrNameLst>
                                          <p:attrName>ppt_h</p:attrName>
                                        </p:attrNameLst>
                                      </p:cBhvr>
                                      <p:tavLst>
                                        <p:tav tm="0">
                                          <p:val>
                                            <p:fltVal val="0"/>
                                          </p:val>
                                        </p:tav>
                                        <p:tav tm="100000">
                                          <p:val>
                                            <p:strVal val="#ppt_h"/>
                                          </p:val>
                                        </p:tav>
                                      </p:tavLst>
                                    </p:anim>
                                    <p:anim calcmode="lin" valueType="num">
                                      <p:cBhvr>
                                        <p:cTn id="9" dur="1000" fill="hold"/>
                                        <p:tgtEl>
                                          <p:spTgt spid="33798"/>
                                        </p:tgtEl>
                                        <p:attrNameLst>
                                          <p:attrName>style.rotation</p:attrName>
                                        </p:attrNameLst>
                                      </p:cBhvr>
                                      <p:tavLst>
                                        <p:tav tm="0">
                                          <p:val>
                                            <p:fltVal val="90"/>
                                          </p:val>
                                        </p:tav>
                                        <p:tav tm="100000">
                                          <p:val>
                                            <p:fltVal val="0"/>
                                          </p:val>
                                        </p:tav>
                                      </p:tavLst>
                                    </p:anim>
                                    <p:animEffect transition="in" filter="fade">
                                      <p:cBhvr>
                                        <p:cTn id="10" dur="1000"/>
                                        <p:tgtEl>
                                          <p:spTgt spid="337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strips(downLeft)">
                                      <p:cBhvr>
                                        <p:cTn id="15"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0721"/>
          <p:cNvSpPr/>
          <p:nvPr/>
        </p:nvSpPr>
        <p:spPr>
          <a:xfrm>
            <a:off x="381000" y="1899285"/>
            <a:ext cx="8452485" cy="1370965"/>
          </a:xfrm>
          <a:prstGeom prst="rect">
            <a:avLst/>
          </a:prstGeom>
          <a:noFill/>
          <a:ln w="9525">
            <a:noFill/>
          </a:ln>
        </p:spPr>
        <p:txBody>
          <a:bodyPr wrap="square" anchor="ctr">
            <a:spAutoFit/>
          </a:bodyPr>
          <a:lstStyle/>
          <a:p>
            <a:pPr fontAlgn="base">
              <a:lnSpc>
                <a:spcPct val="130000"/>
              </a:lnSpc>
            </a:pPr>
            <a:r>
              <a:rPr lang="en-US" altLang="zh-CN" sz="3200" dirty="0">
                <a:solidFill>
                  <a:schemeClr val="tx1"/>
                </a:solidFill>
                <a:latin typeface="宋体" panose="02010600030101010101" pitchFamily="2" charset="-122"/>
                <a:ea typeface="宋体" panose="02010600030101010101" pitchFamily="2" charset="-122"/>
              </a:rPr>
              <a:t>   1</a:t>
            </a:r>
            <a:r>
              <a:rPr lang="zh-CN" altLang="en-US" sz="3200" dirty="0">
                <a:solidFill>
                  <a:schemeClr val="tx1"/>
                </a:solidFill>
                <a:latin typeface="宋体" panose="02010600030101010101" pitchFamily="2" charset="-122"/>
                <a:ea typeface="宋体" panose="02010600030101010101" pitchFamily="2" charset="-122"/>
              </a:rPr>
              <a:t>、默读课文，用“</a:t>
            </a:r>
            <a:r>
              <a:rPr lang="en-US" altLang="zh-CN" sz="3200" dirty="0">
                <a:solidFill>
                  <a:schemeClr val="tx1"/>
                </a:solidFill>
                <a:latin typeface="宋体" panose="02010600030101010101" pitchFamily="2" charset="-122"/>
                <a:ea typeface="宋体" panose="02010600030101010101" pitchFamily="2" charset="-122"/>
              </a:rPr>
              <a:t>——”</a:t>
            </a:r>
            <a:r>
              <a:rPr lang="zh-CN" altLang="en-US" sz="3200" dirty="0">
                <a:solidFill>
                  <a:schemeClr val="tx1"/>
                </a:solidFill>
                <a:latin typeface="宋体" panose="02010600030101010101" pitchFamily="2" charset="-122"/>
                <a:ea typeface="宋体" panose="02010600030101010101" pitchFamily="2" charset="-122"/>
              </a:rPr>
              <a:t>画出写白杨树特点的句子。回答白杨树的外形特点。</a:t>
            </a:r>
          </a:p>
        </p:txBody>
      </p:sp>
      <p:grpSp>
        <p:nvGrpSpPr>
          <p:cNvPr id="30723" name="组合 30722"/>
          <p:cNvGrpSpPr/>
          <p:nvPr/>
        </p:nvGrpSpPr>
        <p:grpSpPr>
          <a:xfrm>
            <a:off x="152400" y="341313"/>
            <a:ext cx="3348038" cy="1079500"/>
            <a:chOff x="0" y="119"/>
            <a:chExt cx="2109" cy="680"/>
          </a:xfrm>
        </p:grpSpPr>
        <p:sp>
          <p:nvSpPr>
            <p:cNvPr id="30724" name="圆角矩形 2"/>
            <p:cNvSpPr/>
            <p:nvPr/>
          </p:nvSpPr>
          <p:spPr>
            <a:xfrm>
              <a:off x="669" y="255"/>
              <a:ext cx="1440" cy="432"/>
            </a:xfrm>
            <a:prstGeom prst="roundRect">
              <a:avLst>
                <a:gd name="adj" fmla="val 6394"/>
              </a:avLst>
            </a:prstGeom>
            <a:solidFill>
              <a:schemeClr val="bg1"/>
            </a:solidFill>
            <a:ln w="28575" cap="flat" cmpd="sng">
              <a:solidFill>
                <a:srgbClr val="404040"/>
              </a:solidFill>
              <a:prstDash val="dashDot"/>
              <a:headEnd type="none" w="med" len="med"/>
              <a:tailEnd type="none" w="med" len="med"/>
            </a:ln>
          </p:spPr>
          <p:txBody>
            <a:bodyPr lIns="91438" tIns="45719" rIns="91438" bIns="45719" anchor="ctr"/>
            <a:lstStyle/>
            <a:p>
              <a:pPr algn="ctr" fontAlgn="base"/>
              <a:r>
                <a:rPr lang="zh-CN" altLang="en-US" sz="4000" dirty="0">
                  <a:solidFill>
                    <a:srgbClr val="3366FF"/>
                  </a:solidFill>
                  <a:latin typeface="Franklin Gothic Medium" pitchFamily="34" charset="0"/>
                  <a:ea typeface="黑体" panose="02010600030101010101" pitchFamily="2" charset="-122"/>
                </a:rPr>
                <a:t>深入理解</a:t>
              </a:r>
            </a:p>
          </p:txBody>
        </p:sp>
        <p:pic>
          <p:nvPicPr>
            <p:cNvPr id="30725" name="图片 4"/>
            <p:cNvPicPr/>
            <p:nvPr/>
          </p:nvPicPr>
          <p:blipFill>
            <a:blip r:embed="rId2"/>
            <a:stretch>
              <a:fillRect/>
            </a:stretch>
          </p:blipFill>
          <p:spPr>
            <a:xfrm>
              <a:off x="0" y="119"/>
              <a:ext cx="975" cy="680"/>
            </a:xfrm>
            <a:prstGeom prst="rect">
              <a:avLst/>
            </a:prstGeom>
            <a:noFill/>
            <a:ln w="9525">
              <a:noFill/>
            </a:ln>
          </p:spPr>
        </p:pic>
      </p:grpSp>
      <p:sp>
        <p:nvSpPr>
          <p:cNvPr id="30729" name="矩形 30728"/>
          <p:cNvSpPr/>
          <p:nvPr/>
        </p:nvSpPr>
        <p:spPr>
          <a:xfrm>
            <a:off x="762000" y="4419600"/>
            <a:ext cx="2198688" cy="641350"/>
          </a:xfrm>
          <a:prstGeom prst="rect">
            <a:avLst/>
          </a:prstGeom>
          <a:noFill/>
          <a:ln w="9525">
            <a:noFill/>
          </a:ln>
        </p:spPr>
        <p:txBody>
          <a:bodyPr wrap="none" anchor="ctr">
            <a:spAutoFit/>
          </a:bodyPr>
          <a:lstStyle/>
          <a:p>
            <a:pPr fontAlgn="base"/>
            <a:r>
              <a:rPr lang="zh-CN" altLang="en-US" sz="3600" dirty="0">
                <a:solidFill>
                  <a:srgbClr val="FF0000"/>
                </a:solidFill>
                <a:latin typeface="黑体" panose="02010600030101010101" pitchFamily="2" charset="-122"/>
                <a:ea typeface="黑体" panose="02010600030101010101" pitchFamily="2" charset="-122"/>
              </a:rPr>
              <a:t>高大挺秀</a:t>
            </a:r>
            <a:r>
              <a:rPr lang="zh-CN" altLang="en-US" sz="2800" dirty="0">
                <a:solidFill>
                  <a:srgbClr val="FF0000"/>
                </a:solidFill>
                <a:latin typeface="黑体" panose="02010600030101010101" pitchFamily="2" charset="-122"/>
                <a:ea typeface="黑体" panose="02010600030101010101" pitchFamily="2" charset="-122"/>
              </a:rPr>
              <a:t> </a:t>
            </a:r>
          </a:p>
        </p:txBody>
      </p:sp>
      <p:sp>
        <p:nvSpPr>
          <p:cNvPr id="30730" name="矩形 30729"/>
          <p:cNvSpPr/>
          <p:nvPr/>
        </p:nvSpPr>
        <p:spPr>
          <a:xfrm>
            <a:off x="3200400" y="4419600"/>
            <a:ext cx="822325" cy="641350"/>
          </a:xfrm>
          <a:prstGeom prst="rect">
            <a:avLst/>
          </a:prstGeom>
          <a:noFill/>
          <a:ln w="9525">
            <a:noFill/>
          </a:ln>
        </p:spPr>
        <p:txBody>
          <a:bodyPr wrap="none" anchor="ctr">
            <a:spAutoFit/>
          </a:bodyPr>
          <a:lstStyle/>
          <a:p>
            <a:pPr fontAlgn="base"/>
            <a:r>
              <a:rPr lang="zh-CN" altLang="en-US" sz="3600" dirty="0">
                <a:solidFill>
                  <a:srgbClr val="FF0000"/>
                </a:solidFill>
                <a:latin typeface="黑体" panose="02010600030101010101" pitchFamily="2" charset="-122"/>
                <a:ea typeface="黑体" panose="02010600030101010101" pitchFamily="2" charset="-122"/>
              </a:rPr>
              <a:t>高</a:t>
            </a:r>
            <a:r>
              <a:rPr lang="zh-CN" altLang="en-US" sz="2800" dirty="0">
                <a:solidFill>
                  <a:srgbClr val="FF0000"/>
                </a:solidFill>
                <a:latin typeface="黑体" panose="02010600030101010101" pitchFamily="2" charset="-122"/>
                <a:ea typeface="黑体" panose="02010600030101010101" pitchFamily="2" charset="-122"/>
              </a:rPr>
              <a:t> </a:t>
            </a:r>
          </a:p>
        </p:txBody>
      </p:sp>
      <p:sp>
        <p:nvSpPr>
          <p:cNvPr id="30731" name="矩形 30730"/>
          <p:cNvSpPr/>
          <p:nvPr/>
        </p:nvSpPr>
        <p:spPr>
          <a:xfrm>
            <a:off x="4572000" y="4464050"/>
            <a:ext cx="720725" cy="641350"/>
          </a:xfrm>
          <a:prstGeom prst="rect">
            <a:avLst/>
          </a:prstGeom>
          <a:noFill/>
          <a:ln w="9525">
            <a:noFill/>
          </a:ln>
        </p:spPr>
        <p:txBody>
          <a:bodyPr anchor="ctr">
            <a:spAutoFit/>
          </a:bodyPr>
          <a:lstStyle/>
          <a:p>
            <a:pPr fontAlgn="base"/>
            <a:r>
              <a:rPr lang="zh-CN" altLang="en-US" sz="3600" dirty="0">
                <a:solidFill>
                  <a:srgbClr val="FF0000"/>
                </a:solidFill>
                <a:latin typeface="黑体" panose="02010600030101010101" pitchFamily="2" charset="-122"/>
                <a:ea typeface="黑体" panose="02010600030101010101" pitchFamily="2" charset="-122"/>
              </a:rPr>
              <a:t>直</a:t>
            </a:r>
            <a:r>
              <a:rPr lang="zh-CN" altLang="en-US" sz="2800" dirty="0">
                <a:solidFill>
                  <a:srgbClr val="FF0000"/>
                </a:solidFill>
                <a:latin typeface="黑体" panose="02010600030101010101" pitchFamily="2" charset="-122"/>
                <a:ea typeface="黑体" panose="02010600030101010101" pitchFamily="2" charset="-122"/>
              </a:rPr>
              <a:t> </a:t>
            </a:r>
          </a:p>
        </p:txBody>
      </p:sp>
      <p:sp>
        <p:nvSpPr>
          <p:cNvPr id="30732" name="矩形 30731"/>
          <p:cNvSpPr/>
          <p:nvPr/>
        </p:nvSpPr>
        <p:spPr>
          <a:xfrm>
            <a:off x="6172200" y="4464050"/>
            <a:ext cx="869950" cy="641350"/>
          </a:xfrm>
          <a:prstGeom prst="rect">
            <a:avLst/>
          </a:prstGeom>
          <a:noFill/>
          <a:ln w="9525">
            <a:noFill/>
          </a:ln>
        </p:spPr>
        <p:txBody>
          <a:bodyPr wrap="none" anchor="ctr">
            <a:spAutoFit/>
          </a:bodyPr>
          <a:lstStyle/>
          <a:p>
            <a:pPr fontAlgn="base"/>
            <a:r>
              <a:rPr lang="zh-CN" altLang="en-US" sz="3600" dirty="0">
                <a:solidFill>
                  <a:srgbClr val="FF0000"/>
                </a:solidFill>
                <a:latin typeface="黑体" panose="02010600030101010101" pitchFamily="2" charset="-122"/>
                <a:ea typeface="黑体" panose="02010600030101010101" pitchFamily="2" charset="-122"/>
              </a:rPr>
              <a:t>大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dissolve">
                                      <p:cBhvr>
                                        <p:cTn id="7" dur="500"/>
                                        <p:tgtEl>
                                          <p:spTgt spid="307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30"/>
                                        </p:tgtEl>
                                        <p:attrNameLst>
                                          <p:attrName>style.visibility</p:attrName>
                                        </p:attrNameLst>
                                      </p:cBhvr>
                                      <p:to>
                                        <p:strVal val="visible"/>
                                      </p:to>
                                    </p:set>
                                    <p:animEffect transition="in" filter="dissolve">
                                      <p:cBhvr>
                                        <p:cTn id="12" dur="500"/>
                                        <p:tgtEl>
                                          <p:spTgt spid="307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31"/>
                                        </p:tgtEl>
                                        <p:attrNameLst>
                                          <p:attrName>style.visibility</p:attrName>
                                        </p:attrNameLst>
                                      </p:cBhvr>
                                      <p:to>
                                        <p:strVal val="visible"/>
                                      </p:to>
                                    </p:set>
                                    <p:animEffect transition="in" filter="dissolve">
                                      <p:cBhvr>
                                        <p:cTn id="17" dur="500"/>
                                        <p:tgtEl>
                                          <p:spTgt spid="307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32"/>
                                        </p:tgtEl>
                                        <p:attrNameLst>
                                          <p:attrName>style.visibility</p:attrName>
                                        </p:attrNameLst>
                                      </p:cBhvr>
                                      <p:to>
                                        <p:strVal val="visible"/>
                                      </p:to>
                                    </p:set>
                                    <p:animEffect transition="in" filter="dissolve">
                                      <p:cBhvr>
                                        <p:cTn id="22" dur="5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0" grpId="0"/>
      <p:bldP spid="30731" grpId="0"/>
      <p:bldP spid="307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矩形 41986"/>
          <p:cNvSpPr/>
          <p:nvPr/>
        </p:nvSpPr>
        <p:spPr>
          <a:xfrm>
            <a:off x="323850" y="5157788"/>
            <a:ext cx="8675688" cy="1444625"/>
          </a:xfrm>
          <a:prstGeom prst="rect">
            <a:avLst/>
          </a:prstGeom>
          <a:noFill/>
          <a:ln w="9525">
            <a:noFill/>
          </a:ln>
        </p:spPr>
        <p:txBody>
          <a:bodyPr>
            <a:spAutoFit/>
          </a:bodyPr>
          <a:lstStyle/>
          <a:p>
            <a:pPr fontAlgn="base">
              <a:lnSpc>
                <a:spcPct val="120000"/>
              </a:lnSpc>
              <a:spcBef>
                <a:spcPct val="20000"/>
              </a:spcBef>
            </a:pPr>
            <a:r>
              <a:rPr lang="zh-CN" altLang="en-US" sz="3200" dirty="0">
                <a:solidFill>
                  <a:srgbClr val="0000FF"/>
                </a:solidFill>
                <a:latin typeface="黑体" panose="02010600030101010101" pitchFamily="2" charset="-122"/>
                <a:ea typeface="黑体" panose="02010600030101010101" pitchFamily="2" charset="-122"/>
              </a:rPr>
              <a:t>   每隔几秒钟，窗外就飞快地闪过一个</a:t>
            </a:r>
            <a:r>
              <a:rPr lang="zh-CN" altLang="en-US" sz="3200" dirty="0">
                <a:solidFill>
                  <a:srgbClr val="CC00CC"/>
                </a:solidFill>
                <a:latin typeface="黑体" panose="02010600030101010101" pitchFamily="2" charset="-122"/>
                <a:ea typeface="黑体" panose="02010600030101010101" pitchFamily="2" charset="-122"/>
              </a:rPr>
              <a:t>高</a:t>
            </a:r>
          </a:p>
          <a:p>
            <a:pPr fontAlgn="base">
              <a:lnSpc>
                <a:spcPct val="120000"/>
              </a:lnSpc>
              <a:spcBef>
                <a:spcPct val="20000"/>
              </a:spcBef>
            </a:pPr>
            <a:r>
              <a:rPr lang="zh-CN" altLang="en-US" sz="3200" dirty="0">
                <a:solidFill>
                  <a:srgbClr val="CC00CC"/>
                </a:solidFill>
                <a:latin typeface="黑体" panose="02010600030101010101" pitchFamily="2" charset="-122"/>
                <a:ea typeface="黑体" panose="02010600030101010101" pitchFamily="2" charset="-122"/>
              </a:rPr>
              <a:t>大挺秀</a:t>
            </a:r>
            <a:r>
              <a:rPr lang="zh-CN" altLang="en-US" sz="3200" dirty="0">
                <a:solidFill>
                  <a:srgbClr val="0000FF"/>
                </a:solidFill>
                <a:latin typeface="黑体" panose="02010600030101010101" pitchFamily="2" charset="-122"/>
                <a:ea typeface="黑体" panose="02010600030101010101" pitchFamily="2" charset="-122"/>
              </a:rPr>
              <a:t>的身影。</a:t>
            </a:r>
            <a:r>
              <a:rPr lang="zh-CN" altLang="en-US" sz="3200" dirty="0">
                <a:solidFill>
                  <a:srgbClr val="CC0000"/>
                </a:solidFill>
                <a:latin typeface="黑体" panose="02010600030101010101" pitchFamily="2" charset="-122"/>
                <a:ea typeface="黑体" panose="02010600030101010101" pitchFamily="2" charset="-122"/>
              </a:rPr>
              <a:t>（这是</a:t>
            </a:r>
            <a:r>
              <a:rPr lang="zh-CN" altLang="en-US" sz="3200" u="sng" dirty="0">
                <a:solidFill>
                  <a:srgbClr val="CC0000"/>
                </a:solidFill>
                <a:latin typeface="黑体" panose="02010600030101010101" pitchFamily="2" charset="-122"/>
                <a:ea typeface="黑体" panose="02010600030101010101" pitchFamily="2" charset="-122"/>
              </a:rPr>
              <a:t>        </a:t>
            </a:r>
            <a:r>
              <a:rPr lang="zh-CN" altLang="en-US" sz="3200" dirty="0">
                <a:solidFill>
                  <a:srgbClr val="CC0000"/>
                </a:solidFill>
                <a:latin typeface="黑体" panose="02010600030101010101" pitchFamily="2" charset="-122"/>
                <a:ea typeface="黑体" panose="02010600030101010101" pitchFamily="2" charset="-122"/>
              </a:rPr>
              <a:t>的白杨）</a:t>
            </a:r>
            <a:r>
              <a:rPr lang="zh-CN" altLang="en-US" sz="3600" dirty="0">
                <a:solidFill>
                  <a:srgbClr val="0000FF"/>
                </a:solidFill>
                <a:latin typeface="Arial" panose="02080604020202020204" pitchFamily="34" charset="0"/>
                <a:ea typeface="宋体" panose="02010600030101010101" pitchFamily="2" charset="-122"/>
              </a:rPr>
              <a:t>     </a:t>
            </a:r>
          </a:p>
        </p:txBody>
      </p:sp>
      <p:pic>
        <p:nvPicPr>
          <p:cNvPr id="41991" name="图片 41990" descr="909519~1"/>
          <p:cNvPicPr>
            <a:picLocks noChangeAspect="1"/>
          </p:cNvPicPr>
          <p:nvPr/>
        </p:nvPicPr>
        <p:blipFill>
          <a:blip r:embed="rId2"/>
          <a:srcRect l="1270" b="6958"/>
          <a:stretch>
            <a:fillRect/>
          </a:stretch>
        </p:blipFill>
        <p:spPr>
          <a:xfrm>
            <a:off x="1042988" y="333375"/>
            <a:ext cx="7505700" cy="4732338"/>
          </a:xfrm>
          <a:prstGeom prst="rect">
            <a:avLst/>
          </a:prstGeom>
          <a:noFill/>
          <a:ln w="9525">
            <a:noFill/>
          </a:ln>
        </p:spPr>
      </p:pic>
      <p:sp>
        <p:nvSpPr>
          <p:cNvPr id="41993" name="矩形 41992"/>
          <p:cNvSpPr/>
          <p:nvPr/>
        </p:nvSpPr>
        <p:spPr>
          <a:xfrm>
            <a:off x="4498975" y="5949950"/>
            <a:ext cx="1728788" cy="519113"/>
          </a:xfrm>
          <a:prstGeom prst="rect">
            <a:avLst/>
          </a:prstGeom>
          <a:noFill/>
          <a:ln w="9525">
            <a:noFill/>
          </a:ln>
        </p:spPr>
        <p:txBody>
          <a:bodyPr>
            <a:spAutoFit/>
          </a:bodyPr>
          <a:lstStyle/>
          <a:p>
            <a:pPr fontAlgn="base">
              <a:spcBef>
                <a:spcPct val="50000"/>
              </a:spcBef>
            </a:pPr>
            <a:r>
              <a:rPr lang="zh-CN" altLang="en-US" sz="2800" dirty="0">
                <a:solidFill>
                  <a:srgbClr val="006600"/>
                </a:solidFill>
                <a:latin typeface="Arial" panose="02080604020202020204" pitchFamily="34" charset="0"/>
                <a:ea typeface="宋体" panose="02010600030101010101" pitchFamily="2" charset="-122"/>
              </a:rPr>
              <a:t>高大挺秀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ipe(down)">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Lst>
</file>

<file path=ppt/theme/theme1.xml><?xml version="1.0" encoding="utf-8"?>
<a:theme xmlns:a="http://schemas.openxmlformats.org/drawingml/2006/main" name="Watermark">
  <a:themeElements>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6D79F"/>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1"/>
        </a:accent5>
        <a:accent6>
          <a:srgbClr val="BBC9B8"/>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36600"/>
        </a:lt1>
        <a:dk2>
          <a:srgbClr val="FFFFCC"/>
        </a:dk2>
        <a:lt2>
          <a:srgbClr val="333300"/>
        </a:lt2>
        <a:accent1>
          <a:srgbClr val="99CC00"/>
        </a:accent1>
        <a:accent2>
          <a:srgbClr val="669900"/>
        </a:accent2>
        <a:accent3>
          <a:srgbClr val="ADB9AA"/>
        </a:accent3>
        <a:accent4>
          <a:srgbClr val="DCDCAF"/>
        </a:accent4>
        <a:accent5>
          <a:srgbClr val="CAE2AA"/>
        </a:accent5>
        <a:accent6>
          <a:srgbClr val="5B8900"/>
        </a:accent6>
        <a:hlink>
          <a:srgbClr val="CC9900"/>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4A48"/>
        </a:lt1>
        <a:dk2>
          <a:srgbClr val="FFFFFF"/>
        </a:dk2>
        <a:lt2>
          <a:srgbClr val="424458"/>
        </a:lt2>
        <a:accent1>
          <a:srgbClr val="83B200"/>
        </a:accent1>
        <a:accent2>
          <a:srgbClr val="006260"/>
        </a:accent2>
        <a:accent3>
          <a:srgbClr val="AAB2B1"/>
        </a:accent3>
        <a:accent4>
          <a:srgbClr val="DCDCDC"/>
        </a:accent4>
        <a:accent5>
          <a:srgbClr val="C2D5AA"/>
        </a:accent5>
        <a:accent6>
          <a:srgbClr val="005755"/>
        </a:accent6>
        <a:hlink>
          <a:srgbClr val="6666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1C2046"/>
        </a:lt1>
        <a:dk2>
          <a:srgbClr val="FFFFFF"/>
        </a:dk2>
        <a:lt2>
          <a:srgbClr val="000000"/>
        </a:lt2>
        <a:accent1>
          <a:srgbClr val="00CCFF"/>
        </a:accent1>
        <a:accent2>
          <a:srgbClr val="2D226E"/>
        </a:accent2>
        <a:accent3>
          <a:srgbClr val="AAABB1"/>
        </a:accent3>
        <a:accent4>
          <a:srgbClr val="DCDCDC"/>
        </a:accent4>
        <a:accent5>
          <a:srgbClr val="AAE2FF"/>
        </a:accent5>
        <a:accent6>
          <a:srgbClr val="281E62"/>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424458"/>
        </a:lt2>
        <a:accent1>
          <a:srgbClr val="6666FF"/>
        </a:accent1>
        <a:accent2>
          <a:srgbClr val="333399"/>
        </a:accent2>
        <a:accent3>
          <a:srgbClr val="AAAAB9"/>
        </a:accent3>
        <a:accent4>
          <a:srgbClr val="DCDCDC"/>
        </a:accent4>
        <a:accent5>
          <a:srgbClr val="B9B9FF"/>
        </a:accent5>
        <a:accent6>
          <a:srgbClr val="2D2D89"/>
        </a:accent6>
        <a:hlink>
          <a:srgbClr val="FF9900"/>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90B20"/>
        </a:lt1>
        <a:dk2>
          <a:srgbClr val="FFFFCC"/>
        </a:dk2>
        <a:lt2>
          <a:srgbClr val="1C1C1C"/>
        </a:lt2>
        <a:accent1>
          <a:srgbClr val="FF916F"/>
        </a:accent1>
        <a:accent2>
          <a:srgbClr val="561450"/>
        </a:accent2>
        <a:accent3>
          <a:srgbClr val="AEAAAB"/>
        </a:accent3>
        <a:accent4>
          <a:srgbClr val="DCDCAF"/>
        </a:accent4>
        <a:accent5>
          <a:srgbClr val="FFC7BB"/>
        </a:accent5>
        <a:accent6>
          <a:srgbClr val="4C1147"/>
        </a:accent6>
        <a:hlink>
          <a:srgbClr val="637D95"/>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722104"/>
        </a:lt1>
        <a:dk2>
          <a:srgbClr val="FFFFFF"/>
        </a:dk2>
        <a:lt2>
          <a:srgbClr val="4C0000"/>
        </a:lt2>
        <a:accent1>
          <a:srgbClr val="CC6600"/>
        </a:accent1>
        <a:accent2>
          <a:srgbClr val="8A2E00"/>
        </a:accent2>
        <a:accent3>
          <a:srgbClr val="BCABAA"/>
        </a:accent3>
        <a:accent4>
          <a:srgbClr val="DCDCDC"/>
        </a:accent4>
        <a:accent5>
          <a:srgbClr val="E2B9AA"/>
        </a:accent5>
        <a:accent6>
          <a:srgbClr val="7B2800"/>
        </a:accent6>
        <a:hlink>
          <a:srgbClr val="FFCC0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atermark">
  <a:themeElements>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6D79F"/>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1"/>
        </a:accent5>
        <a:accent6>
          <a:srgbClr val="BBC9B8"/>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36600"/>
        </a:lt1>
        <a:dk2>
          <a:srgbClr val="FFFFCC"/>
        </a:dk2>
        <a:lt2>
          <a:srgbClr val="333300"/>
        </a:lt2>
        <a:accent1>
          <a:srgbClr val="99CC00"/>
        </a:accent1>
        <a:accent2>
          <a:srgbClr val="669900"/>
        </a:accent2>
        <a:accent3>
          <a:srgbClr val="ADB9AA"/>
        </a:accent3>
        <a:accent4>
          <a:srgbClr val="DCDCAF"/>
        </a:accent4>
        <a:accent5>
          <a:srgbClr val="CAE2AA"/>
        </a:accent5>
        <a:accent6>
          <a:srgbClr val="5B8900"/>
        </a:accent6>
        <a:hlink>
          <a:srgbClr val="CC9900"/>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4A48"/>
        </a:lt1>
        <a:dk2>
          <a:srgbClr val="FFFFFF"/>
        </a:dk2>
        <a:lt2>
          <a:srgbClr val="424458"/>
        </a:lt2>
        <a:accent1>
          <a:srgbClr val="83B200"/>
        </a:accent1>
        <a:accent2>
          <a:srgbClr val="006260"/>
        </a:accent2>
        <a:accent3>
          <a:srgbClr val="AAB2B1"/>
        </a:accent3>
        <a:accent4>
          <a:srgbClr val="DCDCDC"/>
        </a:accent4>
        <a:accent5>
          <a:srgbClr val="C2D5AA"/>
        </a:accent5>
        <a:accent6>
          <a:srgbClr val="005755"/>
        </a:accent6>
        <a:hlink>
          <a:srgbClr val="6666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1C2046"/>
        </a:lt1>
        <a:dk2>
          <a:srgbClr val="FFFFFF"/>
        </a:dk2>
        <a:lt2>
          <a:srgbClr val="000000"/>
        </a:lt2>
        <a:accent1>
          <a:srgbClr val="00CCFF"/>
        </a:accent1>
        <a:accent2>
          <a:srgbClr val="2D226E"/>
        </a:accent2>
        <a:accent3>
          <a:srgbClr val="AAABB1"/>
        </a:accent3>
        <a:accent4>
          <a:srgbClr val="DCDCDC"/>
        </a:accent4>
        <a:accent5>
          <a:srgbClr val="AAE2FF"/>
        </a:accent5>
        <a:accent6>
          <a:srgbClr val="281E62"/>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424458"/>
        </a:lt2>
        <a:accent1>
          <a:srgbClr val="6666FF"/>
        </a:accent1>
        <a:accent2>
          <a:srgbClr val="333399"/>
        </a:accent2>
        <a:accent3>
          <a:srgbClr val="AAAAB9"/>
        </a:accent3>
        <a:accent4>
          <a:srgbClr val="DCDCDC"/>
        </a:accent4>
        <a:accent5>
          <a:srgbClr val="B9B9FF"/>
        </a:accent5>
        <a:accent6>
          <a:srgbClr val="2D2D89"/>
        </a:accent6>
        <a:hlink>
          <a:srgbClr val="FF9900"/>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90B20"/>
        </a:lt1>
        <a:dk2>
          <a:srgbClr val="FFFFCC"/>
        </a:dk2>
        <a:lt2>
          <a:srgbClr val="1C1C1C"/>
        </a:lt2>
        <a:accent1>
          <a:srgbClr val="FF916F"/>
        </a:accent1>
        <a:accent2>
          <a:srgbClr val="561450"/>
        </a:accent2>
        <a:accent3>
          <a:srgbClr val="AEAAAB"/>
        </a:accent3>
        <a:accent4>
          <a:srgbClr val="DCDCAF"/>
        </a:accent4>
        <a:accent5>
          <a:srgbClr val="FFC7BB"/>
        </a:accent5>
        <a:accent6>
          <a:srgbClr val="4C1147"/>
        </a:accent6>
        <a:hlink>
          <a:srgbClr val="637D95"/>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722104"/>
        </a:lt1>
        <a:dk2>
          <a:srgbClr val="FFFFFF"/>
        </a:dk2>
        <a:lt2>
          <a:srgbClr val="4C0000"/>
        </a:lt2>
        <a:accent1>
          <a:srgbClr val="CC6600"/>
        </a:accent1>
        <a:accent2>
          <a:srgbClr val="8A2E00"/>
        </a:accent2>
        <a:accent3>
          <a:srgbClr val="BCABAA"/>
        </a:accent3>
        <a:accent4>
          <a:srgbClr val="DCDCDC"/>
        </a:accent4>
        <a:accent5>
          <a:srgbClr val="E2B9AA"/>
        </a:accent5>
        <a:accent6>
          <a:srgbClr val="7B2800"/>
        </a:accent6>
        <a:hlink>
          <a:srgbClr val="FFCC0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Watermark">
  <a:themeElements>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6D79F"/>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1"/>
        </a:accent5>
        <a:accent6>
          <a:srgbClr val="BBC9B8"/>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36600"/>
        </a:lt1>
        <a:dk2>
          <a:srgbClr val="FFFFCC"/>
        </a:dk2>
        <a:lt2>
          <a:srgbClr val="333300"/>
        </a:lt2>
        <a:accent1>
          <a:srgbClr val="99CC00"/>
        </a:accent1>
        <a:accent2>
          <a:srgbClr val="669900"/>
        </a:accent2>
        <a:accent3>
          <a:srgbClr val="ADB9AA"/>
        </a:accent3>
        <a:accent4>
          <a:srgbClr val="DCDCAF"/>
        </a:accent4>
        <a:accent5>
          <a:srgbClr val="CAE2AA"/>
        </a:accent5>
        <a:accent6>
          <a:srgbClr val="5B8900"/>
        </a:accent6>
        <a:hlink>
          <a:srgbClr val="CC9900"/>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4A48"/>
        </a:lt1>
        <a:dk2>
          <a:srgbClr val="FFFFFF"/>
        </a:dk2>
        <a:lt2>
          <a:srgbClr val="424458"/>
        </a:lt2>
        <a:accent1>
          <a:srgbClr val="83B200"/>
        </a:accent1>
        <a:accent2>
          <a:srgbClr val="006260"/>
        </a:accent2>
        <a:accent3>
          <a:srgbClr val="AAB2B1"/>
        </a:accent3>
        <a:accent4>
          <a:srgbClr val="DCDCDC"/>
        </a:accent4>
        <a:accent5>
          <a:srgbClr val="C2D5AA"/>
        </a:accent5>
        <a:accent6>
          <a:srgbClr val="005755"/>
        </a:accent6>
        <a:hlink>
          <a:srgbClr val="6666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1C2046"/>
        </a:lt1>
        <a:dk2>
          <a:srgbClr val="FFFFFF"/>
        </a:dk2>
        <a:lt2>
          <a:srgbClr val="000000"/>
        </a:lt2>
        <a:accent1>
          <a:srgbClr val="00CCFF"/>
        </a:accent1>
        <a:accent2>
          <a:srgbClr val="2D226E"/>
        </a:accent2>
        <a:accent3>
          <a:srgbClr val="AAABB1"/>
        </a:accent3>
        <a:accent4>
          <a:srgbClr val="DCDCDC"/>
        </a:accent4>
        <a:accent5>
          <a:srgbClr val="AAE2FF"/>
        </a:accent5>
        <a:accent6>
          <a:srgbClr val="281E62"/>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424458"/>
        </a:lt2>
        <a:accent1>
          <a:srgbClr val="6666FF"/>
        </a:accent1>
        <a:accent2>
          <a:srgbClr val="333399"/>
        </a:accent2>
        <a:accent3>
          <a:srgbClr val="AAAAB9"/>
        </a:accent3>
        <a:accent4>
          <a:srgbClr val="DCDCDC"/>
        </a:accent4>
        <a:accent5>
          <a:srgbClr val="B9B9FF"/>
        </a:accent5>
        <a:accent6>
          <a:srgbClr val="2D2D89"/>
        </a:accent6>
        <a:hlink>
          <a:srgbClr val="FF9900"/>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90B20"/>
        </a:lt1>
        <a:dk2>
          <a:srgbClr val="FFFFCC"/>
        </a:dk2>
        <a:lt2>
          <a:srgbClr val="1C1C1C"/>
        </a:lt2>
        <a:accent1>
          <a:srgbClr val="FF916F"/>
        </a:accent1>
        <a:accent2>
          <a:srgbClr val="561450"/>
        </a:accent2>
        <a:accent3>
          <a:srgbClr val="AEAAAB"/>
        </a:accent3>
        <a:accent4>
          <a:srgbClr val="DCDCAF"/>
        </a:accent4>
        <a:accent5>
          <a:srgbClr val="FFC7BB"/>
        </a:accent5>
        <a:accent6>
          <a:srgbClr val="4C1147"/>
        </a:accent6>
        <a:hlink>
          <a:srgbClr val="637D95"/>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722104"/>
        </a:lt1>
        <a:dk2>
          <a:srgbClr val="FFFFFF"/>
        </a:dk2>
        <a:lt2>
          <a:srgbClr val="4C0000"/>
        </a:lt2>
        <a:accent1>
          <a:srgbClr val="CC6600"/>
        </a:accent1>
        <a:accent2>
          <a:srgbClr val="8A2E00"/>
        </a:accent2>
        <a:accent3>
          <a:srgbClr val="BCABAA"/>
        </a:accent3>
        <a:accent4>
          <a:srgbClr val="DCDCDC"/>
        </a:accent4>
        <a:accent5>
          <a:srgbClr val="E2B9AA"/>
        </a:accent5>
        <a:accent6>
          <a:srgbClr val="7B2800"/>
        </a:accent6>
        <a:hlink>
          <a:srgbClr val="FFCC0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Watermark">
  <a:themeElements>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2C1D3"/>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6D79F"/>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1"/>
        </a:accent5>
        <a:accent6>
          <a:srgbClr val="BBC9B8"/>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36600"/>
        </a:lt1>
        <a:dk2>
          <a:srgbClr val="FFFFCC"/>
        </a:dk2>
        <a:lt2>
          <a:srgbClr val="333300"/>
        </a:lt2>
        <a:accent1>
          <a:srgbClr val="99CC00"/>
        </a:accent1>
        <a:accent2>
          <a:srgbClr val="669900"/>
        </a:accent2>
        <a:accent3>
          <a:srgbClr val="ADB9AA"/>
        </a:accent3>
        <a:accent4>
          <a:srgbClr val="DCDCAF"/>
        </a:accent4>
        <a:accent5>
          <a:srgbClr val="CAE2AA"/>
        </a:accent5>
        <a:accent6>
          <a:srgbClr val="5B8900"/>
        </a:accent6>
        <a:hlink>
          <a:srgbClr val="CC9900"/>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4A48"/>
        </a:lt1>
        <a:dk2>
          <a:srgbClr val="FFFFFF"/>
        </a:dk2>
        <a:lt2>
          <a:srgbClr val="424458"/>
        </a:lt2>
        <a:accent1>
          <a:srgbClr val="83B200"/>
        </a:accent1>
        <a:accent2>
          <a:srgbClr val="006260"/>
        </a:accent2>
        <a:accent3>
          <a:srgbClr val="AAB2B1"/>
        </a:accent3>
        <a:accent4>
          <a:srgbClr val="DCDCDC"/>
        </a:accent4>
        <a:accent5>
          <a:srgbClr val="C2D5AA"/>
        </a:accent5>
        <a:accent6>
          <a:srgbClr val="005755"/>
        </a:accent6>
        <a:hlink>
          <a:srgbClr val="6666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1C2046"/>
        </a:lt1>
        <a:dk2>
          <a:srgbClr val="FFFFFF"/>
        </a:dk2>
        <a:lt2>
          <a:srgbClr val="000000"/>
        </a:lt2>
        <a:accent1>
          <a:srgbClr val="00CCFF"/>
        </a:accent1>
        <a:accent2>
          <a:srgbClr val="2D226E"/>
        </a:accent2>
        <a:accent3>
          <a:srgbClr val="AAABB1"/>
        </a:accent3>
        <a:accent4>
          <a:srgbClr val="DCDCDC"/>
        </a:accent4>
        <a:accent5>
          <a:srgbClr val="AAE2FF"/>
        </a:accent5>
        <a:accent6>
          <a:srgbClr val="281E62"/>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FFFFFF"/>
        </a:dk2>
        <a:lt2>
          <a:srgbClr val="424458"/>
        </a:lt2>
        <a:accent1>
          <a:srgbClr val="6666FF"/>
        </a:accent1>
        <a:accent2>
          <a:srgbClr val="333399"/>
        </a:accent2>
        <a:accent3>
          <a:srgbClr val="AAAAB9"/>
        </a:accent3>
        <a:accent4>
          <a:srgbClr val="DCDCDC"/>
        </a:accent4>
        <a:accent5>
          <a:srgbClr val="B9B9FF"/>
        </a:accent5>
        <a:accent6>
          <a:srgbClr val="2D2D89"/>
        </a:accent6>
        <a:hlink>
          <a:srgbClr val="FF9900"/>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CC"/>
        </a:dk1>
        <a:lt1>
          <a:srgbClr val="390B20"/>
        </a:lt1>
        <a:dk2>
          <a:srgbClr val="FFFFCC"/>
        </a:dk2>
        <a:lt2>
          <a:srgbClr val="1C1C1C"/>
        </a:lt2>
        <a:accent1>
          <a:srgbClr val="FF916F"/>
        </a:accent1>
        <a:accent2>
          <a:srgbClr val="561450"/>
        </a:accent2>
        <a:accent3>
          <a:srgbClr val="AEAAAB"/>
        </a:accent3>
        <a:accent4>
          <a:srgbClr val="DCDCAF"/>
        </a:accent4>
        <a:accent5>
          <a:srgbClr val="FFC7BB"/>
        </a:accent5>
        <a:accent6>
          <a:srgbClr val="4C1147"/>
        </a:accent6>
        <a:hlink>
          <a:srgbClr val="637D95"/>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722104"/>
        </a:lt1>
        <a:dk2>
          <a:srgbClr val="FFFFFF"/>
        </a:dk2>
        <a:lt2>
          <a:srgbClr val="4C0000"/>
        </a:lt2>
        <a:accent1>
          <a:srgbClr val="CC6600"/>
        </a:accent1>
        <a:accent2>
          <a:srgbClr val="8A2E00"/>
        </a:accent2>
        <a:accent3>
          <a:srgbClr val="BCABAA"/>
        </a:accent3>
        <a:accent4>
          <a:srgbClr val="DCDCDC"/>
        </a:accent4>
        <a:accent5>
          <a:srgbClr val="E2B9AA"/>
        </a:accent5>
        <a:accent6>
          <a:srgbClr val="7B2800"/>
        </a:accent6>
        <a:hlink>
          <a:srgbClr val="FFCC00"/>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125">
      <a:dk1>
        <a:sysClr val="windowText" lastClr="000000"/>
      </a:dk1>
      <a:lt1>
        <a:sysClr val="window" lastClr="FFFFFF"/>
      </a:lt1>
      <a:dk2>
        <a:srgbClr val="44546A"/>
      </a:dk2>
      <a:lt2>
        <a:srgbClr val="E7E6E6"/>
      </a:lt2>
      <a:accent1>
        <a:srgbClr val="0070BE"/>
      </a:accent1>
      <a:accent2>
        <a:srgbClr val="7F7F7F"/>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主题">
  <a:themeElements>
    <a:clrScheme name="自定义 125">
      <a:dk1>
        <a:sysClr val="windowText" lastClr="000000"/>
      </a:dk1>
      <a:lt1>
        <a:sysClr val="window" lastClr="FFFFFF"/>
      </a:lt1>
      <a:dk2>
        <a:srgbClr val="44546A"/>
      </a:dk2>
      <a:lt2>
        <a:srgbClr val="E7E6E6"/>
      </a:lt2>
      <a:accent1>
        <a:srgbClr val="0070BE"/>
      </a:accent1>
      <a:accent2>
        <a:srgbClr val="7F7F7F"/>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47</TotalTime>
  <Words>1252</Words>
  <Application>Microsoft Office PowerPoint</Application>
  <PresentationFormat>全屏显示(4:3)</PresentationFormat>
  <Paragraphs>106</Paragraphs>
  <Slides>26</Slides>
  <Notes>0</Notes>
  <HiddenSlides>0</HiddenSlides>
  <MMClips>1</MMClips>
  <ScaleCrop>false</ScaleCrop>
  <HeadingPairs>
    <vt:vector size="4" baseType="variant">
      <vt:variant>
        <vt:lpstr>主题</vt:lpstr>
      </vt:variant>
      <vt:variant>
        <vt:i4>6</vt:i4>
      </vt:variant>
      <vt:variant>
        <vt:lpstr>幻灯片标题</vt:lpstr>
      </vt:variant>
      <vt:variant>
        <vt:i4>26</vt:i4>
      </vt:variant>
    </vt:vector>
  </HeadingPairs>
  <TitlesOfParts>
    <vt:vector size="32" baseType="lpstr">
      <vt:lpstr>Watermark</vt:lpstr>
      <vt:lpstr>1_Watermark</vt:lpstr>
      <vt:lpstr>2_Watermark</vt:lpstr>
      <vt:lpstr>3_Watermark</vt:lpstr>
      <vt:lpstr>1_Office 主题</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Company>Founder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jiji</dc:creator>
  <cp:lastModifiedBy>微软用户</cp:lastModifiedBy>
  <cp:revision>64</cp:revision>
  <dcterms:created xsi:type="dcterms:W3CDTF">2007-03-01T05:12:00Z</dcterms:created>
  <dcterms:modified xsi:type="dcterms:W3CDTF">2019-02-25T07:23:36Z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4</vt:r8>
  </property>
  <property fmtid="{D5CDD505-2E9C-101B-9397-08002B2CF9AE}" pid="3" name="KSOProductBuildVer">
    <vt:lpwstr>2052-11.1.0.8415</vt:lpwstr>
  </property>
</Properties>
</file>