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408" r:id="rId3"/>
    <p:sldId id="369" r:id="rId4"/>
    <p:sldId id="257" r:id="rId5"/>
    <p:sldId id="344" r:id="rId6"/>
    <p:sldId id="410" r:id="rId7"/>
    <p:sldId id="318" r:id="rId8"/>
    <p:sldId id="330" r:id="rId9"/>
    <p:sldId id="331" r:id="rId10"/>
    <p:sldId id="332" r:id="rId11"/>
    <p:sldId id="334" r:id="rId12"/>
    <p:sldId id="336" r:id="rId13"/>
    <p:sldId id="361" r:id="rId14"/>
    <p:sldId id="322" r:id="rId15"/>
    <p:sldId id="338" r:id="rId16"/>
    <p:sldId id="362" r:id="rId17"/>
    <p:sldId id="363" r:id="rId18"/>
    <p:sldId id="364" r:id="rId19"/>
    <p:sldId id="340" r:id="rId20"/>
    <p:sldId id="370" r:id="rId21"/>
    <p:sldId id="366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0FBFF"/>
    <a:srgbClr val="DAEEBF"/>
    <a:srgbClr val="0000FF"/>
    <a:srgbClr val="FF00FF"/>
    <a:srgbClr val="0033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42"/>
    <p:restoredTop sz="96370"/>
  </p:normalViewPr>
  <p:slideViewPr>
    <p:cSldViewPr snapToGrid="0">
      <p:cViewPr varScale="1">
        <p:scale>
          <a:sx n="152" d="100"/>
          <a:sy n="152" d="100"/>
        </p:scale>
        <p:origin x="-46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B9D9536-6A11-40DB-BE0C-6D6EDB0BE498}" type="datetimeFigureOut">
              <a:rPr lang="zh-CN" altLang="en-US"/>
              <a:pPr>
                <a:defRPr/>
              </a:pPr>
              <a:t>2019/5/23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298862-744C-48C6-A70F-A107DECAA8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CAC315-56A9-4E06-9F9E-30D3355CCB1E}" type="datetimeFigureOut">
              <a:rPr lang="zh-CN" altLang="en-US"/>
              <a:pPr>
                <a:defRPr/>
              </a:pPr>
              <a:t>2019/5/23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6F1ECBA-9A88-4609-B30D-06E6566F2F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0AAC7F1-460C-4950-B038-F19E4427E6E0}" type="slidenum">
              <a:rPr lang="zh-CN" altLang="en-US" smtClean="0">
                <a:latin typeface="Arial" charset="0"/>
                <a:ea typeface="宋体" charset="-122"/>
              </a:rPr>
              <a:pPr/>
              <a:t>11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22532" name="页脚占位符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22533" name="页眉占位符 2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7" descr="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-12700"/>
            <a:ext cx="9126537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文本框 3"/>
          <p:cNvSpPr txBox="1">
            <a:spLocks noChangeArrowheads="1"/>
          </p:cNvSpPr>
          <p:nvPr/>
        </p:nvSpPr>
        <p:spPr bwMode="auto">
          <a:xfrm>
            <a:off x="1169988" y="719138"/>
            <a:ext cx="6149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zh-CN" altLang="zh-CN" sz="2100">
                <a:ea typeface="黑体" pitchFamily="49" charset="-122"/>
              </a:rPr>
              <a:t>教材版本：人教版</a:t>
            </a:r>
            <a:r>
              <a:rPr lang="zh-CN" altLang="en-US" sz="2100">
                <a:ea typeface="黑体" pitchFamily="49" charset="-122"/>
              </a:rPr>
              <a:t>五</a:t>
            </a:r>
            <a:r>
              <a:rPr lang="zh-CN" altLang="zh-CN" sz="2100">
                <a:ea typeface="黑体" pitchFamily="49" charset="-122"/>
              </a:rPr>
              <a:t>年级</a:t>
            </a:r>
            <a:r>
              <a:rPr lang="zh-CN" altLang="en-US" sz="2100">
                <a:ea typeface="黑体" pitchFamily="49" charset="-122"/>
              </a:rPr>
              <a:t>语文</a:t>
            </a:r>
            <a:r>
              <a:rPr lang="zh-CN" altLang="zh-CN" sz="2100">
                <a:ea typeface="黑体" pitchFamily="49" charset="-122"/>
              </a:rPr>
              <a:t>课本下册</a:t>
            </a:r>
          </a:p>
        </p:txBody>
      </p:sp>
      <p:sp>
        <p:nvSpPr>
          <p:cNvPr id="8195" name="文本框 4"/>
          <p:cNvSpPr txBox="1">
            <a:spLocks noChangeArrowheads="1"/>
          </p:cNvSpPr>
          <p:nvPr/>
        </p:nvSpPr>
        <p:spPr bwMode="auto">
          <a:xfrm>
            <a:off x="1677988" y="1500188"/>
            <a:ext cx="57880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zh-CN" altLang="zh-CN" sz="3000">
                <a:ea typeface="黑体" pitchFamily="49" charset="-122"/>
              </a:rPr>
              <a:t>录课单元：</a:t>
            </a:r>
            <a:r>
              <a:rPr lang="zh-CN" altLang="en-US" sz="3000">
                <a:ea typeface="黑体" pitchFamily="49" charset="-122"/>
              </a:rPr>
              <a:t>第八单元</a:t>
            </a:r>
            <a:endParaRPr lang="en-US" altLang="zh-CN" sz="3000">
              <a:ea typeface="黑体" pitchFamily="49" charset="-122"/>
            </a:endParaRPr>
          </a:p>
        </p:txBody>
      </p:sp>
      <p:sp>
        <p:nvSpPr>
          <p:cNvPr id="8196" name="文本框 5"/>
          <p:cNvSpPr txBox="1">
            <a:spLocks noChangeArrowheads="1"/>
          </p:cNvSpPr>
          <p:nvPr/>
        </p:nvSpPr>
        <p:spPr bwMode="auto">
          <a:xfrm>
            <a:off x="3151188" y="2501900"/>
            <a:ext cx="57880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zh-CN" altLang="en-US" sz="3200" b="1">
                <a:latin typeface="楷体" pitchFamily="49" charset="-122"/>
                <a:ea typeface="楷体" pitchFamily="49" charset="-122"/>
                <a:sym typeface="+mn-ea"/>
              </a:rPr>
              <a:t>回顾</a:t>
            </a:r>
            <a:r>
              <a:rPr lang="en-US" altLang="zh-CN" sz="3200" b="1">
                <a:latin typeface="楷体" pitchFamily="49" charset="-122"/>
                <a:ea typeface="楷体" pitchFamily="49" charset="-122"/>
                <a:sym typeface="+mn-ea"/>
              </a:rPr>
              <a:t>·</a:t>
            </a:r>
            <a:r>
              <a:rPr lang="zh-CN" altLang="en-US" sz="3200" b="1">
                <a:latin typeface="楷体" pitchFamily="49" charset="-122"/>
                <a:ea typeface="楷体" pitchFamily="49" charset="-122"/>
                <a:sym typeface="+mn-ea"/>
              </a:rPr>
              <a:t>拓展八</a:t>
            </a:r>
            <a:endParaRPr lang="zh-CN" altLang="en-US" sz="3200" b="1">
              <a:latin typeface="楷体" pitchFamily="49" charset="-122"/>
              <a:ea typeface="楷体" pitchFamily="49" charset="-122"/>
            </a:endParaRPr>
          </a:p>
          <a:p>
            <a:pPr defTabSz="685800"/>
            <a:endParaRPr lang="zh-CN" altLang="en-US" sz="3200">
              <a:ea typeface="黑体" pitchFamily="49" charset="-122"/>
            </a:endParaRPr>
          </a:p>
        </p:txBody>
      </p:sp>
      <p:sp>
        <p:nvSpPr>
          <p:cNvPr id="8197" name="文本框 6"/>
          <p:cNvSpPr txBox="1">
            <a:spLocks noChangeArrowheads="1"/>
          </p:cNvSpPr>
          <p:nvPr/>
        </p:nvSpPr>
        <p:spPr bwMode="auto">
          <a:xfrm>
            <a:off x="3546475" y="3711575"/>
            <a:ext cx="3571875" cy="392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685800"/>
            <a:r>
              <a:rPr lang="zh-CN" altLang="zh-CN" sz="2100">
                <a:ea typeface="黑体" pitchFamily="49" charset="-122"/>
              </a:rPr>
              <a:t>执教教师：</a:t>
            </a:r>
            <a:r>
              <a:rPr lang="zh-CN" altLang="en-US" sz="2100">
                <a:ea typeface="黑体" pitchFamily="49" charset="-122"/>
              </a:rPr>
              <a:t>潘广平</a:t>
            </a:r>
            <a:endParaRPr lang="zh-CN" altLang="zh-CN" sz="2100"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1520825"/>
            <a:ext cx="27019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椭圆形标注 1"/>
          <p:cNvSpPr>
            <a:spLocks noChangeArrowheads="1"/>
          </p:cNvSpPr>
          <p:nvPr/>
        </p:nvSpPr>
        <p:spPr bwMode="auto">
          <a:xfrm>
            <a:off x="3892550" y="558800"/>
            <a:ext cx="3795713" cy="3271838"/>
          </a:xfrm>
          <a:prstGeom prst="wedgeEllipseCallout">
            <a:avLst>
              <a:gd name="adj1" fmla="val -64336"/>
              <a:gd name="adj2" fmla="val -3931"/>
            </a:avLst>
          </a:prstGeom>
          <a:extLst>
            <a:ext uri="{909E8E84-426E-40DD-AFC4-6F175D3DCCD1}"/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我发现</a:t>
            </a:r>
            <a:r>
              <a:rPr lang="zh-CN" altLang="en-US" sz="3200" b="1" dirty="0">
                <a:latin typeface="黑体" panose="02010600030101010101" pitchFamily="49" charset="-122"/>
                <a:ea typeface="黑体" panose="02010600030101010101" pitchFamily="49" charset="-122"/>
              </a:rPr>
              <a:t>：本次“日积月累”是引导我们积累名人名言。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31938" y="2265363"/>
            <a:ext cx="68738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    你还读过哪位名人的哪些名言？读给大家听。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032250" y="1282700"/>
            <a:ext cx="187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ea typeface="黑体" pitchFamily="49" charset="-122"/>
              </a:rPr>
              <a:t>想一想</a:t>
            </a: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400" y="615950"/>
            <a:ext cx="162083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>
            <a:spLocks noChangeArrowheads="1"/>
          </p:cNvSpPr>
          <p:nvPr/>
        </p:nvSpPr>
        <p:spPr bwMode="auto">
          <a:xfrm>
            <a:off x="971550" y="138113"/>
            <a:ext cx="2303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我的积累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113" y="830263"/>
            <a:ext cx="7593012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博观而约取，厚积而薄发。（苏轼）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113" y="1350963"/>
            <a:ext cx="8110537" cy="1127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</a:rPr>
              <a:t>一个人的价值，应当看他贡献什么，而不应该看他取得什么。（爱因斯坦）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113" y="2413000"/>
            <a:ext cx="8110537" cy="1057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3.</a:t>
            </a:r>
            <a:r>
              <a:rPr lang="zh-CN" altLang="en-US" sz="2800" b="1" dirty="0">
                <a:latin typeface="+mn-ea"/>
                <a:ea typeface="+mn-ea"/>
              </a:rPr>
              <a:t>把别人的幸福当做自己的幸福，把鲜花奉献给他人，把棘刺留给自己！（巴尔德斯）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113" y="3470275"/>
            <a:ext cx="8110537" cy="1057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4.</a:t>
            </a:r>
            <a:r>
              <a:rPr lang="zh-CN" altLang="en-US" sz="2800" b="1" dirty="0">
                <a:latin typeface="+mn-ea"/>
                <a:ea typeface="+mn-ea"/>
              </a:rPr>
              <a:t>对人来说，最大的欢乐，最大的幸福是把自己的精神力量奉献给他人。（苏霍姆林斯基）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6"/>
          <p:cNvSpPr txBox="1">
            <a:spLocks noChangeArrowheads="1"/>
          </p:cNvSpPr>
          <p:nvPr/>
        </p:nvSpPr>
        <p:spPr bwMode="auto">
          <a:xfrm>
            <a:off x="4475163" y="2992438"/>
            <a:ext cx="5349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500">
                <a:solidFill>
                  <a:srgbClr val="F0FBFF"/>
                </a:solidFill>
              </a:rPr>
              <a:t>状元成才路</a:t>
            </a:r>
            <a:endParaRPr lang="zh-CN" altLang="zh-CN" sz="500">
              <a:solidFill>
                <a:srgbClr val="F0FBFF"/>
              </a:solidFill>
            </a:endParaRPr>
          </a:p>
        </p:txBody>
      </p:sp>
      <p:sp>
        <p:nvSpPr>
          <p:cNvPr id="24578" name="文本框 34"/>
          <p:cNvSpPr txBox="1">
            <a:spLocks noChangeArrowheads="1"/>
          </p:cNvSpPr>
          <p:nvPr/>
        </p:nvSpPr>
        <p:spPr bwMode="auto">
          <a:xfrm rot="-280097">
            <a:off x="8066088" y="1625600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79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0" name="文本框 37"/>
          <p:cNvSpPr txBox="1">
            <a:spLocks noChangeArrowheads="1"/>
          </p:cNvSpPr>
          <p:nvPr/>
        </p:nvSpPr>
        <p:spPr bwMode="auto">
          <a:xfrm rot="-4150866">
            <a:off x="5318920" y="1710531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1" name="文本框 45"/>
          <p:cNvSpPr txBox="1">
            <a:spLocks noChangeArrowheads="1"/>
          </p:cNvSpPr>
          <p:nvPr/>
        </p:nvSpPr>
        <p:spPr bwMode="auto">
          <a:xfrm rot="-5350866">
            <a:off x="6420645" y="13390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2" name="文本框 46"/>
          <p:cNvSpPr txBox="1">
            <a:spLocks noChangeArrowheads="1"/>
          </p:cNvSpPr>
          <p:nvPr/>
        </p:nvSpPr>
        <p:spPr bwMode="auto">
          <a:xfrm rot="-424911">
            <a:off x="7067550" y="15684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3" name="文本框 47"/>
          <p:cNvSpPr txBox="1">
            <a:spLocks noChangeArrowheads="1"/>
          </p:cNvSpPr>
          <p:nvPr/>
        </p:nvSpPr>
        <p:spPr bwMode="auto">
          <a:xfrm rot="-4150866">
            <a:off x="7643020" y="2485231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4" name="文本框 23"/>
          <p:cNvSpPr txBox="1">
            <a:spLocks noChangeArrowheads="1"/>
          </p:cNvSpPr>
          <p:nvPr/>
        </p:nvSpPr>
        <p:spPr bwMode="auto"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5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6" name="文本框 51"/>
          <p:cNvSpPr txBox="1">
            <a:spLocks noChangeArrowheads="1"/>
          </p:cNvSpPr>
          <p:nvPr/>
        </p:nvSpPr>
        <p:spPr bwMode="auto">
          <a:xfrm rot="-5350866">
            <a:off x="8366126" y="27146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7" name="文本框 32"/>
          <p:cNvSpPr txBox="1">
            <a:spLocks noChangeArrowheads="1"/>
          </p:cNvSpPr>
          <p:nvPr/>
        </p:nvSpPr>
        <p:spPr bwMode="auto">
          <a:xfrm>
            <a:off x="3262313" y="3627438"/>
            <a:ext cx="534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8" name="文本框 34"/>
          <p:cNvSpPr txBox="1">
            <a:spLocks noChangeArrowheads="1"/>
          </p:cNvSpPr>
          <p:nvPr/>
        </p:nvSpPr>
        <p:spPr bwMode="auto">
          <a:xfrm rot="4149897">
            <a:off x="4464051" y="3565525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89" name="文本框 31"/>
          <p:cNvSpPr txBox="1">
            <a:spLocks noChangeArrowheads="1"/>
          </p:cNvSpPr>
          <p:nvPr/>
        </p:nvSpPr>
        <p:spPr bwMode="auto">
          <a:xfrm rot="-1380000">
            <a:off x="3898900" y="12954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0" name="文本框 32"/>
          <p:cNvSpPr txBox="1">
            <a:spLocks noChangeArrowheads="1"/>
          </p:cNvSpPr>
          <p:nvPr/>
        </p:nvSpPr>
        <p:spPr bwMode="auto">
          <a:xfrm rot="-180000">
            <a:off x="4130675" y="205263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1" name="文本框 45"/>
          <p:cNvSpPr txBox="1">
            <a:spLocks noChangeArrowheads="1"/>
          </p:cNvSpPr>
          <p:nvPr/>
        </p:nvSpPr>
        <p:spPr bwMode="auto">
          <a:xfrm rot="-1380000">
            <a:off x="4459288" y="13176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2" name="文本框 46"/>
          <p:cNvSpPr txBox="1">
            <a:spLocks noChangeArrowheads="1"/>
          </p:cNvSpPr>
          <p:nvPr/>
        </p:nvSpPr>
        <p:spPr bwMode="auto">
          <a:xfrm rot="-1380000">
            <a:off x="4829175" y="153193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3" name="文本框 47"/>
          <p:cNvSpPr txBox="1">
            <a:spLocks noChangeArrowheads="1"/>
          </p:cNvSpPr>
          <p:nvPr/>
        </p:nvSpPr>
        <p:spPr bwMode="auto">
          <a:xfrm rot="-180000">
            <a:off x="5064125" y="22336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4" name="文本框 23"/>
          <p:cNvSpPr txBox="1">
            <a:spLocks noChangeArrowheads="1"/>
          </p:cNvSpPr>
          <p:nvPr/>
        </p:nvSpPr>
        <p:spPr bwMode="auto">
          <a:xfrm rot="-5350866">
            <a:off x="6309520" y="21105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5" name="文本框 24"/>
          <p:cNvSpPr txBox="1">
            <a:spLocks noChangeArrowheads="1"/>
          </p:cNvSpPr>
          <p:nvPr/>
        </p:nvSpPr>
        <p:spPr bwMode="auto">
          <a:xfrm rot="-170103">
            <a:off x="5589588" y="261778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6" name="文本框 25"/>
          <p:cNvSpPr txBox="1">
            <a:spLocks noChangeArrowheads="1"/>
          </p:cNvSpPr>
          <p:nvPr/>
        </p:nvSpPr>
        <p:spPr bwMode="auto">
          <a:xfrm rot="-5350866">
            <a:off x="5845970" y="35012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7" name="文本框 32"/>
          <p:cNvSpPr txBox="1">
            <a:spLocks noChangeArrowheads="1"/>
          </p:cNvSpPr>
          <p:nvPr/>
        </p:nvSpPr>
        <p:spPr bwMode="auto">
          <a:xfrm rot="1209897">
            <a:off x="1136650" y="3902075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8" name="文本框 34"/>
          <p:cNvSpPr txBox="1">
            <a:spLocks noChangeArrowheads="1"/>
          </p:cNvSpPr>
          <p:nvPr/>
        </p:nvSpPr>
        <p:spPr bwMode="auto">
          <a:xfrm rot="4149897">
            <a:off x="2143126" y="3522662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599" name="文本框 28"/>
          <p:cNvSpPr txBox="1">
            <a:spLocks noChangeArrowheads="1"/>
          </p:cNvSpPr>
          <p:nvPr/>
        </p:nvSpPr>
        <p:spPr bwMode="auto">
          <a:xfrm rot="-1380000">
            <a:off x="1603375" y="32893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0" name="文本框 29"/>
          <p:cNvSpPr txBox="1">
            <a:spLocks noChangeArrowheads="1"/>
          </p:cNvSpPr>
          <p:nvPr/>
        </p:nvSpPr>
        <p:spPr bwMode="auto">
          <a:xfrm rot="1029897">
            <a:off x="2486025" y="28209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1" name="文本框 43"/>
          <p:cNvSpPr txBox="1">
            <a:spLocks noChangeArrowheads="1"/>
          </p:cNvSpPr>
          <p:nvPr/>
        </p:nvSpPr>
        <p:spPr bwMode="auto">
          <a:xfrm rot="-1380000">
            <a:off x="3160713" y="3206750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2" name="文本框 44"/>
          <p:cNvSpPr txBox="1">
            <a:spLocks noChangeArrowheads="1"/>
          </p:cNvSpPr>
          <p:nvPr/>
        </p:nvSpPr>
        <p:spPr bwMode="auto">
          <a:xfrm rot="-170103">
            <a:off x="787400" y="15303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3" name="文本框 45"/>
          <p:cNvSpPr txBox="1">
            <a:spLocks noChangeArrowheads="1"/>
          </p:cNvSpPr>
          <p:nvPr/>
        </p:nvSpPr>
        <p:spPr bwMode="auto">
          <a:xfrm rot="1029897">
            <a:off x="828675" y="3467100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4" name="文本框 49"/>
          <p:cNvSpPr txBox="1">
            <a:spLocks noChangeArrowheads="1"/>
          </p:cNvSpPr>
          <p:nvPr/>
        </p:nvSpPr>
        <p:spPr bwMode="auto">
          <a:xfrm rot="-170103">
            <a:off x="3009900" y="390366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5" name="文本框 50"/>
          <p:cNvSpPr txBox="1">
            <a:spLocks noChangeArrowheads="1"/>
          </p:cNvSpPr>
          <p:nvPr/>
        </p:nvSpPr>
        <p:spPr bwMode="auto">
          <a:xfrm rot="-170103">
            <a:off x="4157663" y="32369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6" name="文本框 51"/>
          <p:cNvSpPr txBox="1">
            <a:spLocks noChangeArrowheads="1"/>
          </p:cNvSpPr>
          <p:nvPr/>
        </p:nvSpPr>
        <p:spPr bwMode="auto">
          <a:xfrm rot="-170103">
            <a:off x="4324350" y="39560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7" name="文本框 49"/>
          <p:cNvSpPr txBox="1">
            <a:spLocks noChangeArrowheads="1"/>
          </p:cNvSpPr>
          <p:nvPr/>
        </p:nvSpPr>
        <p:spPr bwMode="auto">
          <a:xfrm rot="-5070842">
            <a:off x="309563" y="202723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8" name="文本框 37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09" name="文本框 38"/>
          <p:cNvSpPr txBox="1">
            <a:spLocks noChangeArrowheads="1"/>
          </p:cNvSpPr>
          <p:nvPr/>
        </p:nvSpPr>
        <p:spPr bwMode="auto">
          <a:xfrm rot="-170103">
            <a:off x="322263" y="133667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0" name="文本框 39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1" name="文本框 45"/>
          <p:cNvSpPr txBox="1">
            <a:spLocks noChangeArrowheads="1"/>
          </p:cNvSpPr>
          <p:nvPr/>
        </p:nvSpPr>
        <p:spPr bwMode="auto">
          <a:xfrm rot="-1380000">
            <a:off x="2116138" y="11398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2" name="文本框 46"/>
          <p:cNvSpPr txBox="1">
            <a:spLocks noChangeArrowheads="1"/>
          </p:cNvSpPr>
          <p:nvPr/>
        </p:nvSpPr>
        <p:spPr bwMode="auto">
          <a:xfrm rot="-1380000">
            <a:off x="2686050" y="13096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3" name="文本框 47"/>
          <p:cNvSpPr txBox="1">
            <a:spLocks noChangeArrowheads="1"/>
          </p:cNvSpPr>
          <p:nvPr/>
        </p:nvSpPr>
        <p:spPr bwMode="auto">
          <a:xfrm rot="-180000">
            <a:off x="2416175" y="18780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4" name="文本框 49"/>
          <p:cNvSpPr txBox="1">
            <a:spLocks noChangeArrowheads="1"/>
          </p:cNvSpPr>
          <p:nvPr/>
        </p:nvSpPr>
        <p:spPr bwMode="auto">
          <a:xfrm rot="-1380000">
            <a:off x="3275013" y="1531938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5" name="文本框 50"/>
          <p:cNvSpPr txBox="1">
            <a:spLocks noChangeArrowheads="1"/>
          </p:cNvSpPr>
          <p:nvPr/>
        </p:nvSpPr>
        <p:spPr bwMode="auto">
          <a:xfrm rot="-1380000">
            <a:off x="2847975" y="21129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6" name="文本框 51"/>
          <p:cNvSpPr txBox="1">
            <a:spLocks noChangeArrowheads="1"/>
          </p:cNvSpPr>
          <p:nvPr/>
        </p:nvSpPr>
        <p:spPr bwMode="auto">
          <a:xfrm rot="-1380000">
            <a:off x="3482975" y="22494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7" name="文本框 32"/>
          <p:cNvSpPr txBox="1">
            <a:spLocks noChangeArrowheads="1"/>
          </p:cNvSpPr>
          <p:nvPr/>
        </p:nvSpPr>
        <p:spPr bwMode="auto">
          <a:xfrm rot="1209897">
            <a:off x="5114925" y="3605213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8" name="文本框 34"/>
          <p:cNvSpPr txBox="1">
            <a:spLocks noChangeArrowheads="1"/>
          </p:cNvSpPr>
          <p:nvPr/>
        </p:nvSpPr>
        <p:spPr bwMode="auto">
          <a:xfrm rot="-1030866">
            <a:off x="6313488" y="3916363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19" name="文本框 36"/>
          <p:cNvSpPr txBox="1">
            <a:spLocks noChangeArrowheads="1"/>
          </p:cNvSpPr>
          <p:nvPr/>
        </p:nvSpPr>
        <p:spPr bwMode="auto">
          <a:xfrm rot="368503">
            <a:off x="5773738" y="2925763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0" name="文本框 37"/>
          <p:cNvSpPr txBox="1">
            <a:spLocks noChangeArrowheads="1"/>
          </p:cNvSpPr>
          <p:nvPr/>
        </p:nvSpPr>
        <p:spPr bwMode="auto">
          <a:xfrm rot="829244">
            <a:off x="5284788" y="4000500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1" name="文本框 45"/>
          <p:cNvSpPr txBox="1">
            <a:spLocks noChangeArrowheads="1"/>
          </p:cNvSpPr>
          <p:nvPr/>
        </p:nvSpPr>
        <p:spPr bwMode="auto">
          <a:xfrm rot="-4502722">
            <a:off x="6767513" y="24860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2" name="文本框 46"/>
          <p:cNvSpPr txBox="1">
            <a:spLocks noChangeArrowheads="1"/>
          </p:cNvSpPr>
          <p:nvPr/>
        </p:nvSpPr>
        <p:spPr bwMode="auto">
          <a:xfrm rot="2702238">
            <a:off x="7566820" y="31297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3" name="文本框 47"/>
          <p:cNvSpPr txBox="1">
            <a:spLocks noChangeArrowheads="1"/>
          </p:cNvSpPr>
          <p:nvPr/>
        </p:nvSpPr>
        <p:spPr bwMode="auto">
          <a:xfrm rot="-3456638">
            <a:off x="6734969" y="3458369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4" name="文本框 66"/>
          <p:cNvSpPr txBox="1">
            <a:spLocks noChangeArrowheads="1"/>
          </p:cNvSpPr>
          <p:nvPr/>
        </p:nvSpPr>
        <p:spPr bwMode="auto">
          <a:xfrm rot="-3180423">
            <a:off x="8102600" y="33210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5" name="文本框 67"/>
          <p:cNvSpPr txBox="1">
            <a:spLocks noChangeArrowheads="1"/>
          </p:cNvSpPr>
          <p:nvPr/>
        </p:nvSpPr>
        <p:spPr bwMode="auto">
          <a:xfrm rot="-3640556">
            <a:off x="7232650" y="36449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6" name="文本框 68"/>
          <p:cNvSpPr txBox="1">
            <a:spLocks noChangeArrowheads="1"/>
          </p:cNvSpPr>
          <p:nvPr/>
        </p:nvSpPr>
        <p:spPr bwMode="auto"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7" name="文本框 32"/>
          <p:cNvSpPr txBox="1">
            <a:spLocks noChangeArrowheads="1"/>
          </p:cNvSpPr>
          <p:nvPr/>
        </p:nvSpPr>
        <p:spPr bwMode="auto">
          <a:xfrm rot="4190103">
            <a:off x="4287045" y="25074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8" name="文本框 34"/>
          <p:cNvSpPr txBox="1">
            <a:spLocks noChangeArrowheads="1"/>
          </p:cNvSpPr>
          <p:nvPr/>
        </p:nvSpPr>
        <p:spPr bwMode="auto">
          <a:xfrm rot="8340000">
            <a:off x="4919663" y="3195638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29" name="文本框 36"/>
          <p:cNvSpPr txBox="1">
            <a:spLocks noChangeArrowheads="1"/>
          </p:cNvSpPr>
          <p:nvPr/>
        </p:nvSpPr>
        <p:spPr bwMode="auto">
          <a:xfrm rot="-1160763">
            <a:off x="5772150" y="174625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0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1" name="文本框 45"/>
          <p:cNvSpPr txBox="1">
            <a:spLocks noChangeArrowheads="1"/>
          </p:cNvSpPr>
          <p:nvPr/>
        </p:nvSpPr>
        <p:spPr bwMode="auto">
          <a:xfrm rot="-1160763">
            <a:off x="6332538" y="176847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2" name="文本框 46"/>
          <p:cNvSpPr txBox="1">
            <a:spLocks noChangeArrowheads="1"/>
          </p:cNvSpPr>
          <p:nvPr/>
        </p:nvSpPr>
        <p:spPr bwMode="auto">
          <a:xfrm rot="-1160763">
            <a:off x="6702425" y="19827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3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4" name="文本框 49"/>
          <p:cNvSpPr txBox="1">
            <a:spLocks noChangeArrowheads="1"/>
          </p:cNvSpPr>
          <p:nvPr/>
        </p:nvSpPr>
        <p:spPr bwMode="auto">
          <a:xfrm rot="-1160763">
            <a:off x="8020050" y="20621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5" name="文本框 50"/>
          <p:cNvSpPr txBox="1">
            <a:spLocks noChangeArrowheads="1"/>
          </p:cNvSpPr>
          <p:nvPr/>
        </p:nvSpPr>
        <p:spPr bwMode="auto">
          <a:xfrm rot="-1160763">
            <a:off x="7486650" y="19288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6" name="文本框 51"/>
          <p:cNvSpPr txBox="1">
            <a:spLocks noChangeArrowheads="1"/>
          </p:cNvSpPr>
          <p:nvPr/>
        </p:nvSpPr>
        <p:spPr bwMode="auto">
          <a:xfrm rot="-1160763">
            <a:off x="7962900" y="28559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7" name="文本框 32"/>
          <p:cNvSpPr txBox="1">
            <a:spLocks noChangeArrowheads="1"/>
          </p:cNvSpPr>
          <p:nvPr/>
        </p:nvSpPr>
        <p:spPr bwMode="auto">
          <a:xfrm rot="4190103">
            <a:off x="2765426" y="34067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8" name="文本框 34"/>
          <p:cNvSpPr txBox="1">
            <a:spLocks noChangeArrowheads="1"/>
          </p:cNvSpPr>
          <p:nvPr/>
        </p:nvSpPr>
        <p:spPr bwMode="auto">
          <a:xfrm rot="8340000">
            <a:off x="3921125" y="2873375"/>
            <a:ext cx="531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39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0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1" name="文本框 45"/>
          <p:cNvSpPr txBox="1">
            <a:spLocks noChangeArrowheads="1"/>
          </p:cNvSpPr>
          <p:nvPr/>
        </p:nvSpPr>
        <p:spPr bwMode="auto">
          <a:xfrm rot="2810103">
            <a:off x="4372770" y="17581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2" name="文本框 46"/>
          <p:cNvSpPr txBox="1">
            <a:spLocks noChangeArrowheads="1"/>
          </p:cNvSpPr>
          <p:nvPr/>
        </p:nvSpPr>
        <p:spPr bwMode="auto">
          <a:xfrm rot="2810103">
            <a:off x="4743451" y="19716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3" name="文本框 47"/>
          <p:cNvSpPr txBox="1">
            <a:spLocks noChangeArrowheads="1"/>
          </p:cNvSpPr>
          <p:nvPr/>
        </p:nvSpPr>
        <p:spPr bwMode="auto">
          <a:xfrm rot="4010103">
            <a:off x="4743451" y="2514600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4" name="文本框 49"/>
          <p:cNvSpPr txBox="1">
            <a:spLocks noChangeArrowheads="1"/>
          </p:cNvSpPr>
          <p:nvPr/>
        </p:nvSpPr>
        <p:spPr bwMode="auto">
          <a:xfrm rot="-1160763">
            <a:off x="6223000" y="25400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5" name="文本框 50"/>
          <p:cNvSpPr txBox="1">
            <a:spLocks noChangeArrowheads="1"/>
          </p:cNvSpPr>
          <p:nvPr/>
        </p:nvSpPr>
        <p:spPr bwMode="auto">
          <a:xfrm rot="4020000">
            <a:off x="5217320" y="26312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6" name="文本框 51"/>
          <p:cNvSpPr txBox="1">
            <a:spLocks noChangeArrowheads="1"/>
          </p:cNvSpPr>
          <p:nvPr/>
        </p:nvSpPr>
        <p:spPr bwMode="auto">
          <a:xfrm rot="-1160763">
            <a:off x="5597525" y="32813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7" name="文本框 32"/>
          <p:cNvSpPr txBox="1">
            <a:spLocks noChangeArrowheads="1"/>
          </p:cNvSpPr>
          <p:nvPr/>
        </p:nvSpPr>
        <p:spPr bwMode="auto">
          <a:xfrm rot="5400000">
            <a:off x="1140619" y="3296444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8" name="文本框 34"/>
          <p:cNvSpPr txBox="1">
            <a:spLocks noChangeArrowheads="1"/>
          </p:cNvSpPr>
          <p:nvPr/>
        </p:nvSpPr>
        <p:spPr bwMode="auto">
          <a:xfrm rot="8340000">
            <a:off x="1878013" y="3609975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49" name="文本框 36"/>
          <p:cNvSpPr txBox="1">
            <a:spLocks noChangeArrowheads="1"/>
          </p:cNvSpPr>
          <p:nvPr/>
        </p:nvSpPr>
        <p:spPr bwMode="auto">
          <a:xfrm rot="2810103">
            <a:off x="1861344" y="27598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0" name="文本框 37"/>
          <p:cNvSpPr txBox="1">
            <a:spLocks noChangeArrowheads="1"/>
          </p:cNvSpPr>
          <p:nvPr/>
        </p:nvSpPr>
        <p:spPr bwMode="auto">
          <a:xfrm rot="5220000">
            <a:off x="2296320" y="30821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1" name="文本框 45"/>
          <p:cNvSpPr txBox="1">
            <a:spLocks noChangeArrowheads="1"/>
          </p:cNvSpPr>
          <p:nvPr/>
        </p:nvSpPr>
        <p:spPr bwMode="auto">
          <a:xfrm rot="2810103">
            <a:off x="2810670" y="27741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2" name="文本框 46"/>
          <p:cNvSpPr txBox="1">
            <a:spLocks noChangeArrowheads="1"/>
          </p:cNvSpPr>
          <p:nvPr/>
        </p:nvSpPr>
        <p:spPr bwMode="auto">
          <a:xfrm rot="4020000">
            <a:off x="699295" y="19645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3" name="文本框 47"/>
          <p:cNvSpPr txBox="1">
            <a:spLocks noChangeArrowheads="1"/>
          </p:cNvSpPr>
          <p:nvPr/>
        </p:nvSpPr>
        <p:spPr bwMode="auto">
          <a:xfrm rot="5220000">
            <a:off x="702470" y="29646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4" name="文本框 49"/>
          <p:cNvSpPr txBox="1">
            <a:spLocks noChangeArrowheads="1"/>
          </p:cNvSpPr>
          <p:nvPr/>
        </p:nvSpPr>
        <p:spPr bwMode="auto">
          <a:xfrm rot="4020000">
            <a:off x="2463801" y="38068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5" name="文本框 50"/>
          <p:cNvSpPr txBox="1">
            <a:spLocks noChangeArrowheads="1"/>
          </p:cNvSpPr>
          <p:nvPr/>
        </p:nvSpPr>
        <p:spPr bwMode="auto">
          <a:xfrm rot="4020000">
            <a:off x="3702845" y="34345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6" name="文本框 51"/>
          <p:cNvSpPr txBox="1">
            <a:spLocks noChangeArrowheads="1"/>
          </p:cNvSpPr>
          <p:nvPr/>
        </p:nvSpPr>
        <p:spPr bwMode="auto">
          <a:xfrm rot="4020000">
            <a:off x="4071144" y="36488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7" name="文本框 32"/>
          <p:cNvSpPr txBox="1">
            <a:spLocks noChangeArrowheads="1"/>
          </p:cNvSpPr>
          <p:nvPr/>
        </p:nvSpPr>
        <p:spPr bwMode="auto">
          <a:xfrm rot="-880739">
            <a:off x="514350" y="25114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8" name="文本框 34"/>
          <p:cNvSpPr txBox="1">
            <a:spLocks noChangeArrowheads="1"/>
          </p:cNvSpPr>
          <p:nvPr/>
        </p:nvSpPr>
        <p:spPr bwMode="auto">
          <a:xfrm rot="8340000">
            <a:off x="1250950" y="2582863"/>
            <a:ext cx="531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59" name="文本框 36"/>
          <p:cNvSpPr txBox="1">
            <a:spLocks noChangeArrowheads="1"/>
          </p:cNvSpPr>
          <p:nvPr/>
        </p:nvSpPr>
        <p:spPr bwMode="auto">
          <a:xfrm rot="4020000">
            <a:off x="1670051" y="1511300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0" name="文本框 37"/>
          <p:cNvSpPr txBox="1">
            <a:spLocks noChangeArrowheads="1"/>
          </p:cNvSpPr>
          <p:nvPr/>
        </p:nvSpPr>
        <p:spPr bwMode="auto">
          <a:xfrm rot="5220000">
            <a:off x="1670051" y="20542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1" name="文本框 45"/>
          <p:cNvSpPr txBox="1">
            <a:spLocks noChangeArrowheads="1"/>
          </p:cNvSpPr>
          <p:nvPr/>
        </p:nvSpPr>
        <p:spPr bwMode="auto">
          <a:xfrm rot="2810103">
            <a:off x="2229644" y="153431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2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3" name="文本框 47"/>
          <p:cNvSpPr txBox="1">
            <a:spLocks noChangeArrowheads="1"/>
          </p:cNvSpPr>
          <p:nvPr/>
        </p:nvSpPr>
        <p:spPr bwMode="auto">
          <a:xfrm rot="4010103">
            <a:off x="2328070" y="23137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4" name="文本框 49"/>
          <p:cNvSpPr txBox="1">
            <a:spLocks noChangeArrowheads="1"/>
          </p:cNvSpPr>
          <p:nvPr/>
        </p:nvSpPr>
        <p:spPr bwMode="auto">
          <a:xfrm rot="2810103">
            <a:off x="3187701" y="19716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5" name="文本框 50"/>
          <p:cNvSpPr txBox="1">
            <a:spLocks noChangeArrowheads="1"/>
          </p:cNvSpPr>
          <p:nvPr/>
        </p:nvSpPr>
        <p:spPr bwMode="auto">
          <a:xfrm rot="2810103">
            <a:off x="3074194" y="2407444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6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7" name="文本框 32"/>
          <p:cNvSpPr txBox="1">
            <a:spLocks noChangeArrowheads="1"/>
          </p:cNvSpPr>
          <p:nvPr/>
        </p:nvSpPr>
        <p:spPr bwMode="auto">
          <a:xfrm rot="5400000">
            <a:off x="4750594" y="37504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8" name="文本框 34"/>
          <p:cNvSpPr txBox="1">
            <a:spLocks noChangeArrowheads="1"/>
          </p:cNvSpPr>
          <p:nvPr/>
        </p:nvSpPr>
        <p:spPr bwMode="auto">
          <a:xfrm rot="3159237">
            <a:off x="5819776" y="4033837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69" name="文本框 36"/>
          <p:cNvSpPr txBox="1">
            <a:spLocks noChangeArrowheads="1"/>
          </p:cNvSpPr>
          <p:nvPr/>
        </p:nvSpPr>
        <p:spPr bwMode="auto">
          <a:xfrm rot="-1160763">
            <a:off x="6235700" y="2987675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70" name="文本框 37"/>
          <p:cNvSpPr txBox="1">
            <a:spLocks noChangeArrowheads="1"/>
          </p:cNvSpPr>
          <p:nvPr/>
        </p:nvSpPr>
        <p:spPr bwMode="auto">
          <a:xfrm rot="39237">
            <a:off x="6237288" y="353536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71" name="文本框 45"/>
          <p:cNvSpPr txBox="1">
            <a:spLocks noChangeArrowheads="1"/>
          </p:cNvSpPr>
          <p:nvPr/>
        </p:nvSpPr>
        <p:spPr bwMode="auto">
          <a:xfrm rot="-1160763">
            <a:off x="6796088" y="3009900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72" name="文本框 46"/>
          <p:cNvSpPr txBox="1">
            <a:spLocks noChangeArrowheads="1"/>
          </p:cNvSpPr>
          <p:nvPr/>
        </p:nvSpPr>
        <p:spPr bwMode="auto">
          <a:xfrm rot="-1160763">
            <a:off x="7165975" y="32242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73" name="文本框 47"/>
          <p:cNvSpPr txBox="1">
            <a:spLocks noChangeArrowheads="1"/>
          </p:cNvSpPr>
          <p:nvPr/>
        </p:nvSpPr>
        <p:spPr bwMode="auto">
          <a:xfrm rot="39237">
            <a:off x="6854825" y="37973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74" name="文本框 49"/>
          <p:cNvSpPr txBox="1">
            <a:spLocks noChangeArrowheads="1"/>
          </p:cNvSpPr>
          <p:nvPr/>
        </p:nvSpPr>
        <p:spPr bwMode="auto">
          <a:xfrm rot="-1160763">
            <a:off x="7686675" y="3514725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75" name="文本框 50"/>
          <p:cNvSpPr txBox="1">
            <a:spLocks noChangeArrowheads="1"/>
          </p:cNvSpPr>
          <p:nvPr/>
        </p:nvSpPr>
        <p:spPr bwMode="auto">
          <a:xfrm rot="-1160763">
            <a:off x="7640638" y="38830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76" name="文本框 51"/>
          <p:cNvSpPr txBox="1">
            <a:spLocks noChangeArrowheads="1"/>
          </p:cNvSpPr>
          <p:nvPr/>
        </p:nvSpPr>
        <p:spPr bwMode="auto">
          <a:xfrm rot="-1160763">
            <a:off x="6778625" y="11414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4677" name="文本框 2"/>
          <p:cNvSpPr txBox="1">
            <a:spLocks noChangeArrowheads="1"/>
          </p:cNvSpPr>
          <p:nvPr/>
        </p:nvSpPr>
        <p:spPr bwMode="auto">
          <a:xfrm>
            <a:off x="896938" y="493713"/>
            <a:ext cx="2303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趣味语文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8963" y="1219200"/>
            <a:ext cx="79660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语言奥妙无穷，趣味横生。有一家钟表厂，为了说明自己的产品质量很好，打出了这么一条广告：“</a:t>
            </a:r>
            <a:r>
              <a:rPr lang="zh-CN" altLang="en-US" sz="3200" b="1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本公司在世界各地的维修人员闲得无聊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”。在我们的生活中，也随处可见各种各样有趣味的语言。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7"/>
          <p:cNvSpPr txBox="1">
            <a:spLocks noChangeArrowheads="1"/>
          </p:cNvSpPr>
          <p:nvPr/>
        </p:nvSpPr>
        <p:spPr bwMode="auto">
          <a:xfrm>
            <a:off x="758825" y="1527175"/>
            <a:ext cx="76263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    默读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手表广告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》《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最短的科幻小说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》《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交通告示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，理解含义。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357563" y="741363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手表广告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1975" y="1387475"/>
            <a:ext cx="80200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这个广告的意思是这家钟表公司的产品质量非常好。维修人员都闲得无聊，</a:t>
            </a:r>
            <a:r>
              <a:rPr lang="zh-CN" altLang="en-US" sz="3200" b="1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言外之意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就是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钟表极少有故障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返修率极低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，说明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钟表质量很好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6"/>
          <p:cNvSpPr txBox="1">
            <a:spLocks noChangeArrowheads="1"/>
          </p:cNvSpPr>
          <p:nvPr/>
        </p:nvSpPr>
        <p:spPr bwMode="auto">
          <a:xfrm>
            <a:off x="4475163" y="2992438"/>
            <a:ext cx="5349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500">
                <a:solidFill>
                  <a:srgbClr val="F0FBFF"/>
                </a:solidFill>
              </a:rPr>
              <a:t>状元成才路</a:t>
            </a:r>
            <a:endParaRPr lang="zh-CN" altLang="zh-CN" sz="500">
              <a:solidFill>
                <a:srgbClr val="F0FBFF"/>
              </a:solidFill>
            </a:endParaRPr>
          </a:p>
        </p:txBody>
      </p:sp>
      <p:sp>
        <p:nvSpPr>
          <p:cNvPr id="27650" name="文本框 34"/>
          <p:cNvSpPr txBox="1">
            <a:spLocks noChangeArrowheads="1"/>
          </p:cNvSpPr>
          <p:nvPr/>
        </p:nvSpPr>
        <p:spPr bwMode="auto">
          <a:xfrm rot="-280097">
            <a:off x="8066088" y="1625600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1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2" name="文本框 37"/>
          <p:cNvSpPr txBox="1">
            <a:spLocks noChangeArrowheads="1"/>
          </p:cNvSpPr>
          <p:nvPr/>
        </p:nvSpPr>
        <p:spPr bwMode="auto">
          <a:xfrm rot="-4150866">
            <a:off x="5318920" y="1710531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3" name="文本框 45"/>
          <p:cNvSpPr txBox="1">
            <a:spLocks noChangeArrowheads="1"/>
          </p:cNvSpPr>
          <p:nvPr/>
        </p:nvSpPr>
        <p:spPr bwMode="auto">
          <a:xfrm rot="-5350866">
            <a:off x="6420645" y="13390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4" name="文本框 46"/>
          <p:cNvSpPr txBox="1">
            <a:spLocks noChangeArrowheads="1"/>
          </p:cNvSpPr>
          <p:nvPr/>
        </p:nvSpPr>
        <p:spPr bwMode="auto">
          <a:xfrm rot="-424911">
            <a:off x="7067550" y="15684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5" name="文本框 47"/>
          <p:cNvSpPr txBox="1">
            <a:spLocks noChangeArrowheads="1"/>
          </p:cNvSpPr>
          <p:nvPr/>
        </p:nvSpPr>
        <p:spPr bwMode="auto">
          <a:xfrm rot="-4150866">
            <a:off x="7643020" y="2485231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6" name="文本框 23"/>
          <p:cNvSpPr txBox="1">
            <a:spLocks noChangeArrowheads="1"/>
          </p:cNvSpPr>
          <p:nvPr/>
        </p:nvSpPr>
        <p:spPr bwMode="auto"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7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8" name="文本框 51"/>
          <p:cNvSpPr txBox="1">
            <a:spLocks noChangeArrowheads="1"/>
          </p:cNvSpPr>
          <p:nvPr/>
        </p:nvSpPr>
        <p:spPr bwMode="auto">
          <a:xfrm rot="-5350866">
            <a:off x="8366126" y="27146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59" name="文本框 32"/>
          <p:cNvSpPr txBox="1">
            <a:spLocks noChangeArrowheads="1"/>
          </p:cNvSpPr>
          <p:nvPr/>
        </p:nvSpPr>
        <p:spPr bwMode="auto">
          <a:xfrm>
            <a:off x="3262313" y="3627438"/>
            <a:ext cx="534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0" name="文本框 34"/>
          <p:cNvSpPr txBox="1">
            <a:spLocks noChangeArrowheads="1"/>
          </p:cNvSpPr>
          <p:nvPr/>
        </p:nvSpPr>
        <p:spPr bwMode="auto">
          <a:xfrm rot="4149897">
            <a:off x="4464051" y="3565525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1" name="文本框 31"/>
          <p:cNvSpPr txBox="1">
            <a:spLocks noChangeArrowheads="1"/>
          </p:cNvSpPr>
          <p:nvPr/>
        </p:nvSpPr>
        <p:spPr bwMode="auto">
          <a:xfrm rot="-1380000">
            <a:off x="3898900" y="12954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2" name="文本框 32"/>
          <p:cNvSpPr txBox="1">
            <a:spLocks noChangeArrowheads="1"/>
          </p:cNvSpPr>
          <p:nvPr/>
        </p:nvSpPr>
        <p:spPr bwMode="auto">
          <a:xfrm rot="-180000">
            <a:off x="4130675" y="205263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3" name="文本框 45"/>
          <p:cNvSpPr txBox="1">
            <a:spLocks noChangeArrowheads="1"/>
          </p:cNvSpPr>
          <p:nvPr/>
        </p:nvSpPr>
        <p:spPr bwMode="auto">
          <a:xfrm rot="-1380000">
            <a:off x="4459288" y="13176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4" name="文本框 46"/>
          <p:cNvSpPr txBox="1">
            <a:spLocks noChangeArrowheads="1"/>
          </p:cNvSpPr>
          <p:nvPr/>
        </p:nvSpPr>
        <p:spPr bwMode="auto">
          <a:xfrm rot="-1380000">
            <a:off x="4829175" y="153193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5" name="文本框 47"/>
          <p:cNvSpPr txBox="1">
            <a:spLocks noChangeArrowheads="1"/>
          </p:cNvSpPr>
          <p:nvPr/>
        </p:nvSpPr>
        <p:spPr bwMode="auto">
          <a:xfrm rot="-180000">
            <a:off x="5064125" y="22336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6" name="文本框 23"/>
          <p:cNvSpPr txBox="1">
            <a:spLocks noChangeArrowheads="1"/>
          </p:cNvSpPr>
          <p:nvPr/>
        </p:nvSpPr>
        <p:spPr bwMode="auto">
          <a:xfrm rot="-5350866">
            <a:off x="6309520" y="21105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7" name="文本框 24"/>
          <p:cNvSpPr txBox="1">
            <a:spLocks noChangeArrowheads="1"/>
          </p:cNvSpPr>
          <p:nvPr/>
        </p:nvSpPr>
        <p:spPr bwMode="auto">
          <a:xfrm rot="-170103">
            <a:off x="5589588" y="261778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8" name="文本框 25"/>
          <p:cNvSpPr txBox="1">
            <a:spLocks noChangeArrowheads="1"/>
          </p:cNvSpPr>
          <p:nvPr/>
        </p:nvSpPr>
        <p:spPr bwMode="auto">
          <a:xfrm rot="-5350866">
            <a:off x="5845970" y="35012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69" name="文本框 32"/>
          <p:cNvSpPr txBox="1">
            <a:spLocks noChangeArrowheads="1"/>
          </p:cNvSpPr>
          <p:nvPr/>
        </p:nvSpPr>
        <p:spPr bwMode="auto">
          <a:xfrm rot="1209897">
            <a:off x="1136650" y="3902075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0" name="文本框 34"/>
          <p:cNvSpPr txBox="1">
            <a:spLocks noChangeArrowheads="1"/>
          </p:cNvSpPr>
          <p:nvPr/>
        </p:nvSpPr>
        <p:spPr bwMode="auto">
          <a:xfrm rot="4149897">
            <a:off x="2143126" y="3522662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1" name="文本框 28"/>
          <p:cNvSpPr txBox="1">
            <a:spLocks noChangeArrowheads="1"/>
          </p:cNvSpPr>
          <p:nvPr/>
        </p:nvSpPr>
        <p:spPr bwMode="auto">
          <a:xfrm rot="-1380000">
            <a:off x="1603375" y="32893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2" name="文本框 29"/>
          <p:cNvSpPr txBox="1">
            <a:spLocks noChangeArrowheads="1"/>
          </p:cNvSpPr>
          <p:nvPr/>
        </p:nvSpPr>
        <p:spPr bwMode="auto">
          <a:xfrm rot="1029897">
            <a:off x="2486025" y="28209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3" name="文本框 43"/>
          <p:cNvSpPr txBox="1">
            <a:spLocks noChangeArrowheads="1"/>
          </p:cNvSpPr>
          <p:nvPr/>
        </p:nvSpPr>
        <p:spPr bwMode="auto">
          <a:xfrm rot="-1380000">
            <a:off x="3160713" y="3206750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4" name="文本框 44"/>
          <p:cNvSpPr txBox="1">
            <a:spLocks noChangeArrowheads="1"/>
          </p:cNvSpPr>
          <p:nvPr/>
        </p:nvSpPr>
        <p:spPr bwMode="auto">
          <a:xfrm rot="-170103">
            <a:off x="787400" y="15303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5" name="文本框 45"/>
          <p:cNvSpPr txBox="1">
            <a:spLocks noChangeArrowheads="1"/>
          </p:cNvSpPr>
          <p:nvPr/>
        </p:nvSpPr>
        <p:spPr bwMode="auto">
          <a:xfrm rot="1029897">
            <a:off x="828675" y="3467100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6" name="文本框 49"/>
          <p:cNvSpPr txBox="1">
            <a:spLocks noChangeArrowheads="1"/>
          </p:cNvSpPr>
          <p:nvPr/>
        </p:nvSpPr>
        <p:spPr bwMode="auto">
          <a:xfrm rot="-170103">
            <a:off x="3009900" y="390366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7" name="文本框 50"/>
          <p:cNvSpPr txBox="1">
            <a:spLocks noChangeArrowheads="1"/>
          </p:cNvSpPr>
          <p:nvPr/>
        </p:nvSpPr>
        <p:spPr bwMode="auto">
          <a:xfrm rot="-170103">
            <a:off x="4157663" y="32369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8" name="文本框 51"/>
          <p:cNvSpPr txBox="1">
            <a:spLocks noChangeArrowheads="1"/>
          </p:cNvSpPr>
          <p:nvPr/>
        </p:nvSpPr>
        <p:spPr bwMode="auto">
          <a:xfrm rot="-170103">
            <a:off x="4324350" y="39560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79" name="文本框 49"/>
          <p:cNvSpPr txBox="1">
            <a:spLocks noChangeArrowheads="1"/>
          </p:cNvSpPr>
          <p:nvPr/>
        </p:nvSpPr>
        <p:spPr bwMode="auto">
          <a:xfrm rot="-5070842">
            <a:off x="309563" y="202723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0" name="文本框 37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1" name="文本框 38"/>
          <p:cNvSpPr txBox="1">
            <a:spLocks noChangeArrowheads="1"/>
          </p:cNvSpPr>
          <p:nvPr/>
        </p:nvSpPr>
        <p:spPr bwMode="auto">
          <a:xfrm rot="-170103">
            <a:off x="322263" y="133667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2" name="文本框 39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3" name="文本框 45"/>
          <p:cNvSpPr txBox="1">
            <a:spLocks noChangeArrowheads="1"/>
          </p:cNvSpPr>
          <p:nvPr/>
        </p:nvSpPr>
        <p:spPr bwMode="auto">
          <a:xfrm rot="-1380000">
            <a:off x="2116138" y="11398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4" name="文本框 46"/>
          <p:cNvSpPr txBox="1">
            <a:spLocks noChangeArrowheads="1"/>
          </p:cNvSpPr>
          <p:nvPr/>
        </p:nvSpPr>
        <p:spPr bwMode="auto">
          <a:xfrm rot="-1380000">
            <a:off x="2686050" y="13096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5" name="文本框 47"/>
          <p:cNvSpPr txBox="1">
            <a:spLocks noChangeArrowheads="1"/>
          </p:cNvSpPr>
          <p:nvPr/>
        </p:nvSpPr>
        <p:spPr bwMode="auto">
          <a:xfrm rot="-180000">
            <a:off x="2416175" y="18780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6" name="文本框 49"/>
          <p:cNvSpPr txBox="1">
            <a:spLocks noChangeArrowheads="1"/>
          </p:cNvSpPr>
          <p:nvPr/>
        </p:nvSpPr>
        <p:spPr bwMode="auto">
          <a:xfrm rot="-1380000">
            <a:off x="3275013" y="1531938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7" name="文本框 50"/>
          <p:cNvSpPr txBox="1">
            <a:spLocks noChangeArrowheads="1"/>
          </p:cNvSpPr>
          <p:nvPr/>
        </p:nvSpPr>
        <p:spPr bwMode="auto">
          <a:xfrm rot="-1380000">
            <a:off x="2847975" y="21129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8" name="文本框 51"/>
          <p:cNvSpPr txBox="1">
            <a:spLocks noChangeArrowheads="1"/>
          </p:cNvSpPr>
          <p:nvPr/>
        </p:nvSpPr>
        <p:spPr bwMode="auto">
          <a:xfrm rot="-1380000">
            <a:off x="3482975" y="22494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89" name="文本框 32"/>
          <p:cNvSpPr txBox="1">
            <a:spLocks noChangeArrowheads="1"/>
          </p:cNvSpPr>
          <p:nvPr/>
        </p:nvSpPr>
        <p:spPr bwMode="auto">
          <a:xfrm rot="1209897">
            <a:off x="5114925" y="3605213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0" name="文本框 34"/>
          <p:cNvSpPr txBox="1">
            <a:spLocks noChangeArrowheads="1"/>
          </p:cNvSpPr>
          <p:nvPr/>
        </p:nvSpPr>
        <p:spPr bwMode="auto">
          <a:xfrm rot="-1030866">
            <a:off x="6313488" y="3916363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1" name="文本框 36"/>
          <p:cNvSpPr txBox="1">
            <a:spLocks noChangeArrowheads="1"/>
          </p:cNvSpPr>
          <p:nvPr/>
        </p:nvSpPr>
        <p:spPr bwMode="auto">
          <a:xfrm rot="368503">
            <a:off x="5773738" y="2925763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2" name="文本框 37"/>
          <p:cNvSpPr txBox="1">
            <a:spLocks noChangeArrowheads="1"/>
          </p:cNvSpPr>
          <p:nvPr/>
        </p:nvSpPr>
        <p:spPr bwMode="auto">
          <a:xfrm rot="829244">
            <a:off x="5284788" y="4000500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3" name="文本框 45"/>
          <p:cNvSpPr txBox="1">
            <a:spLocks noChangeArrowheads="1"/>
          </p:cNvSpPr>
          <p:nvPr/>
        </p:nvSpPr>
        <p:spPr bwMode="auto">
          <a:xfrm rot="-4502722">
            <a:off x="6767513" y="24860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4" name="文本框 46"/>
          <p:cNvSpPr txBox="1">
            <a:spLocks noChangeArrowheads="1"/>
          </p:cNvSpPr>
          <p:nvPr/>
        </p:nvSpPr>
        <p:spPr bwMode="auto">
          <a:xfrm rot="2702238">
            <a:off x="7566820" y="31297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5" name="文本框 47"/>
          <p:cNvSpPr txBox="1">
            <a:spLocks noChangeArrowheads="1"/>
          </p:cNvSpPr>
          <p:nvPr/>
        </p:nvSpPr>
        <p:spPr bwMode="auto">
          <a:xfrm rot="-3456638">
            <a:off x="6734969" y="3458369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6" name="文本框 66"/>
          <p:cNvSpPr txBox="1">
            <a:spLocks noChangeArrowheads="1"/>
          </p:cNvSpPr>
          <p:nvPr/>
        </p:nvSpPr>
        <p:spPr bwMode="auto">
          <a:xfrm rot="-3180423">
            <a:off x="8102600" y="33210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7" name="文本框 67"/>
          <p:cNvSpPr txBox="1">
            <a:spLocks noChangeArrowheads="1"/>
          </p:cNvSpPr>
          <p:nvPr/>
        </p:nvSpPr>
        <p:spPr bwMode="auto">
          <a:xfrm rot="-3640556">
            <a:off x="7232650" y="36449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8" name="文本框 68"/>
          <p:cNvSpPr txBox="1">
            <a:spLocks noChangeArrowheads="1"/>
          </p:cNvSpPr>
          <p:nvPr/>
        </p:nvSpPr>
        <p:spPr bwMode="auto"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699" name="文本框 32"/>
          <p:cNvSpPr txBox="1">
            <a:spLocks noChangeArrowheads="1"/>
          </p:cNvSpPr>
          <p:nvPr/>
        </p:nvSpPr>
        <p:spPr bwMode="auto">
          <a:xfrm rot="4190103">
            <a:off x="4287045" y="25074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0" name="文本框 34"/>
          <p:cNvSpPr txBox="1">
            <a:spLocks noChangeArrowheads="1"/>
          </p:cNvSpPr>
          <p:nvPr/>
        </p:nvSpPr>
        <p:spPr bwMode="auto">
          <a:xfrm rot="8340000">
            <a:off x="4919663" y="3195638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1" name="文本框 36"/>
          <p:cNvSpPr txBox="1">
            <a:spLocks noChangeArrowheads="1"/>
          </p:cNvSpPr>
          <p:nvPr/>
        </p:nvSpPr>
        <p:spPr bwMode="auto">
          <a:xfrm rot="-1160763">
            <a:off x="5772150" y="174625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2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3" name="文本框 45"/>
          <p:cNvSpPr txBox="1">
            <a:spLocks noChangeArrowheads="1"/>
          </p:cNvSpPr>
          <p:nvPr/>
        </p:nvSpPr>
        <p:spPr bwMode="auto">
          <a:xfrm rot="-1160763">
            <a:off x="6332538" y="176847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4" name="文本框 46"/>
          <p:cNvSpPr txBox="1">
            <a:spLocks noChangeArrowheads="1"/>
          </p:cNvSpPr>
          <p:nvPr/>
        </p:nvSpPr>
        <p:spPr bwMode="auto">
          <a:xfrm rot="-1160763">
            <a:off x="6702425" y="19827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5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6" name="文本框 49"/>
          <p:cNvSpPr txBox="1">
            <a:spLocks noChangeArrowheads="1"/>
          </p:cNvSpPr>
          <p:nvPr/>
        </p:nvSpPr>
        <p:spPr bwMode="auto">
          <a:xfrm rot="-1160763">
            <a:off x="8020050" y="20621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7" name="文本框 50"/>
          <p:cNvSpPr txBox="1">
            <a:spLocks noChangeArrowheads="1"/>
          </p:cNvSpPr>
          <p:nvPr/>
        </p:nvSpPr>
        <p:spPr bwMode="auto">
          <a:xfrm rot="-1160763">
            <a:off x="7486650" y="19288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8" name="文本框 51"/>
          <p:cNvSpPr txBox="1">
            <a:spLocks noChangeArrowheads="1"/>
          </p:cNvSpPr>
          <p:nvPr/>
        </p:nvSpPr>
        <p:spPr bwMode="auto">
          <a:xfrm rot="-1160763">
            <a:off x="7962900" y="28559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09" name="文本框 32"/>
          <p:cNvSpPr txBox="1">
            <a:spLocks noChangeArrowheads="1"/>
          </p:cNvSpPr>
          <p:nvPr/>
        </p:nvSpPr>
        <p:spPr bwMode="auto">
          <a:xfrm rot="4190103">
            <a:off x="2765426" y="34067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0" name="文本框 34"/>
          <p:cNvSpPr txBox="1">
            <a:spLocks noChangeArrowheads="1"/>
          </p:cNvSpPr>
          <p:nvPr/>
        </p:nvSpPr>
        <p:spPr bwMode="auto">
          <a:xfrm rot="8340000">
            <a:off x="3921125" y="2873375"/>
            <a:ext cx="531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1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2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3" name="文本框 45"/>
          <p:cNvSpPr txBox="1">
            <a:spLocks noChangeArrowheads="1"/>
          </p:cNvSpPr>
          <p:nvPr/>
        </p:nvSpPr>
        <p:spPr bwMode="auto">
          <a:xfrm rot="2810103">
            <a:off x="4372770" y="17581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4" name="文本框 46"/>
          <p:cNvSpPr txBox="1">
            <a:spLocks noChangeArrowheads="1"/>
          </p:cNvSpPr>
          <p:nvPr/>
        </p:nvSpPr>
        <p:spPr bwMode="auto">
          <a:xfrm rot="2810103">
            <a:off x="4743451" y="19716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5" name="文本框 47"/>
          <p:cNvSpPr txBox="1">
            <a:spLocks noChangeArrowheads="1"/>
          </p:cNvSpPr>
          <p:nvPr/>
        </p:nvSpPr>
        <p:spPr bwMode="auto">
          <a:xfrm rot="4010103">
            <a:off x="4743451" y="2514600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6" name="文本框 49"/>
          <p:cNvSpPr txBox="1">
            <a:spLocks noChangeArrowheads="1"/>
          </p:cNvSpPr>
          <p:nvPr/>
        </p:nvSpPr>
        <p:spPr bwMode="auto">
          <a:xfrm rot="-1160763">
            <a:off x="6223000" y="25400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7" name="文本框 50"/>
          <p:cNvSpPr txBox="1">
            <a:spLocks noChangeArrowheads="1"/>
          </p:cNvSpPr>
          <p:nvPr/>
        </p:nvSpPr>
        <p:spPr bwMode="auto">
          <a:xfrm rot="4020000">
            <a:off x="5217320" y="26312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8" name="文本框 51"/>
          <p:cNvSpPr txBox="1">
            <a:spLocks noChangeArrowheads="1"/>
          </p:cNvSpPr>
          <p:nvPr/>
        </p:nvSpPr>
        <p:spPr bwMode="auto">
          <a:xfrm rot="-1160763">
            <a:off x="5597525" y="32813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19" name="文本框 32"/>
          <p:cNvSpPr txBox="1">
            <a:spLocks noChangeArrowheads="1"/>
          </p:cNvSpPr>
          <p:nvPr/>
        </p:nvSpPr>
        <p:spPr bwMode="auto">
          <a:xfrm rot="5400000">
            <a:off x="1140619" y="3296444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0" name="文本框 34"/>
          <p:cNvSpPr txBox="1">
            <a:spLocks noChangeArrowheads="1"/>
          </p:cNvSpPr>
          <p:nvPr/>
        </p:nvSpPr>
        <p:spPr bwMode="auto">
          <a:xfrm rot="8340000">
            <a:off x="1878013" y="3609975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1" name="文本框 36"/>
          <p:cNvSpPr txBox="1">
            <a:spLocks noChangeArrowheads="1"/>
          </p:cNvSpPr>
          <p:nvPr/>
        </p:nvSpPr>
        <p:spPr bwMode="auto">
          <a:xfrm rot="2810103">
            <a:off x="1861344" y="27598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2" name="文本框 37"/>
          <p:cNvSpPr txBox="1">
            <a:spLocks noChangeArrowheads="1"/>
          </p:cNvSpPr>
          <p:nvPr/>
        </p:nvSpPr>
        <p:spPr bwMode="auto">
          <a:xfrm rot="5220000">
            <a:off x="2296320" y="30821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3" name="文本框 45"/>
          <p:cNvSpPr txBox="1">
            <a:spLocks noChangeArrowheads="1"/>
          </p:cNvSpPr>
          <p:nvPr/>
        </p:nvSpPr>
        <p:spPr bwMode="auto">
          <a:xfrm rot="2810103">
            <a:off x="2810670" y="27741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4" name="文本框 46"/>
          <p:cNvSpPr txBox="1">
            <a:spLocks noChangeArrowheads="1"/>
          </p:cNvSpPr>
          <p:nvPr/>
        </p:nvSpPr>
        <p:spPr bwMode="auto">
          <a:xfrm rot="4020000">
            <a:off x="699295" y="19645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5" name="文本框 47"/>
          <p:cNvSpPr txBox="1">
            <a:spLocks noChangeArrowheads="1"/>
          </p:cNvSpPr>
          <p:nvPr/>
        </p:nvSpPr>
        <p:spPr bwMode="auto">
          <a:xfrm rot="5220000">
            <a:off x="702470" y="29646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6" name="文本框 49"/>
          <p:cNvSpPr txBox="1">
            <a:spLocks noChangeArrowheads="1"/>
          </p:cNvSpPr>
          <p:nvPr/>
        </p:nvSpPr>
        <p:spPr bwMode="auto">
          <a:xfrm rot="4020000">
            <a:off x="2463801" y="38068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7" name="文本框 50"/>
          <p:cNvSpPr txBox="1">
            <a:spLocks noChangeArrowheads="1"/>
          </p:cNvSpPr>
          <p:nvPr/>
        </p:nvSpPr>
        <p:spPr bwMode="auto">
          <a:xfrm rot="4020000">
            <a:off x="3702845" y="34345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8" name="文本框 51"/>
          <p:cNvSpPr txBox="1">
            <a:spLocks noChangeArrowheads="1"/>
          </p:cNvSpPr>
          <p:nvPr/>
        </p:nvSpPr>
        <p:spPr bwMode="auto">
          <a:xfrm rot="4020000">
            <a:off x="4071144" y="36488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29" name="文本框 32"/>
          <p:cNvSpPr txBox="1">
            <a:spLocks noChangeArrowheads="1"/>
          </p:cNvSpPr>
          <p:nvPr/>
        </p:nvSpPr>
        <p:spPr bwMode="auto">
          <a:xfrm rot="-880739">
            <a:off x="514350" y="25114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0" name="文本框 34"/>
          <p:cNvSpPr txBox="1">
            <a:spLocks noChangeArrowheads="1"/>
          </p:cNvSpPr>
          <p:nvPr/>
        </p:nvSpPr>
        <p:spPr bwMode="auto">
          <a:xfrm rot="8340000">
            <a:off x="1250950" y="2582863"/>
            <a:ext cx="531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1" name="文本框 36"/>
          <p:cNvSpPr txBox="1">
            <a:spLocks noChangeArrowheads="1"/>
          </p:cNvSpPr>
          <p:nvPr/>
        </p:nvSpPr>
        <p:spPr bwMode="auto">
          <a:xfrm rot="4020000">
            <a:off x="1670051" y="1511300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2" name="文本框 37"/>
          <p:cNvSpPr txBox="1">
            <a:spLocks noChangeArrowheads="1"/>
          </p:cNvSpPr>
          <p:nvPr/>
        </p:nvSpPr>
        <p:spPr bwMode="auto">
          <a:xfrm rot="5220000">
            <a:off x="1670051" y="20542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3" name="文本框 45"/>
          <p:cNvSpPr txBox="1">
            <a:spLocks noChangeArrowheads="1"/>
          </p:cNvSpPr>
          <p:nvPr/>
        </p:nvSpPr>
        <p:spPr bwMode="auto">
          <a:xfrm rot="2810103">
            <a:off x="2229644" y="153431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4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5" name="文本框 47"/>
          <p:cNvSpPr txBox="1">
            <a:spLocks noChangeArrowheads="1"/>
          </p:cNvSpPr>
          <p:nvPr/>
        </p:nvSpPr>
        <p:spPr bwMode="auto">
          <a:xfrm rot="4010103">
            <a:off x="2328070" y="23137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6" name="文本框 49"/>
          <p:cNvSpPr txBox="1">
            <a:spLocks noChangeArrowheads="1"/>
          </p:cNvSpPr>
          <p:nvPr/>
        </p:nvSpPr>
        <p:spPr bwMode="auto">
          <a:xfrm rot="2810103">
            <a:off x="3187701" y="19716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7" name="文本框 50"/>
          <p:cNvSpPr txBox="1">
            <a:spLocks noChangeArrowheads="1"/>
          </p:cNvSpPr>
          <p:nvPr/>
        </p:nvSpPr>
        <p:spPr bwMode="auto">
          <a:xfrm rot="2810103">
            <a:off x="3074194" y="2407444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8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39" name="文本框 32"/>
          <p:cNvSpPr txBox="1">
            <a:spLocks noChangeArrowheads="1"/>
          </p:cNvSpPr>
          <p:nvPr/>
        </p:nvSpPr>
        <p:spPr bwMode="auto">
          <a:xfrm rot="5400000">
            <a:off x="4750594" y="37504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0" name="文本框 34"/>
          <p:cNvSpPr txBox="1">
            <a:spLocks noChangeArrowheads="1"/>
          </p:cNvSpPr>
          <p:nvPr/>
        </p:nvSpPr>
        <p:spPr bwMode="auto">
          <a:xfrm rot="3159237">
            <a:off x="5819776" y="4033837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1" name="文本框 36"/>
          <p:cNvSpPr txBox="1">
            <a:spLocks noChangeArrowheads="1"/>
          </p:cNvSpPr>
          <p:nvPr/>
        </p:nvSpPr>
        <p:spPr bwMode="auto">
          <a:xfrm rot="-1160763">
            <a:off x="6235700" y="2987675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2" name="文本框 37"/>
          <p:cNvSpPr txBox="1">
            <a:spLocks noChangeArrowheads="1"/>
          </p:cNvSpPr>
          <p:nvPr/>
        </p:nvSpPr>
        <p:spPr bwMode="auto">
          <a:xfrm rot="39237">
            <a:off x="6237288" y="353536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3" name="文本框 45"/>
          <p:cNvSpPr txBox="1">
            <a:spLocks noChangeArrowheads="1"/>
          </p:cNvSpPr>
          <p:nvPr/>
        </p:nvSpPr>
        <p:spPr bwMode="auto">
          <a:xfrm rot="-1160763">
            <a:off x="6796088" y="3009900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4" name="文本框 46"/>
          <p:cNvSpPr txBox="1">
            <a:spLocks noChangeArrowheads="1"/>
          </p:cNvSpPr>
          <p:nvPr/>
        </p:nvSpPr>
        <p:spPr bwMode="auto">
          <a:xfrm rot="-1160763">
            <a:off x="7165975" y="32242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5" name="文本框 47"/>
          <p:cNvSpPr txBox="1">
            <a:spLocks noChangeArrowheads="1"/>
          </p:cNvSpPr>
          <p:nvPr/>
        </p:nvSpPr>
        <p:spPr bwMode="auto">
          <a:xfrm rot="39237">
            <a:off x="6854825" y="37973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6" name="文本框 49"/>
          <p:cNvSpPr txBox="1">
            <a:spLocks noChangeArrowheads="1"/>
          </p:cNvSpPr>
          <p:nvPr/>
        </p:nvSpPr>
        <p:spPr bwMode="auto">
          <a:xfrm rot="-1160763">
            <a:off x="7686675" y="3514725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7" name="文本框 50"/>
          <p:cNvSpPr txBox="1">
            <a:spLocks noChangeArrowheads="1"/>
          </p:cNvSpPr>
          <p:nvPr/>
        </p:nvSpPr>
        <p:spPr bwMode="auto">
          <a:xfrm rot="-1160763">
            <a:off x="7640638" y="38830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8" name="文本框 51"/>
          <p:cNvSpPr txBox="1">
            <a:spLocks noChangeArrowheads="1"/>
          </p:cNvSpPr>
          <p:nvPr/>
        </p:nvSpPr>
        <p:spPr bwMode="auto">
          <a:xfrm rot="-1160763">
            <a:off x="6778625" y="11414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7749" name="TextBox 1"/>
          <p:cNvSpPr txBox="1">
            <a:spLocks noChangeArrowheads="1"/>
          </p:cNvSpPr>
          <p:nvPr/>
        </p:nvSpPr>
        <p:spPr bwMode="auto">
          <a:xfrm>
            <a:off x="3036888" y="533400"/>
            <a:ext cx="3068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最短的科幻小说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4675" y="1193800"/>
            <a:ext cx="79930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它具备了</a:t>
            </a:r>
            <a:r>
              <a:rPr lang="zh-CN" altLang="en-US" sz="3200" b="1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小说的特点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，有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人物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时间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地点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情节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，也具备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科幻小说善用的夸张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悬念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的特点。地球上怎么会只剩下一个人？既然是最后一个人，敲门的又是谁呢？这篇最短的科幻小说给人留下无限的想象空间。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3656013" y="719138"/>
            <a:ext cx="1831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交通告示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9913" y="1427163"/>
            <a:ext cx="80041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这则告示幽默风趣，富有人情味，提醒司机注意交通安全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市区内限速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英里；超过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英里，要接受处罚；超过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英里，就会有安全隐患与生命危险。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946150" y="1616075"/>
            <a:ext cx="71167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ea typeface="黑体" pitchFamily="49" charset="-122"/>
              </a:rPr>
              <a:t>       说说在你的学习和生活中，你还看到过哪些趣味语文？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6"/>
          <p:cNvSpPr txBox="1">
            <a:spLocks noChangeArrowheads="1"/>
          </p:cNvSpPr>
          <p:nvPr/>
        </p:nvSpPr>
        <p:spPr bwMode="auto">
          <a:xfrm>
            <a:off x="4475163" y="2992438"/>
            <a:ext cx="5349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500">
                <a:solidFill>
                  <a:srgbClr val="F0FBFF"/>
                </a:solidFill>
              </a:rPr>
              <a:t>状元成才路</a:t>
            </a:r>
            <a:endParaRPr lang="zh-CN" altLang="zh-CN" sz="500">
              <a:solidFill>
                <a:srgbClr val="F0FBFF"/>
              </a:solidFill>
            </a:endParaRPr>
          </a:p>
        </p:txBody>
      </p:sp>
      <p:sp>
        <p:nvSpPr>
          <p:cNvPr id="30722" name="文本框 34"/>
          <p:cNvSpPr txBox="1">
            <a:spLocks noChangeArrowheads="1"/>
          </p:cNvSpPr>
          <p:nvPr/>
        </p:nvSpPr>
        <p:spPr bwMode="auto">
          <a:xfrm rot="-280097">
            <a:off x="8066088" y="1625600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23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24" name="文本框 37"/>
          <p:cNvSpPr txBox="1">
            <a:spLocks noChangeArrowheads="1"/>
          </p:cNvSpPr>
          <p:nvPr/>
        </p:nvSpPr>
        <p:spPr bwMode="auto">
          <a:xfrm rot="-4150866">
            <a:off x="5318920" y="1710531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25" name="文本框 45"/>
          <p:cNvSpPr txBox="1">
            <a:spLocks noChangeArrowheads="1"/>
          </p:cNvSpPr>
          <p:nvPr/>
        </p:nvSpPr>
        <p:spPr bwMode="auto">
          <a:xfrm rot="-5350866">
            <a:off x="6420645" y="13390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26" name="文本框 46"/>
          <p:cNvSpPr txBox="1">
            <a:spLocks noChangeArrowheads="1"/>
          </p:cNvSpPr>
          <p:nvPr/>
        </p:nvSpPr>
        <p:spPr bwMode="auto">
          <a:xfrm rot="-424911">
            <a:off x="7067550" y="15684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27" name="文本框 47"/>
          <p:cNvSpPr txBox="1">
            <a:spLocks noChangeArrowheads="1"/>
          </p:cNvSpPr>
          <p:nvPr/>
        </p:nvSpPr>
        <p:spPr bwMode="auto">
          <a:xfrm rot="-4150866">
            <a:off x="7643020" y="2485231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28" name="文本框 23"/>
          <p:cNvSpPr txBox="1">
            <a:spLocks noChangeArrowheads="1"/>
          </p:cNvSpPr>
          <p:nvPr/>
        </p:nvSpPr>
        <p:spPr bwMode="auto"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29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0" name="文本框 51"/>
          <p:cNvSpPr txBox="1">
            <a:spLocks noChangeArrowheads="1"/>
          </p:cNvSpPr>
          <p:nvPr/>
        </p:nvSpPr>
        <p:spPr bwMode="auto">
          <a:xfrm rot="-5350866">
            <a:off x="8366126" y="27146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1" name="文本框 32"/>
          <p:cNvSpPr txBox="1">
            <a:spLocks noChangeArrowheads="1"/>
          </p:cNvSpPr>
          <p:nvPr/>
        </p:nvSpPr>
        <p:spPr bwMode="auto">
          <a:xfrm>
            <a:off x="3262313" y="3627438"/>
            <a:ext cx="534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2" name="文本框 34"/>
          <p:cNvSpPr txBox="1">
            <a:spLocks noChangeArrowheads="1"/>
          </p:cNvSpPr>
          <p:nvPr/>
        </p:nvSpPr>
        <p:spPr bwMode="auto">
          <a:xfrm rot="4149897">
            <a:off x="4464051" y="3565525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3" name="文本框 31"/>
          <p:cNvSpPr txBox="1">
            <a:spLocks noChangeArrowheads="1"/>
          </p:cNvSpPr>
          <p:nvPr/>
        </p:nvSpPr>
        <p:spPr bwMode="auto">
          <a:xfrm rot="-1380000">
            <a:off x="3898900" y="12954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4" name="文本框 32"/>
          <p:cNvSpPr txBox="1">
            <a:spLocks noChangeArrowheads="1"/>
          </p:cNvSpPr>
          <p:nvPr/>
        </p:nvSpPr>
        <p:spPr bwMode="auto">
          <a:xfrm rot="-180000">
            <a:off x="4130675" y="205263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5" name="文本框 45"/>
          <p:cNvSpPr txBox="1">
            <a:spLocks noChangeArrowheads="1"/>
          </p:cNvSpPr>
          <p:nvPr/>
        </p:nvSpPr>
        <p:spPr bwMode="auto">
          <a:xfrm rot="-1380000">
            <a:off x="4459288" y="13176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6" name="文本框 46"/>
          <p:cNvSpPr txBox="1">
            <a:spLocks noChangeArrowheads="1"/>
          </p:cNvSpPr>
          <p:nvPr/>
        </p:nvSpPr>
        <p:spPr bwMode="auto">
          <a:xfrm rot="-1380000">
            <a:off x="4829175" y="153193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7" name="文本框 47"/>
          <p:cNvSpPr txBox="1">
            <a:spLocks noChangeArrowheads="1"/>
          </p:cNvSpPr>
          <p:nvPr/>
        </p:nvSpPr>
        <p:spPr bwMode="auto">
          <a:xfrm rot="-180000">
            <a:off x="5064125" y="22336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8" name="文本框 23"/>
          <p:cNvSpPr txBox="1">
            <a:spLocks noChangeArrowheads="1"/>
          </p:cNvSpPr>
          <p:nvPr/>
        </p:nvSpPr>
        <p:spPr bwMode="auto">
          <a:xfrm rot="-5350866">
            <a:off x="6309520" y="21105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39" name="文本框 24"/>
          <p:cNvSpPr txBox="1">
            <a:spLocks noChangeArrowheads="1"/>
          </p:cNvSpPr>
          <p:nvPr/>
        </p:nvSpPr>
        <p:spPr bwMode="auto">
          <a:xfrm rot="-170103">
            <a:off x="5589588" y="261778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0" name="文本框 25"/>
          <p:cNvSpPr txBox="1">
            <a:spLocks noChangeArrowheads="1"/>
          </p:cNvSpPr>
          <p:nvPr/>
        </p:nvSpPr>
        <p:spPr bwMode="auto">
          <a:xfrm rot="-5350866">
            <a:off x="5845970" y="35012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1" name="文本框 32"/>
          <p:cNvSpPr txBox="1">
            <a:spLocks noChangeArrowheads="1"/>
          </p:cNvSpPr>
          <p:nvPr/>
        </p:nvSpPr>
        <p:spPr bwMode="auto">
          <a:xfrm rot="1209897">
            <a:off x="1136650" y="3902075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2" name="文本框 34"/>
          <p:cNvSpPr txBox="1">
            <a:spLocks noChangeArrowheads="1"/>
          </p:cNvSpPr>
          <p:nvPr/>
        </p:nvSpPr>
        <p:spPr bwMode="auto">
          <a:xfrm rot="4149897">
            <a:off x="2143126" y="3522662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3" name="文本框 28"/>
          <p:cNvSpPr txBox="1">
            <a:spLocks noChangeArrowheads="1"/>
          </p:cNvSpPr>
          <p:nvPr/>
        </p:nvSpPr>
        <p:spPr bwMode="auto">
          <a:xfrm rot="-1380000">
            <a:off x="1603375" y="32893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4" name="文本框 29"/>
          <p:cNvSpPr txBox="1">
            <a:spLocks noChangeArrowheads="1"/>
          </p:cNvSpPr>
          <p:nvPr/>
        </p:nvSpPr>
        <p:spPr bwMode="auto">
          <a:xfrm rot="1029897">
            <a:off x="2486025" y="28209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5" name="文本框 43"/>
          <p:cNvSpPr txBox="1">
            <a:spLocks noChangeArrowheads="1"/>
          </p:cNvSpPr>
          <p:nvPr/>
        </p:nvSpPr>
        <p:spPr bwMode="auto">
          <a:xfrm rot="-1380000">
            <a:off x="3160713" y="3206750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6" name="文本框 44"/>
          <p:cNvSpPr txBox="1">
            <a:spLocks noChangeArrowheads="1"/>
          </p:cNvSpPr>
          <p:nvPr/>
        </p:nvSpPr>
        <p:spPr bwMode="auto">
          <a:xfrm rot="-170103">
            <a:off x="787400" y="15303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7" name="文本框 45"/>
          <p:cNvSpPr txBox="1">
            <a:spLocks noChangeArrowheads="1"/>
          </p:cNvSpPr>
          <p:nvPr/>
        </p:nvSpPr>
        <p:spPr bwMode="auto">
          <a:xfrm rot="1029897">
            <a:off x="828675" y="3467100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8" name="文本框 49"/>
          <p:cNvSpPr txBox="1">
            <a:spLocks noChangeArrowheads="1"/>
          </p:cNvSpPr>
          <p:nvPr/>
        </p:nvSpPr>
        <p:spPr bwMode="auto">
          <a:xfrm rot="-170103">
            <a:off x="3009900" y="390366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49" name="文本框 50"/>
          <p:cNvSpPr txBox="1">
            <a:spLocks noChangeArrowheads="1"/>
          </p:cNvSpPr>
          <p:nvPr/>
        </p:nvSpPr>
        <p:spPr bwMode="auto">
          <a:xfrm rot="-170103">
            <a:off x="4157663" y="32369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0" name="文本框 51"/>
          <p:cNvSpPr txBox="1">
            <a:spLocks noChangeArrowheads="1"/>
          </p:cNvSpPr>
          <p:nvPr/>
        </p:nvSpPr>
        <p:spPr bwMode="auto">
          <a:xfrm rot="-170103">
            <a:off x="4324350" y="39560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1" name="文本框 49"/>
          <p:cNvSpPr txBox="1">
            <a:spLocks noChangeArrowheads="1"/>
          </p:cNvSpPr>
          <p:nvPr/>
        </p:nvSpPr>
        <p:spPr bwMode="auto">
          <a:xfrm rot="-5070842">
            <a:off x="309563" y="202723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2" name="文本框 37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3" name="文本框 38"/>
          <p:cNvSpPr txBox="1">
            <a:spLocks noChangeArrowheads="1"/>
          </p:cNvSpPr>
          <p:nvPr/>
        </p:nvSpPr>
        <p:spPr bwMode="auto">
          <a:xfrm rot="-170103">
            <a:off x="322263" y="133667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4" name="文本框 39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5" name="文本框 45"/>
          <p:cNvSpPr txBox="1">
            <a:spLocks noChangeArrowheads="1"/>
          </p:cNvSpPr>
          <p:nvPr/>
        </p:nvSpPr>
        <p:spPr bwMode="auto">
          <a:xfrm rot="-1380000">
            <a:off x="2116138" y="11398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6" name="文本框 46"/>
          <p:cNvSpPr txBox="1">
            <a:spLocks noChangeArrowheads="1"/>
          </p:cNvSpPr>
          <p:nvPr/>
        </p:nvSpPr>
        <p:spPr bwMode="auto">
          <a:xfrm rot="-1380000">
            <a:off x="2686050" y="13096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7" name="文本框 47"/>
          <p:cNvSpPr txBox="1">
            <a:spLocks noChangeArrowheads="1"/>
          </p:cNvSpPr>
          <p:nvPr/>
        </p:nvSpPr>
        <p:spPr bwMode="auto">
          <a:xfrm rot="-180000">
            <a:off x="2416175" y="18780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8" name="文本框 49"/>
          <p:cNvSpPr txBox="1">
            <a:spLocks noChangeArrowheads="1"/>
          </p:cNvSpPr>
          <p:nvPr/>
        </p:nvSpPr>
        <p:spPr bwMode="auto">
          <a:xfrm rot="-1380000">
            <a:off x="3275013" y="1531938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59" name="文本框 50"/>
          <p:cNvSpPr txBox="1">
            <a:spLocks noChangeArrowheads="1"/>
          </p:cNvSpPr>
          <p:nvPr/>
        </p:nvSpPr>
        <p:spPr bwMode="auto">
          <a:xfrm rot="-1380000">
            <a:off x="2847975" y="21129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0" name="文本框 51"/>
          <p:cNvSpPr txBox="1">
            <a:spLocks noChangeArrowheads="1"/>
          </p:cNvSpPr>
          <p:nvPr/>
        </p:nvSpPr>
        <p:spPr bwMode="auto">
          <a:xfrm rot="-1380000">
            <a:off x="3482975" y="22494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1" name="文本框 32"/>
          <p:cNvSpPr txBox="1">
            <a:spLocks noChangeArrowheads="1"/>
          </p:cNvSpPr>
          <p:nvPr/>
        </p:nvSpPr>
        <p:spPr bwMode="auto">
          <a:xfrm rot="1209897">
            <a:off x="5114925" y="3605213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2" name="文本框 34"/>
          <p:cNvSpPr txBox="1">
            <a:spLocks noChangeArrowheads="1"/>
          </p:cNvSpPr>
          <p:nvPr/>
        </p:nvSpPr>
        <p:spPr bwMode="auto">
          <a:xfrm rot="-1030866">
            <a:off x="6313488" y="3916363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3" name="文本框 36"/>
          <p:cNvSpPr txBox="1">
            <a:spLocks noChangeArrowheads="1"/>
          </p:cNvSpPr>
          <p:nvPr/>
        </p:nvSpPr>
        <p:spPr bwMode="auto">
          <a:xfrm rot="368503">
            <a:off x="5773738" y="2925763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4" name="文本框 37"/>
          <p:cNvSpPr txBox="1">
            <a:spLocks noChangeArrowheads="1"/>
          </p:cNvSpPr>
          <p:nvPr/>
        </p:nvSpPr>
        <p:spPr bwMode="auto">
          <a:xfrm rot="829244">
            <a:off x="5284788" y="4000500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5" name="文本框 45"/>
          <p:cNvSpPr txBox="1">
            <a:spLocks noChangeArrowheads="1"/>
          </p:cNvSpPr>
          <p:nvPr/>
        </p:nvSpPr>
        <p:spPr bwMode="auto">
          <a:xfrm rot="-4502722">
            <a:off x="6767513" y="24860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6" name="文本框 46"/>
          <p:cNvSpPr txBox="1">
            <a:spLocks noChangeArrowheads="1"/>
          </p:cNvSpPr>
          <p:nvPr/>
        </p:nvSpPr>
        <p:spPr bwMode="auto">
          <a:xfrm rot="2702238">
            <a:off x="7566820" y="31297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7" name="文本框 47"/>
          <p:cNvSpPr txBox="1">
            <a:spLocks noChangeArrowheads="1"/>
          </p:cNvSpPr>
          <p:nvPr/>
        </p:nvSpPr>
        <p:spPr bwMode="auto">
          <a:xfrm rot="-3456638">
            <a:off x="6734969" y="3458369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8" name="文本框 66"/>
          <p:cNvSpPr txBox="1">
            <a:spLocks noChangeArrowheads="1"/>
          </p:cNvSpPr>
          <p:nvPr/>
        </p:nvSpPr>
        <p:spPr bwMode="auto">
          <a:xfrm rot="-3180423">
            <a:off x="8102600" y="33210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69" name="文本框 67"/>
          <p:cNvSpPr txBox="1">
            <a:spLocks noChangeArrowheads="1"/>
          </p:cNvSpPr>
          <p:nvPr/>
        </p:nvSpPr>
        <p:spPr bwMode="auto">
          <a:xfrm rot="-3640556">
            <a:off x="7232650" y="36449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0" name="文本框 68"/>
          <p:cNvSpPr txBox="1">
            <a:spLocks noChangeArrowheads="1"/>
          </p:cNvSpPr>
          <p:nvPr/>
        </p:nvSpPr>
        <p:spPr bwMode="auto"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1" name="文本框 32"/>
          <p:cNvSpPr txBox="1">
            <a:spLocks noChangeArrowheads="1"/>
          </p:cNvSpPr>
          <p:nvPr/>
        </p:nvSpPr>
        <p:spPr bwMode="auto">
          <a:xfrm rot="4190103">
            <a:off x="4287045" y="25074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2" name="文本框 34"/>
          <p:cNvSpPr txBox="1">
            <a:spLocks noChangeArrowheads="1"/>
          </p:cNvSpPr>
          <p:nvPr/>
        </p:nvSpPr>
        <p:spPr bwMode="auto">
          <a:xfrm rot="8340000">
            <a:off x="4919663" y="3195638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3" name="文本框 36"/>
          <p:cNvSpPr txBox="1">
            <a:spLocks noChangeArrowheads="1"/>
          </p:cNvSpPr>
          <p:nvPr/>
        </p:nvSpPr>
        <p:spPr bwMode="auto">
          <a:xfrm rot="-1160763">
            <a:off x="5772150" y="174625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4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5" name="文本框 45"/>
          <p:cNvSpPr txBox="1">
            <a:spLocks noChangeArrowheads="1"/>
          </p:cNvSpPr>
          <p:nvPr/>
        </p:nvSpPr>
        <p:spPr bwMode="auto">
          <a:xfrm rot="-1160763">
            <a:off x="6332538" y="176847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6" name="文本框 46"/>
          <p:cNvSpPr txBox="1">
            <a:spLocks noChangeArrowheads="1"/>
          </p:cNvSpPr>
          <p:nvPr/>
        </p:nvSpPr>
        <p:spPr bwMode="auto">
          <a:xfrm rot="-1160763">
            <a:off x="6702425" y="19827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7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8" name="文本框 49"/>
          <p:cNvSpPr txBox="1">
            <a:spLocks noChangeArrowheads="1"/>
          </p:cNvSpPr>
          <p:nvPr/>
        </p:nvSpPr>
        <p:spPr bwMode="auto">
          <a:xfrm rot="-1160763">
            <a:off x="8020050" y="20621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79" name="文本框 50"/>
          <p:cNvSpPr txBox="1">
            <a:spLocks noChangeArrowheads="1"/>
          </p:cNvSpPr>
          <p:nvPr/>
        </p:nvSpPr>
        <p:spPr bwMode="auto">
          <a:xfrm rot="-1160763">
            <a:off x="7486650" y="19288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0" name="文本框 51"/>
          <p:cNvSpPr txBox="1">
            <a:spLocks noChangeArrowheads="1"/>
          </p:cNvSpPr>
          <p:nvPr/>
        </p:nvSpPr>
        <p:spPr bwMode="auto">
          <a:xfrm rot="-1160763">
            <a:off x="7962900" y="28559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1" name="文本框 32"/>
          <p:cNvSpPr txBox="1">
            <a:spLocks noChangeArrowheads="1"/>
          </p:cNvSpPr>
          <p:nvPr/>
        </p:nvSpPr>
        <p:spPr bwMode="auto">
          <a:xfrm rot="4190103">
            <a:off x="2765426" y="34067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2" name="文本框 34"/>
          <p:cNvSpPr txBox="1">
            <a:spLocks noChangeArrowheads="1"/>
          </p:cNvSpPr>
          <p:nvPr/>
        </p:nvSpPr>
        <p:spPr bwMode="auto">
          <a:xfrm rot="8340000">
            <a:off x="3921125" y="2873375"/>
            <a:ext cx="531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3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4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5" name="文本框 45"/>
          <p:cNvSpPr txBox="1">
            <a:spLocks noChangeArrowheads="1"/>
          </p:cNvSpPr>
          <p:nvPr/>
        </p:nvSpPr>
        <p:spPr bwMode="auto">
          <a:xfrm rot="2810103">
            <a:off x="4372770" y="17581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6" name="文本框 46"/>
          <p:cNvSpPr txBox="1">
            <a:spLocks noChangeArrowheads="1"/>
          </p:cNvSpPr>
          <p:nvPr/>
        </p:nvSpPr>
        <p:spPr bwMode="auto">
          <a:xfrm rot="2810103">
            <a:off x="4743451" y="19716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7" name="文本框 47"/>
          <p:cNvSpPr txBox="1">
            <a:spLocks noChangeArrowheads="1"/>
          </p:cNvSpPr>
          <p:nvPr/>
        </p:nvSpPr>
        <p:spPr bwMode="auto">
          <a:xfrm rot="4010103">
            <a:off x="4743451" y="2514600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8" name="文本框 49"/>
          <p:cNvSpPr txBox="1">
            <a:spLocks noChangeArrowheads="1"/>
          </p:cNvSpPr>
          <p:nvPr/>
        </p:nvSpPr>
        <p:spPr bwMode="auto">
          <a:xfrm rot="-1160763">
            <a:off x="6223000" y="25400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89" name="文本框 50"/>
          <p:cNvSpPr txBox="1">
            <a:spLocks noChangeArrowheads="1"/>
          </p:cNvSpPr>
          <p:nvPr/>
        </p:nvSpPr>
        <p:spPr bwMode="auto">
          <a:xfrm rot="4020000">
            <a:off x="5217320" y="26312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0" name="文本框 51"/>
          <p:cNvSpPr txBox="1">
            <a:spLocks noChangeArrowheads="1"/>
          </p:cNvSpPr>
          <p:nvPr/>
        </p:nvSpPr>
        <p:spPr bwMode="auto">
          <a:xfrm rot="-1160763">
            <a:off x="5597525" y="32813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1" name="文本框 32"/>
          <p:cNvSpPr txBox="1">
            <a:spLocks noChangeArrowheads="1"/>
          </p:cNvSpPr>
          <p:nvPr/>
        </p:nvSpPr>
        <p:spPr bwMode="auto">
          <a:xfrm rot="5400000">
            <a:off x="1140619" y="3296444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2" name="文本框 34"/>
          <p:cNvSpPr txBox="1">
            <a:spLocks noChangeArrowheads="1"/>
          </p:cNvSpPr>
          <p:nvPr/>
        </p:nvSpPr>
        <p:spPr bwMode="auto">
          <a:xfrm rot="8340000">
            <a:off x="1878013" y="3609975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3" name="文本框 36"/>
          <p:cNvSpPr txBox="1">
            <a:spLocks noChangeArrowheads="1"/>
          </p:cNvSpPr>
          <p:nvPr/>
        </p:nvSpPr>
        <p:spPr bwMode="auto">
          <a:xfrm rot="2810103">
            <a:off x="1861344" y="27598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4" name="文本框 37"/>
          <p:cNvSpPr txBox="1">
            <a:spLocks noChangeArrowheads="1"/>
          </p:cNvSpPr>
          <p:nvPr/>
        </p:nvSpPr>
        <p:spPr bwMode="auto">
          <a:xfrm rot="5220000">
            <a:off x="2296320" y="30821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5" name="文本框 45"/>
          <p:cNvSpPr txBox="1">
            <a:spLocks noChangeArrowheads="1"/>
          </p:cNvSpPr>
          <p:nvPr/>
        </p:nvSpPr>
        <p:spPr bwMode="auto">
          <a:xfrm rot="2810103">
            <a:off x="2810670" y="27741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6" name="文本框 46"/>
          <p:cNvSpPr txBox="1">
            <a:spLocks noChangeArrowheads="1"/>
          </p:cNvSpPr>
          <p:nvPr/>
        </p:nvSpPr>
        <p:spPr bwMode="auto">
          <a:xfrm rot="4020000">
            <a:off x="699295" y="19645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7" name="文本框 47"/>
          <p:cNvSpPr txBox="1">
            <a:spLocks noChangeArrowheads="1"/>
          </p:cNvSpPr>
          <p:nvPr/>
        </p:nvSpPr>
        <p:spPr bwMode="auto">
          <a:xfrm rot="5220000">
            <a:off x="702470" y="29646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8" name="文本框 49"/>
          <p:cNvSpPr txBox="1">
            <a:spLocks noChangeArrowheads="1"/>
          </p:cNvSpPr>
          <p:nvPr/>
        </p:nvSpPr>
        <p:spPr bwMode="auto">
          <a:xfrm rot="4020000">
            <a:off x="2463801" y="38068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799" name="文本框 50"/>
          <p:cNvSpPr txBox="1">
            <a:spLocks noChangeArrowheads="1"/>
          </p:cNvSpPr>
          <p:nvPr/>
        </p:nvSpPr>
        <p:spPr bwMode="auto">
          <a:xfrm rot="4020000">
            <a:off x="3702845" y="34345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0" name="文本框 51"/>
          <p:cNvSpPr txBox="1">
            <a:spLocks noChangeArrowheads="1"/>
          </p:cNvSpPr>
          <p:nvPr/>
        </p:nvSpPr>
        <p:spPr bwMode="auto">
          <a:xfrm rot="4020000">
            <a:off x="4071144" y="36488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1" name="文本框 32"/>
          <p:cNvSpPr txBox="1">
            <a:spLocks noChangeArrowheads="1"/>
          </p:cNvSpPr>
          <p:nvPr/>
        </p:nvSpPr>
        <p:spPr bwMode="auto">
          <a:xfrm rot="-880739">
            <a:off x="514350" y="25114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2" name="文本框 34"/>
          <p:cNvSpPr txBox="1">
            <a:spLocks noChangeArrowheads="1"/>
          </p:cNvSpPr>
          <p:nvPr/>
        </p:nvSpPr>
        <p:spPr bwMode="auto">
          <a:xfrm rot="8340000">
            <a:off x="1250950" y="2582863"/>
            <a:ext cx="531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3" name="文本框 36"/>
          <p:cNvSpPr txBox="1">
            <a:spLocks noChangeArrowheads="1"/>
          </p:cNvSpPr>
          <p:nvPr/>
        </p:nvSpPr>
        <p:spPr bwMode="auto">
          <a:xfrm rot="4020000">
            <a:off x="1670051" y="1511300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4" name="文本框 37"/>
          <p:cNvSpPr txBox="1">
            <a:spLocks noChangeArrowheads="1"/>
          </p:cNvSpPr>
          <p:nvPr/>
        </p:nvSpPr>
        <p:spPr bwMode="auto">
          <a:xfrm rot="5220000">
            <a:off x="1670051" y="20542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5" name="文本框 45"/>
          <p:cNvSpPr txBox="1">
            <a:spLocks noChangeArrowheads="1"/>
          </p:cNvSpPr>
          <p:nvPr/>
        </p:nvSpPr>
        <p:spPr bwMode="auto">
          <a:xfrm rot="2810103">
            <a:off x="2229644" y="153431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6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7" name="文本框 47"/>
          <p:cNvSpPr txBox="1">
            <a:spLocks noChangeArrowheads="1"/>
          </p:cNvSpPr>
          <p:nvPr/>
        </p:nvSpPr>
        <p:spPr bwMode="auto">
          <a:xfrm rot="4010103">
            <a:off x="2328070" y="23137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8" name="文本框 49"/>
          <p:cNvSpPr txBox="1">
            <a:spLocks noChangeArrowheads="1"/>
          </p:cNvSpPr>
          <p:nvPr/>
        </p:nvSpPr>
        <p:spPr bwMode="auto">
          <a:xfrm rot="2810103">
            <a:off x="3187701" y="19716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09" name="文本框 50"/>
          <p:cNvSpPr txBox="1">
            <a:spLocks noChangeArrowheads="1"/>
          </p:cNvSpPr>
          <p:nvPr/>
        </p:nvSpPr>
        <p:spPr bwMode="auto">
          <a:xfrm rot="2810103">
            <a:off x="3074194" y="2407444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0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1" name="文本框 32"/>
          <p:cNvSpPr txBox="1">
            <a:spLocks noChangeArrowheads="1"/>
          </p:cNvSpPr>
          <p:nvPr/>
        </p:nvSpPr>
        <p:spPr bwMode="auto">
          <a:xfrm rot="5400000">
            <a:off x="4750594" y="37504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2" name="文本框 34"/>
          <p:cNvSpPr txBox="1">
            <a:spLocks noChangeArrowheads="1"/>
          </p:cNvSpPr>
          <p:nvPr/>
        </p:nvSpPr>
        <p:spPr bwMode="auto">
          <a:xfrm rot="3159237">
            <a:off x="5819776" y="4033837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3" name="文本框 36"/>
          <p:cNvSpPr txBox="1">
            <a:spLocks noChangeArrowheads="1"/>
          </p:cNvSpPr>
          <p:nvPr/>
        </p:nvSpPr>
        <p:spPr bwMode="auto">
          <a:xfrm rot="-1160763">
            <a:off x="6235700" y="2987675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4" name="文本框 37"/>
          <p:cNvSpPr txBox="1">
            <a:spLocks noChangeArrowheads="1"/>
          </p:cNvSpPr>
          <p:nvPr/>
        </p:nvSpPr>
        <p:spPr bwMode="auto">
          <a:xfrm rot="39237">
            <a:off x="6237288" y="353536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5" name="文本框 45"/>
          <p:cNvSpPr txBox="1">
            <a:spLocks noChangeArrowheads="1"/>
          </p:cNvSpPr>
          <p:nvPr/>
        </p:nvSpPr>
        <p:spPr bwMode="auto">
          <a:xfrm rot="-1160763">
            <a:off x="6796088" y="3009900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6" name="文本框 46"/>
          <p:cNvSpPr txBox="1">
            <a:spLocks noChangeArrowheads="1"/>
          </p:cNvSpPr>
          <p:nvPr/>
        </p:nvSpPr>
        <p:spPr bwMode="auto">
          <a:xfrm rot="-1160763">
            <a:off x="7165975" y="32242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7" name="文本框 47"/>
          <p:cNvSpPr txBox="1">
            <a:spLocks noChangeArrowheads="1"/>
          </p:cNvSpPr>
          <p:nvPr/>
        </p:nvSpPr>
        <p:spPr bwMode="auto">
          <a:xfrm rot="39237">
            <a:off x="6854825" y="37973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8" name="文本框 49"/>
          <p:cNvSpPr txBox="1">
            <a:spLocks noChangeArrowheads="1"/>
          </p:cNvSpPr>
          <p:nvPr/>
        </p:nvSpPr>
        <p:spPr bwMode="auto">
          <a:xfrm rot="-1160763">
            <a:off x="7686675" y="3514725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19" name="文本框 50"/>
          <p:cNvSpPr txBox="1">
            <a:spLocks noChangeArrowheads="1"/>
          </p:cNvSpPr>
          <p:nvPr/>
        </p:nvSpPr>
        <p:spPr bwMode="auto">
          <a:xfrm rot="-1160763">
            <a:off x="7640638" y="38830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30820" name="文本框 51"/>
          <p:cNvSpPr txBox="1">
            <a:spLocks noChangeArrowheads="1"/>
          </p:cNvSpPr>
          <p:nvPr/>
        </p:nvSpPr>
        <p:spPr bwMode="auto">
          <a:xfrm rot="-1160763">
            <a:off x="6778625" y="11414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57213" y="1589088"/>
            <a:ext cx="802957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劳特公司在其生产的劳特牌胶水广告上写道：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谁能用手把劳特牌胶水粘到墙上的金币掰下来，这块金币就归他所有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。 </a:t>
            </a:r>
          </a:p>
        </p:txBody>
      </p:sp>
      <p:sp>
        <p:nvSpPr>
          <p:cNvPr id="30822" name="Text Box 8"/>
          <p:cNvSpPr txBox="1">
            <a:spLocks noChangeArrowheads="1"/>
          </p:cNvSpPr>
          <p:nvPr/>
        </p:nvSpPr>
        <p:spPr bwMode="auto">
          <a:xfrm>
            <a:off x="557213" y="804863"/>
            <a:ext cx="170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charset="-122"/>
              </a:rPr>
              <a:t>示例：</a:t>
            </a:r>
            <a:endParaRPr lang="zh-CN" altLang="en-US" sz="3600">
              <a:solidFill>
                <a:srgbClr val="FF0000"/>
              </a:solidFill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 noChangeArrowheads="1"/>
          </p:cNvSpPr>
          <p:nvPr/>
        </p:nvSpPr>
        <p:spPr bwMode="auto">
          <a:xfrm>
            <a:off x="2171700" y="2006600"/>
            <a:ext cx="4800600" cy="7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回顾</a:t>
            </a:r>
            <a:r>
              <a:rPr lang="en-US" altLang="zh-CN" sz="4400" b="1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拓展八</a:t>
            </a: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305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92138" y="1087438"/>
            <a:ext cx="79597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在美国西海岸一条公路的急转弯处，有一块标语牌是这样写的：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“如果你的汽车会游泳的话，请照直开，不必刹车。”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在长岛公路路口，有一块警示牌上写道：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“电线杆自卫时，会给汽车和司机带来伤害。”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6"/>
          <p:cNvSpPr txBox="1">
            <a:spLocks noChangeArrowheads="1"/>
          </p:cNvSpPr>
          <p:nvPr/>
        </p:nvSpPr>
        <p:spPr bwMode="auto">
          <a:xfrm>
            <a:off x="4475163" y="2992438"/>
            <a:ext cx="5349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500">
                <a:solidFill>
                  <a:srgbClr val="F0FBFF"/>
                </a:solidFill>
              </a:rPr>
              <a:t>状元成才路</a:t>
            </a:r>
            <a:endParaRPr lang="zh-CN" altLang="zh-CN" sz="500">
              <a:solidFill>
                <a:srgbClr val="F0FBFF"/>
              </a:solidFill>
            </a:endParaRPr>
          </a:p>
        </p:txBody>
      </p:sp>
      <p:sp>
        <p:nvSpPr>
          <p:cNvPr id="10242" name="文本框 34"/>
          <p:cNvSpPr txBox="1">
            <a:spLocks noChangeArrowheads="1"/>
          </p:cNvSpPr>
          <p:nvPr/>
        </p:nvSpPr>
        <p:spPr bwMode="auto">
          <a:xfrm rot="-280097">
            <a:off x="8066088" y="1625600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43" name="文本框 36"/>
          <p:cNvSpPr txBox="1">
            <a:spLocks noChangeArrowheads="1"/>
          </p:cNvSpPr>
          <p:nvPr/>
        </p:nvSpPr>
        <p:spPr bwMode="auto">
          <a:xfrm rot="-5350866">
            <a:off x="5861845" y="13168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44" name="文本框 37"/>
          <p:cNvSpPr txBox="1">
            <a:spLocks noChangeArrowheads="1"/>
          </p:cNvSpPr>
          <p:nvPr/>
        </p:nvSpPr>
        <p:spPr bwMode="auto">
          <a:xfrm rot="-4150866">
            <a:off x="5318920" y="1710531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45" name="文本框 45"/>
          <p:cNvSpPr txBox="1">
            <a:spLocks noChangeArrowheads="1"/>
          </p:cNvSpPr>
          <p:nvPr/>
        </p:nvSpPr>
        <p:spPr bwMode="auto">
          <a:xfrm rot="-5350866">
            <a:off x="6420645" y="13390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46" name="文本框 46"/>
          <p:cNvSpPr txBox="1">
            <a:spLocks noChangeArrowheads="1"/>
          </p:cNvSpPr>
          <p:nvPr/>
        </p:nvSpPr>
        <p:spPr bwMode="auto">
          <a:xfrm rot="-424911">
            <a:off x="7067550" y="15684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47" name="文本框 47"/>
          <p:cNvSpPr txBox="1">
            <a:spLocks noChangeArrowheads="1"/>
          </p:cNvSpPr>
          <p:nvPr/>
        </p:nvSpPr>
        <p:spPr bwMode="auto">
          <a:xfrm rot="-4150866">
            <a:off x="7643020" y="2485231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48" name="文本框 23"/>
          <p:cNvSpPr txBox="1">
            <a:spLocks noChangeArrowheads="1"/>
          </p:cNvSpPr>
          <p:nvPr/>
        </p:nvSpPr>
        <p:spPr bwMode="auto"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49" name="文本框 50"/>
          <p:cNvSpPr txBox="1">
            <a:spLocks noChangeArrowheads="1"/>
          </p:cNvSpPr>
          <p:nvPr/>
        </p:nvSpPr>
        <p:spPr bwMode="auto"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0" name="文本框 51"/>
          <p:cNvSpPr txBox="1">
            <a:spLocks noChangeArrowheads="1"/>
          </p:cNvSpPr>
          <p:nvPr/>
        </p:nvSpPr>
        <p:spPr bwMode="auto">
          <a:xfrm rot="-5350866">
            <a:off x="8366126" y="27146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1" name="文本框 32"/>
          <p:cNvSpPr txBox="1">
            <a:spLocks noChangeArrowheads="1"/>
          </p:cNvSpPr>
          <p:nvPr/>
        </p:nvSpPr>
        <p:spPr bwMode="auto">
          <a:xfrm>
            <a:off x="3262313" y="3627438"/>
            <a:ext cx="534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2" name="文本框 34"/>
          <p:cNvSpPr txBox="1">
            <a:spLocks noChangeArrowheads="1"/>
          </p:cNvSpPr>
          <p:nvPr/>
        </p:nvSpPr>
        <p:spPr bwMode="auto">
          <a:xfrm rot="4149897">
            <a:off x="4464051" y="3565525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3" name="文本框 31"/>
          <p:cNvSpPr txBox="1">
            <a:spLocks noChangeArrowheads="1"/>
          </p:cNvSpPr>
          <p:nvPr/>
        </p:nvSpPr>
        <p:spPr bwMode="auto">
          <a:xfrm rot="-1380000">
            <a:off x="3898900" y="12954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4" name="文本框 32"/>
          <p:cNvSpPr txBox="1">
            <a:spLocks noChangeArrowheads="1"/>
          </p:cNvSpPr>
          <p:nvPr/>
        </p:nvSpPr>
        <p:spPr bwMode="auto">
          <a:xfrm rot="-180000">
            <a:off x="4130675" y="205263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5" name="文本框 45"/>
          <p:cNvSpPr txBox="1">
            <a:spLocks noChangeArrowheads="1"/>
          </p:cNvSpPr>
          <p:nvPr/>
        </p:nvSpPr>
        <p:spPr bwMode="auto">
          <a:xfrm rot="-1380000">
            <a:off x="4459288" y="13176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6" name="文本框 46"/>
          <p:cNvSpPr txBox="1">
            <a:spLocks noChangeArrowheads="1"/>
          </p:cNvSpPr>
          <p:nvPr/>
        </p:nvSpPr>
        <p:spPr bwMode="auto">
          <a:xfrm rot="-1380000">
            <a:off x="4829175" y="153193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7" name="文本框 47"/>
          <p:cNvSpPr txBox="1">
            <a:spLocks noChangeArrowheads="1"/>
          </p:cNvSpPr>
          <p:nvPr/>
        </p:nvSpPr>
        <p:spPr bwMode="auto">
          <a:xfrm rot="-180000">
            <a:off x="5064125" y="22336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8" name="文本框 23"/>
          <p:cNvSpPr txBox="1">
            <a:spLocks noChangeArrowheads="1"/>
          </p:cNvSpPr>
          <p:nvPr/>
        </p:nvSpPr>
        <p:spPr bwMode="auto">
          <a:xfrm rot="-5350866">
            <a:off x="6309520" y="21105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59" name="文本框 24"/>
          <p:cNvSpPr txBox="1">
            <a:spLocks noChangeArrowheads="1"/>
          </p:cNvSpPr>
          <p:nvPr/>
        </p:nvSpPr>
        <p:spPr bwMode="auto">
          <a:xfrm rot="-170103">
            <a:off x="5589588" y="261778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0" name="文本框 25"/>
          <p:cNvSpPr txBox="1">
            <a:spLocks noChangeArrowheads="1"/>
          </p:cNvSpPr>
          <p:nvPr/>
        </p:nvSpPr>
        <p:spPr bwMode="auto">
          <a:xfrm rot="-5350866">
            <a:off x="5845970" y="35012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1" name="文本框 32"/>
          <p:cNvSpPr txBox="1">
            <a:spLocks noChangeArrowheads="1"/>
          </p:cNvSpPr>
          <p:nvPr/>
        </p:nvSpPr>
        <p:spPr bwMode="auto">
          <a:xfrm rot="1209897">
            <a:off x="1136650" y="3902075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2" name="文本框 34"/>
          <p:cNvSpPr txBox="1">
            <a:spLocks noChangeArrowheads="1"/>
          </p:cNvSpPr>
          <p:nvPr/>
        </p:nvSpPr>
        <p:spPr bwMode="auto">
          <a:xfrm rot="4149897">
            <a:off x="2143126" y="3522662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3" name="文本框 28"/>
          <p:cNvSpPr txBox="1">
            <a:spLocks noChangeArrowheads="1"/>
          </p:cNvSpPr>
          <p:nvPr/>
        </p:nvSpPr>
        <p:spPr bwMode="auto">
          <a:xfrm rot="-1380000">
            <a:off x="1603375" y="32893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4" name="文本框 29"/>
          <p:cNvSpPr txBox="1">
            <a:spLocks noChangeArrowheads="1"/>
          </p:cNvSpPr>
          <p:nvPr/>
        </p:nvSpPr>
        <p:spPr bwMode="auto">
          <a:xfrm rot="1029897">
            <a:off x="2486025" y="28209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5" name="文本框 43"/>
          <p:cNvSpPr txBox="1">
            <a:spLocks noChangeArrowheads="1"/>
          </p:cNvSpPr>
          <p:nvPr/>
        </p:nvSpPr>
        <p:spPr bwMode="auto">
          <a:xfrm rot="-1380000">
            <a:off x="3160713" y="3206750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6" name="文本框 44"/>
          <p:cNvSpPr txBox="1">
            <a:spLocks noChangeArrowheads="1"/>
          </p:cNvSpPr>
          <p:nvPr/>
        </p:nvSpPr>
        <p:spPr bwMode="auto">
          <a:xfrm rot="-170103">
            <a:off x="787400" y="15303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7" name="文本框 45"/>
          <p:cNvSpPr txBox="1">
            <a:spLocks noChangeArrowheads="1"/>
          </p:cNvSpPr>
          <p:nvPr/>
        </p:nvSpPr>
        <p:spPr bwMode="auto">
          <a:xfrm rot="1029897">
            <a:off x="828675" y="3467100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8" name="文本框 49"/>
          <p:cNvSpPr txBox="1">
            <a:spLocks noChangeArrowheads="1"/>
          </p:cNvSpPr>
          <p:nvPr/>
        </p:nvSpPr>
        <p:spPr bwMode="auto">
          <a:xfrm rot="-170103">
            <a:off x="3009900" y="390366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69" name="文本框 50"/>
          <p:cNvSpPr txBox="1">
            <a:spLocks noChangeArrowheads="1"/>
          </p:cNvSpPr>
          <p:nvPr/>
        </p:nvSpPr>
        <p:spPr bwMode="auto">
          <a:xfrm rot="-170103">
            <a:off x="4157663" y="32369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0" name="文本框 51"/>
          <p:cNvSpPr txBox="1">
            <a:spLocks noChangeArrowheads="1"/>
          </p:cNvSpPr>
          <p:nvPr/>
        </p:nvSpPr>
        <p:spPr bwMode="auto">
          <a:xfrm rot="-170103">
            <a:off x="4324350" y="39560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1" name="文本框 49"/>
          <p:cNvSpPr txBox="1">
            <a:spLocks noChangeArrowheads="1"/>
          </p:cNvSpPr>
          <p:nvPr/>
        </p:nvSpPr>
        <p:spPr bwMode="auto">
          <a:xfrm rot="-5070842">
            <a:off x="309563" y="2027238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2" name="文本框 37"/>
          <p:cNvSpPr txBox="1">
            <a:spLocks noChangeArrowheads="1"/>
          </p:cNvSpPr>
          <p:nvPr/>
        </p:nvSpPr>
        <p:spPr bwMode="auto">
          <a:xfrm rot="4149897">
            <a:off x="1339851" y="2159000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3" name="文本框 38"/>
          <p:cNvSpPr txBox="1">
            <a:spLocks noChangeArrowheads="1"/>
          </p:cNvSpPr>
          <p:nvPr/>
        </p:nvSpPr>
        <p:spPr bwMode="auto">
          <a:xfrm rot="-170103">
            <a:off x="322263" y="133667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4" name="文本框 39"/>
          <p:cNvSpPr txBox="1">
            <a:spLocks noChangeArrowheads="1"/>
          </p:cNvSpPr>
          <p:nvPr/>
        </p:nvSpPr>
        <p:spPr bwMode="auto"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5" name="文本框 45"/>
          <p:cNvSpPr txBox="1">
            <a:spLocks noChangeArrowheads="1"/>
          </p:cNvSpPr>
          <p:nvPr/>
        </p:nvSpPr>
        <p:spPr bwMode="auto">
          <a:xfrm rot="-1380000">
            <a:off x="2116138" y="11398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6" name="文本框 46"/>
          <p:cNvSpPr txBox="1">
            <a:spLocks noChangeArrowheads="1"/>
          </p:cNvSpPr>
          <p:nvPr/>
        </p:nvSpPr>
        <p:spPr bwMode="auto">
          <a:xfrm rot="-1380000">
            <a:off x="2686050" y="13096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7" name="文本框 47"/>
          <p:cNvSpPr txBox="1">
            <a:spLocks noChangeArrowheads="1"/>
          </p:cNvSpPr>
          <p:nvPr/>
        </p:nvSpPr>
        <p:spPr bwMode="auto">
          <a:xfrm rot="-180000">
            <a:off x="2416175" y="187801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8" name="文本框 49"/>
          <p:cNvSpPr txBox="1">
            <a:spLocks noChangeArrowheads="1"/>
          </p:cNvSpPr>
          <p:nvPr/>
        </p:nvSpPr>
        <p:spPr bwMode="auto">
          <a:xfrm rot="-1380000">
            <a:off x="3275013" y="1531938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79" name="文本框 50"/>
          <p:cNvSpPr txBox="1">
            <a:spLocks noChangeArrowheads="1"/>
          </p:cNvSpPr>
          <p:nvPr/>
        </p:nvSpPr>
        <p:spPr bwMode="auto">
          <a:xfrm rot="-1380000">
            <a:off x="2847975" y="21129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0" name="文本框 51"/>
          <p:cNvSpPr txBox="1">
            <a:spLocks noChangeArrowheads="1"/>
          </p:cNvSpPr>
          <p:nvPr/>
        </p:nvSpPr>
        <p:spPr bwMode="auto">
          <a:xfrm rot="-1380000">
            <a:off x="3482975" y="22494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1" name="文本框 32"/>
          <p:cNvSpPr txBox="1">
            <a:spLocks noChangeArrowheads="1"/>
          </p:cNvSpPr>
          <p:nvPr/>
        </p:nvSpPr>
        <p:spPr bwMode="auto">
          <a:xfrm rot="1209897">
            <a:off x="5114925" y="3605213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2" name="文本框 34"/>
          <p:cNvSpPr txBox="1">
            <a:spLocks noChangeArrowheads="1"/>
          </p:cNvSpPr>
          <p:nvPr/>
        </p:nvSpPr>
        <p:spPr bwMode="auto">
          <a:xfrm rot="-1030866">
            <a:off x="6313488" y="3916363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3" name="文本框 36"/>
          <p:cNvSpPr txBox="1">
            <a:spLocks noChangeArrowheads="1"/>
          </p:cNvSpPr>
          <p:nvPr/>
        </p:nvSpPr>
        <p:spPr bwMode="auto">
          <a:xfrm rot="368503">
            <a:off x="5773738" y="2925763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4" name="文本框 37"/>
          <p:cNvSpPr txBox="1">
            <a:spLocks noChangeArrowheads="1"/>
          </p:cNvSpPr>
          <p:nvPr/>
        </p:nvSpPr>
        <p:spPr bwMode="auto">
          <a:xfrm rot="829244">
            <a:off x="5284788" y="4000500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5" name="文本框 45"/>
          <p:cNvSpPr txBox="1">
            <a:spLocks noChangeArrowheads="1"/>
          </p:cNvSpPr>
          <p:nvPr/>
        </p:nvSpPr>
        <p:spPr bwMode="auto">
          <a:xfrm rot="-4502722">
            <a:off x="6767513" y="24860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6" name="文本框 46"/>
          <p:cNvSpPr txBox="1">
            <a:spLocks noChangeArrowheads="1"/>
          </p:cNvSpPr>
          <p:nvPr/>
        </p:nvSpPr>
        <p:spPr bwMode="auto">
          <a:xfrm rot="2702238">
            <a:off x="7566820" y="31297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7" name="文本框 47"/>
          <p:cNvSpPr txBox="1">
            <a:spLocks noChangeArrowheads="1"/>
          </p:cNvSpPr>
          <p:nvPr/>
        </p:nvSpPr>
        <p:spPr bwMode="auto">
          <a:xfrm rot="-3456638">
            <a:off x="6734969" y="3458369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8" name="文本框 66"/>
          <p:cNvSpPr txBox="1">
            <a:spLocks noChangeArrowheads="1"/>
          </p:cNvSpPr>
          <p:nvPr/>
        </p:nvSpPr>
        <p:spPr bwMode="auto">
          <a:xfrm rot="-3180423">
            <a:off x="8102600" y="33210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89" name="文本框 67"/>
          <p:cNvSpPr txBox="1">
            <a:spLocks noChangeArrowheads="1"/>
          </p:cNvSpPr>
          <p:nvPr/>
        </p:nvSpPr>
        <p:spPr bwMode="auto">
          <a:xfrm rot="-3640556">
            <a:off x="7232650" y="36449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0" name="文本框 68"/>
          <p:cNvSpPr txBox="1">
            <a:spLocks noChangeArrowheads="1"/>
          </p:cNvSpPr>
          <p:nvPr/>
        </p:nvSpPr>
        <p:spPr bwMode="auto"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1" name="文本框 32"/>
          <p:cNvSpPr txBox="1">
            <a:spLocks noChangeArrowheads="1"/>
          </p:cNvSpPr>
          <p:nvPr/>
        </p:nvSpPr>
        <p:spPr bwMode="auto">
          <a:xfrm rot="4190103">
            <a:off x="4287045" y="25074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2" name="文本框 34"/>
          <p:cNvSpPr txBox="1">
            <a:spLocks noChangeArrowheads="1"/>
          </p:cNvSpPr>
          <p:nvPr/>
        </p:nvSpPr>
        <p:spPr bwMode="auto">
          <a:xfrm rot="8340000">
            <a:off x="4919663" y="3195638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3" name="文本框 36"/>
          <p:cNvSpPr txBox="1">
            <a:spLocks noChangeArrowheads="1"/>
          </p:cNvSpPr>
          <p:nvPr/>
        </p:nvSpPr>
        <p:spPr bwMode="auto">
          <a:xfrm rot="-1160763">
            <a:off x="5772150" y="174625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4" name="文本框 37"/>
          <p:cNvSpPr txBox="1">
            <a:spLocks noChangeArrowheads="1"/>
          </p:cNvSpPr>
          <p:nvPr/>
        </p:nvSpPr>
        <p:spPr bwMode="auto">
          <a:xfrm rot="39237">
            <a:off x="5649913" y="22733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5" name="文本框 45"/>
          <p:cNvSpPr txBox="1">
            <a:spLocks noChangeArrowheads="1"/>
          </p:cNvSpPr>
          <p:nvPr/>
        </p:nvSpPr>
        <p:spPr bwMode="auto">
          <a:xfrm rot="-1160763">
            <a:off x="6332538" y="176847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6" name="文本框 46"/>
          <p:cNvSpPr txBox="1">
            <a:spLocks noChangeArrowheads="1"/>
          </p:cNvSpPr>
          <p:nvPr/>
        </p:nvSpPr>
        <p:spPr bwMode="auto">
          <a:xfrm rot="-1160763">
            <a:off x="6702425" y="1982788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7" name="文本框 47"/>
          <p:cNvSpPr txBox="1">
            <a:spLocks noChangeArrowheads="1"/>
          </p:cNvSpPr>
          <p:nvPr/>
        </p:nvSpPr>
        <p:spPr bwMode="auto">
          <a:xfrm rot="39237">
            <a:off x="7185025" y="245745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8" name="文本框 49"/>
          <p:cNvSpPr txBox="1">
            <a:spLocks noChangeArrowheads="1"/>
          </p:cNvSpPr>
          <p:nvPr/>
        </p:nvSpPr>
        <p:spPr bwMode="auto">
          <a:xfrm rot="-1160763">
            <a:off x="8020050" y="20621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299" name="文本框 50"/>
          <p:cNvSpPr txBox="1">
            <a:spLocks noChangeArrowheads="1"/>
          </p:cNvSpPr>
          <p:nvPr/>
        </p:nvSpPr>
        <p:spPr bwMode="auto">
          <a:xfrm rot="-1160763">
            <a:off x="7486650" y="19288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0" name="文本框 51"/>
          <p:cNvSpPr txBox="1">
            <a:spLocks noChangeArrowheads="1"/>
          </p:cNvSpPr>
          <p:nvPr/>
        </p:nvSpPr>
        <p:spPr bwMode="auto">
          <a:xfrm rot="-1160763">
            <a:off x="7962900" y="28559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1" name="文本框 32"/>
          <p:cNvSpPr txBox="1">
            <a:spLocks noChangeArrowheads="1"/>
          </p:cNvSpPr>
          <p:nvPr/>
        </p:nvSpPr>
        <p:spPr bwMode="auto">
          <a:xfrm rot="4190103">
            <a:off x="2765426" y="34067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2" name="文本框 34"/>
          <p:cNvSpPr txBox="1">
            <a:spLocks noChangeArrowheads="1"/>
          </p:cNvSpPr>
          <p:nvPr/>
        </p:nvSpPr>
        <p:spPr bwMode="auto">
          <a:xfrm rot="8340000">
            <a:off x="3921125" y="2873375"/>
            <a:ext cx="531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3" name="文本框 36"/>
          <p:cNvSpPr txBox="1">
            <a:spLocks noChangeArrowheads="1"/>
          </p:cNvSpPr>
          <p:nvPr/>
        </p:nvSpPr>
        <p:spPr bwMode="auto">
          <a:xfrm rot="2810103">
            <a:off x="3813970" y="17359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4" name="文本框 37"/>
          <p:cNvSpPr txBox="1">
            <a:spLocks noChangeArrowheads="1"/>
          </p:cNvSpPr>
          <p:nvPr/>
        </p:nvSpPr>
        <p:spPr bwMode="auto">
          <a:xfrm rot="4010103">
            <a:off x="3813970" y="22788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5" name="文本框 45"/>
          <p:cNvSpPr txBox="1">
            <a:spLocks noChangeArrowheads="1"/>
          </p:cNvSpPr>
          <p:nvPr/>
        </p:nvSpPr>
        <p:spPr bwMode="auto">
          <a:xfrm rot="2810103">
            <a:off x="4372770" y="17581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6" name="文本框 46"/>
          <p:cNvSpPr txBox="1">
            <a:spLocks noChangeArrowheads="1"/>
          </p:cNvSpPr>
          <p:nvPr/>
        </p:nvSpPr>
        <p:spPr bwMode="auto">
          <a:xfrm rot="2810103">
            <a:off x="4743451" y="19716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7" name="文本框 47"/>
          <p:cNvSpPr txBox="1">
            <a:spLocks noChangeArrowheads="1"/>
          </p:cNvSpPr>
          <p:nvPr/>
        </p:nvSpPr>
        <p:spPr bwMode="auto">
          <a:xfrm rot="4010103">
            <a:off x="4743451" y="2514600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8" name="文本框 49"/>
          <p:cNvSpPr txBox="1">
            <a:spLocks noChangeArrowheads="1"/>
          </p:cNvSpPr>
          <p:nvPr/>
        </p:nvSpPr>
        <p:spPr bwMode="auto">
          <a:xfrm rot="-1160763">
            <a:off x="6223000" y="2540000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09" name="文本框 50"/>
          <p:cNvSpPr txBox="1">
            <a:spLocks noChangeArrowheads="1"/>
          </p:cNvSpPr>
          <p:nvPr/>
        </p:nvSpPr>
        <p:spPr bwMode="auto">
          <a:xfrm rot="4020000">
            <a:off x="5217320" y="26312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0" name="文本框 51"/>
          <p:cNvSpPr txBox="1">
            <a:spLocks noChangeArrowheads="1"/>
          </p:cNvSpPr>
          <p:nvPr/>
        </p:nvSpPr>
        <p:spPr bwMode="auto">
          <a:xfrm rot="-1160763">
            <a:off x="5597525" y="328136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2" name="文本框 34"/>
          <p:cNvSpPr txBox="1">
            <a:spLocks noChangeArrowheads="1"/>
          </p:cNvSpPr>
          <p:nvPr/>
        </p:nvSpPr>
        <p:spPr bwMode="auto">
          <a:xfrm rot="8340000">
            <a:off x="1878013" y="3609975"/>
            <a:ext cx="5318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3" name="文本框 36"/>
          <p:cNvSpPr txBox="1">
            <a:spLocks noChangeArrowheads="1"/>
          </p:cNvSpPr>
          <p:nvPr/>
        </p:nvSpPr>
        <p:spPr bwMode="auto">
          <a:xfrm rot="2810103">
            <a:off x="1861344" y="27598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4" name="文本框 37"/>
          <p:cNvSpPr txBox="1">
            <a:spLocks noChangeArrowheads="1"/>
          </p:cNvSpPr>
          <p:nvPr/>
        </p:nvSpPr>
        <p:spPr bwMode="auto">
          <a:xfrm rot="5220000">
            <a:off x="2296320" y="30821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5" name="文本框 45"/>
          <p:cNvSpPr txBox="1">
            <a:spLocks noChangeArrowheads="1"/>
          </p:cNvSpPr>
          <p:nvPr/>
        </p:nvSpPr>
        <p:spPr bwMode="auto">
          <a:xfrm rot="2810103">
            <a:off x="2810670" y="27741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6" name="文本框 46"/>
          <p:cNvSpPr txBox="1">
            <a:spLocks noChangeArrowheads="1"/>
          </p:cNvSpPr>
          <p:nvPr/>
        </p:nvSpPr>
        <p:spPr bwMode="auto">
          <a:xfrm rot="4020000">
            <a:off x="699295" y="19645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7" name="文本框 47"/>
          <p:cNvSpPr txBox="1">
            <a:spLocks noChangeArrowheads="1"/>
          </p:cNvSpPr>
          <p:nvPr/>
        </p:nvSpPr>
        <p:spPr bwMode="auto">
          <a:xfrm rot="5220000">
            <a:off x="702470" y="29646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8" name="文本框 49"/>
          <p:cNvSpPr txBox="1">
            <a:spLocks noChangeArrowheads="1"/>
          </p:cNvSpPr>
          <p:nvPr/>
        </p:nvSpPr>
        <p:spPr bwMode="auto">
          <a:xfrm rot="4020000">
            <a:off x="2463801" y="38068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19" name="文本框 50"/>
          <p:cNvSpPr txBox="1">
            <a:spLocks noChangeArrowheads="1"/>
          </p:cNvSpPr>
          <p:nvPr/>
        </p:nvSpPr>
        <p:spPr bwMode="auto">
          <a:xfrm rot="4020000">
            <a:off x="3702845" y="34345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0" name="文本框 51"/>
          <p:cNvSpPr txBox="1">
            <a:spLocks noChangeArrowheads="1"/>
          </p:cNvSpPr>
          <p:nvPr/>
        </p:nvSpPr>
        <p:spPr bwMode="auto">
          <a:xfrm rot="4020000">
            <a:off x="4071144" y="36488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1" name="文本框 32"/>
          <p:cNvSpPr txBox="1">
            <a:spLocks noChangeArrowheads="1"/>
          </p:cNvSpPr>
          <p:nvPr/>
        </p:nvSpPr>
        <p:spPr bwMode="auto">
          <a:xfrm rot="-880739">
            <a:off x="514350" y="25114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2" name="文本框 34"/>
          <p:cNvSpPr txBox="1">
            <a:spLocks noChangeArrowheads="1"/>
          </p:cNvSpPr>
          <p:nvPr/>
        </p:nvSpPr>
        <p:spPr bwMode="auto">
          <a:xfrm rot="8340000">
            <a:off x="1250950" y="2582863"/>
            <a:ext cx="531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3" name="文本框 36"/>
          <p:cNvSpPr txBox="1">
            <a:spLocks noChangeArrowheads="1"/>
          </p:cNvSpPr>
          <p:nvPr/>
        </p:nvSpPr>
        <p:spPr bwMode="auto">
          <a:xfrm rot="4020000">
            <a:off x="1670051" y="1511300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4" name="文本框 37"/>
          <p:cNvSpPr txBox="1">
            <a:spLocks noChangeArrowheads="1"/>
          </p:cNvSpPr>
          <p:nvPr/>
        </p:nvSpPr>
        <p:spPr bwMode="auto">
          <a:xfrm rot="5220000">
            <a:off x="1670051" y="20542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5" name="文本框 45"/>
          <p:cNvSpPr txBox="1">
            <a:spLocks noChangeArrowheads="1"/>
          </p:cNvSpPr>
          <p:nvPr/>
        </p:nvSpPr>
        <p:spPr bwMode="auto">
          <a:xfrm rot="2810103">
            <a:off x="2229644" y="153431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6" name="文本框 46"/>
          <p:cNvSpPr txBox="1">
            <a:spLocks noChangeArrowheads="1"/>
          </p:cNvSpPr>
          <p:nvPr/>
        </p:nvSpPr>
        <p:spPr bwMode="auto">
          <a:xfrm rot="2810103">
            <a:off x="2601120" y="174863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7" name="文本框 47"/>
          <p:cNvSpPr txBox="1">
            <a:spLocks noChangeArrowheads="1"/>
          </p:cNvSpPr>
          <p:nvPr/>
        </p:nvSpPr>
        <p:spPr bwMode="auto">
          <a:xfrm rot="4010103">
            <a:off x="2328070" y="2313781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8" name="文本框 49"/>
          <p:cNvSpPr txBox="1">
            <a:spLocks noChangeArrowheads="1"/>
          </p:cNvSpPr>
          <p:nvPr/>
        </p:nvSpPr>
        <p:spPr bwMode="auto">
          <a:xfrm rot="2810103">
            <a:off x="3187701" y="197167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29" name="文本框 50"/>
          <p:cNvSpPr txBox="1">
            <a:spLocks noChangeArrowheads="1"/>
          </p:cNvSpPr>
          <p:nvPr/>
        </p:nvSpPr>
        <p:spPr bwMode="auto">
          <a:xfrm rot="2810103">
            <a:off x="3074194" y="2407444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0" name="文本框 51"/>
          <p:cNvSpPr txBox="1">
            <a:spLocks noChangeArrowheads="1"/>
          </p:cNvSpPr>
          <p:nvPr/>
        </p:nvSpPr>
        <p:spPr bwMode="auto">
          <a:xfrm rot="2810103">
            <a:off x="3445670" y="2621756"/>
            <a:ext cx="506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1" name="文本框 32"/>
          <p:cNvSpPr txBox="1">
            <a:spLocks noChangeArrowheads="1"/>
          </p:cNvSpPr>
          <p:nvPr/>
        </p:nvSpPr>
        <p:spPr bwMode="auto">
          <a:xfrm rot="5400000">
            <a:off x="4750594" y="3750469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2" name="文本框 34"/>
          <p:cNvSpPr txBox="1">
            <a:spLocks noChangeArrowheads="1"/>
          </p:cNvSpPr>
          <p:nvPr/>
        </p:nvSpPr>
        <p:spPr bwMode="auto">
          <a:xfrm rot="3159237">
            <a:off x="5819776" y="4033837"/>
            <a:ext cx="501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3" name="文本框 36"/>
          <p:cNvSpPr txBox="1">
            <a:spLocks noChangeArrowheads="1"/>
          </p:cNvSpPr>
          <p:nvPr/>
        </p:nvSpPr>
        <p:spPr bwMode="auto">
          <a:xfrm rot="-1160763">
            <a:off x="6235700" y="2987675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4" name="文本框 37"/>
          <p:cNvSpPr txBox="1">
            <a:spLocks noChangeArrowheads="1"/>
          </p:cNvSpPr>
          <p:nvPr/>
        </p:nvSpPr>
        <p:spPr bwMode="auto">
          <a:xfrm rot="39237">
            <a:off x="6237288" y="3535363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5" name="文本框 45"/>
          <p:cNvSpPr txBox="1">
            <a:spLocks noChangeArrowheads="1"/>
          </p:cNvSpPr>
          <p:nvPr/>
        </p:nvSpPr>
        <p:spPr bwMode="auto">
          <a:xfrm rot="-1160763">
            <a:off x="6796088" y="3009900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6" name="文本框 46"/>
          <p:cNvSpPr txBox="1">
            <a:spLocks noChangeArrowheads="1"/>
          </p:cNvSpPr>
          <p:nvPr/>
        </p:nvSpPr>
        <p:spPr bwMode="auto">
          <a:xfrm rot="-1160763">
            <a:off x="7165975" y="32242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7" name="文本框 47"/>
          <p:cNvSpPr txBox="1">
            <a:spLocks noChangeArrowheads="1"/>
          </p:cNvSpPr>
          <p:nvPr/>
        </p:nvSpPr>
        <p:spPr bwMode="auto">
          <a:xfrm rot="39237">
            <a:off x="6854825" y="3797300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8" name="文本框 49"/>
          <p:cNvSpPr txBox="1">
            <a:spLocks noChangeArrowheads="1"/>
          </p:cNvSpPr>
          <p:nvPr/>
        </p:nvSpPr>
        <p:spPr bwMode="auto">
          <a:xfrm rot="-1160763">
            <a:off x="7686675" y="3514725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39" name="文本框 50"/>
          <p:cNvSpPr txBox="1">
            <a:spLocks noChangeArrowheads="1"/>
          </p:cNvSpPr>
          <p:nvPr/>
        </p:nvSpPr>
        <p:spPr bwMode="auto">
          <a:xfrm rot="-1160763">
            <a:off x="7640638" y="3883025"/>
            <a:ext cx="538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40" name="文本框 51"/>
          <p:cNvSpPr txBox="1">
            <a:spLocks noChangeArrowheads="1"/>
          </p:cNvSpPr>
          <p:nvPr/>
        </p:nvSpPr>
        <p:spPr bwMode="auto">
          <a:xfrm rot="-1160763">
            <a:off x="6778625" y="1141413"/>
            <a:ext cx="5381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zh-CN" sz="500">
                <a:solidFill>
                  <a:srgbClr val="F0FBFF"/>
                </a:solidFill>
              </a:rPr>
              <a:t>状元成才路</a:t>
            </a:r>
          </a:p>
        </p:txBody>
      </p:sp>
      <p:sp>
        <p:nvSpPr>
          <p:cNvPr id="10341" name="文本框 2"/>
          <p:cNvSpPr txBox="1">
            <a:spLocks noChangeArrowheads="1"/>
          </p:cNvSpPr>
          <p:nvPr/>
        </p:nvSpPr>
        <p:spPr bwMode="auto">
          <a:xfrm>
            <a:off x="841375" y="403225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交流平台</a:t>
            </a:r>
          </a:p>
        </p:txBody>
      </p:sp>
      <p:sp>
        <p:nvSpPr>
          <p:cNvPr id="10342" name="矩形 6"/>
          <p:cNvSpPr>
            <a:spLocks noChangeArrowheads="1"/>
          </p:cNvSpPr>
          <p:nvPr/>
        </p:nvSpPr>
        <p:spPr bwMode="auto">
          <a:xfrm>
            <a:off x="898525" y="1709738"/>
            <a:ext cx="7578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2000"/>
              </a:spcBef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内容一：围绕从电影、电视、书籍、报刊等渠道了解到的异域风情进行交流。</a:t>
            </a:r>
            <a:endParaRPr lang="en-US" altLang="zh-CN" sz="20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344" name="Text Box 104"/>
          <p:cNvSpPr txBox="1">
            <a:spLocks noChangeArrowheads="1"/>
          </p:cNvSpPr>
          <p:nvPr/>
        </p:nvSpPr>
        <p:spPr bwMode="auto">
          <a:xfrm>
            <a:off x="912813" y="2819400"/>
            <a:ext cx="7267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b="1">
                <a:ea typeface="黑体" pitchFamily="49" charset="-122"/>
              </a:rPr>
              <a:t>内容二：围绕本组课文在表达上的特点，交流学习的收获。</a:t>
            </a:r>
            <a:endParaRPr lang="en-US" altLang="zh-CN" sz="2000" b="1"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000" b="1">
              <a:ea typeface="黑体" pitchFamily="49" charset="-122"/>
            </a:endParaRPr>
          </a:p>
        </p:txBody>
      </p:sp>
      <p:sp>
        <p:nvSpPr>
          <p:cNvPr id="10345" name="Text Box 105"/>
          <p:cNvSpPr txBox="1">
            <a:spLocks noChangeArrowheads="1"/>
          </p:cNvSpPr>
          <p:nvPr/>
        </p:nvSpPr>
        <p:spPr bwMode="auto">
          <a:xfrm>
            <a:off x="904875" y="3638550"/>
            <a:ext cx="7440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黑体" pitchFamily="49" charset="-122"/>
              </a:rPr>
              <a:t>内容三：交流各自在语文学习上的收获和体会，说说今后打算怎样继续努力。</a:t>
            </a:r>
          </a:p>
        </p:txBody>
      </p:sp>
      <p:sp>
        <p:nvSpPr>
          <p:cNvPr id="10346" name="Text Box 106"/>
          <p:cNvSpPr txBox="1">
            <a:spLocks noChangeArrowheads="1"/>
          </p:cNvSpPr>
          <p:nvPr/>
        </p:nvSpPr>
        <p:spPr bwMode="auto">
          <a:xfrm>
            <a:off x="1136650" y="1009650"/>
            <a:ext cx="19827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2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交流内容</a:t>
            </a:r>
          </a:p>
          <a:p>
            <a:pPr>
              <a:spcBef>
                <a:spcPct val="50000"/>
              </a:spcBef>
            </a:pP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31825" y="1082675"/>
            <a:ext cx="7802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小组合作交流，推荐一名代表总结。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9902" y="1863298"/>
            <a:ext cx="4073315" cy="276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89301" y="1997032"/>
            <a:ext cx="3981105" cy="269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495300" y="765175"/>
            <a:ext cx="83312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   我最喜欢的课文是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______________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，因为我从中知道了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_______________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   我最喜欢的人物是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______________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，因为我从他身上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_______________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   我还有很多收获：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________________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   我今后努力的方向与打算：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__________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2"/>
          <p:cNvSpPr txBox="1">
            <a:spLocks noChangeArrowheads="1"/>
          </p:cNvSpPr>
          <p:nvPr/>
        </p:nvSpPr>
        <p:spPr bwMode="auto">
          <a:xfrm>
            <a:off x="798513" y="230188"/>
            <a:ext cx="2303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日积月累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03275" y="1081088"/>
            <a:ext cx="75374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你若要喜爱你自己的价值，你就得给世界创造价值。</a:t>
            </a:r>
            <a:endParaRPr lang="en-US" altLang="zh-CN" sz="32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（德国）歌德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98513" y="2867025"/>
            <a:ext cx="75374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    这句话强调了人生的价值不在于索取，而在于奉献。只有在奉献中才能实现自己的价值。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30263" y="660400"/>
            <a:ext cx="758666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让预言的号角奏鸣！哦，西风啊，如果冬天来了，春天还会远吗？</a:t>
            </a:r>
            <a:endParaRPr lang="en-US" altLang="zh-CN" sz="32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（英国）雪莱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69950" y="2546350"/>
            <a:ext cx="76755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    这段话激励人们用积极乐观的态度面对生活和工作上的困难，遇事不悲观失望，坚信冬天之后是春天。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90563" y="422275"/>
            <a:ext cx="7734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果实的事业是尊贵的，花的事业是甜美的，但还是让我在默默献身的阴影里做叶的事业吧。</a:t>
            </a:r>
            <a:endParaRPr lang="en-US" altLang="zh-CN" sz="28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（印度）泰戈尔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90563" y="1971675"/>
            <a:ext cx="7780337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    这句话赞颂了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默默无闻、无私奉献</a:t>
            </a:r>
            <a:r>
              <a:rPr lang="zh-CN" altLang="en-US" sz="2800" b="1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的精神。果实因被人们喜欢而尊贵，花因被人欣赏而甜美。没有叶子的无私奉献，果实和花的事业都是空谈，但是叶子还是愿意默默献身，可见叶子无私奉献的崇高精神。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77875" y="688975"/>
            <a:ext cx="7586663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假如生活欺骗了你，不要心焦，也不要烦恼，阴郁的日子里要心平气和，相信吧，那快乐的日子就会来到。</a:t>
            </a:r>
            <a:endParaRPr lang="en-US" altLang="zh-CN" sz="32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（俄国）普希金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92163" y="3138488"/>
            <a:ext cx="7761287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    这句话鼓舞人们乐观向上，积极生活，心平气和地坦然面对一切。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2087</Words>
  <Application>WPS 演示</Application>
  <PresentationFormat>全屏显示(16:9)</PresentationFormat>
  <Paragraphs>449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主题​​</vt:lpstr>
      <vt:lpstr>2_Office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</dc:creator>
  <cp:keywords>状元成才路</cp:keywords>
  <dc:description>声  明 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微软用户</cp:lastModifiedBy>
  <cp:revision>452</cp:revision>
  <dcterms:created xsi:type="dcterms:W3CDTF">2016-01-14T07:05:12Z</dcterms:created>
  <dcterms:modified xsi:type="dcterms:W3CDTF">2019-05-23T02:50:39Z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2052-11.1.0.8731</vt:lpwstr>
  </property>
</Properties>
</file>