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29"/>
  </p:notesMasterIdLst>
  <p:handoutMasterIdLst>
    <p:handoutMasterId r:id="rId30"/>
  </p:handoutMasterIdLst>
  <p:sldIdLst>
    <p:sldId id="415" r:id="rId3"/>
    <p:sldId id="360" r:id="rId4"/>
    <p:sldId id="361" r:id="rId5"/>
    <p:sldId id="362" r:id="rId6"/>
    <p:sldId id="363" r:id="rId7"/>
    <p:sldId id="364" r:id="rId8"/>
    <p:sldId id="365" r:id="rId9"/>
    <p:sldId id="390" r:id="rId10"/>
    <p:sldId id="366" r:id="rId11"/>
    <p:sldId id="367" r:id="rId12"/>
    <p:sldId id="368" r:id="rId13"/>
    <p:sldId id="385" r:id="rId14"/>
    <p:sldId id="386" r:id="rId15"/>
    <p:sldId id="391" r:id="rId16"/>
    <p:sldId id="388" r:id="rId17"/>
    <p:sldId id="370" r:id="rId18"/>
    <p:sldId id="371" r:id="rId19"/>
    <p:sldId id="372" r:id="rId20"/>
    <p:sldId id="373" r:id="rId21"/>
    <p:sldId id="374" r:id="rId22"/>
    <p:sldId id="375" r:id="rId23"/>
    <p:sldId id="376" r:id="rId24"/>
    <p:sldId id="377" r:id="rId25"/>
    <p:sldId id="379" r:id="rId26"/>
    <p:sldId id="380" r:id="rId27"/>
    <p:sldId id="383" r:id="rId28"/>
  </p:sldIdLst>
  <p:sldSz cx="9144000" cy="5143500" type="screen16x9"/>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FF00FF"/>
    <a:srgbClr val="FFFFCC"/>
    <a:srgbClr val="FF0066"/>
    <a:srgbClr val="00FF99"/>
    <a:srgbClr val="AEFF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652"/>
  </p:normalViewPr>
  <p:slideViewPr>
    <p:cSldViewPr showGuides="1">
      <p:cViewPr varScale="1">
        <p:scale>
          <a:sx n="145" d="100"/>
          <a:sy n="145" d="100"/>
        </p:scale>
        <p:origin x="-654"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状元成才路</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9AA5DB9-4197-4DCB-AD7B-DEBC163CAAD9}"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2019/3/5</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状元成才路</a:t>
            </a: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7D865CD-DFFB-4CDD-9B74-174028577524}"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xmlns="" val="1575744088"/>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状元成才路</a:t>
            </a: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076677D-5582-41BD-973E-B64C6BD53FF2}"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2019/3/5</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状元成才路</a:t>
            </a: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74530449-4659-4917-B0C0-A25C3191F9C3}"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xmlns="" val="34495178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ln>
            <a:solidFill>
              <a:srgbClr val="000000">
                <a:alpha val="100000"/>
              </a:srgbClr>
            </a:solidFill>
            <a:miter lim="800000"/>
          </a:ln>
        </p:spPr>
      </p:sp>
      <p:sp>
        <p:nvSpPr>
          <p:cNvPr id="4099"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4100"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r>
              <a:rPr lang="zh-CN" altLang="en-US" sz="1200" dirty="0"/>
              <a:t>状元成才路</a:t>
            </a:r>
          </a:p>
        </p:txBody>
      </p:sp>
      <p:sp>
        <p:nvSpPr>
          <p:cNvPr id="4101"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r>
              <a:rPr lang="zh-CN" altLang="en-US" sz="1200" dirty="0"/>
              <a:t>状元成才路</a:t>
            </a:r>
          </a:p>
        </p:txBody>
      </p:sp>
    </p:spTree>
    <p:extLst>
      <p:ext uri="{BB962C8B-B14F-4D97-AF65-F5344CB8AC3E}">
        <p14:creationId xmlns:p14="http://schemas.microsoft.com/office/powerpoint/2010/main" xmlns="" val="343270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alpha val="100000"/>
              </a:srgbClr>
            </a:solidFill>
            <a:miter lim="800000"/>
          </a:ln>
        </p:spPr>
      </p:sp>
      <p:sp>
        <p:nvSpPr>
          <p:cNvPr id="1126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11268"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r>
              <a:rPr lang="zh-CN" altLang="en-US" sz="1200" dirty="0"/>
              <a:t>状元成才路</a:t>
            </a:r>
          </a:p>
        </p:txBody>
      </p:sp>
      <p:sp>
        <p:nvSpPr>
          <p:cNvPr id="11269"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r>
              <a:rPr lang="zh-CN" altLang="en-US" sz="1200" dirty="0"/>
              <a:t>状元成才路</a:t>
            </a:r>
          </a:p>
        </p:txBody>
      </p:sp>
    </p:spTree>
    <p:extLst>
      <p:ext uri="{BB962C8B-B14F-4D97-AF65-F5344CB8AC3E}">
        <p14:creationId xmlns:p14="http://schemas.microsoft.com/office/powerpoint/2010/main" xmlns="" val="208016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a:solidFill>
              <a:srgbClr val="000000">
                <a:alpha val="100000"/>
              </a:srgbClr>
            </a:solidFill>
            <a:miter lim="800000"/>
          </a:ln>
        </p:spPr>
      </p:sp>
      <p:sp>
        <p:nvSpPr>
          <p:cNvPr id="14339"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14340"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r>
              <a:rPr lang="zh-CN" altLang="en-US" sz="1200" dirty="0"/>
              <a:t>状元成才路</a:t>
            </a:r>
          </a:p>
        </p:txBody>
      </p:sp>
      <p:sp>
        <p:nvSpPr>
          <p:cNvPr id="14341"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r>
              <a:rPr lang="zh-CN" altLang="en-US" sz="1200" dirty="0"/>
              <a:t>状元成才路</a:t>
            </a:r>
          </a:p>
        </p:txBody>
      </p:sp>
    </p:spTree>
    <p:extLst>
      <p:ext uri="{BB962C8B-B14F-4D97-AF65-F5344CB8AC3E}">
        <p14:creationId xmlns:p14="http://schemas.microsoft.com/office/powerpoint/2010/main" xmlns="" val="261099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17412"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r>
              <a:rPr lang="zh-CN" altLang="en-US" sz="1200" dirty="0"/>
              <a:t>状元成才路</a:t>
            </a:r>
          </a:p>
        </p:txBody>
      </p:sp>
      <p:sp>
        <p:nvSpPr>
          <p:cNvPr id="17413"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r>
              <a:rPr lang="zh-CN" altLang="en-US" sz="1200" dirty="0"/>
              <a:t>状元成才路</a:t>
            </a:r>
          </a:p>
        </p:txBody>
      </p:sp>
    </p:spTree>
    <p:extLst>
      <p:ext uri="{BB962C8B-B14F-4D97-AF65-F5344CB8AC3E}">
        <p14:creationId xmlns:p14="http://schemas.microsoft.com/office/powerpoint/2010/main" xmlns="" val="297889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r>
              <a:rPr lang="zh-CN" altLang="en-US" sz="1200" dirty="0"/>
              <a:t>状元成才路</a:t>
            </a:r>
          </a:p>
        </p:txBody>
      </p:sp>
      <p:sp>
        <p:nvSpPr>
          <p:cNvPr id="20485"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r>
              <a:rPr lang="zh-CN" altLang="en-US" sz="1200" dirty="0"/>
              <a:t>状元成才路</a:t>
            </a:r>
          </a:p>
        </p:txBody>
      </p:sp>
    </p:spTree>
    <p:extLst>
      <p:ext uri="{BB962C8B-B14F-4D97-AF65-F5344CB8AC3E}">
        <p14:creationId xmlns:p14="http://schemas.microsoft.com/office/powerpoint/2010/main" xmlns="" val="279451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a:solidFill>
              <a:srgbClr val="000000">
                <a:alpha val="100000"/>
              </a:srgbClr>
            </a:solidFill>
            <a:miter lim="800000"/>
          </a:ln>
        </p:spPr>
      </p:sp>
      <p:sp>
        <p:nvSpPr>
          <p:cNvPr id="23555"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3556"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r>
              <a:rPr lang="zh-CN" altLang="en-US" sz="1200" dirty="0"/>
              <a:t>状元成才路</a:t>
            </a:r>
          </a:p>
        </p:txBody>
      </p:sp>
      <p:sp>
        <p:nvSpPr>
          <p:cNvPr id="23557"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r>
              <a:rPr lang="zh-CN" altLang="en-US" sz="1200" dirty="0"/>
              <a:t>状元成才路</a:t>
            </a:r>
          </a:p>
        </p:txBody>
      </p:sp>
    </p:spTree>
    <p:extLst>
      <p:ext uri="{BB962C8B-B14F-4D97-AF65-F5344CB8AC3E}">
        <p14:creationId xmlns:p14="http://schemas.microsoft.com/office/powerpoint/2010/main" xmlns="" val="384115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5604"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r>
              <a:rPr lang="zh-CN" altLang="en-US" sz="1200" dirty="0"/>
              <a:t>状元成才路</a:t>
            </a:r>
          </a:p>
        </p:txBody>
      </p:sp>
      <p:sp>
        <p:nvSpPr>
          <p:cNvPr id="25605"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r>
              <a:rPr lang="zh-CN" altLang="en-US" sz="1200" dirty="0"/>
              <a:t>状元成才路</a:t>
            </a:r>
          </a:p>
        </p:txBody>
      </p:sp>
    </p:spTree>
    <p:extLst>
      <p:ext uri="{BB962C8B-B14F-4D97-AF65-F5344CB8AC3E}">
        <p14:creationId xmlns:p14="http://schemas.microsoft.com/office/powerpoint/2010/main" xmlns="" val="39229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a:solidFill>
              <a:srgbClr val="000000">
                <a:alpha val="100000"/>
              </a:srgbClr>
            </a:solidFill>
            <a:miter lim="800000"/>
          </a:ln>
        </p:spPr>
      </p:sp>
      <p:sp>
        <p:nvSpPr>
          <p:cNvPr id="27651"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7652" name="页眉占位符 3"/>
          <p:cNvSpPr txBox="1">
            <a:spLocks noGrp="1"/>
          </p:cNvSpPr>
          <p:nvPr>
            <p:ph type="hdr" sz="quarter"/>
          </p:nvPr>
        </p:nvSpPr>
        <p:spPr>
          <a:xfrm>
            <a:off x="0" y="0"/>
            <a:ext cx="2971800" cy="457200"/>
          </a:xfrm>
          <a:prstGeom prst="rect">
            <a:avLst/>
          </a:prstGeom>
          <a:noFill/>
          <a:ln w="9525">
            <a:noFill/>
          </a:ln>
        </p:spPr>
        <p:txBody>
          <a:bodyPr/>
          <a:lstStyle/>
          <a:p>
            <a:pPr lvl="0" eaLnBrk="1" hangingPunct="1"/>
            <a:r>
              <a:rPr lang="zh-CN" altLang="en-US" sz="1200" dirty="0"/>
              <a:t>状元成才路</a:t>
            </a:r>
          </a:p>
        </p:txBody>
      </p:sp>
      <p:sp>
        <p:nvSpPr>
          <p:cNvPr id="27653" name="页脚占位符 4"/>
          <p:cNvSpPr txBox="1">
            <a:spLocks noGrp="1"/>
          </p:cNvSpPr>
          <p:nvPr>
            <p:ph type="ftr" sz="quarter"/>
          </p:nvPr>
        </p:nvSpPr>
        <p:spPr>
          <a:xfrm>
            <a:off x="0" y="8685213"/>
            <a:ext cx="2971800" cy="457200"/>
          </a:xfrm>
          <a:prstGeom prst="rect">
            <a:avLst/>
          </a:prstGeom>
          <a:noFill/>
          <a:ln w="9525">
            <a:noFill/>
          </a:ln>
        </p:spPr>
        <p:txBody>
          <a:bodyPr anchor="b"/>
          <a:lstStyle/>
          <a:p>
            <a:pPr lvl="0" eaLnBrk="1" hangingPunct="1"/>
            <a:r>
              <a:rPr lang="zh-CN" altLang="en-US" sz="1200" dirty="0"/>
              <a:t>状元成才路</a:t>
            </a:r>
          </a:p>
        </p:txBody>
      </p:sp>
    </p:spTree>
    <p:extLst>
      <p:ext uri="{BB962C8B-B14F-4D97-AF65-F5344CB8AC3E}">
        <p14:creationId xmlns:p14="http://schemas.microsoft.com/office/powerpoint/2010/main" xmlns="" val="48100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7" descr="11"/>
          <p:cNvPicPr>
            <a:picLocks noChangeAspect="1"/>
          </p:cNvPicPr>
          <p:nvPr/>
        </p:nvPicPr>
        <p:blipFill>
          <a:blip r:embed="rId3"/>
          <a:stretch>
            <a:fillRect/>
          </a:stretch>
        </p:blipFill>
        <p:spPr>
          <a:xfrm>
            <a:off x="0" y="0"/>
            <a:ext cx="9126538" cy="5168900"/>
          </a:xfrm>
          <a:prstGeom prst="rect">
            <a:avLst/>
          </a:prstGeom>
          <a:noFill/>
          <a:ln w="9525">
            <a:noFill/>
          </a:ln>
        </p:spPr>
      </p:pic>
      <p:sp>
        <p:nvSpPr>
          <p:cNvPr id="3075" name="文本框 3"/>
          <p:cNvSpPr txBox="1"/>
          <p:nvPr/>
        </p:nvSpPr>
        <p:spPr>
          <a:xfrm>
            <a:off x="1169988" y="636588"/>
            <a:ext cx="6149975" cy="391160"/>
          </a:xfrm>
          <a:prstGeom prst="rect">
            <a:avLst/>
          </a:prstGeom>
          <a:noFill/>
          <a:ln w="9525">
            <a:noFill/>
          </a:ln>
        </p:spPr>
        <p:txBody>
          <a:bodyPr lIns="68580" tIns="34290" rIns="68580" bIns="34290">
            <a:spAutoFit/>
          </a:bodyPr>
          <a:lstStyle/>
          <a:p>
            <a:pPr defTabSz="685800" eaLnBrk="1" hangingPunct="1"/>
            <a:r>
              <a:rPr lang="zh-CN" altLang="zh-CN" sz="2100" dirty="0">
                <a:latin typeface="Arial" panose="020B0604020202020204" pitchFamily="34" charset="0"/>
                <a:ea typeface="黑体" panose="02010600030101010101" pitchFamily="49" charset="-122"/>
              </a:rPr>
              <a:t>教材版本：人教版</a:t>
            </a:r>
            <a:r>
              <a:rPr lang="zh-CN" altLang="en-US" sz="2100" dirty="0">
                <a:latin typeface="Arial" panose="020B0604020202020204" pitchFamily="34" charset="0"/>
                <a:ea typeface="黑体" panose="02010600030101010101" pitchFamily="49" charset="-122"/>
              </a:rPr>
              <a:t>五</a:t>
            </a:r>
            <a:r>
              <a:rPr lang="zh-CN" altLang="zh-CN" sz="2100" dirty="0">
                <a:latin typeface="Arial" panose="020B0604020202020204" pitchFamily="34" charset="0"/>
                <a:ea typeface="黑体" panose="02010600030101010101" pitchFamily="49" charset="-122"/>
              </a:rPr>
              <a:t>年级</a:t>
            </a:r>
            <a:r>
              <a:rPr lang="zh-CN" altLang="en-US" sz="2100" dirty="0">
                <a:latin typeface="Arial" panose="020B0604020202020204" pitchFamily="34" charset="0"/>
                <a:ea typeface="黑体" panose="02010600030101010101" pitchFamily="49" charset="-122"/>
              </a:rPr>
              <a:t>语文</a:t>
            </a:r>
            <a:r>
              <a:rPr lang="zh-CN" altLang="zh-CN" sz="2100" dirty="0">
                <a:latin typeface="Arial" panose="020B0604020202020204" pitchFamily="34" charset="0"/>
                <a:ea typeface="黑体" panose="02010600030101010101" pitchFamily="49" charset="-122"/>
              </a:rPr>
              <a:t>课本下册</a:t>
            </a:r>
          </a:p>
        </p:txBody>
      </p:sp>
      <p:sp>
        <p:nvSpPr>
          <p:cNvPr id="3076" name="文本框 4"/>
          <p:cNvSpPr txBox="1"/>
          <p:nvPr/>
        </p:nvSpPr>
        <p:spPr>
          <a:xfrm>
            <a:off x="1746250" y="1773238"/>
            <a:ext cx="5788025" cy="530225"/>
          </a:xfrm>
          <a:prstGeom prst="rect">
            <a:avLst/>
          </a:prstGeom>
          <a:noFill/>
          <a:ln w="9525">
            <a:noFill/>
          </a:ln>
        </p:spPr>
        <p:txBody>
          <a:bodyPr lIns="68580" tIns="34290" rIns="68580" bIns="34290">
            <a:spAutoFit/>
          </a:bodyPr>
          <a:lstStyle/>
          <a:p>
            <a:pPr defTabSz="685800" eaLnBrk="1" hangingPunct="1"/>
            <a:r>
              <a:rPr lang="zh-CN" altLang="zh-CN" sz="3000" dirty="0">
                <a:latin typeface="Arial" panose="020B0604020202020204" pitchFamily="34" charset="0"/>
                <a:ea typeface="黑体" panose="02010600030101010101" pitchFamily="49" charset="-122"/>
              </a:rPr>
              <a:t>录课单元：</a:t>
            </a:r>
            <a:r>
              <a:rPr lang="zh-CN" altLang="en-US" sz="3000" dirty="0">
                <a:latin typeface="Arial" panose="020B0604020202020204" pitchFamily="34" charset="0"/>
                <a:ea typeface="黑体" panose="02010600030101010101" pitchFamily="49" charset="-122"/>
              </a:rPr>
              <a:t>第二单元</a:t>
            </a:r>
            <a:endParaRPr lang="en-US" altLang="zh-CN" sz="3000" dirty="0">
              <a:latin typeface="Arial" panose="020B0604020202020204" pitchFamily="34" charset="0"/>
              <a:ea typeface="黑体" panose="02010600030101010101" pitchFamily="49" charset="-122"/>
            </a:endParaRPr>
          </a:p>
        </p:txBody>
      </p:sp>
      <p:sp>
        <p:nvSpPr>
          <p:cNvPr id="3077" name="文本框 5"/>
          <p:cNvSpPr txBox="1"/>
          <p:nvPr/>
        </p:nvSpPr>
        <p:spPr>
          <a:xfrm>
            <a:off x="2916238" y="2697163"/>
            <a:ext cx="6210300" cy="499110"/>
          </a:xfrm>
          <a:prstGeom prst="rect">
            <a:avLst/>
          </a:prstGeom>
          <a:noFill/>
          <a:ln w="9525">
            <a:noFill/>
          </a:ln>
        </p:spPr>
        <p:txBody>
          <a:bodyPr lIns="68580" tIns="34290" rIns="68580" bIns="34290">
            <a:spAutoFit/>
          </a:bodyPr>
          <a:lstStyle/>
          <a:p>
            <a:pPr defTabSz="685800" eaLnBrk="1" hangingPunct="1"/>
            <a:r>
              <a:rPr lang="en-US" altLang="zh-CN" sz="2800" dirty="0">
                <a:latin typeface="Arial" panose="020B0604020202020204" pitchFamily="34" charset="0"/>
                <a:ea typeface="黑体" panose="02010600030101010101" pitchFamily="49" charset="-122"/>
              </a:rPr>
              <a:t>7</a:t>
            </a:r>
            <a:r>
              <a:rPr lang="zh-CN" altLang="en-US" sz="2800" dirty="0">
                <a:latin typeface="Arial" panose="020B0604020202020204" pitchFamily="34" charset="0"/>
                <a:ea typeface="黑体" panose="02010600030101010101" pitchFamily="49" charset="-122"/>
              </a:rPr>
              <a:t>、祖父的园子</a:t>
            </a:r>
          </a:p>
        </p:txBody>
      </p:sp>
      <p:sp>
        <p:nvSpPr>
          <p:cNvPr id="3078" name="文本框 6"/>
          <p:cNvSpPr txBox="1"/>
          <p:nvPr/>
        </p:nvSpPr>
        <p:spPr>
          <a:xfrm>
            <a:off x="3581400" y="3736975"/>
            <a:ext cx="3571875" cy="392113"/>
          </a:xfrm>
          <a:prstGeom prst="rect">
            <a:avLst/>
          </a:prstGeom>
          <a:solidFill>
            <a:schemeClr val="bg2"/>
          </a:solidFill>
          <a:ln w="9525">
            <a:noFill/>
          </a:ln>
        </p:spPr>
        <p:txBody>
          <a:bodyPr lIns="68580" tIns="34290" rIns="68580" bIns="34290">
            <a:spAutoFit/>
          </a:bodyPr>
          <a:lstStyle/>
          <a:p>
            <a:pPr defTabSz="685800" eaLnBrk="1" hangingPunct="1"/>
            <a:r>
              <a:rPr lang="zh-CN" altLang="zh-CN" sz="2100" dirty="0">
                <a:latin typeface="Arial" panose="020B0604020202020204" pitchFamily="34" charset="0"/>
                <a:ea typeface="黑体" panose="02010600030101010101" pitchFamily="49" charset="-122"/>
              </a:rPr>
              <a:t>执教教师：</a:t>
            </a:r>
            <a:r>
              <a:rPr lang="zh-CN" altLang="en-US" sz="2100" dirty="0">
                <a:latin typeface="Arial" panose="020B0604020202020204" pitchFamily="34" charset="0"/>
                <a:ea typeface="黑体" panose="02010600030101010101" pitchFamily="49" charset="-122"/>
              </a:rPr>
              <a:t>潘广平</a:t>
            </a:r>
            <a:endParaRPr lang="zh-CN" altLang="zh-CN" sz="2100" dirty="0">
              <a:latin typeface="Arial" panose="020B0604020202020204" pitchFamily="34" charset="0"/>
              <a:ea typeface="黑体" panose="02010600030101010101" pitchFamily="49"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13314"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13315"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16"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17"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18"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19"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0"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1"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2"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3"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4" name="文本框 3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5" name="文本框 34"/>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6"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7"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8"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29"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0"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1"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2"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3"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4" name="文本框 39"/>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5"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6" name="文本框 41"/>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7" name="文本框 42"/>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8"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39"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0"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1" name="文本框 4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2" name="文本框 5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3" name="文本框 5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4" name="文本框 32"/>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5" name="文本框 50"/>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6" name="文本框 36"/>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7" name="文本框 37"/>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8" name="文本框 45"/>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49" name="文本框 46"/>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0" name="文本框 47"/>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1"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2"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3"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4"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5"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6"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7"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8"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59"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0"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1" name="文本框 4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2" name="文本框 5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3" name="文本框 5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4"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5"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6"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7"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8"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69"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0"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1"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2"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3"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4"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5"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6"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7"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8"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79"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0"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1"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2"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3"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4"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5"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6"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7"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8"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89"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0"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1"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2"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3"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4"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5"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6"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7"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8"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399"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0"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1"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2"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3"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4"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5"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6"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7"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8"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09"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10"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11"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12"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3413"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grpSp>
        <p:nvGrpSpPr>
          <p:cNvPr id="5" name="组合 4"/>
          <p:cNvGrpSpPr/>
          <p:nvPr/>
        </p:nvGrpSpPr>
        <p:grpSpPr>
          <a:xfrm>
            <a:off x="419100" y="1062038"/>
            <a:ext cx="8416925" cy="617537"/>
            <a:chOff x="300515" y="647126"/>
            <a:chExt cx="8416780" cy="559984"/>
          </a:xfrm>
        </p:grpSpPr>
        <p:sp>
          <p:nvSpPr>
            <p:cNvPr id="4" name="圆角矩形 3"/>
            <p:cNvSpPr/>
            <p:nvPr/>
          </p:nvSpPr>
          <p:spPr>
            <a:xfrm>
              <a:off x="390647" y="647126"/>
              <a:ext cx="8206721" cy="559984"/>
            </a:xfrm>
            <a:prstGeom prst="roundRect">
              <a:avLst/>
            </a:prstGeom>
            <a:solidFill>
              <a:schemeClr val="accent5">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428" name="文本框 464899"/>
            <p:cNvSpPr txBox="1"/>
            <p:nvPr/>
          </p:nvSpPr>
          <p:spPr>
            <a:xfrm>
              <a:off x="300515" y="663945"/>
              <a:ext cx="8416780" cy="530275"/>
            </a:xfrm>
            <a:prstGeom prst="rect">
              <a:avLst/>
            </a:prstGeom>
            <a:noFill/>
            <a:ln w="9525">
              <a:noFill/>
            </a:ln>
          </p:spPr>
          <p:txBody>
            <a:bodyPr>
              <a:spAutoFit/>
            </a:bodyPr>
            <a:lstStyle/>
            <a:p>
              <a:pPr algn="ctr" eaLnBrk="1" hangingPunct="1">
                <a:spcBef>
                  <a:spcPct val="50000"/>
                </a:spcBef>
              </a:pPr>
              <a:r>
                <a:rPr lang="zh-CN" altLang="en-US" sz="3200" b="1" dirty="0">
                  <a:latin typeface="宋体" panose="02010600030101010101" pitchFamily="2" charset="-122"/>
                </a:rPr>
                <a:t>胖乎乎  圆滚滚  明晃晃  毛嘟嘟  蓝悠悠     </a:t>
              </a:r>
            </a:p>
          </p:txBody>
        </p:sp>
      </p:grpSp>
      <p:sp>
        <p:nvSpPr>
          <p:cNvPr id="13415" name="文本框 464900"/>
          <p:cNvSpPr txBox="1"/>
          <p:nvPr/>
        </p:nvSpPr>
        <p:spPr>
          <a:xfrm>
            <a:off x="2770188" y="258763"/>
            <a:ext cx="4151312" cy="584200"/>
          </a:xfrm>
          <a:prstGeom prst="rect">
            <a:avLst/>
          </a:prstGeom>
          <a:noFill/>
          <a:ln w="9525">
            <a:noFill/>
          </a:ln>
        </p:spPr>
        <p:txBody>
          <a:bodyPr>
            <a:spAutoFit/>
          </a:bodyPr>
          <a:lstStyle/>
          <a:p>
            <a:pPr eaLnBrk="1" hangingPunct="1">
              <a:spcBef>
                <a:spcPct val="50000"/>
              </a:spcBef>
            </a:pPr>
            <a:r>
              <a:rPr lang="zh-CN" altLang="en-US" sz="3200" b="1" dirty="0">
                <a:solidFill>
                  <a:srgbClr val="FF0000"/>
                </a:solidFill>
                <a:latin typeface="黑体" panose="02010600030101010101" pitchFamily="49" charset="-122"/>
                <a:ea typeface="黑体" panose="02010600030101010101" pitchFamily="49" charset="-122"/>
              </a:rPr>
              <a:t>找规律，说词语：</a:t>
            </a:r>
          </a:p>
        </p:txBody>
      </p:sp>
      <p:pic>
        <p:nvPicPr>
          <p:cNvPr id="51205" name="Picture 5" descr="F:\课件用\图库\卡通\09025778.jpg.238.jpg"/>
          <p:cNvPicPr>
            <a:picLocks noChangeAspect="1"/>
          </p:cNvPicPr>
          <p:nvPr/>
        </p:nvPicPr>
        <p:blipFill>
          <a:blip r:embed="rId3"/>
          <a:stretch>
            <a:fillRect/>
          </a:stretch>
        </p:blipFill>
        <p:spPr>
          <a:xfrm>
            <a:off x="736600" y="2913063"/>
            <a:ext cx="1409700" cy="1557337"/>
          </a:xfrm>
          <a:prstGeom prst="rect">
            <a:avLst/>
          </a:prstGeom>
          <a:noFill/>
          <a:ln w="9525">
            <a:noFill/>
          </a:ln>
        </p:spPr>
      </p:pic>
      <p:grpSp>
        <p:nvGrpSpPr>
          <p:cNvPr id="8" name="组合 7"/>
          <p:cNvGrpSpPr/>
          <p:nvPr/>
        </p:nvGrpSpPr>
        <p:grpSpPr>
          <a:xfrm>
            <a:off x="327025" y="2008188"/>
            <a:ext cx="1965325" cy="882650"/>
            <a:chOff x="1926103" y="1775460"/>
            <a:chExt cx="1965252" cy="883920"/>
          </a:xfrm>
        </p:grpSpPr>
        <p:sp>
          <p:nvSpPr>
            <p:cNvPr id="6" name="云形标注 5"/>
            <p:cNvSpPr/>
            <p:nvPr/>
          </p:nvSpPr>
          <p:spPr>
            <a:xfrm>
              <a:off x="1926103" y="1775460"/>
              <a:ext cx="1965252" cy="883920"/>
            </a:xfrm>
            <a:prstGeom prst="cloudCallout">
              <a:avLst>
                <a:gd name="adj1" fmla="val 11115"/>
                <a:gd name="adj2" fmla="val 70609"/>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3426" name="TextBox 6"/>
            <p:cNvSpPr txBox="1"/>
            <p:nvPr/>
          </p:nvSpPr>
          <p:spPr>
            <a:xfrm>
              <a:off x="2262152" y="1877243"/>
              <a:ext cx="1420582" cy="585616"/>
            </a:xfrm>
            <a:prstGeom prst="rect">
              <a:avLst/>
            </a:prstGeom>
            <a:noFill/>
            <a:ln w="9525">
              <a:noFill/>
            </a:ln>
          </p:spPr>
          <p:txBody>
            <a:bodyPr wrap="none">
              <a:spAutoFit/>
            </a:bodyPr>
            <a:lstStyle/>
            <a:p>
              <a:pPr eaLnBrk="1" hangingPunct="1"/>
              <a:r>
                <a:rPr lang="zh-CN" altLang="en-US" sz="3200" b="1" dirty="0">
                  <a:solidFill>
                    <a:srgbClr val="3333FF"/>
                  </a:solidFill>
                  <a:latin typeface="黑体" panose="02010600030101010101" pitchFamily="49" charset="-122"/>
                  <a:ea typeface="黑体" panose="02010600030101010101" pitchFamily="49" charset="-122"/>
                </a:rPr>
                <a:t>我会填</a:t>
              </a:r>
            </a:p>
          </p:txBody>
        </p:sp>
      </p:grpSp>
      <p:grpSp>
        <p:nvGrpSpPr>
          <p:cNvPr id="11" name="组合 10"/>
          <p:cNvGrpSpPr/>
          <p:nvPr/>
        </p:nvGrpSpPr>
        <p:grpSpPr>
          <a:xfrm>
            <a:off x="2843213" y="2041525"/>
            <a:ext cx="5400675" cy="2457450"/>
            <a:chOff x="3352800" y="2727959"/>
            <a:chExt cx="4625340" cy="2458310"/>
          </a:xfrm>
        </p:grpSpPr>
        <p:sp>
          <p:nvSpPr>
            <p:cNvPr id="9" name="对角圆角矩形 8"/>
            <p:cNvSpPr/>
            <p:nvPr/>
          </p:nvSpPr>
          <p:spPr>
            <a:xfrm>
              <a:off x="3352800" y="2727959"/>
              <a:ext cx="4625340" cy="2377320"/>
            </a:xfrm>
            <a:prstGeom prst="round2DiagRect">
              <a:avLst/>
            </a:prstGeom>
            <a:solidFill>
              <a:srgbClr val="FFFFCC"/>
            </a:solid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dk1"/>
                </a:solidFill>
                <a:effectLst/>
                <a:uLnTx/>
                <a:uFillTx/>
                <a:latin typeface="+mn-lt"/>
                <a:ea typeface="+mn-ea"/>
                <a:cs typeface="+mn-cs"/>
              </a:endParaRPr>
            </a:p>
          </p:txBody>
        </p:sp>
        <p:sp>
          <p:nvSpPr>
            <p:cNvPr id="13424" name="TextBox 9"/>
            <p:cNvSpPr txBox="1"/>
            <p:nvPr/>
          </p:nvSpPr>
          <p:spPr>
            <a:xfrm>
              <a:off x="3601673" y="2729120"/>
              <a:ext cx="4127593" cy="2457149"/>
            </a:xfrm>
            <a:prstGeom prst="rect">
              <a:avLst/>
            </a:prstGeom>
            <a:noFill/>
            <a:ln w="9525">
              <a:noFill/>
            </a:ln>
          </p:spPr>
          <p:txBody>
            <a:bodyPr>
              <a:spAutoFit/>
            </a:bodyPr>
            <a:lstStyle/>
            <a:p>
              <a:pPr algn="ctr" eaLnBrk="1" hangingPunct="1">
                <a:lnSpc>
                  <a:spcPct val="120000"/>
                </a:lnSpc>
              </a:pPr>
              <a:r>
                <a:rPr lang="zh-CN" altLang="en-US" sz="3200" b="1" dirty="0">
                  <a:solidFill>
                    <a:srgbClr val="0000FF"/>
                  </a:solidFill>
                  <a:latin typeface="黑体" panose="02010600030101010101" pitchFamily="49" charset="-122"/>
                  <a:ea typeface="黑体" panose="02010600030101010101" pitchFamily="49" charset="-122"/>
                </a:rPr>
                <a:t>天空是（          ）的</a:t>
              </a:r>
              <a:endParaRPr lang="en-US" altLang="zh-CN" sz="3200" b="1" dirty="0">
                <a:solidFill>
                  <a:srgbClr val="0000FF"/>
                </a:solidFill>
                <a:latin typeface="黑体" panose="02010600030101010101" pitchFamily="49" charset="-122"/>
                <a:ea typeface="黑体" panose="02010600030101010101" pitchFamily="49" charset="-122"/>
              </a:endParaRPr>
            </a:p>
            <a:p>
              <a:pPr algn="ctr" eaLnBrk="1" hangingPunct="1">
                <a:lnSpc>
                  <a:spcPct val="120000"/>
                </a:lnSpc>
              </a:pPr>
              <a:r>
                <a:rPr lang="zh-CN" altLang="en-US" sz="3200" b="1" dirty="0">
                  <a:solidFill>
                    <a:srgbClr val="0000FF"/>
                  </a:solidFill>
                  <a:latin typeface="黑体" panose="02010600030101010101" pitchFamily="49" charset="-122"/>
                  <a:ea typeface="黑体" panose="02010600030101010101" pitchFamily="49" charset="-122"/>
                </a:rPr>
                <a:t>窗户是（          ）的</a:t>
              </a:r>
              <a:endParaRPr lang="en-US" altLang="zh-CN" sz="3200" b="1" dirty="0">
                <a:solidFill>
                  <a:srgbClr val="0000FF"/>
                </a:solidFill>
                <a:latin typeface="黑体" panose="02010600030101010101" pitchFamily="49" charset="-122"/>
                <a:ea typeface="黑体" panose="02010600030101010101" pitchFamily="49" charset="-122"/>
              </a:endParaRPr>
            </a:p>
            <a:p>
              <a:pPr algn="ctr" eaLnBrk="1" hangingPunct="1">
                <a:lnSpc>
                  <a:spcPct val="120000"/>
                </a:lnSpc>
              </a:pPr>
              <a:r>
                <a:rPr lang="zh-CN" altLang="en-US" sz="3200" b="1" dirty="0">
                  <a:solidFill>
                    <a:srgbClr val="0000FF"/>
                  </a:solidFill>
                  <a:latin typeface="黑体" panose="02010600030101010101" pitchFamily="49" charset="-122"/>
                  <a:ea typeface="黑体" panose="02010600030101010101" pitchFamily="49" charset="-122"/>
                </a:rPr>
                <a:t>草地是（          ）的</a:t>
              </a:r>
              <a:endParaRPr lang="en-US" altLang="zh-CN" sz="3200" b="1" dirty="0">
                <a:solidFill>
                  <a:srgbClr val="0000FF"/>
                </a:solidFill>
                <a:latin typeface="黑体" panose="02010600030101010101" pitchFamily="49" charset="-122"/>
                <a:ea typeface="黑体" panose="02010600030101010101" pitchFamily="49" charset="-122"/>
              </a:endParaRPr>
            </a:p>
            <a:p>
              <a:pPr algn="ctr" eaLnBrk="1" hangingPunct="1">
                <a:lnSpc>
                  <a:spcPct val="120000"/>
                </a:lnSpc>
              </a:pPr>
              <a:r>
                <a:rPr lang="zh-CN" altLang="en-US" sz="3200" b="1" dirty="0">
                  <a:solidFill>
                    <a:srgbClr val="0000FF"/>
                  </a:solidFill>
                  <a:latin typeface="黑体" panose="02010600030101010101" pitchFamily="49" charset="-122"/>
                  <a:ea typeface="黑体" panose="02010600030101010101" pitchFamily="49" charset="-122"/>
                </a:rPr>
                <a:t>稻田是（          ）的</a:t>
              </a:r>
            </a:p>
          </p:txBody>
        </p:sp>
      </p:grpSp>
      <p:sp>
        <p:nvSpPr>
          <p:cNvPr id="12" name="TextBox 11"/>
          <p:cNvSpPr txBox="1"/>
          <p:nvPr/>
        </p:nvSpPr>
        <p:spPr>
          <a:xfrm>
            <a:off x="5281613" y="2066925"/>
            <a:ext cx="1420812" cy="585788"/>
          </a:xfrm>
          <a:prstGeom prst="rect">
            <a:avLst/>
          </a:prstGeom>
          <a:noFill/>
          <a:ln w="9525">
            <a:noFill/>
          </a:ln>
        </p:spPr>
        <p:txBody>
          <a:bodyPr wrap="none">
            <a:spAutoFit/>
          </a:bodyPr>
          <a:lstStyle/>
          <a:p>
            <a:pPr algn="ctr" eaLnBrk="1" hangingPunct="1"/>
            <a:r>
              <a:rPr lang="zh-CN" altLang="en-US" sz="3200" b="1" dirty="0">
                <a:solidFill>
                  <a:srgbClr val="FF00FF"/>
                </a:solidFill>
                <a:latin typeface="黑体" panose="02010600030101010101" pitchFamily="49" charset="-122"/>
                <a:ea typeface="黑体" panose="02010600030101010101" pitchFamily="49" charset="-122"/>
              </a:rPr>
              <a:t>灰蒙蒙</a:t>
            </a:r>
          </a:p>
        </p:txBody>
      </p:sp>
      <p:sp>
        <p:nvSpPr>
          <p:cNvPr id="17" name="TextBox 16"/>
          <p:cNvSpPr txBox="1"/>
          <p:nvPr/>
        </p:nvSpPr>
        <p:spPr>
          <a:xfrm>
            <a:off x="5281613" y="2643188"/>
            <a:ext cx="1420812" cy="585787"/>
          </a:xfrm>
          <a:prstGeom prst="rect">
            <a:avLst/>
          </a:prstGeom>
          <a:noFill/>
          <a:ln w="9525">
            <a:noFill/>
          </a:ln>
        </p:spPr>
        <p:txBody>
          <a:bodyPr wrap="none">
            <a:spAutoFit/>
          </a:bodyPr>
          <a:lstStyle/>
          <a:p>
            <a:pPr algn="ctr" eaLnBrk="1" hangingPunct="1"/>
            <a:r>
              <a:rPr lang="zh-CN" altLang="en-US" sz="3200" b="1" dirty="0">
                <a:solidFill>
                  <a:srgbClr val="FF00FF"/>
                </a:solidFill>
                <a:latin typeface="黑体" panose="02010600030101010101" pitchFamily="49" charset="-122"/>
                <a:ea typeface="黑体" panose="02010600030101010101" pitchFamily="49" charset="-122"/>
              </a:rPr>
              <a:t>明晃晃</a:t>
            </a:r>
          </a:p>
        </p:txBody>
      </p:sp>
      <p:sp>
        <p:nvSpPr>
          <p:cNvPr id="18" name="TextBox 17"/>
          <p:cNvSpPr txBox="1"/>
          <p:nvPr/>
        </p:nvSpPr>
        <p:spPr>
          <a:xfrm>
            <a:off x="5281613" y="3219450"/>
            <a:ext cx="1420812" cy="585788"/>
          </a:xfrm>
          <a:prstGeom prst="rect">
            <a:avLst/>
          </a:prstGeom>
          <a:noFill/>
          <a:ln w="9525">
            <a:noFill/>
          </a:ln>
        </p:spPr>
        <p:txBody>
          <a:bodyPr wrap="none">
            <a:spAutoFit/>
          </a:bodyPr>
          <a:lstStyle/>
          <a:p>
            <a:pPr algn="ctr" eaLnBrk="1" hangingPunct="1"/>
            <a:r>
              <a:rPr lang="zh-CN" altLang="en-US" sz="3200" b="1" dirty="0">
                <a:solidFill>
                  <a:srgbClr val="FF00FF"/>
                </a:solidFill>
                <a:latin typeface="黑体" panose="02010600030101010101" pitchFamily="49" charset="-122"/>
                <a:ea typeface="黑体" panose="02010600030101010101" pitchFamily="49" charset="-122"/>
              </a:rPr>
              <a:t>绿油油</a:t>
            </a:r>
          </a:p>
        </p:txBody>
      </p:sp>
      <p:sp>
        <p:nvSpPr>
          <p:cNvPr id="19" name="TextBox 18"/>
          <p:cNvSpPr txBox="1"/>
          <p:nvPr/>
        </p:nvSpPr>
        <p:spPr>
          <a:xfrm>
            <a:off x="5281613" y="3795713"/>
            <a:ext cx="1420812" cy="585787"/>
          </a:xfrm>
          <a:prstGeom prst="rect">
            <a:avLst/>
          </a:prstGeom>
          <a:noFill/>
          <a:ln w="9525">
            <a:noFill/>
          </a:ln>
        </p:spPr>
        <p:txBody>
          <a:bodyPr wrap="none">
            <a:spAutoFit/>
          </a:bodyPr>
          <a:lstStyle/>
          <a:p>
            <a:pPr algn="ctr" eaLnBrk="1" hangingPunct="1"/>
            <a:r>
              <a:rPr lang="zh-CN" altLang="en-US" sz="3200" b="1" dirty="0">
                <a:solidFill>
                  <a:srgbClr val="FF00FF"/>
                </a:solidFill>
                <a:latin typeface="黑体" panose="02010600030101010101" pitchFamily="49" charset="-122"/>
                <a:ea typeface="黑体" panose="02010600030101010101" pitchFamily="49" charset="-122"/>
              </a:rPr>
              <a:t>金灿灿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fade">
                                      <p:cBhvr>
                                        <p:cTn id="12" dur="500"/>
                                        <p:tgtEl>
                                          <p:spTgt spid="5120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2" name="矩形 1">
            <a:hlinkClick r:id="" action="ppaction://hlinkshowjump?jump=lastslideviewed"/>
          </p:cNvPr>
          <p:cNvSpPr/>
          <p:nvPr/>
        </p:nvSpPr>
        <p:spPr>
          <a:xfrm>
            <a:off x="468313" y="423863"/>
            <a:ext cx="2554288" cy="650875"/>
          </a:xfrm>
          <a:prstGeom prst="rect">
            <a:avLst/>
          </a:prstGeom>
          <a:solidFill>
            <a:srgbClr val="008000"/>
          </a:solidFill>
          <a:ln w="9525" cap="flat" cmpd="sng">
            <a:solidFill>
              <a:srgbClr val="FFFF00"/>
            </a:solidFill>
            <a:prstDash val="solid"/>
            <a:miter/>
            <a:headEnd type="none" w="med" len="med"/>
            <a:tailEnd type="none" w="med" len="med"/>
          </a:ln>
          <a:effectLst>
            <a:outerShdw blurRad="50800" dist="38100" dir="2700000" algn="tl" rotWithShape="0">
              <a:srgbClr val="FFFF00">
                <a:alpha val="40000"/>
              </a:srgb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
                <a:srgbClr val="000000"/>
              </a:buClr>
              <a:buSzTx/>
              <a:buFontTx/>
              <a:buNone/>
              <a:defRPr/>
            </a:pPr>
            <a:r>
              <a:rPr kumimoji="0" lang="zh-CN" altLang="en-US" sz="3600" b="1" i="0" u="none" strike="noStrike" kern="1200" cap="none" spc="0" normalizeH="0" baseline="0" noProof="1">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黑体" panose="02010600030101010101" pitchFamily="49" charset="-122"/>
                <a:cs typeface="+mn-ea"/>
              </a:rPr>
              <a:t>读 读 说 说</a:t>
            </a:r>
            <a:endParaRPr kumimoji="0" lang="zh-CN" altLang="en-US" sz="3600" b="1" i="0" u="none" strike="noStrike" kern="1200" cap="none" spc="0" normalizeH="0" baseline="0" noProof="1">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黑体" panose="02010600030101010101" pitchFamily="49" charset="-122"/>
              <a:cs typeface="+mn-cs"/>
            </a:endParaRPr>
          </a:p>
        </p:txBody>
      </p:sp>
      <p:sp>
        <p:nvSpPr>
          <p:cNvPr id="15363" name="TextBox 5"/>
          <p:cNvSpPr txBox="1"/>
          <p:nvPr/>
        </p:nvSpPr>
        <p:spPr>
          <a:xfrm>
            <a:off x="611188" y="1276350"/>
            <a:ext cx="8137525" cy="3046413"/>
          </a:xfrm>
          <a:prstGeom prst="rect">
            <a:avLst/>
          </a:prstGeom>
          <a:noFill/>
          <a:ln w="9525">
            <a:noFill/>
          </a:ln>
        </p:spPr>
        <p:txBody>
          <a:bodyPr>
            <a:spAutoFit/>
          </a:bodyPr>
          <a:lstStyle/>
          <a:p>
            <a:pPr eaLnBrk="1" hangingPunct="1">
              <a:lnSpc>
                <a:spcPct val="150000"/>
              </a:lnSpc>
              <a:buFont typeface="Arial" panose="020B0604020202020204" pitchFamily="34" charset="0"/>
            </a:pPr>
            <a:r>
              <a:rPr lang="zh-CN" altLang="en-US" sz="3200" b="1" dirty="0">
                <a:latin typeface="黑体" panose="02010600030101010101" pitchFamily="49" charset="-122"/>
                <a:ea typeface="黑体" panose="02010600030101010101" pitchFamily="49" charset="-122"/>
              </a:rPr>
              <a:t>用自己喜欢的方式读课文，思考问题：</a:t>
            </a:r>
            <a:endParaRPr lang="en-US" altLang="zh-CN" sz="3200" b="1" dirty="0">
              <a:latin typeface="黑体" panose="02010600030101010101" pitchFamily="49" charset="-122"/>
              <a:ea typeface="黑体" panose="02010600030101010101" pitchFamily="49" charset="-122"/>
            </a:endParaRPr>
          </a:p>
          <a:p>
            <a:pPr eaLnBrk="1" hangingPunct="1">
              <a:lnSpc>
                <a:spcPct val="150000"/>
              </a:lnSpc>
              <a:buFont typeface="Arial" panose="020B0604020202020204" pitchFamily="34" charset="0"/>
            </a:pPr>
            <a:r>
              <a:rPr lang="zh-CN" altLang="en-US" sz="3200" b="1" dirty="0">
                <a:latin typeface="黑体" panose="02010600030101010101" pitchFamily="49" charset="-122"/>
                <a:ea typeface="黑体" panose="02010600030101010101" pitchFamily="49" charset="-122"/>
              </a:rPr>
              <a:t>    你觉得祖父的园子是一个怎样的园子？试着用一个词语概括。</a:t>
            </a:r>
            <a:endParaRPr lang="en-US" altLang="zh-CN" sz="3200" b="1" dirty="0">
              <a:latin typeface="黑体" panose="02010600030101010101" pitchFamily="49" charset="-122"/>
              <a:ea typeface="黑体" panose="02010600030101010101" pitchFamily="49" charset="-122"/>
            </a:endParaRPr>
          </a:p>
          <a:p>
            <a:pPr algn="ctr" eaLnBrk="1" hangingPunct="1">
              <a:lnSpc>
                <a:spcPct val="150000"/>
              </a:lnSpc>
              <a:buFont typeface="Arial" panose="020B0604020202020204" pitchFamily="34" charset="0"/>
            </a:pPr>
            <a:r>
              <a:rPr lang="en-US" altLang="zh-CN" sz="3200" b="1" dirty="0">
                <a:solidFill>
                  <a:srgbClr val="0000FF"/>
                </a:solidFill>
                <a:latin typeface="黑体" panose="02010600030101010101" pitchFamily="49" charset="-122"/>
                <a:ea typeface="黑体" panose="02010600030101010101" pitchFamily="49" charset="-122"/>
              </a:rPr>
              <a:t>    ___________</a:t>
            </a:r>
            <a:r>
              <a:rPr lang="zh-CN" altLang="en-US" sz="3200" b="1" dirty="0">
                <a:solidFill>
                  <a:srgbClr val="0000FF"/>
                </a:solidFill>
                <a:latin typeface="黑体" panose="02010600030101010101" pitchFamily="49" charset="-122"/>
                <a:ea typeface="黑体" panose="02010600030101010101" pitchFamily="49" charset="-122"/>
              </a:rPr>
              <a:t>的园子。</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6"/>
          <p:cNvPicPr>
            <a:picLocks noChangeAspect="1"/>
          </p:cNvPicPr>
          <p:nvPr/>
        </p:nvPicPr>
        <p:blipFill>
          <a:blip r:embed="rId3"/>
          <a:srcRect r="4567"/>
          <a:stretch>
            <a:fillRect/>
          </a:stretch>
        </p:blipFill>
        <p:spPr>
          <a:xfrm>
            <a:off x="0" y="0"/>
            <a:ext cx="9150350" cy="5143500"/>
          </a:xfrm>
          <a:prstGeom prst="rect">
            <a:avLst/>
          </a:prstGeom>
          <a:noFill/>
          <a:ln w="9525">
            <a:noFill/>
          </a:ln>
        </p:spPr>
      </p:pic>
      <p:sp>
        <p:nvSpPr>
          <p:cNvPr id="4" name="矩形 3"/>
          <p:cNvSpPr/>
          <p:nvPr/>
        </p:nvSpPr>
        <p:spPr>
          <a:xfrm>
            <a:off x="6350" y="0"/>
            <a:ext cx="9144000" cy="51435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extBox 2"/>
          <p:cNvSpPr txBox="1"/>
          <p:nvPr/>
        </p:nvSpPr>
        <p:spPr>
          <a:xfrm>
            <a:off x="468313" y="627063"/>
            <a:ext cx="7991475" cy="104616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3333FF"/>
                </a:solidFill>
                <a:effectLst/>
                <a:uLnTx/>
                <a:uFillTx/>
                <a:latin typeface="楷体" pitchFamily="49" charset="-122"/>
                <a:ea typeface="楷体" pitchFamily="49" charset="-122"/>
                <a:cs typeface="+mn-cs"/>
              </a:rPr>
              <a:t>    花园里边明晃晃的，红的</a:t>
            </a:r>
            <a:r>
              <a:rPr kumimoji="0" lang="zh-CN" altLang="en-US" sz="3000" b="1" i="0" u="none" strike="noStrike" kern="1200" cap="none" spc="0" normalizeH="0" baseline="0" noProof="0" dirty="0">
                <a:ln>
                  <a:noFill/>
                </a:ln>
                <a:solidFill>
                  <a:srgbClr val="FF0000"/>
                </a:solidFill>
                <a:effectLst/>
                <a:uLnTx/>
                <a:uFillTx/>
                <a:latin typeface="楷体" pitchFamily="49" charset="-122"/>
                <a:ea typeface="楷体" pitchFamily="49" charset="-122"/>
                <a:cs typeface="+mn-cs"/>
              </a:rPr>
              <a:t>红</a:t>
            </a:r>
            <a:r>
              <a:rPr kumimoji="0" lang="zh-CN" altLang="en-US" sz="3000" b="1" i="0" u="none" strike="noStrike" kern="1200" cap="none" spc="0" normalizeH="0" baseline="0" noProof="0" dirty="0">
                <a:ln>
                  <a:noFill/>
                </a:ln>
                <a:solidFill>
                  <a:srgbClr val="3333FF"/>
                </a:solidFill>
                <a:effectLst/>
                <a:uLnTx/>
                <a:uFillTx/>
                <a:latin typeface="楷体" pitchFamily="49" charset="-122"/>
                <a:ea typeface="楷体" pitchFamily="49" charset="-122"/>
                <a:cs typeface="+mn-cs"/>
              </a:rPr>
              <a:t>，绿的</a:t>
            </a:r>
            <a:r>
              <a:rPr kumimoji="0" lang="zh-CN" altLang="en-US" sz="3000" b="1" i="0" u="none" strike="noStrike" kern="1200" cap="none" spc="0" normalizeH="0" baseline="0" noProof="0" dirty="0">
                <a:ln>
                  <a:noFill/>
                </a:ln>
                <a:solidFill>
                  <a:srgbClr val="00B050"/>
                </a:solidFill>
                <a:effectLst/>
                <a:uLnTx/>
                <a:uFillTx/>
                <a:latin typeface="楷体" pitchFamily="49" charset="-122"/>
                <a:ea typeface="楷体" pitchFamily="49" charset="-122"/>
                <a:cs typeface="+mn-cs"/>
              </a:rPr>
              <a:t>绿</a:t>
            </a:r>
            <a:r>
              <a:rPr kumimoji="0" lang="zh-CN" altLang="en-US" sz="3000" b="1" i="0" u="none" strike="noStrike" kern="1200" cap="none" spc="0" normalizeH="0" baseline="0" noProof="0" dirty="0">
                <a:ln>
                  <a:noFill/>
                </a:ln>
                <a:solidFill>
                  <a:srgbClr val="3333FF"/>
                </a:solidFill>
                <a:effectLst/>
                <a:uLnTx/>
                <a:uFillTx/>
                <a:latin typeface="楷体" pitchFamily="49" charset="-122"/>
                <a:ea typeface="楷体" pitchFamily="49" charset="-122"/>
                <a:cs typeface="+mn-cs"/>
              </a:rPr>
              <a:t>，</a:t>
            </a:r>
            <a:r>
              <a:rPr kumimoji="0" lang="zh-CN" altLang="en-US" sz="3000" b="1" i="0" u="none" strike="noStrike" kern="1200" cap="none" spc="0" normalizeH="0" baseline="0" noProof="0" dirty="0">
                <a:ln>
                  <a:noFill/>
                </a:ln>
                <a:solidFill>
                  <a:srgbClr val="FF0000"/>
                </a:solidFill>
                <a:effectLst/>
                <a:uLnTx/>
                <a:uFillTx/>
                <a:latin typeface="楷体" pitchFamily="49" charset="-122"/>
                <a:ea typeface="楷体" pitchFamily="49" charset="-122"/>
                <a:cs typeface="+mn-cs"/>
              </a:rPr>
              <a:t>新鲜漂亮</a:t>
            </a:r>
            <a:r>
              <a:rPr kumimoji="0" lang="zh-CN" altLang="en-US" sz="3000" b="1" i="0" u="none" strike="noStrike" kern="1200" cap="none" spc="0" normalizeH="0" baseline="0" noProof="0" dirty="0">
                <a:ln>
                  <a:noFill/>
                </a:ln>
                <a:solidFill>
                  <a:srgbClr val="3333FF"/>
                </a:solidFill>
                <a:effectLst/>
                <a:uLnTx/>
                <a:uFillTx/>
                <a:latin typeface="楷体" pitchFamily="49" charset="-122"/>
                <a:ea typeface="楷体" pitchFamily="49" charset="-122"/>
                <a:cs typeface="+mn-cs"/>
              </a:rPr>
              <a:t>。</a:t>
            </a:r>
            <a:endParaRPr kumimoji="0" lang="en-US" altLang="zh-CN" sz="3000" b="1" i="0" u="none" strike="noStrike" kern="1200" cap="none" spc="0" normalizeH="0" baseline="0" noProof="0" dirty="0">
              <a:ln>
                <a:noFill/>
              </a:ln>
              <a:solidFill>
                <a:srgbClr val="3333FF"/>
              </a:solidFill>
              <a:effectLst/>
              <a:uLnTx/>
              <a:uFillTx/>
              <a:latin typeface="楷体" pitchFamily="49" charset="-122"/>
              <a:ea typeface="楷体" pitchFamily="49" charset="-122"/>
              <a:cs typeface="+mn-cs"/>
            </a:endParaRPr>
          </a:p>
        </p:txBody>
      </p:sp>
      <p:sp>
        <p:nvSpPr>
          <p:cNvPr id="3" name="波形 2"/>
          <p:cNvSpPr/>
          <p:nvPr/>
        </p:nvSpPr>
        <p:spPr>
          <a:xfrm>
            <a:off x="5940425" y="2571750"/>
            <a:ext cx="1873250" cy="936625"/>
          </a:xfrm>
          <a:prstGeom prst="wav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FF"/>
                </a:solidFill>
                <a:effectLst/>
                <a:uLnTx/>
                <a:uFillTx/>
                <a:latin typeface="楷体" pitchFamily="49" charset="-122"/>
                <a:ea typeface="楷体" pitchFamily="49" charset="-122"/>
                <a:cs typeface="+mn-cs"/>
              </a:rPr>
              <a:t>色彩斑斓</a:t>
            </a:r>
            <a:endParaRPr kumimoji="0" lang="en-US" altLang="zh-CN" sz="3200" b="1" i="0" u="none" strike="noStrike" kern="1200" cap="none" spc="0" normalizeH="0" baseline="0" noProof="0" dirty="0">
              <a:ln>
                <a:noFill/>
              </a:ln>
              <a:solidFill>
                <a:srgbClr val="FF00FF"/>
              </a:solidFill>
              <a:effectLst/>
              <a:uLnTx/>
              <a:uFillTx/>
              <a:latin typeface="楷体" pitchFamily="49" charset="-122"/>
              <a:ea typeface="楷体" pitchFamily="49" charset="-122"/>
              <a:cs typeface="+mn-cs"/>
            </a:endParaRPr>
          </a:p>
        </p:txBody>
      </p:sp>
      <p:sp>
        <p:nvSpPr>
          <p:cNvPr id="5" name="下箭头 4"/>
          <p:cNvSpPr/>
          <p:nvPr/>
        </p:nvSpPr>
        <p:spPr>
          <a:xfrm>
            <a:off x="6659563" y="1779588"/>
            <a:ext cx="360363" cy="792163"/>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矩形 5"/>
          <p:cNvSpPr/>
          <p:nvPr/>
        </p:nvSpPr>
        <p:spPr>
          <a:xfrm>
            <a:off x="2763838" y="642938"/>
            <a:ext cx="1344612" cy="554037"/>
          </a:xfrm>
          <a:prstGeom prst="rect">
            <a:avLst/>
          </a:prstGeom>
          <a:noFill/>
          <a:ln w="9525">
            <a:noFill/>
          </a:ln>
        </p:spPr>
        <p:txBody>
          <a:bodyPr wrap="none">
            <a:spAutoFit/>
          </a:bodyPr>
          <a:lstStyle/>
          <a:p>
            <a:r>
              <a:rPr lang="zh-CN" altLang="en-US" sz="3000" b="1" dirty="0">
                <a:solidFill>
                  <a:srgbClr val="FF00FF"/>
                </a:solidFill>
                <a:latin typeface="楷体" pitchFamily="49" charset="-122"/>
                <a:ea typeface="楷体" pitchFamily="49" charset="-122"/>
              </a:rPr>
              <a:t>明晃晃</a:t>
            </a:r>
            <a:endParaRPr lang="zh-CN" altLang="en-US" dirty="0">
              <a:solidFill>
                <a:srgbClr val="FF00FF"/>
              </a:solidFill>
              <a:latin typeface="Calibri" panose="020F0502020204030204" pitchFamily="34" charset="0"/>
            </a:endParaRPr>
          </a:p>
        </p:txBody>
      </p:sp>
      <p:sp>
        <p:nvSpPr>
          <p:cNvPr id="7" name="圆角矩形标注 6"/>
          <p:cNvSpPr/>
          <p:nvPr/>
        </p:nvSpPr>
        <p:spPr>
          <a:xfrm>
            <a:off x="1116013" y="1851025"/>
            <a:ext cx="3527425" cy="2016125"/>
          </a:xfrm>
          <a:prstGeom prst="wedgeRoundRectCallout">
            <a:avLst>
              <a:gd name="adj1" fmla="val 15716"/>
              <a:gd name="adj2" fmla="val -84995"/>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0000FF"/>
                </a:solidFill>
                <a:effectLst/>
                <a:uLnTx/>
                <a:uFillTx/>
                <a:latin typeface="+mn-ea"/>
                <a:ea typeface="+mn-ea"/>
                <a:cs typeface="+mn-cs"/>
              </a:rPr>
              <a:t>这是园子留在作者记忆中的色彩，这色彩明亮，健康，活力四射。</a:t>
            </a:r>
          </a:p>
        </p:txBody>
      </p:sp>
      <p:sp>
        <p:nvSpPr>
          <p:cNvPr id="10" name="心形 9"/>
          <p:cNvSpPr/>
          <p:nvPr/>
        </p:nvSpPr>
        <p:spPr>
          <a:xfrm>
            <a:off x="5219700" y="3724275"/>
            <a:ext cx="1584325" cy="1079500"/>
          </a:xfrm>
          <a:prstGeom prst="hear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黑体" panose="02010600030101010101" pitchFamily="49" charset="-122"/>
                <a:ea typeface="黑体" panose="02010600030101010101" pitchFamily="49" charset="-122"/>
                <a:cs typeface="+mn-cs"/>
              </a:rPr>
              <a:t>喜爱</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a:srcRect t="7735"/>
          <a:stretch>
            <a:fillRect/>
          </a:stretch>
        </p:blipFill>
        <p:spPr>
          <a:xfrm>
            <a:off x="0" y="0"/>
            <a:ext cx="9144000" cy="5143500"/>
          </a:xfrm>
          <a:prstGeom prst="rect">
            <a:avLst/>
          </a:prstGeom>
          <a:noFill/>
          <a:ln w="9525">
            <a:noFill/>
          </a:ln>
        </p:spPr>
      </p:pic>
      <p:sp>
        <p:nvSpPr>
          <p:cNvPr id="2" name="TextBox 2"/>
          <p:cNvSpPr txBox="1"/>
          <p:nvPr/>
        </p:nvSpPr>
        <p:spPr>
          <a:xfrm>
            <a:off x="611188" y="1347788"/>
            <a:ext cx="7956550" cy="21240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    这榆树在园子的西北角上，来了风，榆树先呼叫，来了雨，榆树先冒烟。太阳一出来，榆树的叶子就</a:t>
            </a:r>
            <a:r>
              <a:rPr kumimoji="0" lang="zh-CN" altLang="en-US" sz="3000" b="1" i="0" u="none" strike="noStrike" kern="1200" cap="none" spc="0" normalizeH="0" baseline="0" noProof="0" dirty="0">
                <a:ln>
                  <a:noFill/>
                </a:ln>
                <a:solidFill>
                  <a:srgbClr val="FF0000"/>
                </a:solidFill>
                <a:effectLst/>
                <a:uLnTx/>
                <a:uFillTx/>
                <a:latin typeface="楷体" pitchFamily="49" charset="-122"/>
                <a:ea typeface="楷体" pitchFamily="49" charset="-122"/>
                <a:cs typeface="+mn-cs"/>
              </a:rPr>
              <a:t>发光</a:t>
            </a:r>
            <a:r>
              <a:rPr kumimoji="0" lang="zh-CN" altLang="en-US" sz="30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了，它们</a:t>
            </a:r>
            <a:r>
              <a:rPr kumimoji="0" lang="zh-CN" altLang="en-US" sz="3000" b="1" i="0" u="none" strike="noStrike" kern="1200" cap="none" spc="0" normalizeH="0" baseline="0" noProof="0" dirty="0">
                <a:ln>
                  <a:noFill/>
                </a:ln>
                <a:solidFill>
                  <a:srgbClr val="FF0000"/>
                </a:solidFill>
                <a:effectLst/>
                <a:uLnTx/>
                <a:uFillTx/>
                <a:latin typeface="楷体" pitchFamily="49" charset="-122"/>
                <a:ea typeface="楷体" pitchFamily="49" charset="-122"/>
                <a:cs typeface="+mn-cs"/>
              </a:rPr>
              <a:t>闪烁</a:t>
            </a:r>
            <a:r>
              <a:rPr kumimoji="0" lang="zh-CN" altLang="en-US" sz="30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得和沙滩上的蚌壳一样。</a:t>
            </a:r>
            <a:endParaRPr kumimoji="0" lang="en-US" altLang="zh-CN" sz="3000" b="1" i="0" u="none" strike="noStrike" kern="1200" cap="none" spc="0" normalizeH="0" baseline="0" noProof="0" dirty="0">
              <a:ln>
                <a:noFill/>
              </a:ln>
              <a:solidFill>
                <a:schemeClr val="tx1"/>
              </a:solidFill>
              <a:effectLst/>
              <a:uLnTx/>
              <a:uFillTx/>
              <a:latin typeface="+mj-ea"/>
              <a:ea typeface="+mj-ea"/>
              <a:cs typeface="+mn-cs"/>
            </a:endParaRPr>
          </a:p>
        </p:txBody>
      </p:sp>
      <p:sp>
        <p:nvSpPr>
          <p:cNvPr id="4" name="波形 3"/>
          <p:cNvSpPr/>
          <p:nvPr/>
        </p:nvSpPr>
        <p:spPr>
          <a:xfrm>
            <a:off x="6300788" y="3724275"/>
            <a:ext cx="1150938" cy="792163"/>
          </a:xfrm>
          <a:prstGeom prst="wav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FF"/>
                </a:solidFill>
                <a:effectLst/>
                <a:uLnTx/>
                <a:uFillTx/>
                <a:latin typeface="楷体" pitchFamily="49" charset="-122"/>
                <a:ea typeface="楷体" pitchFamily="49" charset="-122"/>
                <a:cs typeface="+mn-cs"/>
              </a:rPr>
              <a:t>梦幻</a:t>
            </a:r>
          </a:p>
        </p:txBody>
      </p:sp>
      <p:sp>
        <p:nvSpPr>
          <p:cNvPr id="5" name="下箭头 4"/>
          <p:cNvSpPr/>
          <p:nvPr/>
        </p:nvSpPr>
        <p:spPr>
          <a:xfrm>
            <a:off x="6732588" y="2932113"/>
            <a:ext cx="360363" cy="792163"/>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cxnSp>
        <p:nvCxnSpPr>
          <p:cNvPr id="6" name="直接连接符 5"/>
          <p:cNvCxnSpPr/>
          <p:nvPr/>
        </p:nvCxnSpPr>
        <p:spPr>
          <a:xfrm>
            <a:off x="5940425" y="1851025"/>
            <a:ext cx="2519363" cy="0"/>
          </a:xfrm>
          <a:prstGeom prst="line">
            <a:avLst/>
          </a:prstGeom>
          <a:ln w="2222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11188" y="2355850"/>
            <a:ext cx="5256213" cy="0"/>
          </a:xfrm>
          <a:prstGeom prst="line">
            <a:avLst/>
          </a:prstGeom>
          <a:ln w="22225">
            <a:solidFill>
              <a:srgbClr val="FF00FF"/>
            </a:solidFill>
          </a:ln>
        </p:spPr>
        <p:style>
          <a:lnRef idx="1">
            <a:schemeClr val="accent1"/>
          </a:lnRef>
          <a:fillRef idx="0">
            <a:schemeClr val="accent1"/>
          </a:fillRef>
          <a:effectRef idx="0">
            <a:schemeClr val="accent1"/>
          </a:effectRef>
          <a:fontRef idx="minor">
            <a:schemeClr val="tx1"/>
          </a:fontRef>
        </p:style>
      </p:cxnSp>
      <p:sp>
        <p:nvSpPr>
          <p:cNvPr id="10" name="圆角矩形标注 9"/>
          <p:cNvSpPr/>
          <p:nvPr/>
        </p:nvSpPr>
        <p:spPr>
          <a:xfrm>
            <a:off x="1187450" y="411163"/>
            <a:ext cx="5761038" cy="647700"/>
          </a:xfrm>
          <a:prstGeom prst="wedgeRoundRectCallout">
            <a:avLst>
              <a:gd name="adj1" fmla="val 41146"/>
              <a:gd name="adj2" fmla="val 10422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0000FF"/>
                </a:solidFill>
                <a:effectLst/>
                <a:uLnTx/>
                <a:uFillTx/>
                <a:latin typeface="+mn-ea"/>
                <a:ea typeface="+mn-ea"/>
                <a:cs typeface="+mn-cs"/>
              </a:rPr>
              <a:t>写出老榆树的高大和不容忽视。</a:t>
            </a:r>
          </a:p>
        </p:txBody>
      </p:sp>
      <p:sp>
        <p:nvSpPr>
          <p:cNvPr id="11" name="圆角矩形标注 10"/>
          <p:cNvSpPr/>
          <p:nvPr/>
        </p:nvSpPr>
        <p:spPr>
          <a:xfrm>
            <a:off x="2771775" y="3219450"/>
            <a:ext cx="1800225" cy="647700"/>
          </a:xfrm>
          <a:prstGeom prst="wedgeRoundRectCallout">
            <a:avLst>
              <a:gd name="adj1" fmla="val 13690"/>
              <a:gd name="adj2" fmla="val -101536"/>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0000FF"/>
                </a:solidFill>
                <a:effectLst/>
                <a:uLnTx/>
                <a:uFillTx/>
                <a:latin typeface="+mn-ea"/>
                <a:ea typeface="+mn-ea"/>
                <a:cs typeface="+mn-cs"/>
              </a:rPr>
              <a:t>充满活力</a:t>
            </a:r>
          </a:p>
        </p:txBody>
      </p:sp>
      <p:cxnSp>
        <p:nvCxnSpPr>
          <p:cNvPr id="12" name="直接连接符 11"/>
          <p:cNvCxnSpPr/>
          <p:nvPr/>
        </p:nvCxnSpPr>
        <p:spPr>
          <a:xfrm>
            <a:off x="6011863" y="2355850"/>
            <a:ext cx="230505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19125" y="2890838"/>
            <a:ext cx="3455988"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l="5518" b="13902"/>
          <a:stretch>
            <a:fillRect/>
          </a:stretch>
        </p:blipFill>
        <p:spPr>
          <a:xfrm>
            <a:off x="4999038" y="2571750"/>
            <a:ext cx="4144962" cy="2573338"/>
          </a:xfrm>
          <a:prstGeom prst="rect">
            <a:avLst/>
          </a:prstGeom>
          <a:noFill/>
          <a:ln w="9525">
            <a:noFill/>
          </a:ln>
        </p:spPr>
      </p:pic>
      <p:pic>
        <p:nvPicPr>
          <p:cNvPr id="21512" name="图片 6"/>
          <p:cNvPicPr>
            <a:picLocks noChangeAspect="1"/>
          </p:cNvPicPr>
          <p:nvPr/>
        </p:nvPicPr>
        <p:blipFill>
          <a:blip r:embed="rId4"/>
          <a:srcRect b="19286"/>
          <a:stretch>
            <a:fillRect/>
          </a:stretch>
        </p:blipFill>
        <p:spPr>
          <a:xfrm>
            <a:off x="5005388" y="0"/>
            <a:ext cx="4138612" cy="2582863"/>
          </a:xfrm>
          <a:prstGeom prst="rect">
            <a:avLst/>
          </a:prstGeom>
          <a:noFill/>
          <a:ln w="9525">
            <a:noFill/>
          </a:ln>
        </p:spPr>
      </p:pic>
      <p:pic>
        <p:nvPicPr>
          <p:cNvPr id="21506" name="图片 2"/>
          <p:cNvPicPr>
            <a:picLocks noChangeAspect="1"/>
          </p:cNvPicPr>
          <p:nvPr/>
        </p:nvPicPr>
        <p:blipFill>
          <a:blip r:embed="rId5"/>
          <a:srcRect r="19368"/>
          <a:stretch>
            <a:fillRect/>
          </a:stretch>
        </p:blipFill>
        <p:spPr>
          <a:xfrm>
            <a:off x="-7937" y="0"/>
            <a:ext cx="5021262" cy="5141913"/>
          </a:xfrm>
          <a:prstGeom prst="rect">
            <a:avLst/>
          </a:prstGeom>
          <a:noFill/>
          <a:ln w="9525">
            <a:noFill/>
          </a:ln>
        </p:spPr>
      </p:pic>
      <p:sp>
        <p:nvSpPr>
          <p:cNvPr id="2" name="TextBox 2"/>
          <p:cNvSpPr txBox="1"/>
          <p:nvPr/>
        </p:nvSpPr>
        <p:spPr>
          <a:xfrm>
            <a:off x="1331913" y="700088"/>
            <a:ext cx="6840538" cy="26304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3333FF"/>
                </a:solidFill>
                <a:effectLst/>
                <a:uLnTx/>
                <a:uFillTx/>
                <a:latin typeface="楷体" pitchFamily="49" charset="-122"/>
                <a:ea typeface="楷体" pitchFamily="49" charset="-122"/>
                <a:cs typeface="+mn-cs"/>
              </a:rPr>
              <a:t>    花开了，就像睡醒了似的。鸟飞了，就像在天上逛似的。虫子叫了，就像虫子在说话似的。一切都活了，要做什么，就做什么。要怎么样，就怎么样，都是</a:t>
            </a:r>
            <a:r>
              <a:rPr kumimoji="0" lang="zh-CN" altLang="en-US" sz="3000" b="1" i="0" u="none" strike="noStrike" kern="1200" cap="none" spc="0" normalizeH="0" baseline="0" noProof="0" dirty="0">
                <a:ln>
                  <a:noFill/>
                </a:ln>
                <a:solidFill>
                  <a:srgbClr val="FF0000"/>
                </a:solidFill>
                <a:effectLst/>
                <a:uLnTx/>
                <a:uFillTx/>
                <a:latin typeface="楷体" pitchFamily="49" charset="-122"/>
                <a:ea typeface="楷体" pitchFamily="49" charset="-122"/>
                <a:cs typeface="+mn-cs"/>
              </a:rPr>
              <a:t>自由</a:t>
            </a:r>
            <a:r>
              <a:rPr kumimoji="0" lang="zh-CN" altLang="en-US" sz="3000" b="1" i="0" u="none" strike="noStrike" kern="1200" cap="none" spc="0" normalizeH="0" baseline="0" noProof="0" dirty="0">
                <a:ln>
                  <a:noFill/>
                </a:ln>
                <a:solidFill>
                  <a:srgbClr val="3333FF"/>
                </a:solidFill>
                <a:effectLst/>
                <a:uLnTx/>
                <a:uFillTx/>
                <a:latin typeface="楷体" pitchFamily="49" charset="-122"/>
                <a:ea typeface="楷体" pitchFamily="49" charset="-122"/>
                <a:cs typeface="+mn-cs"/>
              </a:rPr>
              <a:t>的。</a:t>
            </a:r>
            <a:endParaRPr kumimoji="0" lang="en-US" altLang="zh-CN" sz="3000" b="1" i="0" u="none" strike="noStrike" kern="1200" cap="none" spc="0" normalizeH="0" baseline="0" noProof="0" dirty="0">
              <a:ln>
                <a:noFill/>
              </a:ln>
              <a:solidFill>
                <a:schemeClr val="dk1"/>
              </a:solidFill>
              <a:effectLst/>
              <a:uLnTx/>
              <a:uFillTx/>
              <a:latin typeface="+mj-ea"/>
              <a:ea typeface="+mj-ea"/>
              <a:cs typeface="+mn-cs"/>
            </a:endParaRPr>
          </a:p>
        </p:txBody>
      </p:sp>
      <p:sp>
        <p:nvSpPr>
          <p:cNvPr id="4" name="波形 3"/>
          <p:cNvSpPr/>
          <p:nvPr/>
        </p:nvSpPr>
        <p:spPr>
          <a:xfrm>
            <a:off x="2549525" y="3773488"/>
            <a:ext cx="3960813" cy="863600"/>
          </a:xfrm>
          <a:prstGeom prst="wave">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FF"/>
                </a:solidFill>
                <a:effectLst/>
                <a:uLnTx/>
                <a:uFillTx/>
                <a:latin typeface="楷体" pitchFamily="49" charset="-122"/>
                <a:ea typeface="楷体" pitchFamily="49" charset="-122"/>
                <a:cs typeface="+mn-cs"/>
              </a:rPr>
              <a:t>自由快乐，无拘无束</a:t>
            </a:r>
          </a:p>
        </p:txBody>
      </p:sp>
      <p:sp>
        <p:nvSpPr>
          <p:cNvPr id="9" name="圆角矩形标注 8"/>
          <p:cNvSpPr/>
          <p:nvPr/>
        </p:nvSpPr>
        <p:spPr>
          <a:xfrm>
            <a:off x="395288" y="1058863"/>
            <a:ext cx="576263" cy="2017713"/>
          </a:xfrm>
          <a:prstGeom prst="wedgeRoundRectCallout">
            <a:avLst>
              <a:gd name="adj1" fmla="val 14537"/>
              <a:gd name="adj2" fmla="val -46274"/>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0000FF"/>
                </a:solidFill>
                <a:effectLst/>
                <a:uLnTx/>
                <a:uFillTx/>
                <a:latin typeface="+mn-ea"/>
                <a:ea typeface="+mn-ea"/>
                <a:cs typeface="+mn-cs"/>
              </a:rPr>
              <a:t>富有灵性</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512"/>
                                        </p:tgtEl>
                                        <p:attrNameLst>
                                          <p:attrName>style.visibility</p:attrName>
                                        </p:attrNameLst>
                                      </p:cBhvr>
                                      <p:to>
                                        <p:strVal val="visible"/>
                                      </p:to>
                                    </p:set>
                                    <p:anim calcmode="lin" valueType="num">
                                      <p:cBhvr>
                                        <p:cTn id="13" dur="500" fill="hold"/>
                                        <p:tgtEl>
                                          <p:spTgt spid="21512"/>
                                        </p:tgtEl>
                                        <p:attrNameLst>
                                          <p:attrName>ppt_w</p:attrName>
                                        </p:attrNameLst>
                                      </p:cBhvr>
                                      <p:tavLst>
                                        <p:tav tm="0">
                                          <p:val>
                                            <p:fltVal val="0"/>
                                          </p:val>
                                        </p:tav>
                                        <p:tav tm="100000">
                                          <p:val>
                                            <p:strVal val="#ppt_w"/>
                                          </p:val>
                                        </p:tav>
                                      </p:tavLst>
                                    </p:anim>
                                    <p:anim calcmode="lin" valueType="num">
                                      <p:cBhvr>
                                        <p:cTn id="14" dur="500" fill="hold"/>
                                        <p:tgtEl>
                                          <p:spTgt spid="21512"/>
                                        </p:tgtEl>
                                        <p:attrNameLst>
                                          <p:attrName>ppt_h</p:attrName>
                                        </p:attrNameLst>
                                      </p:cBhvr>
                                      <p:tavLst>
                                        <p:tav tm="0">
                                          <p:val>
                                            <p:fltVal val="0"/>
                                          </p:val>
                                        </p:tav>
                                        <p:tav tm="100000">
                                          <p:val>
                                            <p:strVal val="#ppt_h"/>
                                          </p:val>
                                        </p:tav>
                                      </p:tavLst>
                                    </p:anim>
                                    <p:animEffect transition="in" filter="fade">
                                      <p:cBhvr>
                                        <p:cTn id="15" dur="500"/>
                                        <p:tgtEl>
                                          <p:spTgt spid="215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21506"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1507"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08"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09"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0"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1"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2"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3"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4"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5"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6" name="文本框 3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7" name="文本框 34"/>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8"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9"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0"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1"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2"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3"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4"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5"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6" name="文本框 30"/>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7"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8" name="文本框 32"/>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9" name="文本框 33"/>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0"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1"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2"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3" name="文本框 4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4" name="文本框 5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5" name="文本框 5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6" name="文本框 32"/>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7" name="文本框 41"/>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8" name="文本框 36"/>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9" name="文本框 37"/>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0" name="文本框 45"/>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1" name="文本框 46"/>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2" name="文本框 47"/>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3"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4"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5"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6"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7"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8"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9"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0"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1"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2"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3" name="文本框 4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4" name="文本框 5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5" name="文本框 5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6"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7"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8"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9"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0"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1"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2"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3"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4"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5"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6"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7"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8"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9"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0"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1"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2"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3"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4"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5"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6"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7"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8"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9"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0"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1"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2"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3"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4"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5"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6"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7"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8"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9"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0"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1"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2"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3"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4"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5"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6"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7"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8"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9"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0"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1"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2"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3"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4"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5"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 name="TextBox 5"/>
          <p:cNvSpPr txBox="1">
            <a:spLocks noChangeArrowheads="1"/>
          </p:cNvSpPr>
          <p:nvPr/>
        </p:nvSpPr>
        <p:spPr bwMode="auto">
          <a:xfrm>
            <a:off x="1619250" y="1127125"/>
            <a:ext cx="5756275" cy="8302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00FF"/>
                </a:solidFill>
                <a:effectLst/>
                <a:uLnTx/>
                <a:uFillTx/>
                <a:latin typeface="黑体" panose="02010600030101010101" pitchFamily="49" charset="-122"/>
                <a:ea typeface="黑体" panose="02010600030101010101" pitchFamily="49" charset="-122"/>
                <a:cs typeface="+mn-cs"/>
              </a:rPr>
              <a:t>这是一个</a:t>
            </a:r>
            <a:r>
              <a:rPr kumimoji="0" lang="en-US" altLang="zh-CN" sz="3200" b="1" i="0" u="none" strike="noStrike" kern="1200" cap="none" spc="0" normalizeH="0" baseline="0" noProof="0" dirty="0">
                <a:ln>
                  <a:noFill/>
                </a:ln>
                <a:solidFill>
                  <a:srgbClr val="0000FF"/>
                </a:solidFill>
                <a:effectLst/>
                <a:uLnTx/>
                <a:uFillTx/>
                <a:latin typeface="黑体" panose="02010600030101010101" pitchFamily="49" charset="-122"/>
                <a:ea typeface="黑体" panose="02010600030101010101" pitchFamily="49" charset="-122"/>
                <a:cs typeface="+mn-cs"/>
              </a:rPr>
              <a:t>_________</a:t>
            </a:r>
            <a:r>
              <a:rPr kumimoji="0" lang="zh-CN" altLang="en-US" sz="3200" b="1" i="0" u="none" strike="noStrike" kern="1200" cap="none" spc="0" normalizeH="0" baseline="0" noProof="0" dirty="0">
                <a:ln>
                  <a:noFill/>
                </a:ln>
                <a:solidFill>
                  <a:srgbClr val="0000FF"/>
                </a:solidFill>
                <a:effectLst/>
                <a:uLnTx/>
                <a:uFillTx/>
                <a:latin typeface="黑体" panose="02010600030101010101" pitchFamily="49" charset="-122"/>
                <a:ea typeface="黑体" panose="02010600030101010101" pitchFamily="49" charset="-122"/>
                <a:cs typeface="+mn-cs"/>
              </a:rPr>
              <a:t>的园子。</a:t>
            </a:r>
          </a:p>
        </p:txBody>
      </p:sp>
      <p:sp>
        <p:nvSpPr>
          <p:cNvPr id="21607" name="文本框 464900"/>
          <p:cNvSpPr txBox="1"/>
          <p:nvPr/>
        </p:nvSpPr>
        <p:spPr>
          <a:xfrm>
            <a:off x="971550" y="411163"/>
            <a:ext cx="1944688" cy="584200"/>
          </a:xfrm>
          <a:prstGeom prst="rect">
            <a:avLst/>
          </a:prstGeom>
          <a:noFill/>
          <a:ln w="9525">
            <a:noFill/>
          </a:ln>
        </p:spPr>
        <p:txBody>
          <a:bodyPr>
            <a:spAutoFit/>
          </a:bodyPr>
          <a:lstStyle/>
          <a:p>
            <a:pPr eaLnBrk="1" hangingPunct="1">
              <a:spcBef>
                <a:spcPct val="50000"/>
              </a:spcBef>
            </a:pPr>
            <a:r>
              <a:rPr lang="zh-CN" altLang="en-US" sz="3200" b="1" dirty="0">
                <a:solidFill>
                  <a:srgbClr val="FF0000"/>
                </a:solidFill>
                <a:latin typeface="黑体" panose="02010600030101010101" pitchFamily="49" charset="-122"/>
                <a:ea typeface="黑体" panose="02010600030101010101" pitchFamily="49" charset="-122"/>
              </a:rPr>
              <a:t>我会说：</a:t>
            </a:r>
          </a:p>
        </p:txBody>
      </p:sp>
      <p:sp>
        <p:nvSpPr>
          <p:cNvPr id="5" name="TextBox 4"/>
          <p:cNvSpPr txBox="1"/>
          <p:nvPr/>
        </p:nvSpPr>
        <p:spPr>
          <a:xfrm>
            <a:off x="1763713" y="2355850"/>
            <a:ext cx="2228850" cy="584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cs"/>
              </a:rPr>
              <a:t>生机勃勃</a:t>
            </a:r>
          </a:p>
        </p:txBody>
      </p:sp>
      <p:sp>
        <p:nvSpPr>
          <p:cNvPr id="6" name="TextBox 5"/>
          <p:cNvSpPr txBox="1"/>
          <p:nvPr/>
        </p:nvSpPr>
        <p:spPr>
          <a:xfrm>
            <a:off x="5341938" y="2355850"/>
            <a:ext cx="2182813" cy="584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cs"/>
              </a:rPr>
              <a:t>色彩绚丽</a:t>
            </a:r>
          </a:p>
        </p:txBody>
      </p:sp>
      <p:sp>
        <p:nvSpPr>
          <p:cNvPr id="7" name="TextBox 6"/>
          <p:cNvSpPr txBox="1"/>
          <p:nvPr/>
        </p:nvSpPr>
        <p:spPr>
          <a:xfrm>
            <a:off x="1763713" y="3363913"/>
            <a:ext cx="2235200" cy="584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cs"/>
              </a:rPr>
              <a:t>多姿多彩</a:t>
            </a:r>
          </a:p>
        </p:txBody>
      </p:sp>
      <p:sp>
        <p:nvSpPr>
          <p:cNvPr id="9" name="TextBox 8"/>
          <p:cNvSpPr txBox="1"/>
          <p:nvPr/>
        </p:nvSpPr>
        <p:spPr>
          <a:xfrm>
            <a:off x="5334000" y="3363913"/>
            <a:ext cx="2190750" cy="584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cs"/>
              </a:rPr>
              <a:t>美丽迷人</a:t>
            </a:r>
          </a:p>
        </p:txBody>
      </p:sp>
      <p:sp>
        <p:nvSpPr>
          <p:cNvPr id="10" name="TextBox 9"/>
          <p:cNvSpPr txBox="1"/>
          <p:nvPr/>
        </p:nvSpPr>
        <p:spPr>
          <a:xfrm>
            <a:off x="3635375" y="4227513"/>
            <a:ext cx="2016125" cy="584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latin typeface="+mn-ea"/>
                <a:ea typeface="+mn-ea"/>
                <a:cs typeface="+mn-cs"/>
              </a:rPr>
              <a:t>……</a:t>
            </a:r>
            <a:endParaRPr kumimoji="0" lang="zh-CN" altLang="en-US" sz="3200" b="1" i="0" u="none" strike="noStrike" kern="1200" cap="none" spc="0" normalizeH="0" baseline="0" noProof="0" dirty="0">
              <a:ln>
                <a:noFill/>
              </a:ln>
              <a:solidFill>
                <a:srgbClr val="FF0000"/>
              </a:solidFill>
              <a:effectLst/>
              <a:uLnTx/>
              <a:uFillTx/>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2530" name="TextBox 1"/>
          <p:cNvSpPr txBox="1"/>
          <p:nvPr/>
        </p:nvSpPr>
        <p:spPr>
          <a:xfrm>
            <a:off x="1187624" y="1068685"/>
            <a:ext cx="923925" cy="3448050"/>
          </a:xfrm>
          <a:prstGeom prst="rect">
            <a:avLst/>
          </a:prstGeom>
          <a:noFill/>
          <a:ln w="9525">
            <a:noFill/>
          </a:ln>
        </p:spPr>
        <p:txBody>
          <a:bodyPr vert="eaVert" wrap="none">
            <a:spAutoFit/>
          </a:bodyPr>
          <a:lstStyle/>
          <a:p>
            <a:pPr eaLnBrk="1" hangingPunct="1"/>
            <a:r>
              <a:rPr lang="zh-CN" altLang="en-US" sz="4800" b="1" dirty="0">
                <a:solidFill>
                  <a:srgbClr val="FF0000"/>
                </a:solidFill>
                <a:latin typeface="黑体" panose="02010600030101010101" pitchFamily="49" charset="-122"/>
                <a:ea typeface="黑体" panose="02010600030101010101" pitchFamily="49" charset="-122"/>
              </a:rPr>
              <a:t>合 作 讨 论</a:t>
            </a:r>
          </a:p>
        </p:txBody>
      </p:sp>
      <p:sp>
        <p:nvSpPr>
          <p:cNvPr id="3" name="文本框 1"/>
          <p:cNvSpPr txBox="1"/>
          <p:nvPr/>
        </p:nvSpPr>
        <p:spPr>
          <a:xfrm>
            <a:off x="2916238" y="792163"/>
            <a:ext cx="5614987" cy="4001095"/>
          </a:xfrm>
          <a:prstGeom prst="rect">
            <a:avLst/>
          </a:prstGeom>
          <a:noFill/>
          <a:ln w="9525">
            <a:noFill/>
          </a:ln>
        </p:spPr>
        <p:txBody>
          <a:bodyPr>
            <a:spAutoFit/>
          </a:bodyPr>
          <a:lstStyle/>
          <a:p>
            <a:pPr eaLnBrk="1" hangingPunct="1">
              <a:spcBef>
                <a:spcPts val="1200"/>
              </a:spcBef>
            </a:pPr>
            <a:r>
              <a:rPr lang="en-US" altLang="zh-CN" sz="3200" b="1" dirty="0">
                <a:solidFill>
                  <a:srgbClr val="000000"/>
                </a:solidFill>
                <a:latin typeface="宋体" panose="02010600030101010101" pitchFamily="2" charset="-122"/>
              </a:rPr>
              <a:t>1.</a:t>
            </a:r>
            <a:r>
              <a:rPr lang="zh-CN" altLang="en-US" sz="3200" b="1" dirty="0">
                <a:solidFill>
                  <a:srgbClr val="000000"/>
                </a:solidFill>
                <a:latin typeface="宋体" panose="02010600030101010101" pitchFamily="2" charset="-122"/>
              </a:rPr>
              <a:t>划分课文层次，概括各部分大意。</a:t>
            </a:r>
            <a:endParaRPr lang="en-US" altLang="zh-CN" sz="3200" b="1" dirty="0">
              <a:solidFill>
                <a:srgbClr val="000000"/>
              </a:solidFill>
              <a:latin typeface="宋体" panose="02010600030101010101" pitchFamily="2" charset="-122"/>
            </a:endParaRPr>
          </a:p>
          <a:p>
            <a:pPr eaLnBrk="1" hangingPunct="1">
              <a:spcBef>
                <a:spcPts val="1200"/>
              </a:spcBef>
            </a:pPr>
            <a:r>
              <a:rPr lang="en-US" altLang="zh-CN" sz="3200" b="1" dirty="0">
                <a:solidFill>
                  <a:srgbClr val="000000"/>
                </a:solidFill>
                <a:latin typeface="宋体" panose="02010600030101010101" pitchFamily="2" charset="-122"/>
              </a:rPr>
              <a:t>2.</a:t>
            </a:r>
            <a:r>
              <a:rPr lang="zh-CN" altLang="en-US" sz="3200" b="1" dirty="0">
                <a:solidFill>
                  <a:srgbClr val="000000"/>
                </a:solidFill>
                <a:latin typeface="宋体" panose="02010600030101010101" pitchFamily="2" charset="-122"/>
              </a:rPr>
              <a:t>“我”在园子里做了哪些事？</a:t>
            </a:r>
            <a:endParaRPr lang="en-US" altLang="zh-CN" sz="3200" b="1" dirty="0">
              <a:solidFill>
                <a:srgbClr val="000000"/>
              </a:solidFill>
              <a:latin typeface="宋体" panose="02010600030101010101" pitchFamily="2" charset="-122"/>
            </a:endParaRPr>
          </a:p>
          <a:p>
            <a:pPr eaLnBrk="1" hangingPunct="1">
              <a:spcBef>
                <a:spcPts val="1200"/>
              </a:spcBef>
            </a:pPr>
            <a:r>
              <a:rPr lang="en-US" altLang="zh-CN" sz="3200" b="1" dirty="0">
                <a:solidFill>
                  <a:srgbClr val="000000"/>
                </a:solidFill>
                <a:latin typeface="宋体" panose="02010600030101010101" pitchFamily="2" charset="-122"/>
              </a:rPr>
              <a:t>3.</a:t>
            </a:r>
            <a:r>
              <a:rPr lang="zh-CN" altLang="en-US" sz="3200" b="1" dirty="0">
                <a:solidFill>
                  <a:srgbClr val="000000"/>
                </a:solidFill>
                <a:latin typeface="宋体" panose="02010600030101010101" pitchFamily="2" charset="-122"/>
              </a:rPr>
              <a:t>哪些地方可以感受到“我”的自由？</a:t>
            </a:r>
            <a:endParaRPr lang="en-US" altLang="zh-CN" sz="3200" b="1" dirty="0">
              <a:solidFill>
                <a:srgbClr val="000000"/>
              </a:solidFill>
              <a:latin typeface="宋体" panose="02010600030101010101" pitchFamily="2" charset="-122"/>
            </a:endParaRPr>
          </a:p>
          <a:p>
            <a:pPr eaLnBrk="1" hangingPunct="1">
              <a:spcBef>
                <a:spcPts val="1200"/>
              </a:spcBef>
            </a:pPr>
            <a:r>
              <a:rPr lang="en-US" altLang="zh-CN" sz="3200" b="1" dirty="0">
                <a:solidFill>
                  <a:srgbClr val="000000"/>
                </a:solidFill>
                <a:latin typeface="宋体" panose="02010600030101010101" pitchFamily="2" charset="-122"/>
              </a:rPr>
              <a:t>4.</a:t>
            </a:r>
            <a:r>
              <a:rPr lang="zh-CN" altLang="en-US" sz="3200" b="1" dirty="0">
                <a:solidFill>
                  <a:srgbClr val="000000"/>
                </a:solidFill>
                <a:latin typeface="宋体" panose="02010600030101010101" pitchFamily="2" charset="-122"/>
              </a:rPr>
              <a:t>为何在园子中“我”会那么自由</a:t>
            </a:r>
            <a:r>
              <a:rPr lang="zh-CN" altLang="en-US" sz="3200" b="1" dirty="0" smtClean="0">
                <a:solidFill>
                  <a:srgbClr val="000000"/>
                </a:solidFill>
                <a:latin typeface="宋体" panose="02010600030101010101" pitchFamily="2" charset="-122"/>
              </a:rPr>
              <a:t>？</a:t>
            </a:r>
            <a:endParaRPr lang="en-US" altLang="zh-CN" sz="3200" b="1" dirty="0">
              <a:solidFill>
                <a:srgbClr val="00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24578" name="文本框 32"/>
          <p:cNvSpPr txBox="1"/>
          <p:nvPr/>
        </p:nvSpPr>
        <p:spPr>
          <a:xfrm>
            <a:off x="46910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4579" name="文本框 34"/>
          <p:cNvSpPr txBox="1"/>
          <p:nvPr/>
        </p:nvSpPr>
        <p:spPr>
          <a:xfrm rot="-280097">
            <a:off x="82819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0" name="文本框 36"/>
          <p:cNvSpPr txBox="1"/>
          <p:nvPr/>
        </p:nvSpPr>
        <p:spPr>
          <a:xfrm rot="-5350866">
            <a:off x="60769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1" name="文本框 37"/>
          <p:cNvSpPr txBox="1"/>
          <p:nvPr/>
        </p:nvSpPr>
        <p:spPr>
          <a:xfrm rot="-4150866">
            <a:off x="55467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2" name="文本框 45"/>
          <p:cNvSpPr txBox="1"/>
          <p:nvPr/>
        </p:nvSpPr>
        <p:spPr>
          <a:xfrm rot="-5350866">
            <a:off x="66373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3" name="文本框 46"/>
          <p:cNvSpPr txBox="1"/>
          <p:nvPr/>
        </p:nvSpPr>
        <p:spPr>
          <a:xfrm rot="-424911">
            <a:off x="72834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4" name="文本框 47"/>
          <p:cNvSpPr txBox="1"/>
          <p:nvPr/>
        </p:nvSpPr>
        <p:spPr>
          <a:xfrm rot="-4150866">
            <a:off x="78708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5" name="文本框 49"/>
          <p:cNvSpPr txBox="1"/>
          <p:nvPr/>
        </p:nvSpPr>
        <p:spPr>
          <a:xfrm rot="657351">
            <a:off x="83835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6" name="文本框 50"/>
          <p:cNvSpPr txBox="1"/>
          <p:nvPr/>
        </p:nvSpPr>
        <p:spPr>
          <a:xfrm rot="1480325">
            <a:off x="76073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7" name="文本框 51"/>
          <p:cNvSpPr txBox="1"/>
          <p:nvPr/>
        </p:nvSpPr>
        <p:spPr>
          <a:xfrm rot="-5350866">
            <a:off x="85820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8" name="文本框 32"/>
          <p:cNvSpPr txBox="1"/>
          <p:nvPr/>
        </p:nvSpPr>
        <p:spPr>
          <a:xfrm>
            <a:off x="34782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89" name="文本框 34"/>
          <p:cNvSpPr txBox="1"/>
          <p:nvPr/>
        </p:nvSpPr>
        <p:spPr>
          <a:xfrm rot="4149897">
            <a:off x="46799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0" name="文本框 36"/>
          <p:cNvSpPr txBox="1"/>
          <p:nvPr/>
        </p:nvSpPr>
        <p:spPr>
          <a:xfrm rot="-1380000">
            <a:off x="41163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1" name="文本框 37"/>
          <p:cNvSpPr txBox="1"/>
          <p:nvPr/>
        </p:nvSpPr>
        <p:spPr>
          <a:xfrm rot="-180000">
            <a:off x="43465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2" name="文本框 45"/>
          <p:cNvSpPr txBox="1"/>
          <p:nvPr/>
        </p:nvSpPr>
        <p:spPr>
          <a:xfrm rot="-1380000">
            <a:off x="46767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3" name="文本框 46"/>
          <p:cNvSpPr txBox="1"/>
          <p:nvPr/>
        </p:nvSpPr>
        <p:spPr>
          <a:xfrm rot="-1380000">
            <a:off x="50466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4" name="文本框 47"/>
          <p:cNvSpPr txBox="1"/>
          <p:nvPr/>
        </p:nvSpPr>
        <p:spPr>
          <a:xfrm rot="-180000">
            <a:off x="52800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5" name="文本框 49"/>
          <p:cNvSpPr txBox="1"/>
          <p:nvPr/>
        </p:nvSpPr>
        <p:spPr>
          <a:xfrm rot="-5350866">
            <a:off x="65262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6" name="文本框 50"/>
          <p:cNvSpPr txBox="1"/>
          <p:nvPr/>
        </p:nvSpPr>
        <p:spPr>
          <a:xfrm rot="-170103">
            <a:off x="58054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7" name="文本框 51"/>
          <p:cNvSpPr txBox="1"/>
          <p:nvPr/>
        </p:nvSpPr>
        <p:spPr>
          <a:xfrm rot="-5350866">
            <a:off x="60610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8" name="文本框 42"/>
          <p:cNvSpPr txBox="1"/>
          <p:nvPr/>
        </p:nvSpPr>
        <p:spPr>
          <a:xfrm rot="1209897">
            <a:off x="13525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599" name="文本框 34"/>
          <p:cNvSpPr txBox="1"/>
          <p:nvPr/>
        </p:nvSpPr>
        <p:spPr>
          <a:xfrm rot="4149897">
            <a:off x="23590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0" name="文本框 44"/>
          <p:cNvSpPr txBox="1"/>
          <p:nvPr/>
        </p:nvSpPr>
        <p:spPr>
          <a:xfrm rot="-1380000">
            <a:off x="18208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1" name="文本框 45"/>
          <p:cNvSpPr txBox="1"/>
          <p:nvPr/>
        </p:nvSpPr>
        <p:spPr>
          <a:xfrm rot="1029897">
            <a:off x="27019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2" name="文本框 45"/>
          <p:cNvSpPr txBox="1"/>
          <p:nvPr/>
        </p:nvSpPr>
        <p:spPr>
          <a:xfrm rot="-1380000">
            <a:off x="33782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3" name="文本框 46"/>
          <p:cNvSpPr txBox="1"/>
          <p:nvPr/>
        </p:nvSpPr>
        <p:spPr>
          <a:xfrm rot="-170103">
            <a:off x="10033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4" name="文本框 47"/>
          <p:cNvSpPr txBox="1"/>
          <p:nvPr/>
        </p:nvSpPr>
        <p:spPr>
          <a:xfrm rot="1029897">
            <a:off x="10445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5" name="文本框 49"/>
          <p:cNvSpPr txBox="1"/>
          <p:nvPr/>
        </p:nvSpPr>
        <p:spPr>
          <a:xfrm rot="-170103">
            <a:off x="32258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6" name="文本框 50"/>
          <p:cNvSpPr txBox="1"/>
          <p:nvPr/>
        </p:nvSpPr>
        <p:spPr>
          <a:xfrm rot="-170103">
            <a:off x="43735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7" name="文本框 51"/>
          <p:cNvSpPr txBox="1"/>
          <p:nvPr/>
        </p:nvSpPr>
        <p:spPr>
          <a:xfrm rot="-170103">
            <a:off x="45402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8" name="文本框 32"/>
          <p:cNvSpPr txBox="1"/>
          <p:nvPr/>
        </p:nvSpPr>
        <p:spPr>
          <a:xfrm rot="-5070842">
            <a:off x="5381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09" name="文本框 53"/>
          <p:cNvSpPr txBox="1"/>
          <p:nvPr/>
        </p:nvSpPr>
        <p:spPr>
          <a:xfrm rot="4149897">
            <a:off x="15557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0" name="文本框 36"/>
          <p:cNvSpPr txBox="1"/>
          <p:nvPr/>
        </p:nvSpPr>
        <p:spPr>
          <a:xfrm rot="-170103">
            <a:off x="5381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1" name="文本框 37"/>
          <p:cNvSpPr txBox="1"/>
          <p:nvPr/>
        </p:nvSpPr>
        <p:spPr>
          <a:xfrm rot="1029897">
            <a:off x="15541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2" name="文本框 45"/>
          <p:cNvSpPr txBox="1"/>
          <p:nvPr/>
        </p:nvSpPr>
        <p:spPr>
          <a:xfrm rot="-1380000">
            <a:off x="23336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3" name="文本框 46"/>
          <p:cNvSpPr txBox="1"/>
          <p:nvPr/>
        </p:nvSpPr>
        <p:spPr>
          <a:xfrm rot="-1380000">
            <a:off x="29035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4" name="文本框 47"/>
          <p:cNvSpPr txBox="1"/>
          <p:nvPr/>
        </p:nvSpPr>
        <p:spPr>
          <a:xfrm rot="-180000">
            <a:off x="26320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5" name="文本框 49"/>
          <p:cNvSpPr txBox="1"/>
          <p:nvPr/>
        </p:nvSpPr>
        <p:spPr>
          <a:xfrm rot="-1380000">
            <a:off x="34925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6" name="文本框 50"/>
          <p:cNvSpPr txBox="1"/>
          <p:nvPr/>
        </p:nvSpPr>
        <p:spPr>
          <a:xfrm rot="-1380000">
            <a:off x="30654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7" name="文本框 51"/>
          <p:cNvSpPr txBox="1"/>
          <p:nvPr/>
        </p:nvSpPr>
        <p:spPr>
          <a:xfrm rot="-1380000">
            <a:off x="37004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8" name="文本框 32"/>
          <p:cNvSpPr txBox="1"/>
          <p:nvPr/>
        </p:nvSpPr>
        <p:spPr>
          <a:xfrm rot="1209897">
            <a:off x="53308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19" name="文本框 34"/>
          <p:cNvSpPr txBox="1"/>
          <p:nvPr/>
        </p:nvSpPr>
        <p:spPr>
          <a:xfrm rot="-1030866">
            <a:off x="65293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0" name="文本框 36"/>
          <p:cNvSpPr txBox="1"/>
          <p:nvPr/>
        </p:nvSpPr>
        <p:spPr>
          <a:xfrm rot="368503">
            <a:off x="59896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1" name="文本框 37"/>
          <p:cNvSpPr txBox="1"/>
          <p:nvPr/>
        </p:nvSpPr>
        <p:spPr>
          <a:xfrm rot="829244">
            <a:off x="55006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2" name="文本框 45"/>
          <p:cNvSpPr txBox="1"/>
          <p:nvPr/>
        </p:nvSpPr>
        <p:spPr>
          <a:xfrm rot="-4502722">
            <a:off x="69945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3" name="文本框 46"/>
          <p:cNvSpPr txBox="1"/>
          <p:nvPr/>
        </p:nvSpPr>
        <p:spPr>
          <a:xfrm rot="2702238">
            <a:off x="77835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4" name="文本框 47"/>
          <p:cNvSpPr txBox="1"/>
          <p:nvPr/>
        </p:nvSpPr>
        <p:spPr>
          <a:xfrm rot="-3456638">
            <a:off x="69596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5" name="文本框 49"/>
          <p:cNvSpPr txBox="1"/>
          <p:nvPr/>
        </p:nvSpPr>
        <p:spPr>
          <a:xfrm rot="-3180423">
            <a:off x="83232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6" name="文本框 50"/>
          <p:cNvSpPr txBox="1"/>
          <p:nvPr/>
        </p:nvSpPr>
        <p:spPr>
          <a:xfrm rot="-3640556">
            <a:off x="74549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7" name="文本框 51"/>
          <p:cNvSpPr txBox="1"/>
          <p:nvPr/>
        </p:nvSpPr>
        <p:spPr>
          <a:xfrm rot="1549510">
            <a:off x="82454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8" name="文本框 32"/>
          <p:cNvSpPr txBox="1"/>
          <p:nvPr/>
        </p:nvSpPr>
        <p:spPr>
          <a:xfrm rot="4190103">
            <a:off x="45037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29" name="文本框 34"/>
          <p:cNvSpPr txBox="1"/>
          <p:nvPr/>
        </p:nvSpPr>
        <p:spPr>
          <a:xfrm rot="8340000">
            <a:off x="51387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0" name="文本框 36"/>
          <p:cNvSpPr txBox="1"/>
          <p:nvPr/>
        </p:nvSpPr>
        <p:spPr>
          <a:xfrm rot="-1160763">
            <a:off x="59896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1" name="文本框 37"/>
          <p:cNvSpPr txBox="1"/>
          <p:nvPr/>
        </p:nvSpPr>
        <p:spPr>
          <a:xfrm rot="39237">
            <a:off x="58658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2" name="文本框 45"/>
          <p:cNvSpPr txBox="1"/>
          <p:nvPr/>
        </p:nvSpPr>
        <p:spPr>
          <a:xfrm rot="-1160763">
            <a:off x="65500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3" name="文本框 46"/>
          <p:cNvSpPr txBox="1"/>
          <p:nvPr/>
        </p:nvSpPr>
        <p:spPr>
          <a:xfrm rot="-1160763">
            <a:off x="69199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4" name="文本框 47"/>
          <p:cNvSpPr txBox="1"/>
          <p:nvPr/>
        </p:nvSpPr>
        <p:spPr>
          <a:xfrm rot="39237">
            <a:off x="74009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5" name="文本框 49"/>
          <p:cNvSpPr txBox="1"/>
          <p:nvPr/>
        </p:nvSpPr>
        <p:spPr>
          <a:xfrm rot="-1160763">
            <a:off x="82375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6" name="文本框 50"/>
          <p:cNvSpPr txBox="1"/>
          <p:nvPr/>
        </p:nvSpPr>
        <p:spPr>
          <a:xfrm rot="-1160763">
            <a:off x="77041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7" name="文本框 51"/>
          <p:cNvSpPr txBox="1"/>
          <p:nvPr/>
        </p:nvSpPr>
        <p:spPr>
          <a:xfrm rot="-1160763">
            <a:off x="81803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8" name="文本框 32"/>
          <p:cNvSpPr txBox="1"/>
          <p:nvPr/>
        </p:nvSpPr>
        <p:spPr>
          <a:xfrm rot="4190103">
            <a:off x="29813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39" name="文本框 34"/>
          <p:cNvSpPr txBox="1"/>
          <p:nvPr/>
        </p:nvSpPr>
        <p:spPr>
          <a:xfrm rot="8340000">
            <a:off x="41402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0" name="文本框 36"/>
          <p:cNvSpPr txBox="1"/>
          <p:nvPr/>
        </p:nvSpPr>
        <p:spPr>
          <a:xfrm rot="2810103">
            <a:off x="40290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1" name="文本框 37"/>
          <p:cNvSpPr txBox="1"/>
          <p:nvPr/>
        </p:nvSpPr>
        <p:spPr>
          <a:xfrm rot="4010103">
            <a:off x="40290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2" name="文本框 45"/>
          <p:cNvSpPr txBox="1"/>
          <p:nvPr/>
        </p:nvSpPr>
        <p:spPr>
          <a:xfrm rot="2810103">
            <a:off x="45894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3" name="文本框 46"/>
          <p:cNvSpPr txBox="1"/>
          <p:nvPr/>
        </p:nvSpPr>
        <p:spPr>
          <a:xfrm rot="2810103">
            <a:off x="49593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4" name="文本框 47"/>
          <p:cNvSpPr txBox="1"/>
          <p:nvPr/>
        </p:nvSpPr>
        <p:spPr>
          <a:xfrm rot="4010103">
            <a:off x="4959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5" name="文本框 49"/>
          <p:cNvSpPr txBox="1"/>
          <p:nvPr/>
        </p:nvSpPr>
        <p:spPr>
          <a:xfrm rot="-1160763">
            <a:off x="64404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6" name="文本框 50"/>
          <p:cNvSpPr txBox="1"/>
          <p:nvPr/>
        </p:nvSpPr>
        <p:spPr>
          <a:xfrm rot="4020000">
            <a:off x="54340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7" name="文本框 51"/>
          <p:cNvSpPr txBox="1"/>
          <p:nvPr/>
        </p:nvSpPr>
        <p:spPr>
          <a:xfrm rot="-1160763">
            <a:off x="58150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8" name="文本框 32"/>
          <p:cNvSpPr txBox="1"/>
          <p:nvPr/>
        </p:nvSpPr>
        <p:spPr>
          <a:xfrm rot="5400000">
            <a:off x="13573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49" name="文本框 34"/>
          <p:cNvSpPr txBox="1"/>
          <p:nvPr/>
        </p:nvSpPr>
        <p:spPr>
          <a:xfrm rot="8340000">
            <a:off x="20970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0" name="文本框 36"/>
          <p:cNvSpPr txBox="1"/>
          <p:nvPr/>
        </p:nvSpPr>
        <p:spPr>
          <a:xfrm rot="2810103">
            <a:off x="20780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1" name="文本框 37"/>
          <p:cNvSpPr txBox="1"/>
          <p:nvPr/>
        </p:nvSpPr>
        <p:spPr>
          <a:xfrm rot="5220000">
            <a:off x="25130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2" name="文本框 45"/>
          <p:cNvSpPr txBox="1"/>
          <p:nvPr/>
        </p:nvSpPr>
        <p:spPr>
          <a:xfrm rot="2810103">
            <a:off x="30257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3" name="文本框 46"/>
          <p:cNvSpPr txBox="1"/>
          <p:nvPr/>
        </p:nvSpPr>
        <p:spPr>
          <a:xfrm rot="4020000">
            <a:off x="9159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4" name="文本框 47"/>
          <p:cNvSpPr txBox="1"/>
          <p:nvPr/>
        </p:nvSpPr>
        <p:spPr>
          <a:xfrm rot="5220000">
            <a:off x="9175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5" name="文本框 49"/>
          <p:cNvSpPr txBox="1"/>
          <p:nvPr/>
        </p:nvSpPr>
        <p:spPr>
          <a:xfrm rot="4020000">
            <a:off x="26797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6" name="文本框 50"/>
          <p:cNvSpPr txBox="1"/>
          <p:nvPr/>
        </p:nvSpPr>
        <p:spPr>
          <a:xfrm rot="4020000">
            <a:off x="39179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7" name="文本框 51"/>
          <p:cNvSpPr txBox="1"/>
          <p:nvPr/>
        </p:nvSpPr>
        <p:spPr>
          <a:xfrm rot="4020000">
            <a:off x="42878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8" name="文本框 32"/>
          <p:cNvSpPr txBox="1"/>
          <p:nvPr/>
        </p:nvSpPr>
        <p:spPr>
          <a:xfrm rot="-880739">
            <a:off x="7302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59" name="文本框 34"/>
          <p:cNvSpPr txBox="1"/>
          <p:nvPr/>
        </p:nvSpPr>
        <p:spPr>
          <a:xfrm rot="8340000">
            <a:off x="14700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0" name="文本框 36"/>
          <p:cNvSpPr txBox="1"/>
          <p:nvPr/>
        </p:nvSpPr>
        <p:spPr>
          <a:xfrm rot="4020000">
            <a:off x="18859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1" name="文本框 37"/>
          <p:cNvSpPr txBox="1"/>
          <p:nvPr/>
        </p:nvSpPr>
        <p:spPr>
          <a:xfrm rot="5220000">
            <a:off x="18859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2" name="文本框 45"/>
          <p:cNvSpPr txBox="1"/>
          <p:nvPr/>
        </p:nvSpPr>
        <p:spPr>
          <a:xfrm rot="2810103">
            <a:off x="24463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3" name="文本框 46"/>
          <p:cNvSpPr txBox="1"/>
          <p:nvPr/>
        </p:nvSpPr>
        <p:spPr>
          <a:xfrm rot="2810103">
            <a:off x="28162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4" name="文本框 47"/>
          <p:cNvSpPr txBox="1"/>
          <p:nvPr/>
        </p:nvSpPr>
        <p:spPr>
          <a:xfrm rot="4010103">
            <a:off x="25447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5" name="文本框 49"/>
          <p:cNvSpPr txBox="1"/>
          <p:nvPr/>
        </p:nvSpPr>
        <p:spPr>
          <a:xfrm rot="2810103">
            <a:off x="34036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6" name="文本框 50"/>
          <p:cNvSpPr txBox="1"/>
          <p:nvPr/>
        </p:nvSpPr>
        <p:spPr>
          <a:xfrm rot="2810103">
            <a:off x="32908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7" name="文本框 51"/>
          <p:cNvSpPr txBox="1"/>
          <p:nvPr/>
        </p:nvSpPr>
        <p:spPr>
          <a:xfrm rot="2810103">
            <a:off x="36607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8" name="文本框 32"/>
          <p:cNvSpPr txBox="1"/>
          <p:nvPr/>
        </p:nvSpPr>
        <p:spPr>
          <a:xfrm rot="5400000">
            <a:off x="49672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69" name="文本框 34"/>
          <p:cNvSpPr txBox="1"/>
          <p:nvPr/>
        </p:nvSpPr>
        <p:spPr>
          <a:xfrm rot="3159237">
            <a:off x="60356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70" name="文本框 36"/>
          <p:cNvSpPr txBox="1"/>
          <p:nvPr/>
        </p:nvSpPr>
        <p:spPr>
          <a:xfrm rot="-1160763">
            <a:off x="64531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71" name="文本框 37"/>
          <p:cNvSpPr txBox="1"/>
          <p:nvPr/>
        </p:nvSpPr>
        <p:spPr>
          <a:xfrm rot="39237">
            <a:off x="64531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72" name="文本框 45"/>
          <p:cNvSpPr txBox="1"/>
          <p:nvPr/>
        </p:nvSpPr>
        <p:spPr>
          <a:xfrm rot="-1160763">
            <a:off x="70135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73" name="文本框 46"/>
          <p:cNvSpPr txBox="1"/>
          <p:nvPr/>
        </p:nvSpPr>
        <p:spPr>
          <a:xfrm rot="-1160763">
            <a:off x="73834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74" name="文本框 47"/>
          <p:cNvSpPr txBox="1"/>
          <p:nvPr/>
        </p:nvSpPr>
        <p:spPr>
          <a:xfrm rot="39237">
            <a:off x="70707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75" name="文本框 49"/>
          <p:cNvSpPr txBox="1"/>
          <p:nvPr/>
        </p:nvSpPr>
        <p:spPr>
          <a:xfrm rot="-1160763">
            <a:off x="79041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76" name="文本框 50"/>
          <p:cNvSpPr txBox="1"/>
          <p:nvPr/>
        </p:nvSpPr>
        <p:spPr>
          <a:xfrm rot="-1160763">
            <a:off x="78581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77" name="文本框 51"/>
          <p:cNvSpPr txBox="1"/>
          <p:nvPr/>
        </p:nvSpPr>
        <p:spPr>
          <a:xfrm rot="-1160763">
            <a:off x="69961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4678" name="TextBox 5"/>
          <p:cNvSpPr txBox="1"/>
          <p:nvPr/>
        </p:nvSpPr>
        <p:spPr>
          <a:xfrm>
            <a:off x="561975" y="592138"/>
            <a:ext cx="6342063" cy="523875"/>
          </a:xfrm>
          <a:prstGeom prst="rect">
            <a:avLst/>
          </a:prstGeom>
          <a:noFill/>
          <a:ln w="9525">
            <a:noFill/>
          </a:ln>
        </p:spPr>
        <p:txBody>
          <a:bodyPr>
            <a:spAutoFit/>
          </a:bodyPr>
          <a:lstStyle/>
          <a:p>
            <a:pPr eaLnBrk="1" hangingPunct="1">
              <a:buFont typeface="Arial" panose="020B0604020202020204" pitchFamily="34" charset="0"/>
            </a:pPr>
            <a:r>
              <a:rPr lang="en-US" altLang="zh-CN" sz="2800" b="1" dirty="0">
                <a:latin typeface="黑体" panose="02010600030101010101" pitchFamily="49" charset="-122"/>
                <a:ea typeface="黑体" panose="02010600030101010101" pitchFamily="49" charset="-122"/>
              </a:rPr>
              <a:t>1.</a:t>
            </a:r>
            <a:r>
              <a:rPr lang="zh-CN" altLang="en-US" sz="2800" b="1" dirty="0">
                <a:latin typeface="黑体" panose="02010600030101010101" pitchFamily="49" charset="-122"/>
                <a:ea typeface="黑体" panose="02010600030101010101" pitchFamily="49" charset="-122"/>
              </a:rPr>
              <a:t>划分课文层次，概括各部分大意。</a:t>
            </a:r>
          </a:p>
        </p:txBody>
      </p:sp>
      <p:grpSp>
        <p:nvGrpSpPr>
          <p:cNvPr id="30" name="组合 29"/>
          <p:cNvGrpSpPr/>
          <p:nvPr/>
        </p:nvGrpSpPr>
        <p:grpSpPr>
          <a:xfrm>
            <a:off x="590550" y="1376363"/>
            <a:ext cx="7391400" cy="733425"/>
            <a:chOff x="541020" y="1485901"/>
            <a:chExt cx="7391400" cy="733486"/>
          </a:xfrm>
        </p:grpSpPr>
        <p:sp>
          <p:nvSpPr>
            <p:cNvPr id="28" name="波形 27"/>
            <p:cNvSpPr/>
            <p:nvPr/>
          </p:nvSpPr>
          <p:spPr>
            <a:xfrm>
              <a:off x="541020" y="1485901"/>
              <a:ext cx="7391400" cy="733486"/>
            </a:xfrm>
            <a:prstGeom prst="wave">
              <a:avLst/>
            </a:prstGeom>
            <a:solidFill>
              <a:schemeClr val="accent6">
                <a:lumMod val="40000"/>
                <a:lumOff val="60000"/>
              </a:schemeClr>
            </a:solidFill>
            <a:ln>
              <a:noFill/>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90" name="Rectangle 4"/>
            <p:cNvSpPr/>
            <p:nvPr/>
          </p:nvSpPr>
          <p:spPr>
            <a:xfrm>
              <a:off x="593725" y="1552807"/>
              <a:ext cx="6317221" cy="609449"/>
            </a:xfrm>
            <a:prstGeom prst="rect">
              <a:avLst/>
            </a:prstGeom>
            <a:noFill/>
            <a:ln w="9525">
              <a:noFill/>
            </a:ln>
          </p:spPr>
          <p:txBody>
            <a:bodyPr>
              <a:spAutoFit/>
            </a:bodyPr>
            <a:lstStyle/>
            <a:p>
              <a:pPr eaLnBrk="1" hangingPunct="1">
                <a:lnSpc>
                  <a:spcPct val="120000"/>
                </a:lnSpc>
                <a:spcBef>
                  <a:spcPts val="1200"/>
                </a:spcBef>
              </a:pPr>
              <a:r>
                <a:rPr lang="zh-CN" altLang="en-US" sz="2800" b="1" dirty="0">
                  <a:solidFill>
                    <a:srgbClr val="FF0000"/>
                  </a:solidFill>
                  <a:latin typeface="黑体" panose="02010600030101010101" pitchFamily="49" charset="-122"/>
                  <a:ea typeface="黑体" panose="02010600030101010101" pitchFamily="49" charset="-122"/>
                </a:rPr>
                <a:t>一（</a:t>
              </a:r>
              <a:r>
                <a:rPr lang="en-US" altLang="zh-CN" sz="2800" b="1" dirty="0">
                  <a:solidFill>
                    <a:srgbClr val="FF0000"/>
                  </a:solidFill>
                  <a:latin typeface="黑体" panose="02010600030101010101" pitchFamily="49" charset="-122"/>
                  <a:ea typeface="黑体" panose="02010600030101010101" pitchFamily="49" charset="-122"/>
                </a:rPr>
                <a:t>1—3</a:t>
              </a:r>
              <a:r>
                <a:rPr lang="zh-CN" altLang="en-US" sz="2800" b="1" dirty="0">
                  <a:solidFill>
                    <a:srgbClr val="FF0000"/>
                  </a:solidFill>
                  <a:latin typeface="黑体" panose="02010600030101010101" pitchFamily="49" charset="-122"/>
                  <a:ea typeface="黑体" panose="02010600030101010101" pitchFamily="49" charset="-122"/>
                </a:rPr>
                <a:t>）</a:t>
              </a:r>
              <a:r>
                <a:rPr lang="zh-CN" altLang="en-US" sz="2800" b="1" dirty="0">
                  <a:solidFill>
                    <a:srgbClr val="3333FF"/>
                  </a:solidFill>
                  <a:latin typeface="黑体" panose="02010600030101010101" pitchFamily="49" charset="-122"/>
                  <a:ea typeface="黑体" panose="02010600030101010101" pitchFamily="49" charset="-122"/>
                </a:rPr>
                <a:t>写园子里的昆虫和树。</a:t>
              </a:r>
            </a:p>
          </p:txBody>
        </p:sp>
      </p:grpSp>
      <p:grpSp>
        <p:nvGrpSpPr>
          <p:cNvPr id="31" name="组合 30"/>
          <p:cNvGrpSpPr/>
          <p:nvPr/>
        </p:nvGrpSpPr>
        <p:grpSpPr>
          <a:xfrm>
            <a:off x="590550" y="2165350"/>
            <a:ext cx="7912100" cy="733425"/>
            <a:chOff x="541020" y="1485901"/>
            <a:chExt cx="7909718" cy="733486"/>
          </a:xfrm>
        </p:grpSpPr>
        <p:sp>
          <p:nvSpPr>
            <p:cNvPr id="32" name="波形 31"/>
            <p:cNvSpPr/>
            <p:nvPr/>
          </p:nvSpPr>
          <p:spPr>
            <a:xfrm>
              <a:off x="541020" y="1485901"/>
              <a:ext cx="7811323" cy="733486"/>
            </a:xfrm>
            <a:prstGeom prst="wave">
              <a:avLst/>
            </a:prstGeom>
            <a:solidFill>
              <a:schemeClr val="accent5">
                <a:lumMod val="40000"/>
                <a:lumOff val="60000"/>
              </a:schemeClr>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88" name="Rectangle 4"/>
            <p:cNvSpPr/>
            <p:nvPr/>
          </p:nvSpPr>
          <p:spPr>
            <a:xfrm>
              <a:off x="593724" y="1552807"/>
              <a:ext cx="7857014" cy="609449"/>
            </a:xfrm>
            <a:prstGeom prst="rect">
              <a:avLst/>
            </a:prstGeom>
            <a:noFill/>
            <a:ln w="9525">
              <a:noFill/>
            </a:ln>
          </p:spPr>
          <p:txBody>
            <a:bodyPr>
              <a:spAutoFit/>
            </a:bodyPr>
            <a:lstStyle/>
            <a:p>
              <a:pPr eaLnBrk="1" hangingPunct="1">
                <a:lnSpc>
                  <a:spcPct val="120000"/>
                </a:lnSpc>
                <a:spcBef>
                  <a:spcPts val="1200"/>
                </a:spcBef>
              </a:pPr>
              <a:r>
                <a:rPr lang="zh-CN" altLang="en-US" sz="2800" b="1" dirty="0">
                  <a:solidFill>
                    <a:srgbClr val="FF0000"/>
                  </a:solidFill>
                  <a:latin typeface="黑体" panose="02010600030101010101" pitchFamily="49" charset="-122"/>
                  <a:ea typeface="黑体" panose="02010600030101010101" pitchFamily="49" charset="-122"/>
                </a:rPr>
                <a:t>二（</a:t>
              </a:r>
              <a:r>
                <a:rPr lang="en-US" altLang="zh-CN" sz="2800" b="1" dirty="0">
                  <a:solidFill>
                    <a:srgbClr val="FF0000"/>
                  </a:solidFill>
                  <a:latin typeface="黑体" panose="02010600030101010101" pitchFamily="49" charset="-122"/>
                  <a:ea typeface="黑体" panose="02010600030101010101" pitchFamily="49" charset="-122"/>
                </a:rPr>
                <a:t>4—15</a:t>
              </a:r>
              <a:r>
                <a:rPr lang="zh-CN" altLang="en-US" sz="2800" b="1" dirty="0">
                  <a:solidFill>
                    <a:srgbClr val="FF0000"/>
                  </a:solidFill>
                  <a:latin typeface="黑体" panose="02010600030101010101" pitchFamily="49" charset="-122"/>
                  <a:ea typeface="黑体" panose="02010600030101010101" pitchFamily="49" charset="-122"/>
                </a:rPr>
                <a:t>）</a:t>
              </a:r>
              <a:r>
                <a:rPr lang="zh-CN" altLang="en-US" sz="2800" b="1" dirty="0">
                  <a:solidFill>
                    <a:srgbClr val="3333FF"/>
                  </a:solidFill>
                  <a:latin typeface="黑体" panose="02010600030101010101" pitchFamily="49" charset="-122"/>
                  <a:ea typeface="黑体" panose="02010600030101010101" pitchFamily="49" charset="-122"/>
                </a:rPr>
                <a:t>写“我”跟着祖父在园子中的活动。</a:t>
              </a:r>
            </a:p>
          </p:txBody>
        </p:sp>
      </p:grpSp>
      <p:grpSp>
        <p:nvGrpSpPr>
          <p:cNvPr id="34" name="组合 33"/>
          <p:cNvGrpSpPr/>
          <p:nvPr/>
        </p:nvGrpSpPr>
        <p:grpSpPr>
          <a:xfrm>
            <a:off x="595313" y="2954338"/>
            <a:ext cx="8194675" cy="733425"/>
            <a:chOff x="541019" y="1485901"/>
            <a:chExt cx="8194340" cy="733486"/>
          </a:xfrm>
        </p:grpSpPr>
        <p:sp>
          <p:nvSpPr>
            <p:cNvPr id="35" name="波形 34"/>
            <p:cNvSpPr/>
            <p:nvPr/>
          </p:nvSpPr>
          <p:spPr>
            <a:xfrm>
              <a:off x="541019" y="1485901"/>
              <a:ext cx="8054646" cy="733486"/>
            </a:xfrm>
            <a:prstGeom prst="wave">
              <a:avLst/>
            </a:prstGeom>
            <a:solidFill>
              <a:schemeClr val="accent4">
                <a:lumMod val="40000"/>
                <a:lumOff val="60000"/>
              </a:schemeClr>
            </a:solidFill>
            <a:ln>
              <a:noFill/>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86" name="Rectangle 4"/>
            <p:cNvSpPr/>
            <p:nvPr/>
          </p:nvSpPr>
          <p:spPr>
            <a:xfrm>
              <a:off x="592136" y="1552807"/>
              <a:ext cx="8143223" cy="609449"/>
            </a:xfrm>
            <a:prstGeom prst="rect">
              <a:avLst/>
            </a:prstGeom>
            <a:noFill/>
            <a:ln w="9525">
              <a:noFill/>
            </a:ln>
          </p:spPr>
          <p:txBody>
            <a:bodyPr>
              <a:spAutoFit/>
            </a:bodyPr>
            <a:lstStyle/>
            <a:p>
              <a:pPr eaLnBrk="1" hangingPunct="1">
                <a:lnSpc>
                  <a:spcPct val="120000"/>
                </a:lnSpc>
                <a:spcBef>
                  <a:spcPts val="1200"/>
                </a:spcBef>
              </a:pPr>
              <a:r>
                <a:rPr lang="zh-CN" altLang="en-US" sz="2800" b="1" dirty="0">
                  <a:solidFill>
                    <a:srgbClr val="FF0000"/>
                  </a:solidFill>
                  <a:latin typeface="黑体" panose="02010600030101010101" pitchFamily="49" charset="-122"/>
                  <a:ea typeface="黑体" panose="02010600030101010101" pitchFamily="49" charset="-122"/>
                </a:rPr>
                <a:t>三（</a:t>
              </a:r>
              <a:r>
                <a:rPr lang="en-US" altLang="zh-CN" sz="2800" b="1" dirty="0">
                  <a:solidFill>
                    <a:srgbClr val="FF0000"/>
                  </a:solidFill>
                  <a:latin typeface="黑体" panose="02010600030101010101" pitchFamily="49" charset="-122"/>
                  <a:ea typeface="黑体" panose="02010600030101010101" pitchFamily="49" charset="-122"/>
                </a:rPr>
                <a:t>16</a:t>
              </a:r>
              <a:r>
                <a:rPr lang="zh-CN" altLang="en-US" sz="2800" b="1" dirty="0">
                  <a:solidFill>
                    <a:srgbClr val="FF0000"/>
                  </a:solidFill>
                  <a:latin typeface="黑体" panose="02010600030101010101" pitchFamily="49" charset="-122"/>
                  <a:ea typeface="黑体" panose="02010600030101010101" pitchFamily="49" charset="-122"/>
                </a:rPr>
                <a:t>、</a:t>
              </a:r>
              <a:r>
                <a:rPr lang="en-US" altLang="zh-CN" sz="2800" b="1" dirty="0">
                  <a:solidFill>
                    <a:srgbClr val="FF0000"/>
                  </a:solidFill>
                  <a:latin typeface="黑体" panose="02010600030101010101" pitchFamily="49" charset="-122"/>
                  <a:ea typeface="黑体" panose="02010600030101010101" pitchFamily="49" charset="-122"/>
                </a:rPr>
                <a:t>17</a:t>
              </a:r>
              <a:r>
                <a:rPr lang="zh-CN" altLang="en-US" sz="2800" b="1" dirty="0">
                  <a:solidFill>
                    <a:srgbClr val="FF0000"/>
                  </a:solidFill>
                  <a:latin typeface="黑体" panose="02010600030101010101" pitchFamily="49" charset="-122"/>
                  <a:ea typeface="黑体" panose="02010600030101010101" pitchFamily="49" charset="-122"/>
                </a:rPr>
                <a:t>）</a:t>
              </a:r>
              <a:r>
                <a:rPr lang="zh-CN" altLang="en-US" sz="2800" b="1" dirty="0">
                  <a:solidFill>
                    <a:srgbClr val="3333FF"/>
                  </a:solidFill>
                  <a:latin typeface="黑体" panose="02010600030101010101" pitchFamily="49" charset="-122"/>
                  <a:ea typeface="黑体" panose="02010600030101010101" pitchFamily="49" charset="-122"/>
                </a:rPr>
                <a:t>写园中的一切都活了，都是自由的。</a:t>
              </a:r>
            </a:p>
          </p:txBody>
        </p:sp>
      </p:grpSp>
      <p:grpSp>
        <p:nvGrpSpPr>
          <p:cNvPr id="37" name="组合 36"/>
          <p:cNvGrpSpPr/>
          <p:nvPr/>
        </p:nvGrpSpPr>
        <p:grpSpPr>
          <a:xfrm>
            <a:off x="590550" y="3743325"/>
            <a:ext cx="8081963" cy="733425"/>
            <a:chOff x="541019" y="1485901"/>
            <a:chExt cx="8081328" cy="733486"/>
          </a:xfrm>
        </p:grpSpPr>
        <p:sp>
          <p:nvSpPr>
            <p:cNvPr id="38" name="波形 37"/>
            <p:cNvSpPr/>
            <p:nvPr/>
          </p:nvSpPr>
          <p:spPr>
            <a:xfrm>
              <a:off x="541019" y="1485901"/>
              <a:ext cx="8054342" cy="733486"/>
            </a:xfrm>
            <a:prstGeom prst="wave">
              <a:avLst/>
            </a:prstGeom>
            <a:solidFill>
              <a:schemeClr val="accent3">
                <a:lumMod val="40000"/>
                <a:lumOff val="60000"/>
              </a:schemeClr>
            </a:solid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84" name="Rectangle 4"/>
            <p:cNvSpPr/>
            <p:nvPr/>
          </p:nvSpPr>
          <p:spPr>
            <a:xfrm>
              <a:off x="620077" y="1574696"/>
              <a:ext cx="8002270" cy="540770"/>
            </a:xfrm>
            <a:prstGeom prst="rect">
              <a:avLst/>
            </a:prstGeom>
            <a:noFill/>
            <a:ln w="9525">
              <a:noFill/>
            </a:ln>
          </p:spPr>
          <p:txBody>
            <a:bodyPr>
              <a:spAutoFit/>
            </a:bodyPr>
            <a:lstStyle/>
            <a:p>
              <a:pPr eaLnBrk="1" hangingPunct="1">
                <a:lnSpc>
                  <a:spcPct val="120000"/>
                </a:lnSpc>
                <a:spcBef>
                  <a:spcPts val="1200"/>
                </a:spcBef>
              </a:pPr>
              <a:r>
                <a:rPr lang="zh-CN" altLang="en-US" sz="2800" b="1" dirty="0">
                  <a:solidFill>
                    <a:srgbClr val="FF0000"/>
                  </a:solidFill>
                  <a:latin typeface="黑体" panose="02010600030101010101" pitchFamily="49" charset="-122"/>
                  <a:ea typeface="黑体" panose="02010600030101010101" pitchFamily="49" charset="-122"/>
                </a:rPr>
                <a:t>四（</a:t>
              </a:r>
              <a:r>
                <a:rPr lang="en-US" altLang="zh-CN" sz="2800" b="1" dirty="0">
                  <a:solidFill>
                    <a:srgbClr val="FF0000"/>
                  </a:solidFill>
                  <a:latin typeface="黑体" panose="02010600030101010101" pitchFamily="49" charset="-122"/>
                  <a:ea typeface="黑体" panose="02010600030101010101" pitchFamily="49" charset="-122"/>
                </a:rPr>
                <a:t>18—20</a:t>
              </a:r>
              <a:r>
                <a:rPr lang="zh-CN" altLang="en-US" sz="2800" b="1" dirty="0">
                  <a:solidFill>
                    <a:srgbClr val="FF0000"/>
                  </a:solidFill>
                  <a:latin typeface="黑体" panose="02010600030101010101" pitchFamily="49" charset="-122"/>
                  <a:ea typeface="黑体" panose="02010600030101010101" pitchFamily="49" charset="-122"/>
                </a:rPr>
                <a:t>）</a:t>
              </a:r>
              <a:r>
                <a:rPr lang="zh-CN" altLang="en-US" sz="2800" b="1" dirty="0">
                  <a:solidFill>
                    <a:srgbClr val="3333FF"/>
                  </a:solidFill>
                  <a:latin typeface="黑体" panose="02010600030101010101" pitchFamily="49" charset="-122"/>
                  <a:ea typeface="黑体" panose="02010600030101010101" pitchFamily="49" charset="-122"/>
                </a:rPr>
                <a:t>写“我”在园子里快乐地入梦。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26626" name="TextBox 5"/>
          <p:cNvSpPr txBox="1"/>
          <p:nvPr/>
        </p:nvSpPr>
        <p:spPr>
          <a:xfrm>
            <a:off x="250825" y="339725"/>
            <a:ext cx="7464425" cy="522288"/>
          </a:xfrm>
          <a:prstGeom prst="rect">
            <a:avLst/>
          </a:prstGeom>
          <a:noFill/>
          <a:ln w="9525">
            <a:noFill/>
          </a:ln>
        </p:spPr>
        <p:txBody>
          <a:bodyPr>
            <a:spAutoFit/>
          </a:bodyPr>
          <a:lstStyle/>
          <a:p>
            <a:pPr eaLnBrk="1" hangingPunct="1">
              <a:buFont typeface="Arial" panose="020B0604020202020204" pitchFamily="34" charset="0"/>
            </a:pPr>
            <a:r>
              <a:rPr lang="en-US" altLang="zh-CN" sz="2800" b="1" dirty="0">
                <a:latin typeface="黑体" panose="02010600030101010101" pitchFamily="49" charset="-122"/>
                <a:ea typeface="黑体" panose="02010600030101010101" pitchFamily="49" charset="-122"/>
              </a:rPr>
              <a:t>2.</a:t>
            </a:r>
            <a:r>
              <a:rPr lang="zh-CN" altLang="en-US" sz="2800" b="1" dirty="0">
                <a:latin typeface="黑体" panose="02010600030101010101" pitchFamily="49" charset="-122"/>
                <a:ea typeface="黑体" panose="02010600030101010101" pitchFamily="49" charset="-122"/>
              </a:rPr>
              <a:t>“我”在园子里做了哪些事？</a:t>
            </a:r>
          </a:p>
        </p:txBody>
      </p:sp>
      <p:sp>
        <p:nvSpPr>
          <p:cNvPr id="4" name="Rectangle 4"/>
          <p:cNvSpPr/>
          <p:nvPr/>
        </p:nvSpPr>
        <p:spPr>
          <a:xfrm>
            <a:off x="862013" y="974725"/>
            <a:ext cx="7886700" cy="3640138"/>
          </a:xfrm>
          <a:prstGeom prst="rect">
            <a:avLst/>
          </a:prstGeom>
          <a:noFill/>
          <a:ln w="9525">
            <a:noFill/>
          </a:ln>
        </p:spPr>
        <p:txBody>
          <a:bodyPr>
            <a:spAutoFit/>
          </a:bodyPr>
          <a:lstStyle/>
          <a:p>
            <a:pPr eaLnBrk="1" hangingPunct="1">
              <a:lnSpc>
                <a:spcPct val="110000"/>
              </a:lnSpc>
              <a:spcBef>
                <a:spcPts val="600"/>
              </a:spcBef>
            </a:pPr>
            <a:r>
              <a:rPr lang="zh-CN" altLang="en-US" sz="2800" b="1" dirty="0">
                <a:latin typeface="楷体" pitchFamily="49" charset="-122"/>
                <a:ea typeface="楷体" pitchFamily="49" charset="-122"/>
              </a:rPr>
              <a:t>    祖父戴一顶大草帽，我戴一顶小草帽；祖父栽花，我就</a:t>
            </a:r>
            <a:r>
              <a:rPr lang="zh-CN" altLang="en-US" sz="2800" b="1" dirty="0">
                <a:solidFill>
                  <a:srgbClr val="FF00FF"/>
                </a:solidFill>
                <a:latin typeface="楷体" pitchFamily="49" charset="-122"/>
                <a:ea typeface="楷体" pitchFamily="49" charset="-122"/>
              </a:rPr>
              <a:t>栽花</a:t>
            </a:r>
            <a:r>
              <a:rPr lang="zh-CN" altLang="en-US" sz="2800" b="1" dirty="0">
                <a:latin typeface="楷体" pitchFamily="49" charset="-122"/>
                <a:ea typeface="楷体" pitchFamily="49" charset="-122"/>
              </a:rPr>
              <a:t>；祖父拔草，我就</a:t>
            </a:r>
            <a:r>
              <a:rPr lang="zh-CN" altLang="en-US" sz="2800" b="1" dirty="0">
                <a:solidFill>
                  <a:srgbClr val="FF00FF"/>
                </a:solidFill>
                <a:latin typeface="楷体" pitchFamily="49" charset="-122"/>
                <a:ea typeface="楷体" pitchFamily="49" charset="-122"/>
              </a:rPr>
              <a:t>拔草</a:t>
            </a:r>
            <a:r>
              <a:rPr lang="zh-CN" altLang="en-US" sz="2800" b="1" dirty="0">
                <a:latin typeface="楷体" pitchFamily="49" charset="-122"/>
                <a:ea typeface="楷体" pitchFamily="49" charset="-122"/>
              </a:rPr>
              <a:t>。</a:t>
            </a:r>
            <a:endParaRPr lang="en-US" altLang="zh-CN" sz="2800" b="1" dirty="0">
              <a:latin typeface="楷体" pitchFamily="49" charset="-122"/>
              <a:ea typeface="楷体" pitchFamily="49" charset="-122"/>
            </a:endParaRPr>
          </a:p>
          <a:p>
            <a:pPr eaLnBrk="1" hangingPunct="1">
              <a:lnSpc>
                <a:spcPct val="110000"/>
              </a:lnSpc>
              <a:spcBef>
                <a:spcPts val="600"/>
              </a:spcBef>
            </a:pPr>
            <a:r>
              <a:rPr lang="en-US" altLang="zh-CN" sz="2800" b="1" dirty="0">
                <a:latin typeface="楷体" pitchFamily="49" charset="-122"/>
                <a:ea typeface="楷体" pitchFamily="49" charset="-122"/>
              </a:rPr>
              <a:t>    </a:t>
            </a:r>
            <a:r>
              <a:rPr lang="zh-CN" altLang="en-US" sz="2800" b="1" dirty="0">
                <a:latin typeface="楷体" pitchFamily="49" charset="-122"/>
                <a:ea typeface="楷体" pitchFamily="49" charset="-122"/>
              </a:rPr>
              <a:t>祖父</a:t>
            </a:r>
            <a:r>
              <a:rPr lang="zh-CN" altLang="en-US" sz="2800" b="1" dirty="0">
                <a:solidFill>
                  <a:srgbClr val="FF00FF"/>
                </a:solidFill>
                <a:latin typeface="楷体" pitchFamily="49" charset="-122"/>
                <a:ea typeface="楷体" pitchFamily="49" charset="-122"/>
              </a:rPr>
              <a:t>种小白菜</a:t>
            </a:r>
            <a:r>
              <a:rPr lang="zh-CN" altLang="en-US" sz="2800" b="1" dirty="0">
                <a:latin typeface="楷体" pitchFamily="49" charset="-122"/>
                <a:ea typeface="楷体" pitchFamily="49" charset="-122"/>
              </a:rPr>
              <a:t>的时候，我就在后边，用脚把那下了种的土窝一个一个地溜平。其实，不过是东一脚西一脚地瞎闹。</a:t>
            </a:r>
            <a:endParaRPr lang="en-US" altLang="zh-CN" sz="2800" b="1" dirty="0">
              <a:latin typeface="楷体" pitchFamily="49" charset="-122"/>
              <a:ea typeface="楷体" pitchFamily="49" charset="-122"/>
            </a:endParaRPr>
          </a:p>
          <a:p>
            <a:pPr eaLnBrk="1" hangingPunct="1">
              <a:lnSpc>
                <a:spcPct val="110000"/>
              </a:lnSpc>
              <a:spcBef>
                <a:spcPts val="600"/>
              </a:spcBef>
            </a:pPr>
            <a:r>
              <a:rPr lang="en-US" altLang="zh-CN" sz="2800" b="1" dirty="0">
                <a:latin typeface="楷体" pitchFamily="49" charset="-122"/>
                <a:ea typeface="楷体" pitchFamily="49" charset="-122"/>
              </a:rPr>
              <a:t>    </a:t>
            </a:r>
            <a:r>
              <a:rPr lang="zh-CN" altLang="en-US" sz="2800" b="1" dirty="0">
                <a:latin typeface="楷体" pitchFamily="49" charset="-122"/>
                <a:ea typeface="楷体" pitchFamily="49" charset="-122"/>
              </a:rPr>
              <a:t>祖父</a:t>
            </a:r>
            <a:r>
              <a:rPr lang="zh-CN" altLang="en-US" sz="2800" b="1" dirty="0">
                <a:solidFill>
                  <a:srgbClr val="FF00FF"/>
                </a:solidFill>
                <a:latin typeface="楷体" pitchFamily="49" charset="-122"/>
                <a:ea typeface="楷体" pitchFamily="49" charset="-122"/>
              </a:rPr>
              <a:t>铲地</a:t>
            </a:r>
            <a:r>
              <a:rPr lang="zh-CN" altLang="en-US" sz="2800" b="1" dirty="0">
                <a:latin typeface="楷体" pitchFamily="49" charset="-122"/>
                <a:ea typeface="楷体" pitchFamily="49" charset="-122"/>
              </a:rPr>
              <a:t>，我也铲地。</a:t>
            </a:r>
            <a:endParaRPr lang="en-US" altLang="zh-CN" sz="2800" b="1" dirty="0">
              <a:latin typeface="楷体" pitchFamily="49" charset="-122"/>
              <a:ea typeface="楷体" pitchFamily="49" charset="-122"/>
            </a:endParaRPr>
          </a:p>
          <a:p>
            <a:pPr eaLnBrk="1" hangingPunct="1">
              <a:lnSpc>
                <a:spcPct val="110000"/>
              </a:lnSpc>
              <a:spcBef>
                <a:spcPts val="600"/>
              </a:spcBef>
            </a:pPr>
            <a:r>
              <a:rPr lang="en-US" altLang="zh-CN" sz="2800" b="1" dirty="0">
                <a:latin typeface="楷体" pitchFamily="49" charset="-122"/>
                <a:ea typeface="楷体" pitchFamily="49" charset="-122"/>
              </a:rPr>
              <a:t>    </a:t>
            </a:r>
            <a:r>
              <a:rPr lang="zh-CN" altLang="en-US" sz="2800" b="1" dirty="0">
                <a:latin typeface="楷体" pitchFamily="49" charset="-122"/>
                <a:ea typeface="楷体" pitchFamily="49" charset="-122"/>
              </a:rPr>
              <a:t>祖父</a:t>
            </a:r>
            <a:r>
              <a:rPr lang="zh-CN" altLang="en-US" sz="2800" b="1" dirty="0">
                <a:solidFill>
                  <a:srgbClr val="FF00FF"/>
                </a:solidFill>
                <a:latin typeface="楷体" pitchFamily="49" charset="-122"/>
                <a:ea typeface="楷体" pitchFamily="49" charset="-122"/>
              </a:rPr>
              <a:t>浇菜</a:t>
            </a:r>
            <a:r>
              <a:rPr lang="zh-CN" altLang="en-US" sz="2800" b="1" dirty="0">
                <a:latin typeface="楷体" pitchFamily="49" charset="-122"/>
                <a:ea typeface="楷体" pitchFamily="49" charset="-122"/>
              </a:rPr>
              <a:t>，我也过来浇。</a:t>
            </a:r>
            <a:endParaRPr lang="en-US" altLang="zh-CN" sz="2800" b="1" dirty="0">
              <a:latin typeface="楷体" pitchFamily="49" charset="-122"/>
              <a:ea typeface="楷体" pitchFamily="49" charset="-122"/>
            </a:endParaRPr>
          </a:p>
        </p:txBody>
      </p:sp>
      <p:pic>
        <p:nvPicPr>
          <p:cNvPr id="6" name="图片 5"/>
          <p:cNvPicPr>
            <a:picLocks noChangeAspect="1"/>
          </p:cNvPicPr>
          <p:nvPr/>
        </p:nvPicPr>
        <p:blipFill rotWithShape="1">
          <a:blip r:embed="rId3" cstate="print"/>
          <a:srcRect t="4822"/>
          <a:stretch>
            <a:fillRect/>
          </a:stretch>
        </p:blipFill>
        <p:spPr>
          <a:xfrm>
            <a:off x="5812656" y="3002658"/>
            <a:ext cx="2596857" cy="1654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vertical)">
                                      <p:cBhvr>
                                        <p:cTn id="22" dur="500"/>
                                        <p:tgtEl>
                                          <p:spTgt spid="4">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28674" name="TextBox 5"/>
          <p:cNvSpPr txBox="1"/>
          <p:nvPr/>
        </p:nvSpPr>
        <p:spPr>
          <a:xfrm>
            <a:off x="539750" y="339725"/>
            <a:ext cx="7464425" cy="522288"/>
          </a:xfrm>
          <a:prstGeom prst="rect">
            <a:avLst/>
          </a:prstGeom>
          <a:noFill/>
          <a:ln w="9525">
            <a:noFill/>
          </a:ln>
        </p:spPr>
        <p:txBody>
          <a:bodyPr>
            <a:spAutoFit/>
          </a:bodyPr>
          <a:lstStyle/>
          <a:p>
            <a:pPr eaLnBrk="1" hangingPunct="1">
              <a:buFont typeface="Arial" panose="020B0604020202020204" pitchFamily="34" charset="0"/>
            </a:pPr>
            <a:r>
              <a:rPr lang="en-US" altLang="zh-CN" sz="2800" b="1" dirty="0">
                <a:latin typeface="黑体" panose="02010600030101010101" pitchFamily="49" charset="-122"/>
                <a:ea typeface="黑体" panose="02010600030101010101" pitchFamily="49" charset="-122"/>
              </a:rPr>
              <a:t>3.</a:t>
            </a:r>
            <a:r>
              <a:rPr lang="zh-CN" altLang="en-US" sz="2800" b="1" dirty="0">
                <a:latin typeface="黑体" panose="02010600030101010101" pitchFamily="49" charset="-122"/>
                <a:ea typeface="黑体" panose="02010600030101010101" pitchFamily="49" charset="-122"/>
              </a:rPr>
              <a:t>哪些地方感受到了“我”的自由？</a:t>
            </a:r>
          </a:p>
        </p:txBody>
      </p:sp>
      <p:sp>
        <p:nvSpPr>
          <p:cNvPr id="3" name="Rectangle 4"/>
          <p:cNvSpPr/>
          <p:nvPr/>
        </p:nvSpPr>
        <p:spPr>
          <a:xfrm>
            <a:off x="887413" y="911225"/>
            <a:ext cx="7932737" cy="2236788"/>
          </a:xfrm>
          <a:prstGeom prst="rect">
            <a:avLst/>
          </a:prstGeom>
          <a:noFill/>
          <a:ln w="9525">
            <a:noFill/>
          </a:ln>
        </p:spPr>
        <p:txBody>
          <a:bodyPr>
            <a:spAutoFit/>
          </a:bodyPr>
          <a:lstStyle/>
          <a:p>
            <a:pPr eaLnBrk="1" hangingPunct="1">
              <a:lnSpc>
                <a:spcPct val="120000"/>
              </a:lnSpc>
              <a:spcBef>
                <a:spcPts val="600"/>
              </a:spcBef>
            </a:pPr>
            <a:r>
              <a:rPr lang="zh-CN" altLang="en-US" sz="2800" b="1" dirty="0">
                <a:latin typeface="楷体" pitchFamily="49" charset="-122"/>
                <a:ea typeface="楷体" pitchFamily="49" charset="-122"/>
              </a:rPr>
              <a:t>    有时不但没有盖上菜种，反而把它</a:t>
            </a:r>
            <a:r>
              <a:rPr lang="zh-CN" altLang="en-US" sz="2800" b="1" dirty="0">
                <a:solidFill>
                  <a:srgbClr val="FF00FF"/>
                </a:solidFill>
                <a:latin typeface="楷体" pitchFamily="49" charset="-122"/>
                <a:ea typeface="楷体" pitchFamily="49" charset="-122"/>
              </a:rPr>
              <a:t>踢飞</a:t>
            </a:r>
            <a:r>
              <a:rPr lang="zh-CN" altLang="en-US" sz="2800" b="1" dirty="0">
                <a:latin typeface="楷体" pitchFamily="49" charset="-122"/>
                <a:ea typeface="楷体" pitchFamily="49" charset="-122"/>
              </a:rPr>
              <a:t>了。</a:t>
            </a:r>
            <a:endParaRPr lang="en-US" altLang="zh-CN" sz="2800" b="1" dirty="0">
              <a:latin typeface="楷体" pitchFamily="49" charset="-122"/>
              <a:ea typeface="楷体" pitchFamily="49" charset="-122"/>
            </a:endParaRPr>
          </a:p>
          <a:p>
            <a:pPr eaLnBrk="1" hangingPunct="1">
              <a:lnSpc>
                <a:spcPct val="120000"/>
              </a:lnSpc>
              <a:spcBef>
                <a:spcPts val="600"/>
              </a:spcBef>
            </a:pPr>
            <a:r>
              <a:rPr lang="zh-CN" altLang="en-US" sz="2800" b="1" dirty="0">
                <a:latin typeface="楷体" pitchFamily="49" charset="-122"/>
                <a:ea typeface="楷体" pitchFamily="49" charset="-122"/>
              </a:rPr>
              <a:t>    其实哪里是铲，不过是伏在地上，用锄头乱钩一阵。我认不得哪个是苗，哪个是草，往往</a:t>
            </a:r>
            <a:r>
              <a:rPr lang="zh-CN" altLang="en-US" sz="2800" b="1" dirty="0">
                <a:solidFill>
                  <a:srgbClr val="FF00FF"/>
                </a:solidFill>
                <a:latin typeface="楷体" pitchFamily="49" charset="-122"/>
                <a:ea typeface="楷体" pitchFamily="49" charset="-122"/>
              </a:rPr>
              <a:t>把谷穗当做野草割掉，把狗尾草当做谷穗留着</a:t>
            </a:r>
            <a:r>
              <a:rPr lang="zh-CN" altLang="en-US" sz="2800" b="1" dirty="0">
                <a:latin typeface="楷体" pitchFamily="49" charset="-122"/>
                <a:ea typeface="楷体" pitchFamily="49" charset="-122"/>
              </a:rPr>
              <a:t>。</a:t>
            </a:r>
          </a:p>
        </p:txBody>
      </p:sp>
      <p:pic>
        <p:nvPicPr>
          <p:cNvPr id="14341" name="Picture 5" descr="http://img.pconline.com.cn/images/upload/upc/tx/photoblog/1102/14/c0/6738599_6738599_1297638730015_mthumb.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804" t="13820"/>
          <a:stretch>
            <a:fillRect/>
          </a:stretch>
        </p:blipFill>
        <p:spPr bwMode="auto">
          <a:xfrm>
            <a:off x="971600" y="3075805"/>
            <a:ext cx="2413309" cy="1867572"/>
          </a:xfrm>
          <a:prstGeom prst="teardrop">
            <a:avLst>
              <a:gd name="adj" fmla="val 98852"/>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4343" name="Picture 7" descr="http://bbs.jcbctv.com/data/attachment/forum/201607/28/070217g7c77brlafdq5eg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703"/>
          <a:stretch>
            <a:fillRect/>
          </a:stretch>
        </p:blipFill>
        <p:spPr bwMode="auto">
          <a:xfrm>
            <a:off x="4427984" y="3147814"/>
            <a:ext cx="2736304" cy="170179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fade">
                                      <p:cBhvr>
                                        <p:cTn id="16" dur="1000"/>
                                        <p:tgtEl>
                                          <p:spTgt spid="14341"/>
                                        </p:tgtEl>
                                      </p:cBhvr>
                                    </p:animEffect>
                                    <p:anim calcmode="lin" valueType="num">
                                      <p:cBhvr>
                                        <p:cTn id="17" dur="1000" fill="hold"/>
                                        <p:tgtEl>
                                          <p:spTgt spid="14341"/>
                                        </p:tgtEl>
                                        <p:attrNameLst>
                                          <p:attrName>ppt_x</p:attrName>
                                        </p:attrNameLst>
                                      </p:cBhvr>
                                      <p:tavLst>
                                        <p:tav tm="0">
                                          <p:val>
                                            <p:strVal val="#ppt_x"/>
                                          </p:val>
                                        </p:tav>
                                        <p:tav tm="100000">
                                          <p:val>
                                            <p:strVal val="#ppt_x"/>
                                          </p:val>
                                        </p:tav>
                                      </p:tavLst>
                                    </p:anim>
                                    <p:anim calcmode="lin" valueType="num">
                                      <p:cBhvr>
                                        <p:cTn id="18" dur="1000" fill="hold"/>
                                        <p:tgtEl>
                                          <p:spTgt spid="1434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fade">
                                      <p:cBhvr>
                                        <p:cTn id="22" dur="1000"/>
                                        <p:tgtEl>
                                          <p:spTgt spid="14343"/>
                                        </p:tgtEl>
                                      </p:cBhvr>
                                    </p:animEffect>
                                    <p:anim calcmode="lin" valueType="num">
                                      <p:cBhvr>
                                        <p:cTn id="23" dur="1000" fill="hold"/>
                                        <p:tgtEl>
                                          <p:spTgt spid="14343"/>
                                        </p:tgtEl>
                                        <p:attrNameLst>
                                          <p:attrName>ppt_x</p:attrName>
                                        </p:attrNameLst>
                                      </p:cBhvr>
                                      <p:tavLst>
                                        <p:tav tm="0">
                                          <p:val>
                                            <p:strVal val="#ppt_x"/>
                                          </p:val>
                                        </p:tav>
                                        <p:tav tm="100000">
                                          <p:val>
                                            <p:strVal val="#ppt_x"/>
                                          </p:val>
                                        </p:tav>
                                      </p:tavLst>
                                    </p:anim>
                                    <p:anim calcmode="lin" valueType="num">
                                      <p:cBhvr>
                                        <p:cTn id="24"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http://p2.pccoo.cn/bendi/20140803/2014080310085651893484.jpg"/>
          <p:cNvPicPr>
            <a:picLocks noChangeAspect="1"/>
          </p:cNvPicPr>
          <p:nvPr/>
        </p:nvPicPr>
        <p:blipFill>
          <a:blip r:embed="rId3"/>
          <a:srcRect b="15419"/>
          <a:stretch>
            <a:fillRect/>
          </a:stretch>
        </p:blipFill>
        <p:spPr>
          <a:xfrm>
            <a:off x="0" y="0"/>
            <a:ext cx="9144000" cy="5143500"/>
          </a:xfrm>
          <a:prstGeom prst="rect">
            <a:avLst/>
          </a:prstGeom>
          <a:noFill/>
          <a:ln w="9525">
            <a:noFill/>
          </a:ln>
        </p:spPr>
      </p:pic>
    </p:spTree>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29698"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9699"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0"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1"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2"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3"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4"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5"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6"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7"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8" name="文本框 3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09" name="文本框 34"/>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0"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1"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2"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3"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4"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5"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6"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7"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8" name="文本框 31"/>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19"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0" name="文本框 33"/>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1" name="文本框 34"/>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2"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3"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4"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5" name="文本框 4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6" name="文本框 5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7" name="文本框 5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8" name="文本框 32"/>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29" name="文本框 42"/>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0" name="文本框 36"/>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1" name="文本框 37"/>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2" name="文本框 45"/>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3" name="文本框 46"/>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4" name="文本框 47"/>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5"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6"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7"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8"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39"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0"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1"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2"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3"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4"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5" name="文本框 4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6" name="文本框 5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7" name="文本框 5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8"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49"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0"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1"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2"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3"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4"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5"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6"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7"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8"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59"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0"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1"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2"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3"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4"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5"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6"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7"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8"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69"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0"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1"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2"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3"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4"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5"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6"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7"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8"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79"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0"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1"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2"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3"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4"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5"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6"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7"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8"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89"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90"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91"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92"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93"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94"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95"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96"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9797"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 name="Rectangle 4"/>
          <p:cNvSpPr/>
          <p:nvPr/>
        </p:nvSpPr>
        <p:spPr>
          <a:xfrm>
            <a:off x="395288" y="700088"/>
            <a:ext cx="8497887" cy="3409950"/>
          </a:xfrm>
          <a:prstGeom prst="rect">
            <a:avLst/>
          </a:prstGeom>
          <a:noFill/>
          <a:ln w="9525">
            <a:noFill/>
          </a:ln>
        </p:spPr>
        <p:txBody>
          <a:bodyPr>
            <a:spAutoFit/>
          </a:bodyPr>
          <a:lstStyle/>
          <a:p>
            <a:pPr eaLnBrk="1" hangingPunct="1">
              <a:lnSpc>
                <a:spcPct val="110000"/>
              </a:lnSpc>
              <a:spcBef>
                <a:spcPts val="1200"/>
              </a:spcBef>
            </a:pPr>
            <a:r>
              <a:rPr lang="zh-CN" altLang="en-US" sz="2800" b="1" dirty="0">
                <a:latin typeface="楷体" pitchFamily="49" charset="-122"/>
                <a:ea typeface="楷体" pitchFamily="49" charset="-122"/>
              </a:rPr>
              <a:t>    一抬头，看见一个</a:t>
            </a:r>
            <a:r>
              <a:rPr lang="zh-CN" altLang="en-US" sz="2800" b="1" dirty="0">
                <a:solidFill>
                  <a:srgbClr val="FF00FF"/>
                </a:solidFill>
                <a:latin typeface="楷体" pitchFamily="49" charset="-122"/>
                <a:ea typeface="楷体" pitchFamily="49" charset="-122"/>
              </a:rPr>
              <a:t>黄瓜</a:t>
            </a:r>
            <a:r>
              <a:rPr lang="zh-CN" altLang="en-US" sz="2800" b="1" dirty="0">
                <a:latin typeface="楷体" pitchFamily="49" charset="-122"/>
                <a:ea typeface="楷体" pitchFamily="49" charset="-122"/>
              </a:rPr>
              <a:t>长大了，我跑过去摘下来，吃黄瓜去了。黄瓜还没有吃完，我又看见一只大蜻蜓从旁边飞过，于是丢下黄瓜追</a:t>
            </a:r>
            <a:r>
              <a:rPr lang="zh-CN" altLang="en-US" sz="2800" b="1" dirty="0">
                <a:solidFill>
                  <a:srgbClr val="FF00FF"/>
                </a:solidFill>
                <a:latin typeface="楷体" pitchFamily="49" charset="-122"/>
                <a:ea typeface="楷体" pitchFamily="49" charset="-122"/>
              </a:rPr>
              <a:t>蜻蜓</a:t>
            </a:r>
            <a:r>
              <a:rPr lang="zh-CN" altLang="en-US" sz="2800" b="1" dirty="0">
                <a:latin typeface="楷体" pitchFamily="49" charset="-122"/>
                <a:ea typeface="楷体" pitchFamily="49" charset="-122"/>
              </a:rPr>
              <a:t>了。蜻蜓飞得那么快，哪里会追得上？好在也没有存心一定要追上，跟着蜻蜓跑几步就又去做别的了。采一朵</a:t>
            </a:r>
            <a:r>
              <a:rPr lang="zh-CN" altLang="en-US" sz="2800" b="1" dirty="0">
                <a:solidFill>
                  <a:srgbClr val="FF00FF"/>
                </a:solidFill>
                <a:latin typeface="楷体" pitchFamily="49" charset="-122"/>
                <a:ea typeface="楷体" pitchFamily="49" charset="-122"/>
              </a:rPr>
              <a:t>倭瓜花</a:t>
            </a:r>
            <a:r>
              <a:rPr lang="zh-CN" altLang="en-US" sz="2800" b="1" dirty="0">
                <a:latin typeface="楷体" pitchFamily="49" charset="-122"/>
                <a:ea typeface="楷体" pitchFamily="49" charset="-122"/>
              </a:rPr>
              <a:t>，捉一个</a:t>
            </a:r>
            <a:r>
              <a:rPr lang="zh-CN" altLang="en-US" sz="2800" b="1" dirty="0">
                <a:solidFill>
                  <a:srgbClr val="FF00FF"/>
                </a:solidFill>
                <a:latin typeface="楷体" pitchFamily="49" charset="-122"/>
                <a:ea typeface="楷体" pitchFamily="49" charset="-122"/>
              </a:rPr>
              <a:t>绿蚂蚱</a:t>
            </a:r>
            <a:r>
              <a:rPr lang="zh-CN" altLang="en-US" sz="2800" b="1" dirty="0">
                <a:latin typeface="楷体" pitchFamily="49" charset="-122"/>
                <a:ea typeface="楷体" pitchFamily="49" charset="-122"/>
              </a:rPr>
              <a:t>，把蚂蚱腿用线绑上，绑了一会儿，线头上只拴着一条腿，蚂蚱不见了。</a:t>
            </a:r>
          </a:p>
        </p:txBody>
      </p:sp>
      <p:sp>
        <p:nvSpPr>
          <p:cNvPr id="4" name="Rectangle 4"/>
          <p:cNvSpPr/>
          <p:nvPr/>
        </p:nvSpPr>
        <p:spPr>
          <a:xfrm>
            <a:off x="755650" y="4156075"/>
            <a:ext cx="1368425" cy="541338"/>
          </a:xfrm>
          <a:prstGeom prst="rect">
            <a:avLst/>
          </a:prstGeom>
          <a:noFill/>
          <a:ln w="9525">
            <a:noFill/>
          </a:ln>
        </p:spPr>
        <p:txBody>
          <a:bodyPr>
            <a:spAutoFit/>
          </a:bodyPr>
          <a:lstStyle/>
          <a:p>
            <a:pPr eaLnBrk="1" hangingPunct="1">
              <a:lnSpc>
                <a:spcPct val="120000"/>
              </a:lnSpc>
              <a:spcBef>
                <a:spcPts val="1200"/>
              </a:spcBef>
            </a:pPr>
            <a:r>
              <a:rPr lang="zh-CN" altLang="en-US" sz="2800" b="1" dirty="0">
                <a:solidFill>
                  <a:srgbClr val="0000FF"/>
                </a:solidFill>
                <a:latin typeface="黑体" panose="02010600030101010101" pitchFamily="49" charset="-122"/>
                <a:ea typeface="黑体" panose="02010600030101010101" pitchFamily="49" charset="-122"/>
              </a:rPr>
              <a:t>吃黄瓜</a:t>
            </a:r>
          </a:p>
        </p:txBody>
      </p:sp>
      <p:sp>
        <p:nvSpPr>
          <p:cNvPr id="6" name="右箭头 5"/>
          <p:cNvSpPr/>
          <p:nvPr/>
        </p:nvSpPr>
        <p:spPr>
          <a:xfrm>
            <a:off x="1979613" y="4371975"/>
            <a:ext cx="720725" cy="144463"/>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7" name="Rectangle 4"/>
          <p:cNvSpPr/>
          <p:nvPr/>
        </p:nvSpPr>
        <p:spPr>
          <a:xfrm>
            <a:off x="2771775" y="4156075"/>
            <a:ext cx="1368425" cy="541338"/>
          </a:xfrm>
          <a:prstGeom prst="rect">
            <a:avLst/>
          </a:prstGeom>
          <a:noFill/>
          <a:ln w="9525">
            <a:noFill/>
          </a:ln>
        </p:spPr>
        <p:txBody>
          <a:bodyPr>
            <a:spAutoFit/>
          </a:bodyPr>
          <a:lstStyle/>
          <a:p>
            <a:pPr eaLnBrk="1" hangingPunct="1">
              <a:lnSpc>
                <a:spcPct val="120000"/>
              </a:lnSpc>
              <a:spcBef>
                <a:spcPts val="1200"/>
              </a:spcBef>
            </a:pPr>
            <a:r>
              <a:rPr lang="zh-CN" altLang="en-US" sz="2800" b="1" dirty="0">
                <a:solidFill>
                  <a:srgbClr val="0000FF"/>
                </a:solidFill>
                <a:latin typeface="黑体" panose="02010600030101010101" pitchFamily="49" charset="-122"/>
                <a:ea typeface="黑体" panose="02010600030101010101" pitchFamily="49" charset="-122"/>
              </a:rPr>
              <a:t>追蜻蜓</a:t>
            </a:r>
          </a:p>
        </p:txBody>
      </p:sp>
      <p:sp>
        <p:nvSpPr>
          <p:cNvPr id="8" name="右箭头 7"/>
          <p:cNvSpPr/>
          <p:nvPr/>
        </p:nvSpPr>
        <p:spPr>
          <a:xfrm>
            <a:off x="4067175" y="4371975"/>
            <a:ext cx="720725" cy="144463"/>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Rectangle 4"/>
          <p:cNvSpPr/>
          <p:nvPr/>
        </p:nvSpPr>
        <p:spPr>
          <a:xfrm>
            <a:off x="4859338" y="4156075"/>
            <a:ext cx="1873250" cy="541338"/>
          </a:xfrm>
          <a:prstGeom prst="rect">
            <a:avLst/>
          </a:prstGeom>
          <a:noFill/>
          <a:ln w="9525">
            <a:noFill/>
          </a:ln>
        </p:spPr>
        <p:txBody>
          <a:bodyPr>
            <a:spAutoFit/>
          </a:bodyPr>
          <a:lstStyle/>
          <a:p>
            <a:pPr eaLnBrk="1" hangingPunct="1">
              <a:lnSpc>
                <a:spcPct val="120000"/>
              </a:lnSpc>
              <a:spcBef>
                <a:spcPts val="1200"/>
              </a:spcBef>
            </a:pPr>
            <a:r>
              <a:rPr lang="zh-CN" altLang="en-US" sz="2800" b="1" dirty="0">
                <a:solidFill>
                  <a:srgbClr val="0000FF"/>
                </a:solidFill>
                <a:latin typeface="黑体" panose="02010600030101010101" pitchFamily="49" charset="-122"/>
                <a:ea typeface="黑体" panose="02010600030101010101" pitchFamily="49" charset="-122"/>
              </a:rPr>
              <a:t>采倭瓜花</a:t>
            </a:r>
          </a:p>
        </p:txBody>
      </p:sp>
      <p:sp>
        <p:nvSpPr>
          <p:cNvPr id="10" name="右箭头 9"/>
          <p:cNvSpPr/>
          <p:nvPr/>
        </p:nvSpPr>
        <p:spPr>
          <a:xfrm>
            <a:off x="6483350" y="4371975"/>
            <a:ext cx="719138" cy="144463"/>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1" name="Rectangle 4"/>
          <p:cNvSpPr/>
          <p:nvPr/>
        </p:nvSpPr>
        <p:spPr>
          <a:xfrm>
            <a:off x="7308850" y="4156075"/>
            <a:ext cx="1401763" cy="541338"/>
          </a:xfrm>
          <a:prstGeom prst="rect">
            <a:avLst/>
          </a:prstGeom>
          <a:noFill/>
          <a:ln w="9525">
            <a:noFill/>
          </a:ln>
        </p:spPr>
        <p:txBody>
          <a:bodyPr>
            <a:spAutoFit/>
          </a:bodyPr>
          <a:lstStyle/>
          <a:p>
            <a:pPr eaLnBrk="1" hangingPunct="1">
              <a:lnSpc>
                <a:spcPct val="120000"/>
              </a:lnSpc>
              <a:spcBef>
                <a:spcPts val="1200"/>
              </a:spcBef>
            </a:pPr>
            <a:r>
              <a:rPr lang="zh-CN" altLang="en-US" sz="2800" b="1" dirty="0">
                <a:solidFill>
                  <a:srgbClr val="0000FF"/>
                </a:solidFill>
                <a:latin typeface="黑体" panose="02010600030101010101" pitchFamily="49" charset="-122"/>
                <a:ea typeface="黑体" panose="02010600030101010101" pitchFamily="49" charset="-122"/>
              </a:rPr>
              <a:t>捉蚂蚱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8" grpId="0" animBg="1"/>
      <p:bldP spid="9"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4" name="Rectangle 4"/>
          <p:cNvSpPr/>
          <p:nvPr/>
        </p:nvSpPr>
        <p:spPr>
          <a:xfrm>
            <a:off x="630238" y="881063"/>
            <a:ext cx="8137525" cy="2806700"/>
          </a:xfrm>
          <a:prstGeom prst="rect">
            <a:avLst/>
          </a:prstGeom>
          <a:noFill/>
          <a:ln w="9525">
            <a:noFill/>
          </a:ln>
        </p:spPr>
        <p:txBody>
          <a:bodyPr>
            <a:spAutoFit/>
          </a:bodyPr>
          <a:lstStyle/>
          <a:p>
            <a:pPr eaLnBrk="1" hangingPunct="1">
              <a:lnSpc>
                <a:spcPct val="130000"/>
              </a:lnSpc>
              <a:spcBef>
                <a:spcPts val="1200"/>
              </a:spcBef>
            </a:pPr>
            <a:r>
              <a:rPr lang="zh-CN" altLang="en-US" sz="3200" b="1" dirty="0">
                <a:latin typeface="楷体" pitchFamily="49" charset="-122"/>
                <a:ea typeface="楷体" pitchFamily="49" charset="-122"/>
              </a:rPr>
              <a:t>    祖父浇菜，我也过来浇，但不是往菜上浇，而是</a:t>
            </a:r>
            <a:r>
              <a:rPr lang="zh-CN" altLang="en-US" sz="3200" b="1" dirty="0">
                <a:solidFill>
                  <a:srgbClr val="FF00FF"/>
                </a:solidFill>
                <a:latin typeface="楷体" pitchFamily="49" charset="-122"/>
                <a:ea typeface="楷体" pitchFamily="49" charset="-122"/>
              </a:rPr>
              <a:t>拿着水瓢，拼尽了力气，把水往天空一扬，大喊着：</a:t>
            </a:r>
            <a:endParaRPr lang="en-US" altLang="zh-CN" sz="3200" b="1" dirty="0">
              <a:solidFill>
                <a:srgbClr val="FF00FF"/>
              </a:solidFill>
              <a:latin typeface="楷体" pitchFamily="49" charset="-122"/>
              <a:ea typeface="楷体" pitchFamily="49" charset="-122"/>
            </a:endParaRPr>
          </a:p>
          <a:p>
            <a:pPr eaLnBrk="1" hangingPunct="1">
              <a:lnSpc>
                <a:spcPct val="130000"/>
              </a:lnSpc>
              <a:spcBef>
                <a:spcPts val="1200"/>
              </a:spcBef>
            </a:pPr>
            <a:r>
              <a:rPr lang="en-US" altLang="zh-CN" sz="3200" b="1" dirty="0">
                <a:solidFill>
                  <a:srgbClr val="FF00FF"/>
                </a:solidFill>
                <a:latin typeface="楷体" pitchFamily="49" charset="-122"/>
                <a:ea typeface="楷体" pitchFamily="49" charset="-122"/>
              </a:rPr>
              <a:t>    </a:t>
            </a:r>
            <a:r>
              <a:rPr lang="zh-CN" altLang="en-US" sz="3200" b="1" dirty="0">
                <a:solidFill>
                  <a:srgbClr val="FF00FF"/>
                </a:solidFill>
                <a:latin typeface="楷体" pitchFamily="49" charset="-122"/>
                <a:ea typeface="楷体" pitchFamily="49" charset="-122"/>
              </a:rPr>
              <a:t>“下雨啰！下雨啰！</a:t>
            </a:r>
            <a:r>
              <a:rPr lang="en-US" altLang="zh-CN" sz="3200" b="1" dirty="0">
                <a:solidFill>
                  <a:srgbClr val="FF00FF"/>
                </a:solidFill>
                <a:latin typeface="楷体" pitchFamily="49" charset="-122"/>
                <a:ea typeface="楷体" pitchFamily="49" charset="-122"/>
              </a:rPr>
              <a:t>” </a:t>
            </a:r>
            <a:endParaRPr lang="zh-CN" altLang="en-US" sz="3200" b="1" dirty="0">
              <a:solidFill>
                <a:srgbClr val="FF00FF"/>
              </a:solidFill>
              <a:latin typeface="楷体" pitchFamily="49" charset="-122"/>
              <a:ea typeface="楷体" pitchFamily="49" charset="-122"/>
            </a:endParaRPr>
          </a:p>
        </p:txBody>
      </p:sp>
      <p:pic>
        <p:nvPicPr>
          <p:cNvPr id="5" name="图片 4"/>
          <p:cNvPicPr>
            <a:picLocks noChangeAspect="1"/>
          </p:cNvPicPr>
          <p:nvPr/>
        </p:nvPicPr>
        <p:blipFill>
          <a:blip r:embed="rId2"/>
          <a:stretch>
            <a:fillRect/>
          </a:stretch>
        </p:blipFill>
        <p:spPr>
          <a:xfrm rot="21166032">
            <a:off x="5627618" y="2462886"/>
            <a:ext cx="2981544" cy="214191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31746" name="Rectangle 2"/>
          <p:cNvSpPr/>
          <p:nvPr/>
        </p:nvSpPr>
        <p:spPr>
          <a:xfrm>
            <a:off x="211138" y="1206500"/>
            <a:ext cx="738187" cy="2862263"/>
          </a:xfrm>
          <a:prstGeom prst="rect">
            <a:avLst/>
          </a:prstGeom>
          <a:noFill/>
          <a:ln w="9525">
            <a:noFill/>
          </a:ln>
        </p:spPr>
        <p:txBody>
          <a:bodyPr vert="eaVert">
            <a:spAutoFit/>
          </a:bodyPr>
          <a:lstStyle/>
          <a:p>
            <a:pPr algn="ctr" eaLnBrk="1" hangingPunct="1"/>
            <a:r>
              <a:rPr lang="zh-CN" altLang="en-US" sz="3600" b="1" dirty="0">
                <a:solidFill>
                  <a:srgbClr val="0000FF"/>
                </a:solidFill>
                <a:latin typeface="楷体" pitchFamily="49" charset="-122"/>
                <a:ea typeface="楷体" pitchFamily="49" charset="-122"/>
              </a:rPr>
              <a:t>祖父的园子</a:t>
            </a:r>
          </a:p>
        </p:txBody>
      </p:sp>
      <p:sp>
        <p:nvSpPr>
          <p:cNvPr id="31747" name="AutoShape 4"/>
          <p:cNvSpPr/>
          <p:nvPr/>
        </p:nvSpPr>
        <p:spPr>
          <a:xfrm>
            <a:off x="835025" y="671513"/>
            <a:ext cx="379413" cy="3625850"/>
          </a:xfrm>
          <a:prstGeom prst="leftBrace">
            <a:avLst>
              <a:gd name="adj1" fmla="val 35659"/>
              <a:gd name="adj2" fmla="val 48926"/>
            </a:avLst>
          </a:prstGeom>
          <a:noFill/>
          <a:ln w="41275" cap="flat" cmpd="sng">
            <a:solidFill>
              <a:schemeClr val="tx1"/>
            </a:solidFill>
            <a:prstDash val="solid"/>
            <a:headEnd type="none" w="med" len="med"/>
            <a:tailEnd type="none" w="med" len="med"/>
          </a:ln>
        </p:spPr>
        <p:txBody>
          <a:bodyPr wrap="none" anchor="ctr"/>
          <a:lstStyle/>
          <a:p>
            <a:pPr eaLnBrk="1" hangingPunct="1"/>
            <a:endParaRPr lang="zh-CN" altLang="en-US" dirty="0">
              <a:latin typeface="Arial" panose="020B0604020202020204" pitchFamily="34" charset="0"/>
            </a:endParaRPr>
          </a:p>
        </p:txBody>
      </p:sp>
      <p:sp>
        <p:nvSpPr>
          <p:cNvPr id="5" name="Rectangle 5"/>
          <p:cNvSpPr/>
          <p:nvPr/>
        </p:nvSpPr>
        <p:spPr>
          <a:xfrm>
            <a:off x="1257300" y="479425"/>
            <a:ext cx="4538663" cy="523875"/>
          </a:xfrm>
          <a:prstGeom prst="rect">
            <a:avLst/>
          </a:prstGeom>
          <a:noFill/>
          <a:ln w="9525">
            <a:noFill/>
          </a:ln>
        </p:spPr>
        <p:txBody>
          <a:bodyPr>
            <a:spAutoFit/>
          </a:bodyPr>
          <a:lstStyle/>
          <a:p>
            <a:pPr eaLnBrk="1" hangingPunct="1"/>
            <a:r>
              <a:rPr lang="en-US" altLang="zh-CN" sz="2800" b="1" dirty="0">
                <a:latin typeface="楷体" pitchFamily="49" charset="-122"/>
                <a:ea typeface="楷体" pitchFamily="49" charset="-122"/>
              </a:rPr>
              <a:t>1.</a:t>
            </a:r>
            <a:r>
              <a:rPr lang="zh-CN" altLang="en-US" sz="2800" b="1" dirty="0">
                <a:latin typeface="楷体" pitchFamily="49" charset="-122"/>
                <a:ea typeface="楷体" pitchFamily="49" charset="-122"/>
              </a:rPr>
              <a:t>观赏小昆虫，大榆树</a:t>
            </a:r>
            <a:endParaRPr lang="zh-CN" altLang="en-US" sz="6000" b="1" dirty="0">
              <a:latin typeface="楷体" pitchFamily="49" charset="-122"/>
              <a:ea typeface="楷体" pitchFamily="49" charset="-122"/>
            </a:endParaRPr>
          </a:p>
        </p:txBody>
      </p:sp>
      <p:grpSp>
        <p:nvGrpSpPr>
          <p:cNvPr id="14" name="组合 13"/>
          <p:cNvGrpSpPr/>
          <p:nvPr/>
        </p:nvGrpSpPr>
        <p:grpSpPr>
          <a:xfrm>
            <a:off x="7889875" y="661988"/>
            <a:ext cx="1028700" cy="3765550"/>
            <a:chOff x="7767162" y="601424"/>
            <a:chExt cx="1028222" cy="3765709"/>
          </a:xfrm>
        </p:grpSpPr>
        <p:sp>
          <p:nvSpPr>
            <p:cNvPr id="31756" name="Rectangle 3"/>
            <p:cNvSpPr/>
            <p:nvPr/>
          </p:nvSpPr>
          <p:spPr>
            <a:xfrm>
              <a:off x="8057063" y="1330116"/>
              <a:ext cx="738321" cy="2308324"/>
            </a:xfrm>
            <a:prstGeom prst="rect">
              <a:avLst/>
            </a:prstGeom>
            <a:solidFill>
              <a:srgbClr val="FFFFFF"/>
            </a:solidFill>
            <a:ln w="9525">
              <a:noFill/>
            </a:ln>
          </p:spPr>
          <p:txBody>
            <a:bodyPr vert="eaVert">
              <a:spAutoFit/>
            </a:bodyPr>
            <a:lstStyle/>
            <a:p>
              <a:pPr algn="ctr" eaLnBrk="1" hangingPunct="1"/>
              <a:r>
                <a:rPr lang="zh-CN" altLang="en-US" sz="3600" b="1" dirty="0">
                  <a:solidFill>
                    <a:srgbClr val="FF00FF"/>
                  </a:solidFill>
                  <a:latin typeface="楷体" pitchFamily="49" charset="-122"/>
                  <a:ea typeface="楷体" pitchFamily="49" charset="-122"/>
                </a:rPr>
                <a:t>我的乐园</a:t>
              </a:r>
            </a:p>
          </p:txBody>
        </p:sp>
        <p:sp>
          <p:nvSpPr>
            <p:cNvPr id="31757" name="AutoShape 6"/>
            <p:cNvSpPr/>
            <p:nvPr/>
          </p:nvSpPr>
          <p:spPr>
            <a:xfrm>
              <a:off x="7767162" y="601424"/>
              <a:ext cx="354012" cy="3765709"/>
            </a:xfrm>
            <a:prstGeom prst="rightBrace">
              <a:avLst>
                <a:gd name="adj1" fmla="val 77710"/>
                <a:gd name="adj2" fmla="val 50000"/>
              </a:avLst>
            </a:prstGeom>
            <a:noFill/>
            <a:ln w="38100" cap="flat" cmpd="sng">
              <a:solidFill>
                <a:schemeClr val="tx1"/>
              </a:solidFill>
              <a:prstDash val="solid"/>
              <a:headEnd type="none" w="med" len="med"/>
              <a:tailEnd type="none" w="med" len="med"/>
            </a:ln>
          </p:spPr>
          <p:txBody>
            <a:bodyPr wrap="none" anchor="ctr"/>
            <a:lstStyle/>
            <a:p>
              <a:pPr eaLnBrk="1" hangingPunct="1"/>
              <a:endParaRPr lang="zh-CN" altLang="en-US" dirty="0">
                <a:latin typeface="Arial" panose="020B0604020202020204" pitchFamily="34" charset="0"/>
              </a:endParaRPr>
            </a:p>
          </p:txBody>
        </p:sp>
      </p:grpSp>
      <p:sp>
        <p:nvSpPr>
          <p:cNvPr id="8" name="Rectangle 8"/>
          <p:cNvSpPr/>
          <p:nvPr/>
        </p:nvSpPr>
        <p:spPr>
          <a:xfrm>
            <a:off x="1257300" y="1047750"/>
            <a:ext cx="6699250" cy="523875"/>
          </a:xfrm>
          <a:prstGeom prst="rect">
            <a:avLst/>
          </a:prstGeom>
          <a:noFill/>
          <a:ln w="9525">
            <a:noFill/>
          </a:ln>
        </p:spPr>
        <p:txBody>
          <a:bodyPr>
            <a:spAutoFit/>
          </a:bodyPr>
          <a:lstStyle/>
          <a:p>
            <a:pPr eaLnBrk="1" hangingPunct="1"/>
            <a:r>
              <a:rPr lang="en-US" altLang="zh-CN" sz="2800" b="1" dirty="0">
                <a:latin typeface="楷体" pitchFamily="49" charset="-122"/>
                <a:ea typeface="楷体" pitchFamily="49" charset="-122"/>
              </a:rPr>
              <a:t>2.</a:t>
            </a:r>
            <a:r>
              <a:rPr lang="zh-CN" altLang="en-US" sz="2800" b="1" dirty="0">
                <a:latin typeface="楷体" pitchFamily="49" charset="-122"/>
                <a:ea typeface="楷体" pitchFamily="49" charset="-122"/>
              </a:rPr>
              <a:t>跟随外祖父栽花，拔草，种菜，铲地</a:t>
            </a:r>
            <a:endParaRPr lang="zh-CN" altLang="en-US" sz="2800" dirty="0">
              <a:latin typeface="楷体" pitchFamily="49" charset="-122"/>
              <a:ea typeface="楷体" pitchFamily="49" charset="-122"/>
            </a:endParaRPr>
          </a:p>
        </p:txBody>
      </p:sp>
      <p:sp>
        <p:nvSpPr>
          <p:cNvPr id="9" name="Rectangle 9"/>
          <p:cNvSpPr/>
          <p:nvPr/>
        </p:nvSpPr>
        <p:spPr>
          <a:xfrm>
            <a:off x="1257300" y="1614488"/>
            <a:ext cx="5330825" cy="523875"/>
          </a:xfrm>
          <a:prstGeom prst="rect">
            <a:avLst/>
          </a:prstGeom>
          <a:noFill/>
          <a:ln w="9525">
            <a:noFill/>
          </a:ln>
        </p:spPr>
        <p:txBody>
          <a:bodyPr>
            <a:spAutoFit/>
          </a:bodyPr>
          <a:lstStyle/>
          <a:p>
            <a:pPr eaLnBrk="1" hangingPunct="1"/>
            <a:r>
              <a:rPr lang="en-US" altLang="zh-CN" sz="2800" b="1" dirty="0">
                <a:latin typeface="楷体" pitchFamily="49" charset="-122"/>
                <a:ea typeface="楷体" pitchFamily="49" charset="-122"/>
              </a:rPr>
              <a:t>3.</a:t>
            </a:r>
            <a:r>
              <a:rPr lang="zh-CN" altLang="en-US" sz="2800" b="1" dirty="0">
                <a:latin typeface="楷体" pitchFamily="49" charset="-122"/>
                <a:ea typeface="楷体" pitchFamily="49" charset="-122"/>
              </a:rPr>
              <a:t>把狗尾草当谷穗留下不铲除</a:t>
            </a:r>
          </a:p>
        </p:txBody>
      </p:sp>
      <p:sp>
        <p:nvSpPr>
          <p:cNvPr id="10" name="Rectangle 10"/>
          <p:cNvSpPr/>
          <p:nvPr/>
        </p:nvSpPr>
        <p:spPr>
          <a:xfrm>
            <a:off x="1257300" y="2182813"/>
            <a:ext cx="5330825" cy="522287"/>
          </a:xfrm>
          <a:prstGeom prst="rect">
            <a:avLst/>
          </a:prstGeom>
          <a:noFill/>
          <a:ln w="9525">
            <a:noFill/>
          </a:ln>
        </p:spPr>
        <p:txBody>
          <a:bodyPr>
            <a:spAutoFit/>
          </a:bodyPr>
          <a:lstStyle/>
          <a:p>
            <a:pPr eaLnBrk="1" hangingPunct="1"/>
            <a:r>
              <a:rPr lang="en-US" altLang="zh-CN" sz="2800" b="1" dirty="0">
                <a:latin typeface="楷体" pitchFamily="49" charset="-122"/>
                <a:ea typeface="楷体" pitchFamily="49" charset="-122"/>
              </a:rPr>
              <a:t>4.</a:t>
            </a:r>
            <a:r>
              <a:rPr lang="zh-CN" altLang="en-US" sz="2800" b="1" dirty="0">
                <a:latin typeface="楷体" pitchFamily="49" charset="-122"/>
                <a:ea typeface="楷体" pitchFamily="49" charset="-122"/>
              </a:rPr>
              <a:t>摘吃黄瓜，追蜻蜓，玩蚂蚱</a:t>
            </a:r>
          </a:p>
        </p:txBody>
      </p:sp>
      <p:sp>
        <p:nvSpPr>
          <p:cNvPr id="11" name="Rectangle 11"/>
          <p:cNvSpPr/>
          <p:nvPr/>
        </p:nvSpPr>
        <p:spPr>
          <a:xfrm>
            <a:off x="1257300" y="2749550"/>
            <a:ext cx="4035425" cy="522288"/>
          </a:xfrm>
          <a:prstGeom prst="rect">
            <a:avLst/>
          </a:prstGeom>
          <a:noFill/>
          <a:ln w="9525">
            <a:noFill/>
          </a:ln>
        </p:spPr>
        <p:txBody>
          <a:bodyPr>
            <a:spAutoFit/>
          </a:bodyPr>
          <a:lstStyle/>
          <a:p>
            <a:pPr eaLnBrk="1" hangingPunct="1"/>
            <a:r>
              <a:rPr lang="en-US" altLang="zh-CN" sz="2800" b="1" dirty="0">
                <a:latin typeface="楷体" pitchFamily="49" charset="-122"/>
                <a:ea typeface="楷体" pitchFamily="49" charset="-122"/>
              </a:rPr>
              <a:t>5.</a:t>
            </a:r>
            <a:r>
              <a:rPr lang="zh-CN" altLang="en-US" sz="2800" b="1" dirty="0">
                <a:latin typeface="楷体" pitchFamily="49" charset="-122"/>
                <a:ea typeface="楷体" pitchFamily="49" charset="-122"/>
              </a:rPr>
              <a:t>用瓢舀水往天空扬</a:t>
            </a:r>
          </a:p>
        </p:txBody>
      </p:sp>
      <p:sp>
        <p:nvSpPr>
          <p:cNvPr id="12" name="Rectangle 12"/>
          <p:cNvSpPr/>
          <p:nvPr/>
        </p:nvSpPr>
        <p:spPr>
          <a:xfrm>
            <a:off x="1257300" y="3314700"/>
            <a:ext cx="7131050" cy="522288"/>
          </a:xfrm>
          <a:prstGeom prst="rect">
            <a:avLst/>
          </a:prstGeom>
          <a:noFill/>
          <a:ln w="9525">
            <a:noFill/>
          </a:ln>
        </p:spPr>
        <p:txBody>
          <a:bodyPr>
            <a:spAutoFit/>
          </a:bodyPr>
          <a:lstStyle/>
          <a:p>
            <a:pPr eaLnBrk="1" hangingPunct="1"/>
            <a:r>
              <a:rPr lang="en-US" altLang="zh-CN" sz="2800" b="1" dirty="0">
                <a:latin typeface="楷体" pitchFamily="49" charset="-122"/>
                <a:ea typeface="楷体" pitchFamily="49" charset="-122"/>
              </a:rPr>
              <a:t>6.</a:t>
            </a:r>
            <a:r>
              <a:rPr lang="zh-CN" altLang="en-US" sz="2800" b="1" dirty="0">
                <a:latin typeface="楷体" pitchFamily="49" charset="-122"/>
                <a:ea typeface="楷体" pitchFamily="49" charset="-122"/>
              </a:rPr>
              <a:t>沐浴阳光，感受花、鸟、果、虫的自由</a:t>
            </a:r>
          </a:p>
        </p:txBody>
      </p:sp>
      <p:sp>
        <p:nvSpPr>
          <p:cNvPr id="13" name="Rectangle 13"/>
          <p:cNvSpPr/>
          <p:nvPr/>
        </p:nvSpPr>
        <p:spPr>
          <a:xfrm>
            <a:off x="1257300" y="3881438"/>
            <a:ext cx="3602038" cy="523875"/>
          </a:xfrm>
          <a:prstGeom prst="rect">
            <a:avLst/>
          </a:prstGeom>
          <a:noFill/>
          <a:ln w="9525">
            <a:noFill/>
          </a:ln>
        </p:spPr>
        <p:txBody>
          <a:bodyPr>
            <a:spAutoFit/>
          </a:bodyPr>
          <a:lstStyle/>
          <a:p>
            <a:pPr eaLnBrk="1" hangingPunct="1"/>
            <a:r>
              <a:rPr lang="en-US" altLang="zh-CN" sz="2800" b="1" dirty="0">
                <a:latin typeface="楷体" pitchFamily="49" charset="-122"/>
                <a:ea typeface="楷体" pitchFamily="49" charset="-122"/>
              </a:rPr>
              <a:t>7.</a:t>
            </a:r>
            <a:r>
              <a:rPr lang="zh-CN" altLang="en-US" sz="2800" b="1" dirty="0">
                <a:latin typeface="楷体" pitchFamily="49" charset="-122"/>
                <a:ea typeface="楷体" pitchFamily="49" charset="-122"/>
              </a:rPr>
              <a:t>用草帽遮脸睡觉</a:t>
            </a:r>
            <a:r>
              <a:rPr lang="zh-CN" altLang="en-US" sz="2800" dirty="0">
                <a:latin typeface="楷体" pitchFamily="49" charset="-122"/>
                <a:ea typeface="楷体" pitchFamily="49" charset="-122"/>
              </a:rPr>
              <a:t> </a:t>
            </a:r>
            <a:endParaRPr lang="zh-CN" altLang="en-US" sz="3600"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alpha val="42000"/>
          </a:srgbClr>
        </a:solidFill>
        <a:effectLst/>
      </p:bgPr>
    </p:bg>
    <p:spTree>
      <p:nvGrpSpPr>
        <p:cNvPr id="1" name=""/>
        <p:cNvGrpSpPr/>
        <p:nvPr/>
      </p:nvGrpSpPr>
      <p:grpSpPr>
        <a:xfrm>
          <a:off x="0" y="0"/>
          <a:ext cx="0" cy="0"/>
          <a:chOff x="0" y="0"/>
          <a:chExt cx="0" cy="0"/>
        </a:xfrm>
      </p:grpSpPr>
      <p:sp>
        <p:nvSpPr>
          <p:cNvPr id="32770"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32771"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72"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73"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74"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75"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76"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77"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78"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79"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0" name="文本框 3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1" name="文本框 34"/>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2"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3"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4"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5"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6"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7"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8"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89"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0" name="文本框 24"/>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1"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2" name="文本框 26"/>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3" name="文本框 27"/>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4"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5"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6"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7" name="文本框 4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8" name="文本框 5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799" name="文本框 5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0" name="文本框 32"/>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1" name="文本框 35"/>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2" name="文本框 36"/>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3" name="文本框 37"/>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4" name="文本框 45"/>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5" name="文本框 46"/>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6" name="文本框 47"/>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7"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8"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09"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0"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1"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2"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3"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4"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5"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6"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7" name="文本框 4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8" name="文本框 5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19" name="文本框 5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0"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1"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2"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3"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4"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5"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6"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7"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8"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29"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0"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1"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2"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3"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4"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5"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6"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7"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8"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39"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0"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1"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2"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3"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4"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5"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6"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7"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8"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49"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0"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1"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2"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3"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4"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5"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6"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7"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8"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59"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0"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1"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2"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3"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4"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5"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6"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7"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8"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69"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2870" name="TextBox 5"/>
          <p:cNvSpPr txBox="1"/>
          <p:nvPr/>
        </p:nvSpPr>
        <p:spPr>
          <a:xfrm>
            <a:off x="539750" y="987425"/>
            <a:ext cx="7848600" cy="522288"/>
          </a:xfrm>
          <a:prstGeom prst="rect">
            <a:avLst/>
          </a:prstGeom>
          <a:noFill/>
          <a:ln w="9525">
            <a:noFill/>
          </a:ln>
        </p:spPr>
        <p:txBody>
          <a:bodyPr>
            <a:spAutoFit/>
          </a:bodyPr>
          <a:lstStyle/>
          <a:p>
            <a:pPr eaLnBrk="1" hangingPunct="1">
              <a:buFont typeface="Arial" panose="020B0604020202020204" pitchFamily="34" charset="0"/>
            </a:pPr>
            <a:r>
              <a:rPr lang="en-US" altLang="zh-CN" sz="2800" b="1" dirty="0">
                <a:latin typeface="黑体" panose="02010600030101010101" pitchFamily="49" charset="-122"/>
                <a:ea typeface="黑体" panose="02010600030101010101" pitchFamily="49" charset="-122"/>
              </a:rPr>
              <a:t>4.</a:t>
            </a:r>
            <a:r>
              <a:rPr lang="zh-CN" altLang="en-US" sz="2800" b="1" dirty="0">
                <a:latin typeface="黑体" panose="02010600030101010101" pitchFamily="49" charset="-122"/>
                <a:ea typeface="黑体" panose="02010600030101010101" pitchFamily="49" charset="-122"/>
              </a:rPr>
              <a:t>为何在园子中“我”会那么自由？</a:t>
            </a:r>
          </a:p>
        </p:txBody>
      </p:sp>
      <p:sp>
        <p:nvSpPr>
          <p:cNvPr id="3" name="Rectangle 4"/>
          <p:cNvSpPr/>
          <p:nvPr/>
        </p:nvSpPr>
        <p:spPr>
          <a:xfrm>
            <a:off x="925513" y="1933575"/>
            <a:ext cx="4681537" cy="1773238"/>
          </a:xfrm>
          <a:prstGeom prst="rect">
            <a:avLst/>
          </a:prstGeom>
          <a:noFill/>
          <a:ln w="9525">
            <a:noFill/>
          </a:ln>
        </p:spPr>
        <p:txBody>
          <a:bodyPr>
            <a:spAutoFit/>
          </a:bodyPr>
          <a:lstStyle/>
          <a:p>
            <a:pPr eaLnBrk="1" hangingPunct="1">
              <a:lnSpc>
                <a:spcPct val="130000"/>
              </a:lnSpc>
              <a:spcBef>
                <a:spcPts val="1200"/>
              </a:spcBef>
            </a:pPr>
            <a:r>
              <a:rPr lang="zh-CN" altLang="en-US" sz="2800" b="1" dirty="0">
                <a:solidFill>
                  <a:srgbClr val="0000FF"/>
                </a:solidFill>
                <a:latin typeface="黑体" panose="02010600030101010101" pitchFamily="49" charset="-122"/>
                <a:ea typeface="黑体" panose="02010600030101010101" pitchFamily="49" charset="-122"/>
              </a:rPr>
              <a:t>    因为祖父允许“我”随便胡闹，他的宽容和疼爱放飞了“我”的天性。</a:t>
            </a:r>
          </a:p>
        </p:txBody>
      </p:sp>
      <p:pic>
        <p:nvPicPr>
          <p:cNvPr id="4" name="图片 3"/>
          <p:cNvPicPr>
            <a:picLocks noChangeAspect="1"/>
          </p:cNvPicPr>
          <p:nvPr/>
        </p:nvPicPr>
        <p:blipFill>
          <a:blip r:embed="rId2" cstate="print"/>
          <a:stretch>
            <a:fillRect/>
          </a:stretch>
        </p:blipFill>
        <p:spPr>
          <a:xfrm rot="21166032">
            <a:off x="5828103" y="1807665"/>
            <a:ext cx="2740857" cy="1969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4818"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34819"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0"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1"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2"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3"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4"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5"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6"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7"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8" name="文本框 3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9" name="文本框 34"/>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0"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1"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2"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3"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4"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5"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6"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7"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8" name="文本框 23"/>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9"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0" name="文本框 25"/>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1" name="文本框 26"/>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2"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3"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4"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5" name="文本框 4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6" name="文本框 5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7" name="文本框 5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8" name="文本框 32"/>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9" name="文本框 34"/>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0" name="文本框 36"/>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1" name="文本框 37"/>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2" name="文本框 45"/>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3" name="文本框 46"/>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4" name="文本框 47"/>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5"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6"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7"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8"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9"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0"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1"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2"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3"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4"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5" name="文本框 4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6" name="文本框 5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7" name="文本框 5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8"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9"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0"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1"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2"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3"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4"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5"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6"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7"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8"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9"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0"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1"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2"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3"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4"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5"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6"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7"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8"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9"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0"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1"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2"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3"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4"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5"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6"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7"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8"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9"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0"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1"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2"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3"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4"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5"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6"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7"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8"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9"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0"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1"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2"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3"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4"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5"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6"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7"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 name="矩形 1"/>
          <p:cNvSpPr/>
          <p:nvPr/>
        </p:nvSpPr>
        <p:spPr>
          <a:xfrm>
            <a:off x="468313" y="484188"/>
            <a:ext cx="8594725" cy="3932238"/>
          </a:xfrm>
          <a:prstGeom prst="rect">
            <a:avLst/>
          </a:prstGeom>
        </p:spPr>
        <p:txBody>
          <a:bodyPr>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mj-ea"/>
                <a:ea typeface="+mj-ea"/>
                <a:cs typeface="+mn-cs"/>
              </a:rPr>
              <a:t>说一说：</a:t>
            </a:r>
            <a:endParaRPr kumimoji="0" lang="en-US" altLang="zh-CN" sz="3200" b="1" i="0" u="none" strike="noStrike" kern="1200" cap="none" spc="0" normalizeH="0" baseline="0" noProof="0" dirty="0">
              <a:ln>
                <a:noFill/>
              </a:ln>
              <a:solidFill>
                <a:srgbClr val="0000FF"/>
              </a:solidFill>
              <a:effectLst/>
              <a:uLnTx/>
              <a:uFillTx/>
              <a:latin typeface="+mj-ea"/>
              <a:ea typeface="+mj-ea"/>
              <a:cs typeface="+mn-cs"/>
            </a:endParaRPr>
          </a:p>
          <a:p>
            <a:pPr marL="0" marR="0" lvl="0" indent="0" algn="l" defTabSz="914400" rtl="0" eaLnBrk="0" fontAlgn="base" latinLnBrk="0" hangingPunct="0">
              <a:lnSpc>
                <a:spcPct val="13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j-ea"/>
                <a:ea typeface="+mj-ea"/>
                <a:cs typeface="+mn-cs"/>
              </a:rPr>
              <a:t>    </a:t>
            </a:r>
            <a:r>
              <a:rPr kumimoji="0" lang="zh-CN" altLang="zh-CN" sz="3200" b="1" i="0" u="none" strike="noStrike" kern="1200" cap="none" spc="0" normalizeH="0" baseline="0" noProof="0" dirty="0">
                <a:ln>
                  <a:noFill/>
                </a:ln>
                <a:solidFill>
                  <a:schemeClr val="tx1"/>
                </a:solidFill>
                <a:effectLst/>
                <a:uLnTx/>
                <a:uFillTx/>
                <a:latin typeface="+mj-ea"/>
                <a:ea typeface="+mj-ea"/>
                <a:cs typeface="+mn-cs"/>
              </a:rPr>
              <a:t>在你的童年中出现过哪些有趣的人和物？用心感受，然后写一段话</a:t>
            </a:r>
            <a:r>
              <a:rPr kumimoji="0" lang="zh-CN" altLang="en-US" sz="3200" b="1" i="0" u="none" strike="noStrike" kern="1200" cap="none" spc="0" normalizeH="0" baseline="0" noProof="0" dirty="0">
                <a:ln>
                  <a:noFill/>
                </a:ln>
                <a:solidFill>
                  <a:schemeClr val="tx1"/>
                </a:solidFill>
                <a:effectLst/>
                <a:uLnTx/>
                <a:uFillTx/>
                <a:latin typeface="+mj-ea"/>
                <a:ea typeface="+mj-ea"/>
                <a:cs typeface="+mn-cs"/>
              </a:rPr>
              <a:t>简述一下</a:t>
            </a:r>
            <a:r>
              <a:rPr kumimoji="0" lang="zh-CN" altLang="zh-CN" sz="3200" b="1" i="0" u="none" strike="noStrike" kern="1200" cap="none" spc="0" normalizeH="0" baseline="0" noProof="0" dirty="0">
                <a:ln>
                  <a:noFill/>
                </a:ln>
                <a:solidFill>
                  <a:schemeClr val="tx1"/>
                </a:solidFill>
                <a:effectLst/>
                <a:uLnTx/>
                <a:uFillTx/>
                <a:latin typeface="+mj-ea"/>
                <a:ea typeface="+mj-ea"/>
                <a:cs typeface="+mn-cs"/>
              </a:rPr>
              <a:t>。</a:t>
            </a:r>
            <a:r>
              <a:rPr kumimoji="0" lang="en-US" altLang="zh-CN" sz="3200" b="1" i="0" u="none" strike="noStrike" kern="1200" cap="none" spc="0" normalizeH="0" baseline="0" noProof="0" dirty="0">
                <a:ln>
                  <a:noFill/>
                </a:ln>
                <a:solidFill>
                  <a:schemeClr val="tx1"/>
                </a:solidFill>
                <a:effectLst/>
                <a:uLnTx/>
                <a:uFillTx/>
                <a:latin typeface="+mj-ea"/>
                <a:ea typeface="+mj-ea"/>
                <a:cs typeface="+mn-cs"/>
              </a:rPr>
              <a:t>    </a:t>
            </a:r>
          </a:p>
          <a:p>
            <a:pPr marL="0" marR="0" lvl="0" indent="0" algn="l" defTabSz="914400" rtl="0" eaLnBrk="0" fontAlgn="base" latinLnBrk="0" hangingPunct="0">
              <a:lnSpc>
                <a:spcPct val="13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j-ea"/>
                <a:ea typeface="+mj-ea"/>
                <a:cs typeface="+mn-cs"/>
              </a:rPr>
              <a:t>                  ______________________</a:t>
            </a:r>
          </a:p>
          <a:p>
            <a:pPr marL="0" marR="0" lvl="0" indent="0" algn="l" defTabSz="914400" rtl="0" eaLnBrk="0" fontAlgn="base" latinLnBrk="0" hangingPunct="0">
              <a:lnSpc>
                <a:spcPct val="13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j-ea"/>
                <a:ea typeface="+mj-ea"/>
                <a:cs typeface="+mn-cs"/>
              </a:rPr>
              <a:t>                  ______________________</a:t>
            </a:r>
          </a:p>
          <a:p>
            <a:pPr marL="0" marR="0" lvl="0" indent="0" algn="l" defTabSz="914400" rtl="0" eaLnBrk="0" fontAlgn="base" latinLnBrk="0" hangingPunct="0">
              <a:lnSpc>
                <a:spcPct val="13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uLnTx/>
                <a:uFillTx/>
                <a:latin typeface="+mj-ea"/>
                <a:ea typeface="+mj-ea"/>
                <a:cs typeface="+mn-cs"/>
              </a:rPr>
              <a:t>                  ______________________</a:t>
            </a:r>
          </a:p>
        </p:txBody>
      </p:sp>
      <p:pic>
        <p:nvPicPr>
          <p:cNvPr id="64514" name="Picture 2" descr="http://chuangyiren.cn/images/tmp/works_20131120_9680/thumb/2013112011542362387.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80" t="1877" r="1399" b="4047"/>
          <a:stretch>
            <a:fillRect/>
          </a:stretch>
        </p:blipFill>
        <p:spPr bwMode="auto">
          <a:xfrm>
            <a:off x="971600" y="2355726"/>
            <a:ext cx="3032568" cy="21312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6866"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36867"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68"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69"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0"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1"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2"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3"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4"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5"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6" name="文本框 3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7" name="文本框 34"/>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8"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79"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0"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1"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2"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3"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4"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5"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6" name="文本框 25"/>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7"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8" name="文本框 27"/>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89" name="文本框 28"/>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0"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1"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2"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3" name="文本框 4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4" name="文本框 5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5" name="文本框 5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6" name="文本框 32"/>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7" name="文本框 36"/>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8" name="文本框 36"/>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899" name="文本框 37"/>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0" name="文本框 45"/>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1" name="文本框 46"/>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2" name="文本框 47"/>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3"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4"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5"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6"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7"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8"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09"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0"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1"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2"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3" name="文本框 4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4" name="文本框 5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5" name="文本框 5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6"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7"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8"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19"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0"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1"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2"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3"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4"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5"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6"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7"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8"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29"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0"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1"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2"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3"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4"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5"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6"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7"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8"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39"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0"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1"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2"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3"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4"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5"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6"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7"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8"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49"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0"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1"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2"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3"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4"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5"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6"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7"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8"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59"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60"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61"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62"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63"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64"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6965"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 name="TextBox 2"/>
          <p:cNvSpPr txBox="1"/>
          <p:nvPr/>
        </p:nvSpPr>
        <p:spPr>
          <a:xfrm>
            <a:off x="450850" y="1058863"/>
            <a:ext cx="5543550" cy="3636962"/>
          </a:xfrm>
          <a:prstGeom prst="rect">
            <a:avLst/>
          </a:prstGeom>
          <a:noFill/>
          <a:ln w="9525">
            <a:noFill/>
          </a:ln>
        </p:spPr>
        <p:txBody>
          <a:bodyPr>
            <a:spAutoFit/>
          </a:bodyPr>
          <a:lstStyle/>
          <a:p>
            <a:pPr eaLnBrk="1" hangingPunct="1">
              <a:lnSpc>
                <a:spcPct val="120000"/>
              </a:lnSpc>
            </a:pPr>
            <a:r>
              <a:rPr lang="zh-CN" altLang="en-US" sz="3200" b="1" dirty="0">
                <a:solidFill>
                  <a:srgbClr val="0000FF"/>
                </a:solidFill>
                <a:latin typeface="宋体" panose="02010600030101010101" pitchFamily="2" charset="-122"/>
              </a:rPr>
              <a:t>    本文通过对祖父的园子里的景物的介绍以及作者跟随祖父在园子里自由自在地玩耍的美好感受，展现了作者快乐、自由、幸福的童年生活，表达了作者对童年生活的留恋。</a:t>
            </a:r>
          </a:p>
        </p:txBody>
      </p:sp>
      <p:pic>
        <p:nvPicPr>
          <p:cNvPr id="29703" name="Picture 7" descr="http://img.bendibao.com/zx/20108/26/201082617115733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31636" y="1813235"/>
            <a:ext cx="2557803" cy="170114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968" name="图片 1"/>
          <p:cNvPicPr>
            <a:picLocks noChangeAspect="1"/>
          </p:cNvPicPr>
          <p:nvPr/>
        </p:nvPicPr>
        <p:blipFill>
          <a:blip r:embed="rId3"/>
          <a:srcRect b="18893"/>
          <a:stretch>
            <a:fillRect/>
          </a:stretch>
        </p:blipFill>
        <p:spPr>
          <a:xfrm>
            <a:off x="250825" y="195263"/>
            <a:ext cx="2652713" cy="8699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703"/>
                                        </p:tgtEl>
                                        <p:attrNameLst>
                                          <p:attrName>style.visibility</p:attrName>
                                        </p:attrNameLst>
                                      </p:cBhvr>
                                      <p:to>
                                        <p:strVal val="visible"/>
                                      </p:to>
                                    </p:set>
                                    <p:animEffect transition="in" filter="fade">
                                      <p:cBhvr>
                                        <p:cTn id="11" dur="1000"/>
                                        <p:tgtEl>
                                          <p:spTgt spid="29703"/>
                                        </p:tgtEl>
                                      </p:cBhvr>
                                    </p:animEffect>
                                    <p:anim calcmode="lin" valueType="num">
                                      <p:cBhvr>
                                        <p:cTn id="12" dur="1000" fill="hold"/>
                                        <p:tgtEl>
                                          <p:spTgt spid="29703"/>
                                        </p:tgtEl>
                                        <p:attrNameLst>
                                          <p:attrName>ppt_x</p:attrName>
                                        </p:attrNameLst>
                                      </p:cBhvr>
                                      <p:tavLst>
                                        <p:tav tm="0">
                                          <p:val>
                                            <p:strVal val="#ppt_x"/>
                                          </p:val>
                                        </p:tav>
                                        <p:tav tm="100000">
                                          <p:val>
                                            <p:strVal val="#ppt_x"/>
                                          </p:val>
                                        </p:tav>
                                      </p:tavLst>
                                    </p:anim>
                                    <p:anim calcmode="lin" valueType="num">
                                      <p:cBhvr>
                                        <p:cTn id="13" dur="1000" fill="hold"/>
                                        <p:tgtEl>
                                          <p:spTgt spid="297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8914"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38915"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16"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17"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18"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19"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0"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1"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2"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3"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4" name="文本框 3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5" name="文本框 34"/>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6"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7"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8"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29"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0"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1"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2"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3"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4" name="文本框 25"/>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5"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6" name="文本框 27"/>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7" name="文本框 28"/>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8"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39"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0"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1" name="文本框 4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2" name="文本框 5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3" name="文本框 5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4" name="文本框 32"/>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5" name="文本框 36"/>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6" name="文本框 36"/>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7" name="文本框 37"/>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8" name="文本框 45"/>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49" name="文本框 46"/>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0" name="文本框 47"/>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1"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2"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3"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4"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5"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6"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7"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8"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59"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0"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1" name="文本框 4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2" name="文本框 5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3" name="文本框 5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4"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5"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6"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7"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8"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69"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0"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1"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2"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3"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4"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5"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6"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7"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8"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79"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0"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1"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2"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3"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4"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5"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6"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7"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8"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89"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0"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1"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2"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3"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4"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5"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6"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7"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8"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8999"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0"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1"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2"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3"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4"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5"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6"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7"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8"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09"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10"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11"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12"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9013"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 name="Rectangle 7"/>
          <p:cNvSpPr>
            <a:spLocks noChangeArrowheads="1"/>
          </p:cNvSpPr>
          <p:nvPr/>
        </p:nvSpPr>
        <p:spPr bwMode="auto">
          <a:xfrm>
            <a:off x="342900" y="1492250"/>
            <a:ext cx="8497888" cy="2386013"/>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xmlns="">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xmlns="" w="12700">
                <a:solidFill>
                  <a:srgbClr val="CC3300"/>
                </a:solidFill>
                <a:miter lim="800000"/>
                <a:headEnd/>
                <a:tailEnd/>
              </a14:hiddenLine>
            </a:ext>
          </a:extLst>
        </p:spPr>
        <p:txBody>
          <a:bodyPr>
            <a:spAutoFit/>
          </a:bodyPr>
          <a:lstStyle/>
          <a:p>
            <a:pPr marL="514350" marR="0" lvl="0" indent="-514350" algn="l" defTabSz="914400" rtl="0" eaLnBrk="0" fontAlgn="base" latinLnBrk="0" hangingPunct="0">
              <a:lnSpc>
                <a:spcPct val="150000"/>
              </a:lnSpc>
              <a:spcBef>
                <a:spcPts val="60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chemeClr val="tx1"/>
                </a:solidFill>
                <a:effectLst/>
                <a:uLnTx/>
                <a:uFillTx/>
                <a:latin typeface="+mn-ea"/>
                <a:ea typeface="+mn-ea"/>
                <a:cs typeface="+mn-cs"/>
              </a:rPr>
              <a:t>有感情地朗读课文，摘抄文中优美的句子。</a:t>
            </a:r>
            <a:endParaRPr kumimoji="0" lang="en-US" altLang="zh-CN" sz="3200" b="1" i="0" u="none" strike="noStrike" kern="1200" cap="none" spc="0" normalizeH="0" baseline="0" noProof="0" dirty="0">
              <a:ln>
                <a:noFill/>
              </a:ln>
              <a:solidFill>
                <a:schemeClr val="tx1"/>
              </a:solidFill>
              <a:effectLst/>
              <a:uLnTx/>
              <a:uFillTx/>
              <a:latin typeface="+mn-ea"/>
              <a:ea typeface="+mn-ea"/>
              <a:cs typeface="+mn-cs"/>
            </a:endParaRPr>
          </a:p>
          <a:p>
            <a:pPr marL="514350" marR="0" lvl="0" indent="-514350" algn="l" defTabSz="914400" rtl="0" eaLnBrk="1" fontAlgn="base" latinLnBrk="0" hangingPunct="1">
              <a:lnSpc>
                <a:spcPct val="150000"/>
              </a:lnSpc>
              <a:spcBef>
                <a:spcPts val="600"/>
              </a:spcBef>
              <a:spcAft>
                <a:spcPct val="0"/>
              </a:spcAft>
              <a:buClrTx/>
              <a:buSzTx/>
              <a:buFont typeface="+mj-lt"/>
              <a:buAutoNum type="arabicPeriod"/>
              <a:defRPr/>
            </a:pPr>
            <a:r>
              <a:rPr kumimoji="0" lang="zh-CN" altLang="en-US" sz="3200" b="1" i="0" u="none" strike="noStrike" kern="1200" cap="none" spc="0" normalizeH="0" baseline="0" noProof="0" dirty="0">
                <a:ln>
                  <a:noFill/>
                </a:ln>
                <a:solidFill>
                  <a:schemeClr val="tx1"/>
                </a:solidFill>
                <a:effectLst/>
                <a:uLnTx/>
                <a:uFillTx/>
                <a:latin typeface="+mn-ea"/>
                <a:ea typeface="+mn-ea"/>
                <a:cs typeface="+mn-cs"/>
              </a:rPr>
              <a:t>学习作者留心观察生活，用心感受生活，真实地表达自己感想的写作手法。</a:t>
            </a:r>
          </a:p>
        </p:txBody>
      </p:sp>
      <p:grpSp>
        <p:nvGrpSpPr>
          <p:cNvPr id="39015" name="组合 3"/>
          <p:cNvGrpSpPr/>
          <p:nvPr/>
        </p:nvGrpSpPr>
        <p:grpSpPr>
          <a:xfrm>
            <a:off x="2987675" y="339725"/>
            <a:ext cx="3468688" cy="1174750"/>
            <a:chOff x="2759076" y="454025"/>
            <a:chExt cx="3468995" cy="1174490"/>
          </a:xfrm>
        </p:grpSpPr>
        <p:pic>
          <p:nvPicPr>
            <p:cNvPr id="39016" name="Picture 9" descr="房子副本"/>
            <p:cNvPicPr>
              <a:picLocks noChangeAspect="1"/>
            </p:cNvPicPr>
            <p:nvPr/>
          </p:nvPicPr>
          <p:blipFill>
            <a:blip r:embed="rId2"/>
            <a:stretch>
              <a:fillRect/>
            </a:stretch>
          </p:blipFill>
          <p:spPr>
            <a:xfrm>
              <a:off x="2759076" y="454025"/>
              <a:ext cx="1013965" cy="1038225"/>
            </a:xfrm>
            <a:prstGeom prst="rect">
              <a:avLst/>
            </a:prstGeom>
            <a:noFill/>
            <a:ln w="9525">
              <a:noFill/>
            </a:ln>
          </p:spPr>
        </p:pic>
        <p:pic>
          <p:nvPicPr>
            <p:cNvPr id="39017" name="图片 2"/>
            <p:cNvPicPr>
              <a:picLocks noChangeAspect="1"/>
            </p:cNvPicPr>
            <p:nvPr/>
          </p:nvPicPr>
          <p:blipFill>
            <a:blip r:embed="rId3"/>
            <a:stretch>
              <a:fillRect/>
            </a:stretch>
          </p:blipFill>
          <p:spPr>
            <a:xfrm>
              <a:off x="3563888" y="555526"/>
              <a:ext cx="2664183" cy="1072989"/>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p:cNvPicPr>
            <a:picLocks noChangeAspect="1"/>
          </p:cNvPicPr>
          <p:nvPr/>
        </p:nvPicPr>
        <p:blipFill>
          <a:blip r:embed="rId2"/>
          <a:srcRect l="3384" t="9679" r="1295" b="8823"/>
          <a:stretch>
            <a:fillRect/>
          </a:stretch>
        </p:blipFill>
        <p:spPr>
          <a:xfrm>
            <a:off x="0" y="0"/>
            <a:ext cx="9144000" cy="5143500"/>
          </a:xfrm>
          <a:prstGeom prst="rect">
            <a:avLst/>
          </a:prstGeom>
          <a:noFill/>
          <a:ln w="9525">
            <a:noFill/>
          </a:ln>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146" name="图片 1"/>
          <p:cNvPicPr>
            <a:picLocks noChangeAspect="1"/>
          </p:cNvPicPr>
          <p:nvPr/>
        </p:nvPicPr>
        <p:blipFill>
          <a:blip r:embed="rId3"/>
          <a:srcRect l="6519" r="8636" b="22800"/>
          <a:stretch>
            <a:fillRect/>
          </a:stretch>
        </p:blipFill>
        <p:spPr>
          <a:xfrm>
            <a:off x="6156325" y="123825"/>
            <a:ext cx="2808288" cy="503238"/>
          </a:xfrm>
          <a:prstGeom prst="rect">
            <a:avLst/>
          </a:prstGeom>
          <a:noFill/>
          <a:ln w="9525">
            <a:noFill/>
          </a:ln>
        </p:spPr>
      </p:pic>
      <p:sp>
        <p:nvSpPr>
          <p:cNvPr id="6" name="椭圆 5"/>
          <p:cNvSpPr/>
          <p:nvPr/>
        </p:nvSpPr>
        <p:spPr>
          <a:xfrm>
            <a:off x="3816350" y="1419225"/>
            <a:ext cx="827088" cy="773113"/>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8" name="文本框 10"/>
          <p:cNvSpPr txBox="1"/>
          <p:nvPr/>
        </p:nvSpPr>
        <p:spPr>
          <a:xfrm>
            <a:off x="3924300" y="1419225"/>
            <a:ext cx="4176713" cy="769938"/>
          </a:xfrm>
          <a:prstGeom prst="rect">
            <a:avLst/>
          </a:prstGeom>
          <a:noFill/>
          <a:ln w="9525">
            <a:noFill/>
          </a:ln>
        </p:spPr>
        <p:txBody>
          <a:bodyPr>
            <a:spAutoFit/>
          </a:bodyPr>
          <a:lstStyle/>
          <a:p>
            <a:r>
              <a:rPr lang="en-US" altLang="zh-CN" sz="4400" b="1" dirty="0">
                <a:latin typeface="楷体" pitchFamily="49" charset="-122"/>
                <a:ea typeface="楷体" pitchFamily="49" charset="-122"/>
              </a:rPr>
              <a:t>7</a:t>
            </a:r>
            <a:r>
              <a:rPr lang="en-US" altLang="zh-CN" sz="4400" b="1" baseline="30000" dirty="0">
                <a:latin typeface="宋体" panose="02010600030101010101" pitchFamily="2" charset="-122"/>
              </a:rPr>
              <a:t>*  </a:t>
            </a:r>
            <a:r>
              <a:rPr lang="zh-CN" altLang="en-US" sz="4400" b="1" dirty="0">
                <a:latin typeface="楷体" pitchFamily="49" charset="-122"/>
                <a:ea typeface="楷体" pitchFamily="49" charset="-122"/>
              </a:rPr>
              <a:t>祖父的园子</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97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7170"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7171"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2"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3"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4"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5"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6"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7"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8"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9"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0" name="文本框 3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1" name="文本框 34"/>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2"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3"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4"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5"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6"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7"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8"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9"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0" name="文本框 27"/>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1"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2" name="文本框 29"/>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3" name="文本框 30"/>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4"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5"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6"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7" name="文本框 4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8" name="文本框 5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9" name="文本框 5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0" name="文本框 32"/>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1" name="文本框 38"/>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2" name="文本框 36"/>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3" name="文本框 37"/>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4" name="文本框 45"/>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5" name="文本框 46"/>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6" name="文本框 47"/>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7"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8"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9"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0"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1"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2"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3"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4"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5"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6"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7" name="文本框 4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8" name="文本框 5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9" name="文本框 5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0"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1"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2"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3"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4"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5"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6"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7"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8"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9"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0"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1"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2"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3"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4"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5"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6"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7"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8"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9"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0"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1"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2"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3"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4"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5"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6"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7"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8"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9"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0"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1"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2"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3"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4"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5"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6"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7"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8"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9"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0"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1"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2"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3"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4"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5"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6"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7"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8"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9"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 name="文本框 2"/>
          <p:cNvSpPr txBox="1">
            <a:spLocks noChangeArrowheads="1"/>
          </p:cNvSpPr>
          <p:nvPr/>
        </p:nvSpPr>
        <p:spPr bwMode="auto">
          <a:xfrm>
            <a:off x="539750" y="1058863"/>
            <a:ext cx="6048375" cy="354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bg1"/>
                </a:solidFill>
                <a:effectLst/>
                <a:uLnTx/>
                <a:uFillTx/>
                <a:latin typeface="+mn-ea"/>
                <a:ea typeface="+mn-ea"/>
                <a:cs typeface="+mn-cs"/>
              </a:rPr>
              <a:t>    </a:t>
            </a:r>
            <a:r>
              <a:rPr kumimoji="0" lang="zh-CN" altLang="en-US" sz="3200" b="1" i="0" u="none" strike="noStrike" kern="1200" cap="none" spc="0" normalizeH="0" baseline="0" noProof="0" dirty="0">
                <a:ln>
                  <a:noFill/>
                </a:ln>
                <a:solidFill>
                  <a:srgbClr val="FF00FF"/>
                </a:solidFill>
                <a:effectLst/>
                <a:uLnTx/>
                <a:uFillTx/>
                <a:latin typeface="+mn-ea"/>
                <a:ea typeface="+mn-ea"/>
                <a:cs typeface="+mn-cs"/>
              </a:rPr>
              <a:t>萧红</a:t>
            </a:r>
            <a:r>
              <a:rPr kumimoji="0" lang="zh-CN" altLang="en-US" sz="3100" b="1" i="0" u="none" strike="noStrike" kern="1200" cap="none" spc="0" normalizeH="0" baseline="0" noProof="0" dirty="0">
                <a:ln>
                  <a:noFill/>
                </a:ln>
                <a:solidFill>
                  <a:schemeClr val="tx1"/>
                </a:solidFill>
                <a:effectLst/>
                <a:uLnTx/>
                <a:uFillTx/>
                <a:latin typeface="+mn-ea"/>
                <a:ea typeface="+mn-ea"/>
                <a:cs typeface="+mn-cs"/>
              </a:rPr>
              <a:t>（</a:t>
            </a:r>
            <a:r>
              <a:rPr kumimoji="0" lang="en-US" altLang="zh-CN" sz="3100" b="1" i="0" u="none" strike="noStrike" kern="1200" cap="none" spc="0" normalizeH="0" baseline="0" noProof="0" dirty="0">
                <a:ln>
                  <a:noFill/>
                </a:ln>
                <a:solidFill>
                  <a:schemeClr val="tx1"/>
                </a:solidFill>
                <a:effectLst/>
                <a:uLnTx/>
                <a:uFillTx/>
                <a:latin typeface="+mn-ea"/>
                <a:ea typeface="+mn-ea"/>
                <a:cs typeface="+mn-cs"/>
              </a:rPr>
              <a:t>1911—1942</a:t>
            </a:r>
            <a:r>
              <a:rPr kumimoji="0" lang="zh-CN" altLang="en-US" sz="3100" b="1" i="0" u="none" strike="noStrike" kern="1200" cap="none" spc="0" normalizeH="0" baseline="0" noProof="0" dirty="0">
                <a:ln>
                  <a:noFill/>
                </a:ln>
                <a:solidFill>
                  <a:schemeClr val="tx1"/>
                </a:solidFill>
                <a:effectLst/>
                <a:uLnTx/>
                <a:uFillTx/>
                <a:latin typeface="+mn-ea"/>
                <a:ea typeface="+mn-ea"/>
                <a:cs typeface="+mn-cs"/>
              </a:rPr>
              <a:t>），原名张迺（</a:t>
            </a:r>
            <a:r>
              <a:rPr kumimoji="0" lang="en-US" altLang="zh-CN" sz="3100" b="1" i="0" u="none" strike="noStrike" kern="1200" cap="none" spc="0" normalizeH="0" baseline="0" noProof="0" dirty="0" err="1">
                <a:ln>
                  <a:noFill/>
                </a:ln>
                <a:solidFill>
                  <a:schemeClr val="tx1"/>
                </a:solidFill>
                <a:effectLst/>
                <a:uLnTx/>
                <a:uFillTx/>
                <a:latin typeface="+mn-ea"/>
                <a:ea typeface="+mn-ea"/>
                <a:cs typeface="+mn-cs"/>
              </a:rPr>
              <a:t>nǎi</a:t>
            </a:r>
            <a:r>
              <a:rPr kumimoji="0" lang="zh-CN" altLang="en-US" sz="3100" b="1" i="0" u="none" strike="noStrike" kern="1200" cap="none" spc="0" normalizeH="0" baseline="0" noProof="0" dirty="0">
                <a:ln>
                  <a:noFill/>
                </a:ln>
                <a:solidFill>
                  <a:schemeClr val="tx1"/>
                </a:solidFill>
                <a:effectLst/>
                <a:uLnTx/>
                <a:uFillTx/>
                <a:latin typeface="+mn-ea"/>
                <a:ea typeface="+mn-ea"/>
                <a:cs typeface="+mn-cs"/>
              </a:rPr>
              <a:t>）莹，黑龙江省呼兰人，</a:t>
            </a:r>
            <a:r>
              <a:rPr kumimoji="0" lang="en-US" altLang="zh-CN" sz="3100" b="1" i="0" u="none" strike="noStrike" kern="1200" cap="none" spc="0" normalizeH="0" baseline="0" noProof="0" dirty="0">
                <a:ln>
                  <a:noFill/>
                </a:ln>
                <a:solidFill>
                  <a:schemeClr val="tx1"/>
                </a:solidFill>
                <a:effectLst/>
                <a:uLnTx/>
                <a:uFillTx/>
                <a:latin typeface="+mn-ea"/>
                <a:ea typeface="+mn-ea"/>
                <a:cs typeface="+mn-cs"/>
              </a:rPr>
              <a:t>30</a:t>
            </a:r>
            <a:r>
              <a:rPr kumimoji="0" lang="zh-CN" altLang="en-US" sz="3100" b="1" i="0" u="none" strike="noStrike" kern="1200" cap="none" spc="0" normalizeH="0" baseline="0" noProof="0" dirty="0">
                <a:ln>
                  <a:noFill/>
                </a:ln>
                <a:solidFill>
                  <a:schemeClr val="tx1"/>
                </a:solidFill>
                <a:effectLst/>
                <a:uLnTx/>
                <a:uFillTx/>
                <a:latin typeface="+mn-ea"/>
                <a:ea typeface="+mn-ea"/>
                <a:cs typeface="+mn-cs"/>
              </a:rPr>
              <a:t>年代中国文坛知名的女作家，被誉为“</a:t>
            </a:r>
            <a:r>
              <a:rPr kumimoji="0" lang="en-US" altLang="zh-CN" sz="3100" b="1" i="0" u="none" strike="noStrike" kern="1200" cap="none" spc="0" normalizeH="0" baseline="0" noProof="0" dirty="0">
                <a:ln>
                  <a:noFill/>
                </a:ln>
                <a:solidFill>
                  <a:schemeClr val="tx1"/>
                </a:solidFill>
                <a:effectLst/>
                <a:uLnTx/>
                <a:uFillTx/>
                <a:latin typeface="+mn-ea"/>
                <a:ea typeface="+mn-ea"/>
                <a:cs typeface="+mn-cs"/>
              </a:rPr>
              <a:t>30</a:t>
            </a:r>
            <a:r>
              <a:rPr kumimoji="0" lang="zh-CN" altLang="en-US" sz="3100" b="1" i="0" u="none" strike="noStrike" kern="1200" cap="none" spc="0" normalizeH="0" baseline="0" noProof="0" dirty="0">
                <a:ln>
                  <a:noFill/>
                </a:ln>
                <a:solidFill>
                  <a:schemeClr val="tx1"/>
                </a:solidFill>
                <a:effectLst/>
                <a:uLnTx/>
                <a:uFillTx/>
                <a:latin typeface="+mn-ea"/>
                <a:ea typeface="+mn-ea"/>
                <a:cs typeface="+mn-cs"/>
              </a:rPr>
              <a:t>年代的文学洛神”。</a:t>
            </a:r>
          </a:p>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3100" b="1" i="0" u="none" strike="noStrike" kern="1200" cap="none" spc="0" normalizeH="0" baseline="0" noProof="0" dirty="0">
                <a:ln>
                  <a:noFill/>
                </a:ln>
                <a:solidFill>
                  <a:schemeClr val="tx1"/>
                </a:solidFill>
                <a:effectLst/>
                <a:uLnTx/>
                <a:uFillTx/>
                <a:latin typeface="+mn-ea"/>
                <a:ea typeface="+mn-ea"/>
                <a:cs typeface="+mn-cs"/>
              </a:rPr>
              <a:t>    主要作品：长篇小说</a:t>
            </a:r>
            <a:r>
              <a:rPr kumimoji="0" lang="en-US" altLang="zh-CN" sz="3100" b="1" i="0" u="none" strike="noStrike" kern="1200" cap="none" spc="0" normalizeH="0" baseline="0" noProof="0" dirty="0">
                <a:ln>
                  <a:noFill/>
                </a:ln>
                <a:solidFill>
                  <a:schemeClr val="tx1"/>
                </a:solidFill>
                <a:effectLst/>
                <a:uLnTx/>
                <a:uFillTx/>
                <a:latin typeface="+mn-ea"/>
                <a:ea typeface="+mn-ea"/>
                <a:cs typeface="+mn-cs"/>
              </a:rPr>
              <a:t>《</a:t>
            </a:r>
            <a:r>
              <a:rPr kumimoji="0" lang="zh-CN" altLang="en-US" sz="3100" b="1" i="0" u="none" strike="noStrike" kern="1200" cap="none" spc="0" normalizeH="0" baseline="0" noProof="0" dirty="0">
                <a:ln>
                  <a:noFill/>
                </a:ln>
                <a:solidFill>
                  <a:schemeClr val="tx1"/>
                </a:solidFill>
                <a:effectLst/>
                <a:uLnTx/>
                <a:uFillTx/>
                <a:latin typeface="+mn-ea"/>
                <a:ea typeface="+mn-ea"/>
                <a:cs typeface="+mn-cs"/>
              </a:rPr>
              <a:t>呼兰河传</a:t>
            </a:r>
            <a:r>
              <a:rPr kumimoji="0" lang="en-US" altLang="zh-CN" sz="3100" b="1" i="0" u="none" strike="noStrike" kern="1200" cap="none" spc="0" normalizeH="0" baseline="0" noProof="0" dirty="0">
                <a:ln>
                  <a:noFill/>
                </a:ln>
                <a:solidFill>
                  <a:schemeClr val="tx1"/>
                </a:solidFill>
                <a:effectLst/>
                <a:uLnTx/>
                <a:uFillTx/>
                <a:latin typeface="+mn-ea"/>
                <a:ea typeface="+mn-ea"/>
                <a:cs typeface="+mn-cs"/>
              </a:rPr>
              <a:t>》《</a:t>
            </a:r>
            <a:r>
              <a:rPr kumimoji="0" lang="zh-CN" altLang="en-US" sz="3100" b="1" i="0" u="none" strike="noStrike" kern="1200" cap="none" spc="0" normalizeH="0" baseline="0" noProof="0" dirty="0">
                <a:ln>
                  <a:noFill/>
                </a:ln>
                <a:solidFill>
                  <a:schemeClr val="tx1"/>
                </a:solidFill>
                <a:effectLst/>
                <a:uLnTx/>
                <a:uFillTx/>
                <a:latin typeface="+mn-ea"/>
                <a:ea typeface="+mn-ea"/>
                <a:cs typeface="+mn-cs"/>
              </a:rPr>
              <a:t>马伯乐</a:t>
            </a:r>
            <a:r>
              <a:rPr kumimoji="0" lang="en-US" altLang="zh-CN" sz="3100" b="1" i="0" u="none" strike="noStrike" kern="1200" cap="none" spc="0" normalizeH="0" baseline="0" noProof="0" dirty="0">
                <a:ln>
                  <a:noFill/>
                </a:ln>
                <a:solidFill>
                  <a:schemeClr val="tx1"/>
                </a:solidFill>
                <a:effectLst/>
                <a:uLnTx/>
                <a:uFillTx/>
                <a:latin typeface="+mn-ea"/>
                <a:ea typeface="+mn-ea"/>
                <a:cs typeface="+mn-cs"/>
              </a:rPr>
              <a:t>》</a:t>
            </a:r>
            <a:r>
              <a:rPr kumimoji="0" lang="zh-CN" altLang="en-US" sz="3100" b="1" i="0" u="none" strike="noStrike" kern="1200" cap="none" spc="0" normalizeH="0" baseline="0" noProof="0" dirty="0">
                <a:ln>
                  <a:noFill/>
                </a:ln>
                <a:solidFill>
                  <a:schemeClr val="tx1"/>
                </a:solidFill>
                <a:effectLst/>
                <a:uLnTx/>
                <a:uFillTx/>
                <a:latin typeface="+mn-ea"/>
                <a:ea typeface="+mn-ea"/>
                <a:cs typeface="+mn-cs"/>
              </a:rPr>
              <a:t>等。</a:t>
            </a:r>
          </a:p>
        </p:txBody>
      </p:sp>
      <p:pic>
        <p:nvPicPr>
          <p:cNvPr id="8" name="图片 7"/>
          <p:cNvPicPr>
            <a:picLocks noChangeAspect="1"/>
          </p:cNvPicPr>
          <p:nvPr/>
        </p:nvPicPr>
        <p:blipFill>
          <a:blip r:embed="rId2"/>
          <a:stretch>
            <a:fillRect/>
          </a:stretch>
        </p:blipFill>
        <p:spPr>
          <a:xfrm>
            <a:off x="6732240" y="1563638"/>
            <a:ext cx="1909984" cy="2516684"/>
          </a:xfrm>
          <a:prstGeom prst="ellipse">
            <a:avLst/>
          </a:prstGeom>
          <a:ln>
            <a:noFill/>
          </a:ln>
          <a:effectLst>
            <a:softEdge rad="112500"/>
          </a:effectLst>
        </p:spPr>
      </p:pic>
      <p:pic>
        <p:nvPicPr>
          <p:cNvPr id="7272" name="图片 1"/>
          <p:cNvPicPr>
            <a:picLocks noChangeAspect="1"/>
          </p:cNvPicPr>
          <p:nvPr/>
        </p:nvPicPr>
        <p:blipFill>
          <a:blip r:embed="rId3"/>
          <a:stretch>
            <a:fillRect/>
          </a:stretch>
        </p:blipFill>
        <p:spPr>
          <a:xfrm>
            <a:off x="107950" y="0"/>
            <a:ext cx="2651125" cy="1073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file20.mafengwo.net/M00/EA/3E/wKgB21AZWtu_SNKQAAva-Dt1WHA86.groupinfo.w665_500.jpeg"/>
          <p:cNvPicPr>
            <a:picLocks noChangeAspect="1"/>
          </p:cNvPicPr>
          <p:nvPr/>
        </p:nvPicPr>
        <p:blipFill>
          <a:blip r:embed="rId2"/>
          <a:srcRect t="11093" b="4485"/>
          <a:stretch>
            <a:fillRect/>
          </a:stretch>
        </p:blipFill>
        <p:spPr>
          <a:xfrm>
            <a:off x="-3175" y="0"/>
            <a:ext cx="9144000" cy="5143500"/>
          </a:xfrm>
          <a:prstGeom prst="rect">
            <a:avLst/>
          </a:prstGeom>
          <a:noFill/>
          <a:ln w="9525">
            <a:noFill/>
          </a:ln>
        </p:spPr>
      </p:pic>
      <p:pic>
        <p:nvPicPr>
          <p:cNvPr id="5133" name="Picture 13"/>
          <p:cNvPicPr>
            <a:picLocks noChangeAspect="1"/>
          </p:cNvPicPr>
          <p:nvPr/>
        </p:nvPicPr>
        <p:blipFill>
          <a:blip r:embed="rId3"/>
          <a:srcRect t="2875" b="7297"/>
          <a:stretch>
            <a:fillRect/>
          </a:stretch>
        </p:blipFill>
        <p:spPr>
          <a:xfrm>
            <a:off x="-3175" y="0"/>
            <a:ext cx="9144000" cy="5143500"/>
          </a:xfrm>
          <a:prstGeom prst="rect">
            <a:avLst/>
          </a:prstGeom>
          <a:noFill/>
          <a:ln w="9525">
            <a:noFill/>
          </a:ln>
        </p:spPr>
      </p:pic>
      <p:pic>
        <p:nvPicPr>
          <p:cNvPr id="5134" name="Picture 14"/>
          <p:cNvPicPr>
            <a:picLocks noChangeAspect="1"/>
          </p:cNvPicPr>
          <p:nvPr/>
        </p:nvPicPr>
        <p:blipFill>
          <a:blip r:embed="rId4"/>
          <a:stretch>
            <a:fillRect/>
          </a:stretch>
        </p:blipFill>
        <p:spPr>
          <a:xfrm>
            <a:off x="0" y="-12700"/>
            <a:ext cx="9140825" cy="5156200"/>
          </a:xfrm>
          <a:prstGeom prst="rect">
            <a:avLst/>
          </a:prstGeom>
          <a:noFill/>
          <a:ln w="9525">
            <a:noFill/>
          </a:ln>
        </p:spPr>
      </p:pic>
      <p:sp>
        <p:nvSpPr>
          <p:cNvPr id="8197" name="TextBox 1"/>
          <p:cNvSpPr txBox="1"/>
          <p:nvPr/>
        </p:nvSpPr>
        <p:spPr>
          <a:xfrm>
            <a:off x="539750" y="195263"/>
            <a:ext cx="2270125" cy="646112"/>
          </a:xfrm>
          <a:prstGeom prst="rect">
            <a:avLst/>
          </a:prstGeom>
          <a:noFill/>
          <a:ln w="9525">
            <a:noFill/>
          </a:ln>
        </p:spPr>
        <p:txBody>
          <a:bodyPr wrap="none">
            <a:spAutoFit/>
          </a:bodyPr>
          <a:lstStyle/>
          <a:p>
            <a:pPr algn="ctr" eaLnBrk="1" hangingPunct="1"/>
            <a:r>
              <a:rPr lang="zh-CN" altLang="en-US" sz="3600" b="1" dirty="0">
                <a:solidFill>
                  <a:srgbClr val="FF0000"/>
                </a:solidFill>
                <a:latin typeface="黑体" panose="02010600030101010101" pitchFamily="49" charset="-122"/>
                <a:ea typeface="黑体" panose="02010600030101010101" pitchFamily="49" charset="-122"/>
              </a:rPr>
              <a:t>萧红故居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wipe(down)">
                                      <p:cBhvr>
                                        <p:cTn id="12" dur="500"/>
                                        <p:tgtEl>
                                          <p:spTgt spid="51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34"/>
                                        </p:tgtEl>
                                        <p:attrNameLst>
                                          <p:attrName>style.visibility</p:attrName>
                                        </p:attrNameLst>
                                      </p:cBhvr>
                                      <p:to>
                                        <p:strVal val="visible"/>
                                      </p:to>
                                    </p:set>
                                    <p:animEffect transition="in" filter="circle(in)">
                                      <p:cBhvr>
                                        <p:cTn id="17"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alpha val="78000"/>
          </a:srgbClr>
        </a:solidFill>
        <a:effectLst/>
      </p:bgPr>
    </p:bg>
    <p:spTree>
      <p:nvGrpSpPr>
        <p:cNvPr id="1" name=""/>
        <p:cNvGrpSpPr/>
        <p:nvPr/>
      </p:nvGrpSpPr>
      <p:grpSpPr>
        <a:xfrm>
          <a:off x="0" y="0"/>
          <a:ext cx="0" cy="0"/>
          <a:chOff x="0" y="0"/>
          <a:chExt cx="0" cy="0"/>
        </a:xfrm>
      </p:grpSpPr>
      <p:sp>
        <p:nvSpPr>
          <p:cNvPr id="9218"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9219"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0"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1"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2"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3"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4"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5"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6"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7"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8" name="文本框 3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29" name="文本框 34"/>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0"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1"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2"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3"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4"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5"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6"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7"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8" name="文本框 33"/>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39"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0" name="文本框 35"/>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1" name="文本框 36"/>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2"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3"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4"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5" name="文本框 4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6" name="文本框 5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7" name="文本框 5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8" name="文本框 32"/>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49" name="文本框 44"/>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0" name="文本框 36"/>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1" name="文本框 37"/>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2" name="文本框 45"/>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3" name="文本框 46"/>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4" name="文本框 47"/>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5"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6"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7"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8"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59"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0"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1"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2"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3"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4"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5" name="文本框 4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6" name="文本框 5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7" name="文本框 5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8"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69"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0"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1"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2"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3"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4"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5"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6"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7"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8"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79"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0"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1"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2"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3"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4"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5"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6"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7"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8"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89"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0"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1"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2"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3"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4"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5"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6"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7"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8"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99"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0"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1"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2"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3"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4"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5"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6"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7"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8"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09"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10"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11"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12"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13"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14"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15"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16"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17"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318" name="Rectangle 3"/>
          <p:cNvSpPr txBox="1"/>
          <p:nvPr/>
        </p:nvSpPr>
        <p:spPr>
          <a:xfrm>
            <a:off x="323850" y="1558925"/>
            <a:ext cx="7920038" cy="2590800"/>
          </a:xfrm>
          <a:prstGeom prst="rect">
            <a:avLst/>
          </a:prstGeom>
          <a:noFill/>
          <a:ln w="9525">
            <a:noFill/>
          </a:ln>
        </p:spPr>
        <p:txBody>
          <a:bodyPr/>
          <a:lstStyle/>
          <a:p>
            <a:pPr marL="342900" indent="-342900" algn="ctr" eaLnBrk="1" hangingPunct="1">
              <a:lnSpc>
                <a:spcPct val="200000"/>
              </a:lnSpc>
            </a:pPr>
            <a:r>
              <a:rPr lang="zh-CN" altLang="en-US" sz="4000" b="1" dirty="0">
                <a:latin typeface="楷体" pitchFamily="49" charset="-122"/>
                <a:ea typeface="楷体" pitchFamily="49" charset="-122"/>
              </a:rPr>
              <a:t>蚂蚱   嗡嗡   啃玉米   樱桃</a:t>
            </a:r>
          </a:p>
          <a:p>
            <a:pPr marL="342900" indent="-342900" algn="ctr" eaLnBrk="1" hangingPunct="1">
              <a:lnSpc>
                <a:spcPct val="200000"/>
              </a:lnSpc>
            </a:pPr>
            <a:r>
              <a:rPr lang="zh-CN" altLang="en-US" sz="4000" b="1" dirty="0">
                <a:latin typeface="楷体" pitchFamily="49" charset="-122"/>
                <a:ea typeface="楷体" pitchFamily="49" charset="-122"/>
              </a:rPr>
              <a:t>蚌壳   毛嘟嘟   倭瓜   水瓢</a:t>
            </a:r>
          </a:p>
        </p:txBody>
      </p:sp>
      <p:sp>
        <p:nvSpPr>
          <p:cNvPr id="13" name="Rectangle 3"/>
          <p:cNvSpPr txBox="1"/>
          <p:nvPr/>
        </p:nvSpPr>
        <p:spPr>
          <a:xfrm>
            <a:off x="322263" y="1555750"/>
            <a:ext cx="7921625" cy="2590800"/>
          </a:xfrm>
          <a:prstGeom prst="rect">
            <a:avLst/>
          </a:prstGeom>
          <a:noFill/>
          <a:ln w="9525">
            <a:noFill/>
          </a:ln>
        </p:spPr>
        <p:txBody>
          <a:bodyPr/>
          <a:lstStyle/>
          <a:p>
            <a:pPr marL="342900" indent="-342900" algn="ctr" eaLnBrk="1" hangingPunct="1">
              <a:lnSpc>
                <a:spcPct val="200000"/>
              </a:lnSpc>
            </a:pPr>
            <a:r>
              <a:rPr lang="zh-CN" altLang="en-US" sz="4000" b="1" dirty="0">
                <a:latin typeface="楷体" pitchFamily="49" charset="-122"/>
                <a:ea typeface="楷体" pitchFamily="49" charset="-122"/>
              </a:rPr>
              <a:t>蚂</a:t>
            </a:r>
            <a:r>
              <a:rPr lang="zh-CN" altLang="en-US" sz="4000" b="1" dirty="0">
                <a:solidFill>
                  <a:srgbClr val="0000FF"/>
                </a:solidFill>
                <a:latin typeface="楷体" pitchFamily="49" charset="-122"/>
                <a:ea typeface="楷体" pitchFamily="49" charset="-122"/>
              </a:rPr>
              <a:t>蚱</a:t>
            </a:r>
            <a:r>
              <a:rPr lang="zh-CN" altLang="en-US" sz="4000" b="1" dirty="0">
                <a:latin typeface="楷体" pitchFamily="49" charset="-122"/>
                <a:ea typeface="楷体" pitchFamily="49" charset="-122"/>
              </a:rPr>
              <a:t>   </a:t>
            </a:r>
            <a:r>
              <a:rPr lang="zh-CN" altLang="en-US" sz="4000" b="1" dirty="0">
                <a:solidFill>
                  <a:srgbClr val="0000FF"/>
                </a:solidFill>
                <a:latin typeface="楷体" pitchFamily="49" charset="-122"/>
                <a:ea typeface="楷体" pitchFamily="49" charset="-122"/>
              </a:rPr>
              <a:t>嗡</a:t>
            </a:r>
            <a:r>
              <a:rPr lang="zh-CN" altLang="en-US" sz="4000" b="1" dirty="0">
                <a:latin typeface="楷体" pitchFamily="49" charset="-122"/>
                <a:ea typeface="楷体" pitchFamily="49" charset="-122"/>
              </a:rPr>
              <a:t>嗡   </a:t>
            </a:r>
            <a:r>
              <a:rPr lang="zh-CN" altLang="en-US" sz="4000" b="1" dirty="0">
                <a:solidFill>
                  <a:srgbClr val="0000FF"/>
                </a:solidFill>
                <a:latin typeface="楷体" pitchFamily="49" charset="-122"/>
                <a:ea typeface="楷体" pitchFamily="49" charset="-122"/>
              </a:rPr>
              <a:t>啃</a:t>
            </a:r>
            <a:r>
              <a:rPr lang="zh-CN" altLang="en-US" sz="4000" b="1" dirty="0">
                <a:latin typeface="楷体" pitchFamily="49" charset="-122"/>
                <a:ea typeface="楷体" pitchFamily="49" charset="-122"/>
              </a:rPr>
              <a:t>玉米   </a:t>
            </a:r>
            <a:r>
              <a:rPr lang="zh-CN" altLang="en-US" sz="4000" b="1" dirty="0">
                <a:solidFill>
                  <a:srgbClr val="0000FF"/>
                </a:solidFill>
                <a:latin typeface="楷体" pitchFamily="49" charset="-122"/>
                <a:ea typeface="楷体" pitchFamily="49" charset="-122"/>
              </a:rPr>
              <a:t>樱</a:t>
            </a:r>
            <a:r>
              <a:rPr lang="zh-CN" altLang="en-US" sz="4000" b="1" dirty="0">
                <a:latin typeface="楷体" pitchFamily="49" charset="-122"/>
                <a:ea typeface="楷体" pitchFamily="49" charset="-122"/>
              </a:rPr>
              <a:t>桃</a:t>
            </a:r>
          </a:p>
          <a:p>
            <a:pPr marL="342900" indent="-342900" algn="ctr" eaLnBrk="1" hangingPunct="1">
              <a:lnSpc>
                <a:spcPct val="200000"/>
              </a:lnSpc>
            </a:pPr>
            <a:r>
              <a:rPr lang="zh-CN" altLang="en-US" sz="4000" b="1" dirty="0">
                <a:solidFill>
                  <a:srgbClr val="0000FF"/>
                </a:solidFill>
                <a:latin typeface="楷体" pitchFamily="49" charset="-122"/>
                <a:ea typeface="楷体" pitchFamily="49" charset="-122"/>
              </a:rPr>
              <a:t>蚌</a:t>
            </a:r>
            <a:r>
              <a:rPr lang="zh-CN" altLang="en-US" sz="4000" b="1" dirty="0">
                <a:latin typeface="楷体" pitchFamily="49" charset="-122"/>
                <a:ea typeface="楷体" pitchFamily="49" charset="-122"/>
              </a:rPr>
              <a:t>壳   毛</a:t>
            </a:r>
            <a:r>
              <a:rPr lang="zh-CN" altLang="en-US" sz="4000" b="1" dirty="0">
                <a:solidFill>
                  <a:srgbClr val="0000FF"/>
                </a:solidFill>
                <a:latin typeface="楷体" pitchFamily="49" charset="-122"/>
                <a:ea typeface="楷体" pitchFamily="49" charset="-122"/>
              </a:rPr>
              <a:t>嘟</a:t>
            </a:r>
            <a:r>
              <a:rPr lang="zh-CN" altLang="en-US" sz="4000" b="1" dirty="0">
                <a:latin typeface="楷体" pitchFamily="49" charset="-122"/>
                <a:ea typeface="楷体" pitchFamily="49" charset="-122"/>
              </a:rPr>
              <a:t>嘟   </a:t>
            </a:r>
            <a:r>
              <a:rPr lang="zh-CN" altLang="en-US" sz="4000" b="1" dirty="0">
                <a:solidFill>
                  <a:srgbClr val="0000FF"/>
                </a:solidFill>
                <a:latin typeface="楷体" pitchFamily="49" charset="-122"/>
                <a:ea typeface="楷体" pitchFamily="49" charset="-122"/>
              </a:rPr>
              <a:t>倭</a:t>
            </a:r>
            <a:r>
              <a:rPr lang="zh-CN" altLang="en-US" sz="4000" b="1" dirty="0">
                <a:latin typeface="楷体" pitchFamily="49" charset="-122"/>
                <a:ea typeface="楷体" pitchFamily="49" charset="-122"/>
              </a:rPr>
              <a:t>瓜   水</a:t>
            </a:r>
            <a:r>
              <a:rPr lang="zh-CN" altLang="en-US" sz="4000" b="1" dirty="0">
                <a:solidFill>
                  <a:srgbClr val="0000FF"/>
                </a:solidFill>
                <a:latin typeface="楷体" pitchFamily="49" charset="-122"/>
                <a:ea typeface="楷体" pitchFamily="49" charset="-122"/>
              </a:rPr>
              <a:t>瓢</a:t>
            </a:r>
          </a:p>
        </p:txBody>
      </p:sp>
      <p:sp>
        <p:nvSpPr>
          <p:cNvPr id="62" name="Rectangle 3"/>
          <p:cNvSpPr txBox="1">
            <a:spLocks noChangeArrowheads="1"/>
          </p:cNvSpPr>
          <p:nvPr/>
        </p:nvSpPr>
        <p:spPr>
          <a:xfrm>
            <a:off x="971550" y="1503363"/>
            <a:ext cx="1296988" cy="647700"/>
          </a:xfrm>
          <a:prstGeom prst="rect">
            <a:avLst/>
          </a:prstGeom>
        </p:spPr>
        <p:txBody>
          <a:bodyPr/>
          <a:lst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spcBef>
                <a:spcPct val="20000"/>
              </a:spcBef>
              <a:spcAft>
                <a:spcPct val="0"/>
              </a:spcAft>
              <a:defRPr sz="2000" kern="1200">
                <a:solidFill>
                  <a:schemeClr val="tx1"/>
                </a:solidFill>
                <a:latin typeface="+mn-lt"/>
                <a:ea typeface="+mn-ea"/>
                <a:cs typeface="+mn-cs"/>
              </a:defRPr>
            </a:lvl2pPr>
            <a:lvl3pPr marL="914400" algn="l" rtl="0" eaLnBrk="0" fontAlgn="base" hangingPunct="0">
              <a:spcBef>
                <a:spcPct val="20000"/>
              </a:spcBef>
              <a:spcAft>
                <a:spcPct val="0"/>
              </a:spcAft>
              <a:defRPr kern="1200">
                <a:solidFill>
                  <a:schemeClr val="tx1"/>
                </a:solidFill>
                <a:latin typeface="+mn-lt"/>
                <a:ea typeface="+mn-ea"/>
                <a:cs typeface="+mn-cs"/>
              </a:defRPr>
            </a:lvl3pPr>
            <a:lvl4pPr marL="1371600" algn="l" rtl="0" eaLnBrk="0" fontAlgn="base" hangingPunct="0">
              <a:spcBef>
                <a:spcPct val="20000"/>
              </a:spcBef>
              <a:spcAft>
                <a:spcPct val="0"/>
              </a:spcAft>
              <a:defRPr sz="1600" kern="1200">
                <a:solidFill>
                  <a:schemeClr val="tx1"/>
                </a:solidFill>
                <a:latin typeface="+mn-lt"/>
                <a:ea typeface="+mn-ea"/>
                <a:cs typeface="+mn-cs"/>
              </a:defRPr>
            </a:lvl4pPr>
            <a:lvl5pPr marL="1828800" algn="l" rtl="0" eaLnBrk="0" fontAlgn="base" hangingPunct="0">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zhà</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6" name="Rectangle 3"/>
          <p:cNvSpPr txBox="1">
            <a:spLocks noChangeArrowheads="1"/>
          </p:cNvSpPr>
          <p:nvPr/>
        </p:nvSpPr>
        <p:spPr>
          <a:xfrm>
            <a:off x="2268538" y="1503363"/>
            <a:ext cx="1295400" cy="647700"/>
          </a:xfrm>
          <a:prstGeom prst="rect">
            <a:avLst/>
          </a:prstGeom>
        </p:spPr>
        <p:txBody>
          <a:bodyPr/>
          <a:lst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spcBef>
                <a:spcPct val="20000"/>
              </a:spcBef>
              <a:spcAft>
                <a:spcPct val="0"/>
              </a:spcAft>
              <a:defRPr sz="2000" kern="1200">
                <a:solidFill>
                  <a:schemeClr val="tx1"/>
                </a:solidFill>
                <a:latin typeface="+mn-lt"/>
                <a:ea typeface="+mn-ea"/>
                <a:cs typeface="+mn-cs"/>
              </a:defRPr>
            </a:lvl2pPr>
            <a:lvl3pPr marL="914400" algn="l" rtl="0" eaLnBrk="0" fontAlgn="base" hangingPunct="0">
              <a:spcBef>
                <a:spcPct val="20000"/>
              </a:spcBef>
              <a:spcAft>
                <a:spcPct val="0"/>
              </a:spcAft>
              <a:defRPr kern="1200">
                <a:solidFill>
                  <a:schemeClr val="tx1"/>
                </a:solidFill>
                <a:latin typeface="+mn-lt"/>
                <a:ea typeface="+mn-ea"/>
                <a:cs typeface="+mn-cs"/>
              </a:defRPr>
            </a:lvl3pPr>
            <a:lvl4pPr marL="1371600" algn="l" rtl="0" eaLnBrk="0" fontAlgn="base" hangingPunct="0">
              <a:spcBef>
                <a:spcPct val="20000"/>
              </a:spcBef>
              <a:spcAft>
                <a:spcPct val="0"/>
              </a:spcAft>
              <a:defRPr sz="1600" kern="1200">
                <a:solidFill>
                  <a:schemeClr val="tx1"/>
                </a:solidFill>
                <a:latin typeface="+mn-lt"/>
                <a:ea typeface="+mn-ea"/>
                <a:cs typeface="+mn-cs"/>
              </a:defRPr>
            </a:lvl4pPr>
            <a:lvl5pPr marL="1828800" algn="l" rtl="0" eaLnBrk="0" fontAlgn="base" hangingPunct="0">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wēnɡ</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7" name="Rectangle 3"/>
          <p:cNvSpPr txBox="1">
            <a:spLocks noChangeArrowheads="1"/>
          </p:cNvSpPr>
          <p:nvPr/>
        </p:nvSpPr>
        <p:spPr>
          <a:xfrm>
            <a:off x="3995738" y="1503363"/>
            <a:ext cx="1296988" cy="647700"/>
          </a:xfrm>
          <a:prstGeom prst="rect">
            <a:avLst/>
          </a:prstGeom>
        </p:spPr>
        <p:txBody>
          <a:bodyPr/>
          <a:lst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spcBef>
                <a:spcPct val="20000"/>
              </a:spcBef>
              <a:spcAft>
                <a:spcPct val="0"/>
              </a:spcAft>
              <a:defRPr sz="2000" kern="1200">
                <a:solidFill>
                  <a:schemeClr val="tx1"/>
                </a:solidFill>
                <a:latin typeface="+mn-lt"/>
                <a:ea typeface="+mn-ea"/>
                <a:cs typeface="+mn-cs"/>
              </a:defRPr>
            </a:lvl2pPr>
            <a:lvl3pPr marL="914400" algn="l" rtl="0" eaLnBrk="0" fontAlgn="base" hangingPunct="0">
              <a:spcBef>
                <a:spcPct val="20000"/>
              </a:spcBef>
              <a:spcAft>
                <a:spcPct val="0"/>
              </a:spcAft>
              <a:defRPr kern="1200">
                <a:solidFill>
                  <a:schemeClr val="tx1"/>
                </a:solidFill>
                <a:latin typeface="+mn-lt"/>
                <a:ea typeface="+mn-ea"/>
                <a:cs typeface="+mn-cs"/>
              </a:defRPr>
            </a:lvl3pPr>
            <a:lvl4pPr marL="1371600" algn="l" rtl="0" eaLnBrk="0" fontAlgn="base" hangingPunct="0">
              <a:spcBef>
                <a:spcPct val="20000"/>
              </a:spcBef>
              <a:spcAft>
                <a:spcPct val="0"/>
              </a:spcAft>
              <a:defRPr sz="1600" kern="1200">
                <a:solidFill>
                  <a:schemeClr val="tx1"/>
                </a:solidFill>
                <a:latin typeface="+mn-lt"/>
                <a:ea typeface="+mn-ea"/>
                <a:cs typeface="+mn-cs"/>
              </a:defRPr>
            </a:lvl4pPr>
            <a:lvl5pPr marL="1828800" algn="l" rtl="0" eaLnBrk="0" fontAlgn="base" hangingPunct="0">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kěn</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8" name="Rectangle 3"/>
          <p:cNvSpPr txBox="1">
            <a:spLocks noChangeArrowheads="1"/>
          </p:cNvSpPr>
          <p:nvPr/>
        </p:nvSpPr>
        <p:spPr>
          <a:xfrm>
            <a:off x="6324600" y="1503363"/>
            <a:ext cx="1295400" cy="647700"/>
          </a:xfrm>
          <a:prstGeom prst="rect">
            <a:avLst/>
          </a:prstGeom>
        </p:spPr>
        <p:txBody>
          <a:bodyPr/>
          <a:lst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spcBef>
                <a:spcPct val="20000"/>
              </a:spcBef>
              <a:spcAft>
                <a:spcPct val="0"/>
              </a:spcAft>
              <a:defRPr sz="2000" kern="1200">
                <a:solidFill>
                  <a:schemeClr val="tx1"/>
                </a:solidFill>
                <a:latin typeface="+mn-lt"/>
                <a:ea typeface="+mn-ea"/>
                <a:cs typeface="+mn-cs"/>
              </a:defRPr>
            </a:lvl2pPr>
            <a:lvl3pPr marL="914400" algn="l" rtl="0" eaLnBrk="0" fontAlgn="base" hangingPunct="0">
              <a:spcBef>
                <a:spcPct val="20000"/>
              </a:spcBef>
              <a:spcAft>
                <a:spcPct val="0"/>
              </a:spcAft>
              <a:defRPr kern="1200">
                <a:solidFill>
                  <a:schemeClr val="tx1"/>
                </a:solidFill>
                <a:latin typeface="+mn-lt"/>
                <a:ea typeface="+mn-ea"/>
                <a:cs typeface="+mn-cs"/>
              </a:defRPr>
            </a:lvl3pPr>
            <a:lvl4pPr marL="1371600" algn="l" rtl="0" eaLnBrk="0" fontAlgn="base" hangingPunct="0">
              <a:spcBef>
                <a:spcPct val="20000"/>
              </a:spcBef>
              <a:spcAft>
                <a:spcPct val="0"/>
              </a:spcAft>
              <a:defRPr sz="1600" kern="1200">
                <a:solidFill>
                  <a:schemeClr val="tx1"/>
                </a:solidFill>
                <a:latin typeface="+mn-lt"/>
                <a:ea typeface="+mn-ea"/>
                <a:cs typeface="+mn-cs"/>
              </a:defRPr>
            </a:lvl4pPr>
            <a:lvl5pPr marL="1828800" algn="l" rtl="0" eaLnBrk="0" fontAlgn="base" hangingPunct="0">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yīnɡ</a:t>
            </a:r>
            <a:endParaRPr kumimoji="0" lang="zh-CN" altLang="en-US"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9" name="Rectangle 3"/>
          <p:cNvSpPr txBox="1">
            <a:spLocks noChangeArrowheads="1"/>
          </p:cNvSpPr>
          <p:nvPr/>
        </p:nvSpPr>
        <p:spPr>
          <a:xfrm>
            <a:off x="468313" y="2716213"/>
            <a:ext cx="1295400" cy="647700"/>
          </a:xfrm>
          <a:prstGeom prst="rect">
            <a:avLst/>
          </a:prstGeom>
        </p:spPr>
        <p:txBody>
          <a:bodyPr/>
          <a:lst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spcBef>
                <a:spcPct val="20000"/>
              </a:spcBef>
              <a:spcAft>
                <a:spcPct val="0"/>
              </a:spcAft>
              <a:defRPr sz="2000" kern="1200">
                <a:solidFill>
                  <a:schemeClr val="tx1"/>
                </a:solidFill>
                <a:latin typeface="+mn-lt"/>
                <a:ea typeface="+mn-ea"/>
                <a:cs typeface="+mn-cs"/>
              </a:defRPr>
            </a:lvl2pPr>
            <a:lvl3pPr marL="914400" algn="l" rtl="0" eaLnBrk="0" fontAlgn="base" hangingPunct="0">
              <a:spcBef>
                <a:spcPct val="20000"/>
              </a:spcBef>
              <a:spcAft>
                <a:spcPct val="0"/>
              </a:spcAft>
              <a:defRPr kern="1200">
                <a:solidFill>
                  <a:schemeClr val="tx1"/>
                </a:solidFill>
                <a:latin typeface="+mn-lt"/>
                <a:ea typeface="+mn-ea"/>
                <a:cs typeface="+mn-cs"/>
              </a:defRPr>
            </a:lvl3pPr>
            <a:lvl4pPr marL="1371600" algn="l" rtl="0" eaLnBrk="0" fontAlgn="base" hangingPunct="0">
              <a:spcBef>
                <a:spcPct val="20000"/>
              </a:spcBef>
              <a:spcAft>
                <a:spcPct val="0"/>
              </a:spcAft>
              <a:defRPr sz="1600" kern="1200">
                <a:solidFill>
                  <a:schemeClr val="tx1"/>
                </a:solidFill>
                <a:latin typeface="+mn-lt"/>
                <a:ea typeface="+mn-ea"/>
                <a:cs typeface="+mn-cs"/>
              </a:defRPr>
            </a:lvl4pPr>
            <a:lvl5pPr marL="1828800" algn="l" rtl="0" eaLnBrk="0" fontAlgn="base" hangingPunct="0">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bànɡ</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10" name="Rectangle 3"/>
          <p:cNvSpPr txBox="1">
            <a:spLocks noChangeArrowheads="1"/>
          </p:cNvSpPr>
          <p:nvPr/>
        </p:nvSpPr>
        <p:spPr>
          <a:xfrm>
            <a:off x="2916238" y="2720975"/>
            <a:ext cx="973138" cy="647700"/>
          </a:xfrm>
          <a:prstGeom prst="rect">
            <a:avLst/>
          </a:prstGeom>
        </p:spPr>
        <p:txBody>
          <a:bodyPr/>
          <a:lst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spcBef>
                <a:spcPct val="20000"/>
              </a:spcBef>
              <a:spcAft>
                <a:spcPct val="0"/>
              </a:spcAft>
              <a:defRPr sz="2000" kern="1200">
                <a:solidFill>
                  <a:schemeClr val="tx1"/>
                </a:solidFill>
                <a:latin typeface="+mn-lt"/>
                <a:ea typeface="+mn-ea"/>
                <a:cs typeface="+mn-cs"/>
              </a:defRPr>
            </a:lvl2pPr>
            <a:lvl3pPr marL="914400" algn="l" rtl="0" eaLnBrk="0" fontAlgn="base" hangingPunct="0">
              <a:spcBef>
                <a:spcPct val="20000"/>
              </a:spcBef>
              <a:spcAft>
                <a:spcPct val="0"/>
              </a:spcAft>
              <a:defRPr kern="1200">
                <a:solidFill>
                  <a:schemeClr val="tx1"/>
                </a:solidFill>
                <a:latin typeface="+mn-lt"/>
                <a:ea typeface="+mn-ea"/>
                <a:cs typeface="+mn-cs"/>
              </a:defRPr>
            </a:lvl3pPr>
            <a:lvl4pPr marL="1371600" algn="l" rtl="0" eaLnBrk="0" fontAlgn="base" hangingPunct="0">
              <a:spcBef>
                <a:spcPct val="20000"/>
              </a:spcBef>
              <a:spcAft>
                <a:spcPct val="0"/>
              </a:spcAft>
              <a:defRPr sz="1600" kern="1200">
                <a:solidFill>
                  <a:schemeClr val="tx1"/>
                </a:solidFill>
                <a:latin typeface="+mn-lt"/>
                <a:ea typeface="+mn-ea"/>
                <a:cs typeface="+mn-cs"/>
              </a:defRPr>
            </a:lvl4pPr>
            <a:lvl5pPr marL="1828800" algn="l" rtl="0" eaLnBrk="0" fontAlgn="base" hangingPunct="0">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dū</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11" name="Rectangle 3"/>
          <p:cNvSpPr txBox="1">
            <a:spLocks noChangeArrowheads="1"/>
          </p:cNvSpPr>
          <p:nvPr/>
        </p:nvSpPr>
        <p:spPr>
          <a:xfrm>
            <a:off x="4678363" y="2716213"/>
            <a:ext cx="973138" cy="647700"/>
          </a:xfrm>
          <a:prstGeom prst="rect">
            <a:avLst/>
          </a:prstGeom>
        </p:spPr>
        <p:txBody>
          <a:bodyPr/>
          <a:lst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spcBef>
                <a:spcPct val="20000"/>
              </a:spcBef>
              <a:spcAft>
                <a:spcPct val="0"/>
              </a:spcAft>
              <a:defRPr sz="2000" kern="1200">
                <a:solidFill>
                  <a:schemeClr val="tx1"/>
                </a:solidFill>
                <a:latin typeface="+mn-lt"/>
                <a:ea typeface="+mn-ea"/>
                <a:cs typeface="+mn-cs"/>
              </a:defRPr>
            </a:lvl2pPr>
            <a:lvl3pPr marL="914400" algn="l" rtl="0" eaLnBrk="0" fontAlgn="base" hangingPunct="0">
              <a:spcBef>
                <a:spcPct val="20000"/>
              </a:spcBef>
              <a:spcAft>
                <a:spcPct val="0"/>
              </a:spcAft>
              <a:defRPr kern="1200">
                <a:solidFill>
                  <a:schemeClr val="tx1"/>
                </a:solidFill>
                <a:latin typeface="+mn-lt"/>
                <a:ea typeface="+mn-ea"/>
                <a:cs typeface="+mn-cs"/>
              </a:defRPr>
            </a:lvl3pPr>
            <a:lvl4pPr marL="1371600" algn="l" rtl="0" eaLnBrk="0" fontAlgn="base" hangingPunct="0">
              <a:spcBef>
                <a:spcPct val="20000"/>
              </a:spcBef>
              <a:spcAft>
                <a:spcPct val="0"/>
              </a:spcAft>
              <a:defRPr sz="1600" kern="1200">
                <a:solidFill>
                  <a:schemeClr val="tx1"/>
                </a:solidFill>
                <a:latin typeface="+mn-lt"/>
                <a:ea typeface="+mn-ea"/>
                <a:cs typeface="+mn-cs"/>
              </a:defRPr>
            </a:lvl4pPr>
            <a:lvl5pPr marL="1828800" algn="l" rtl="0" eaLnBrk="0" fontAlgn="base" hangingPunct="0">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wō</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12" name="Rectangle 3"/>
          <p:cNvSpPr txBox="1">
            <a:spLocks noChangeArrowheads="1"/>
          </p:cNvSpPr>
          <p:nvPr/>
        </p:nvSpPr>
        <p:spPr>
          <a:xfrm>
            <a:off x="6805613" y="2716213"/>
            <a:ext cx="1295400" cy="647700"/>
          </a:xfrm>
          <a:prstGeom prst="rect">
            <a:avLst/>
          </a:prstGeom>
        </p:spPr>
        <p:txBody>
          <a:bodyPr/>
          <a:lst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spcBef>
                <a:spcPct val="20000"/>
              </a:spcBef>
              <a:spcAft>
                <a:spcPct val="0"/>
              </a:spcAft>
              <a:defRPr sz="2000" kern="1200">
                <a:solidFill>
                  <a:schemeClr val="tx1"/>
                </a:solidFill>
                <a:latin typeface="+mn-lt"/>
                <a:ea typeface="+mn-ea"/>
                <a:cs typeface="+mn-cs"/>
              </a:defRPr>
            </a:lvl2pPr>
            <a:lvl3pPr marL="914400" algn="l" rtl="0" eaLnBrk="0" fontAlgn="base" hangingPunct="0">
              <a:spcBef>
                <a:spcPct val="20000"/>
              </a:spcBef>
              <a:spcAft>
                <a:spcPct val="0"/>
              </a:spcAft>
              <a:defRPr kern="1200">
                <a:solidFill>
                  <a:schemeClr val="tx1"/>
                </a:solidFill>
                <a:latin typeface="+mn-lt"/>
                <a:ea typeface="+mn-ea"/>
                <a:cs typeface="+mn-cs"/>
              </a:defRPr>
            </a:lvl3pPr>
            <a:lvl4pPr marL="1371600" algn="l" rtl="0" eaLnBrk="0" fontAlgn="base" hangingPunct="0">
              <a:spcBef>
                <a:spcPct val="20000"/>
              </a:spcBef>
              <a:spcAft>
                <a:spcPct val="0"/>
              </a:spcAft>
              <a:defRPr sz="1600" kern="1200">
                <a:solidFill>
                  <a:schemeClr val="tx1"/>
                </a:solidFill>
                <a:latin typeface="+mn-lt"/>
                <a:ea typeface="+mn-ea"/>
                <a:cs typeface="+mn-cs"/>
              </a:defRPr>
            </a:lvl4pPr>
            <a:lvl5pPr marL="1828800" algn="l" rtl="0" eaLnBrk="0" fontAlgn="base" hangingPunct="0">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piáo</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pic>
        <p:nvPicPr>
          <p:cNvPr id="9328" name="图片 1"/>
          <p:cNvPicPr>
            <a:picLocks noChangeAspect="1"/>
          </p:cNvPicPr>
          <p:nvPr/>
        </p:nvPicPr>
        <p:blipFill>
          <a:blip r:embed="rId2"/>
          <a:stretch>
            <a:fillRect/>
          </a:stretch>
        </p:blipFill>
        <p:spPr>
          <a:xfrm>
            <a:off x="323850" y="195263"/>
            <a:ext cx="2651125" cy="1073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xit" presetSubtype="0" fill="hold" grpId="1" nodeType="clickEffect">
                                  <p:stCondLst>
                                    <p:cond delay="0"/>
                                  </p:stCondLst>
                                  <p:childTnLst>
                                    <p:anim calcmode="lin" valueType="num">
                                      <p:cBhvr>
                                        <p:cTn id="70" dur="1000"/>
                                        <p:tgtEl>
                                          <p:spTgt spid="62"/>
                                        </p:tgtEl>
                                        <p:attrNameLst>
                                          <p:attrName>ppt_w</p:attrName>
                                        </p:attrNameLst>
                                      </p:cBhvr>
                                      <p:tavLst>
                                        <p:tav tm="0">
                                          <p:val>
                                            <p:strVal val="ppt_w"/>
                                          </p:val>
                                        </p:tav>
                                        <p:tav tm="100000">
                                          <p:val>
                                            <p:fltVal val="0"/>
                                          </p:val>
                                        </p:tav>
                                      </p:tavLst>
                                    </p:anim>
                                    <p:anim calcmode="lin" valueType="num">
                                      <p:cBhvr>
                                        <p:cTn id="71" dur="1000"/>
                                        <p:tgtEl>
                                          <p:spTgt spid="62"/>
                                        </p:tgtEl>
                                        <p:attrNameLst>
                                          <p:attrName>ppt_h</p:attrName>
                                        </p:attrNameLst>
                                      </p:cBhvr>
                                      <p:tavLst>
                                        <p:tav tm="0">
                                          <p:val>
                                            <p:strVal val="ppt_h"/>
                                          </p:val>
                                        </p:tav>
                                        <p:tav tm="100000">
                                          <p:val>
                                            <p:fltVal val="0"/>
                                          </p:val>
                                        </p:tav>
                                      </p:tavLst>
                                    </p:anim>
                                    <p:anim calcmode="lin" valueType="num">
                                      <p:cBhvr>
                                        <p:cTn id="72" dur="1000"/>
                                        <p:tgtEl>
                                          <p:spTgt spid="62"/>
                                        </p:tgtEl>
                                        <p:attrNameLst>
                                          <p:attrName>style.rotation</p:attrName>
                                        </p:attrNameLst>
                                      </p:cBhvr>
                                      <p:tavLst>
                                        <p:tav tm="0">
                                          <p:val>
                                            <p:fltVal val="0"/>
                                          </p:val>
                                        </p:tav>
                                        <p:tav tm="100000">
                                          <p:val>
                                            <p:fltVal val="90"/>
                                          </p:val>
                                        </p:tav>
                                      </p:tavLst>
                                    </p:anim>
                                    <p:animEffect transition="out" filter="fade">
                                      <p:cBhvr>
                                        <p:cTn id="73" dur="1000"/>
                                        <p:tgtEl>
                                          <p:spTgt spid="62"/>
                                        </p:tgtEl>
                                      </p:cBhvr>
                                    </p:animEffect>
                                    <p:set>
                                      <p:cBhvr>
                                        <p:cTn id="74" dur="1" fill="hold">
                                          <p:stCondLst>
                                            <p:cond delay="999"/>
                                          </p:stCondLst>
                                        </p:cTn>
                                        <p:tgtEl>
                                          <p:spTgt spid="62"/>
                                        </p:tgtEl>
                                        <p:attrNameLst>
                                          <p:attrName>style.visibility</p:attrName>
                                        </p:attrNameLst>
                                      </p:cBhvr>
                                      <p:to>
                                        <p:strVal val="hidden"/>
                                      </p:to>
                                    </p:set>
                                  </p:childTnLst>
                                </p:cTn>
                              </p:par>
                              <p:par>
                                <p:cTn id="75" presetID="31" presetClass="exit" presetSubtype="0" fill="hold" grpId="1" nodeType="withEffect">
                                  <p:stCondLst>
                                    <p:cond delay="0"/>
                                  </p:stCondLst>
                                  <p:childTnLst>
                                    <p:anim calcmode="lin" valueType="num">
                                      <p:cBhvr>
                                        <p:cTn id="76" dur="1000"/>
                                        <p:tgtEl>
                                          <p:spTgt spid="6"/>
                                        </p:tgtEl>
                                        <p:attrNameLst>
                                          <p:attrName>ppt_w</p:attrName>
                                        </p:attrNameLst>
                                      </p:cBhvr>
                                      <p:tavLst>
                                        <p:tav tm="0">
                                          <p:val>
                                            <p:strVal val="ppt_w"/>
                                          </p:val>
                                        </p:tav>
                                        <p:tav tm="100000">
                                          <p:val>
                                            <p:fltVal val="0"/>
                                          </p:val>
                                        </p:tav>
                                      </p:tavLst>
                                    </p:anim>
                                    <p:anim calcmode="lin" valueType="num">
                                      <p:cBhvr>
                                        <p:cTn id="77" dur="1000"/>
                                        <p:tgtEl>
                                          <p:spTgt spid="6"/>
                                        </p:tgtEl>
                                        <p:attrNameLst>
                                          <p:attrName>ppt_h</p:attrName>
                                        </p:attrNameLst>
                                      </p:cBhvr>
                                      <p:tavLst>
                                        <p:tav tm="0">
                                          <p:val>
                                            <p:strVal val="ppt_h"/>
                                          </p:val>
                                        </p:tav>
                                        <p:tav tm="100000">
                                          <p:val>
                                            <p:fltVal val="0"/>
                                          </p:val>
                                        </p:tav>
                                      </p:tavLst>
                                    </p:anim>
                                    <p:anim calcmode="lin" valueType="num">
                                      <p:cBhvr>
                                        <p:cTn id="78" dur="1000"/>
                                        <p:tgtEl>
                                          <p:spTgt spid="6"/>
                                        </p:tgtEl>
                                        <p:attrNameLst>
                                          <p:attrName>style.rotation</p:attrName>
                                        </p:attrNameLst>
                                      </p:cBhvr>
                                      <p:tavLst>
                                        <p:tav tm="0">
                                          <p:val>
                                            <p:fltVal val="0"/>
                                          </p:val>
                                        </p:tav>
                                        <p:tav tm="100000">
                                          <p:val>
                                            <p:fltVal val="90"/>
                                          </p:val>
                                        </p:tav>
                                      </p:tavLst>
                                    </p:anim>
                                    <p:animEffect transition="out" filter="fade">
                                      <p:cBhvr>
                                        <p:cTn id="79" dur="1000"/>
                                        <p:tgtEl>
                                          <p:spTgt spid="6"/>
                                        </p:tgtEl>
                                      </p:cBhvr>
                                    </p:animEffect>
                                    <p:set>
                                      <p:cBhvr>
                                        <p:cTn id="80" dur="1" fill="hold">
                                          <p:stCondLst>
                                            <p:cond delay="999"/>
                                          </p:stCondLst>
                                        </p:cTn>
                                        <p:tgtEl>
                                          <p:spTgt spid="6"/>
                                        </p:tgtEl>
                                        <p:attrNameLst>
                                          <p:attrName>style.visibility</p:attrName>
                                        </p:attrNameLst>
                                      </p:cBhvr>
                                      <p:to>
                                        <p:strVal val="hidden"/>
                                      </p:to>
                                    </p:set>
                                  </p:childTnLst>
                                </p:cTn>
                              </p:par>
                              <p:par>
                                <p:cTn id="81" presetID="31" presetClass="exit" presetSubtype="0" fill="hold" grpId="1" nodeType="withEffect">
                                  <p:stCondLst>
                                    <p:cond delay="0"/>
                                  </p:stCondLst>
                                  <p:childTnLst>
                                    <p:anim calcmode="lin" valueType="num">
                                      <p:cBhvr>
                                        <p:cTn id="82" dur="1000"/>
                                        <p:tgtEl>
                                          <p:spTgt spid="7"/>
                                        </p:tgtEl>
                                        <p:attrNameLst>
                                          <p:attrName>ppt_w</p:attrName>
                                        </p:attrNameLst>
                                      </p:cBhvr>
                                      <p:tavLst>
                                        <p:tav tm="0">
                                          <p:val>
                                            <p:strVal val="ppt_w"/>
                                          </p:val>
                                        </p:tav>
                                        <p:tav tm="100000">
                                          <p:val>
                                            <p:fltVal val="0"/>
                                          </p:val>
                                        </p:tav>
                                      </p:tavLst>
                                    </p:anim>
                                    <p:anim calcmode="lin" valueType="num">
                                      <p:cBhvr>
                                        <p:cTn id="83" dur="1000"/>
                                        <p:tgtEl>
                                          <p:spTgt spid="7"/>
                                        </p:tgtEl>
                                        <p:attrNameLst>
                                          <p:attrName>ppt_h</p:attrName>
                                        </p:attrNameLst>
                                      </p:cBhvr>
                                      <p:tavLst>
                                        <p:tav tm="0">
                                          <p:val>
                                            <p:strVal val="ppt_h"/>
                                          </p:val>
                                        </p:tav>
                                        <p:tav tm="100000">
                                          <p:val>
                                            <p:fltVal val="0"/>
                                          </p:val>
                                        </p:tav>
                                      </p:tavLst>
                                    </p:anim>
                                    <p:anim calcmode="lin" valueType="num">
                                      <p:cBhvr>
                                        <p:cTn id="84" dur="1000"/>
                                        <p:tgtEl>
                                          <p:spTgt spid="7"/>
                                        </p:tgtEl>
                                        <p:attrNameLst>
                                          <p:attrName>style.rotation</p:attrName>
                                        </p:attrNameLst>
                                      </p:cBhvr>
                                      <p:tavLst>
                                        <p:tav tm="0">
                                          <p:val>
                                            <p:fltVal val="0"/>
                                          </p:val>
                                        </p:tav>
                                        <p:tav tm="100000">
                                          <p:val>
                                            <p:fltVal val="90"/>
                                          </p:val>
                                        </p:tav>
                                      </p:tavLst>
                                    </p:anim>
                                    <p:animEffect transition="out" filter="fade">
                                      <p:cBhvr>
                                        <p:cTn id="85" dur="1000"/>
                                        <p:tgtEl>
                                          <p:spTgt spid="7"/>
                                        </p:tgtEl>
                                      </p:cBhvr>
                                    </p:animEffect>
                                    <p:set>
                                      <p:cBhvr>
                                        <p:cTn id="86" dur="1" fill="hold">
                                          <p:stCondLst>
                                            <p:cond delay="999"/>
                                          </p:stCondLst>
                                        </p:cTn>
                                        <p:tgtEl>
                                          <p:spTgt spid="7"/>
                                        </p:tgtEl>
                                        <p:attrNameLst>
                                          <p:attrName>style.visibility</p:attrName>
                                        </p:attrNameLst>
                                      </p:cBhvr>
                                      <p:to>
                                        <p:strVal val="hidden"/>
                                      </p:to>
                                    </p:set>
                                  </p:childTnLst>
                                </p:cTn>
                              </p:par>
                              <p:par>
                                <p:cTn id="87" presetID="31" presetClass="exit" presetSubtype="0" fill="hold" grpId="1" nodeType="withEffect">
                                  <p:stCondLst>
                                    <p:cond delay="0"/>
                                  </p:stCondLst>
                                  <p:childTnLst>
                                    <p:anim calcmode="lin" valueType="num">
                                      <p:cBhvr>
                                        <p:cTn id="88" dur="1000"/>
                                        <p:tgtEl>
                                          <p:spTgt spid="8"/>
                                        </p:tgtEl>
                                        <p:attrNameLst>
                                          <p:attrName>ppt_w</p:attrName>
                                        </p:attrNameLst>
                                      </p:cBhvr>
                                      <p:tavLst>
                                        <p:tav tm="0">
                                          <p:val>
                                            <p:strVal val="ppt_w"/>
                                          </p:val>
                                        </p:tav>
                                        <p:tav tm="100000">
                                          <p:val>
                                            <p:fltVal val="0"/>
                                          </p:val>
                                        </p:tav>
                                      </p:tavLst>
                                    </p:anim>
                                    <p:anim calcmode="lin" valueType="num">
                                      <p:cBhvr>
                                        <p:cTn id="89" dur="1000"/>
                                        <p:tgtEl>
                                          <p:spTgt spid="8"/>
                                        </p:tgtEl>
                                        <p:attrNameLst>
                                          <p:attrName>ppt_h</p:attrName>
                                        </p:attrNameLst>
                                      </p:cBhvr>
                                      <p:tavLst>
                                        <p:tav tm="0">
                                          <p:val>
                                            <p:strVal val="ppt_h"/>
                                          </p:val>
                                        </p:tav>
                                        <p:tav tm="100000">
                                          <p:val>
                                            <p:fltVal val="0"/>
                                          </p:val>
                                        </p:tav>
                                      </p:tavLst>
                                    </p:anim>
                                    <p:anim calcmode="lin" valueType="num">
                                      <p:cBhvr>
                                        <p:cTn id="90" dur="1000"/>
                                        <p:tgtEl>
                                          <p:spTgt spid="8"/>
                                        </p:tgtEl>
                                        <p:attrNameLst>
                                          <p:attrName>style.rotation</p:attrName>
                                        </p:attrNameLst>
                                      </p:cBhvr>
                                      <p:tavLst>
                                        <p:tav tm="0">
                                          <p:val>
                                            <p:fltVal val="0"/>
                                          </p:val>
                                        </p:tav>
                                        <p:tav tm="100000">
                                          <p:val>
                                            <p:fltVal val="90"/>
                                          </p:val>
                                        </p:tav>
                                      </p:tavLst>
                                    </p:anim>
                                    <p:animEffect transition="out" filter="fade">
                                      <p:cBhvr>
                                        <p:cTn id="91" dur="1000"/>
                                        <p:tgtEl>
                                          <p:spTgt spid="8"/>
                                        </p:tgtEl>
                                      </p:cBhvr>
                                    </p:animEffect>
                                    <p:set>
                                      <p:cBhvr>
                                        <p:cTn id="92" dur="1" fill="hold">
                                          <p:stCondLst>
                                            <p:cond delay="999"/>
                                          </p:stCondLst>
                                        </p:cTn>
                                        <p:tgtEl>
                                          <p:spTgt spid="8"/>
                                        </p:tgtEl>
                                        <p:attrNameLst>
                                          <p:attrName>style.visibility</p:attrName>
                                        </p:attrNameLst>
                                      </p:cBhvr>
                                      <p:to>
                                        <p:strVal val="hidden"/>
                                      </p:to>
                                    </p:set>
                                  </p:childTnLst>
                                </p:cTn>
                              </p:par>
                              <p:par>
                                <p:cTn id="93" presetID="31" presetClass="exit" presetSubtype="0" fill="hold" grpId="1" nodeType="withEffect">
                                  <p:stCondLst>
                                    <p:cond delay="0"/>
                                  </p:stCondLst>
                                  <p:childTnLst>
                                    <p:anim calcmode="lin" valueType="num">
                                      <p:cBhvr>
                                        <p:cTn id="94" dur="1000"/>
                                        <p:tgtEl>
                                          <p:spTgt spid="9"/>
                                        </p:tgtEl>
                                        <p:attrNameLst>
                                          <p:attrName>ppt_w</p:attrName>
                                        </p:attrNameLst>
                                      </p:cBhvr>
                                      <p:tavLst>
                                        <p:tav tm="0">
                                          <p:val>
                                            <p:strVal val="ppt_w"/>
                                          </p:val>
                                        </p:tav>
                                        <p:tav tm="100000">
                                          <p:val>
                                            <p:fltVal val="0"/>
                                          </p:val>
                                        </p:tav>
                                      </p:tavLst>
                                    </p:anim>
                                    <p:anim calcmode="lin" valueType="num">
                                      <p:cBhvr>
                                        <p:cTn id="95" dur="1000"/>
                                        <p:tgtEl>
                                          <p:spTgt spid="9"/>
                                        </p:tgtEl>
                                        <p:attrNameLst>
                                          <p:attrName>ppt_h</p:attrName>
                                        </p:attrNameLst>
                                      </p:cBhvr>
                                      <p:tavLst>
                                        <p:tav tm="0">
                                          <p:val>
                                            <p:strVal val="ppt_h"/>
                                          </p:val>
                                        </p:tav>
                                        <p:tav tm="100000">
                                          <p:val>
                                            <p:fltVal val="0"/>
                                          </p:val>
                                        </p:tav>
                                      </p:tavLst>
                                    </p:anim>
                                    <p:anim calcmode="lin" valueType="num">
                                      <p:cBhvr>
                                        <p:cTn id="96" dur="1000"/>
                                        <p:tgtEl>
                                          <p:spTgt spid="9"/>
                                        </p:tgtEl>
                                        <p:attrNameLst>
                                          <p:attrName>style.rotation</p:attrName>
                                        </p:attrNameLst>
                                      </p:cBhvr>
                                      <p:tavLst>
                                        <p:tav tm="0">
                                          <p:val>
                                            <p:fltVal val="0"/>
                                          </p:val>
                                        </p:tav>
                                        <p:tav tm="100000">
                                          <p:val>
                                            <p:fltVal val="90"/>
                                          </p:val>
                                        </p:tav>
                                      </p:tavLst>
                                    </p:anim>
                                    <p:animEffect transition="out" filter="fade">
                                      <p:cBhvr>
                                        <p:cTn id="97" dur="1000"/>
                                        <p:tgtEl>
                                          <p:spTgt spid="9"/>
                                        </p:tgtEl>
                                      </p:cBhvr>
                                    </p:animEffect>
                                    <p:set>
                                      <p:cBhvr>
                                        <p:cTn id="98" dur="1" fill="hold">
                                          <p:stCondLst>
                                            <p:cond delay="999"/>
                                          </p:stCondLst>
                                        </p:cTn>
                                        <p:tgtEl>
                                          <p:spTgt spid="9"/>
                                        </p:tgtEl>
                                        <p:attrNameLst>
                                          <p:attrName>style.visibility</p:attrName>
                                        </p:attrNameLst>
                                      </p:cBhvr>
                                      <p:to>
                                        <p:strVal val="hidden"/>
                                      </p:to>
                                    </p:set>
                                  </p:childTnLst>
                                </p:cTn>
                              </p:par>
                              <p:par>
                                <p:cTn id="99" presetID="31" presetClass="exit" presetSubtype="0" fill="hold" grpId="1" nodeType="withEffect">
                                  <p:stCondLst>
                                    <p:cond delay="0"/>
                                  </p:stCondLst>
                                  <p:childTnLst>
                                    <p:anim calcmode="lin" valueType="num">
                                      <p:cBhvr>
                                        <p:cTn id="100" dur="1000"/>
                                        <p:tgtEl>
                                          <p:spTgt spid="10"/>
                                        </p:tgtEl>
                                        <p:attrNameLst>
                                          <p:attrName>ppt_w</p:attrName>
                                        </p:attrNameLst>
                                      </p:cBhvr>
                                      <p:tavLst>
                                        <p:tav tm="0">
                                          <p:val>
                                            <p:strVal val="ppt_w"/>
                                          </p:val>
                                        </p:tav>
                                        <p:tav tm="100000">
                                          <p:val>
                                            <p:fltVal val="0"/>
                                          </p:val>
                                        </p:tav>
                                      </p:tavLst>
                                    </p:anim>
                                    <p:anim calcmode="lin" valueType="num">
                                      <p:cBhvr>
                                        <p:cTn id="101" dur="1000"/>
                                        <p:tgtEl>
                                          <p:spTgt spid="10"/>
                                        </p:tgtEl>
                                        <p:attrNameLst>
                                          <p:attrName>ppt_h</p:attrName>
                                        </p:attrNameLst>
                                      </p:cBhvr>
                                      <p:tavLst>
                                        <p:tav tm="0">
                                          <p:val>
                                            <p:strVal val="ppt_h"/>
                                          </p:val>
                                        </p:tav>
                                        <p:tav tm="100000">
                                          <p:val>
                                            <p:fltVal val="0"/>
                                          </p:val>
                                        </p:tav>
                                      </p:tavLst>
                                    </p:anim>
                                    <p:anim calcmode="lin" valueType="num">
                                      <p:cBhvr>
                                        <p:cTn id="102" dur="1000"/>
                                        <p:tgtEl>
                                          <p:spTgt spid="10"/>
                                        </p:tgtEl>
                                        <p:attrNameLst>
                                          <p:attrName>style.rotation</p:attrName>
                                        </p:attrNameLst>
                                      </p:cBhvr>
                                      <p:tavLst>
                                        <p:tav tm="0">
                                          <p:val>
                                            <p:fltVal val="0"/>
                                          </p:val>
                                        </p:tav>
                                        <p:tav tm="100000">
                                          <p:val>
                                            <p:fltVal val="90"/>
                                          </p:val>
                                        </p:tav>
                                      </p:tavLst>
                                    </p:anim>
                                    <p:animEffect transition="out" filter="fade">
                                      <p:cBhvr>
                                        <p:cTn id="103" dur="1000"/>
                                        <p:tgtEl>
                                          <p:spTgt spid="10"/>
                                        </p:tgtEl>
                                      </p:cBhvr>
                                    </p:animEffect>
                                    <p:set>
                                      <p:cBhvr>
                                        <p:cTn id="104" dur="1" fill="hold">
                                          <p:stCondLst>
                                            <p:cond delay="999"/>
                                          </p:stCondLst>
                                        </p:cTn>
                                        <p:tgtEl>
                                          <p:spTgt spid="10"/>
                                        </p:tgtEl>
                                        <p:attrNameLst>
                                          <p:attrName>style.visibility</p:attrName>
                                        </p:attrNameLst>
                                      </p:cBhvr>
                                      <p:to>
                                        <p:strVal val="hidden"/>
                                      </p:to>
                                    </p:set>
                                  </p:childTnLst>
                                </p:cTn>
                              </p:par>
                              <p:par>
                                <p:cTn id="105" presetID="31" presetClass="exit" presetSubtype="0" fill="hold" grpId="1" nodeType="withEffect">
                                  <p:stCondLst>
                                    <p:cond delay="0"/>
                                  </p:stCondLst>
                                  <p:childTnLst>
                                    <p:anim calcmode="lin" valueType="num">
                                      <p:cBhvr>
                                        <p:cTn id="106" dur="1000"/>
                                        <p:tgtEl>
                                          <p:spTgt spid="11"/>
                                        </p:tgtEl>
                                        <p:attrNameLst>
                                          <p:attrName>ppt_w</p:attrName>
                                        </p:attrNameLst>
                                      </p:cBhvr>
                                      <p:tavLst>
                                        <p:tav tm="0">
                                          <p:val>
                                            <p:strVal val="ppt_w"/>
                                          </p:val>
                                        </p:tav>
                                        <p:tav tm="100000">
                                          <p:val>
                                            <p:fltVal val="0"/>
                                          </p:val>
                                        </p:tav>
                                      </p:tavLst>
                                    </p:anim>
                                    <p:anim calcmode="lin" valueType="num">
                                      <p:cBhvr>
                                        <p:cTn id="107" dur="1000"/>
                                        <p:tgtEl>
                                          <p:spTgt spid="11"/>
                                        </p:tgtEl>
                                        <p:attrNameLst>
                                          <p:attrName>ppt_h</p:attrName>
                                        </p:attrNameLst>
                                      </p:cBhvr>
                                      <p:tavLst>
                                        <p:tav tm="0">
                                          <p:val>
                                            <p:strVal val="ppt_h"/>
                                          </p:val>
                                        </p:tav>
                                        <p:tav tm="100000">
                                          <p:val>
                                            <p:fltVal val="0"/>
                                          </p:val>
                                        </p:tav>
                                      </p:tavLst>
                                    </p:anim>
                                    <p:anim calcmode="lin" valueType="num">
                                      <p:cBhvr>
                                        <p:cTn id="108" dur="1000"/>
                                        <p:tgtEl>
                                          <p:spTgt spid="11"/>
                                        </p:tgtEl>
                                        <p:attrNameLst>
                                          <p:attrName>style.rotation</p:attrName>
                                        </p:attrNameLst>
                                      </p:cBhvr>
                                      <p:tavLst>
                                        <p:tav tm="0">
                                          <p:val>
                                            <p:fltVal val="0"/>
                                          </p:val>
                                        </p:tav>
                                        <p:tav tm="100000">
                                          <p:val>
                                            <p:fltVal val="90"/>
                                          </p:val>
                                        </p:tav>
                                      </p:tavLst>
                                    </p:anim>
                                    <p:animEffect transition="out" filter="fade">
                                      <p:cBhvr>
                                        <p:cTn id="109" dur="1000"/>
                                        <p:tgtEl>
                                          <p:spTgt spid="11"/>
                                        </p:tgtEl>
                                      </p:cBhvr>
                                    </p:animEffect>
                                    <p:set>
                                      <p:cBhvr>
                                        <p:cTn id="110" dur="1" fill="hold">
                                          <p:stCondLst>
                                            <p:cond delay="999"/>
                                          </p:stCondLst>
                                        </p:cTn>
                                        <p:tgtEl>
                                          <p:spTgt spid="11"/>
                                        </p:tgtEl>
                                        <p:attrNameLst>
                                          <p:attrName>style.visibility</p:attrName>
                                        </p:attrNameLst>
                                      </p:cBhvr>
                                      <p:to>
                                        <p:strVal val="hidden"/>
                                      </p:to>
                                    </p:set>
                                  </p:childTnLst>
                                </p:cTn>
                              </p:par>
                              <p:par>
                                <p:cTn id="111" presetID="31" presetClass="exit" presetSubtype="0" fill="hold" grpId="1" nodeType="withEffect">
                                  <p:stCondLst>
                                    <p:cond delay="0"/>
                                  </p:stCondLst>
                                  <p:childTnLst>
                                    <p:anim calcmode="lin" valueType="num">
                                      <p:cBhvr>
                                        <p:cTn id="112" dur="1000"/>
                                        <p:tgtEl>
                                          <p:spTgt spid="12"/>
                                        </p:tgtEl>
                                        <p:attrNameLst>
                                          <p:attrName>ppt_w</p:attrName>
                                        </p:attrNameLst>
                                      </p:cBhvr>
                                      <p:tavLst>
                                        <p:tav tm="0">
                                          <p:val>
                                            <p:strVal val="ppt_w"/>
                                          </p:val>
                                        </p:tav>
                                        <p:tav tm="100000">
                                          <p:val>
                                            <p:fltVal val="0"/>
                                          </p:val>
                                        </p:tav>
                                      </p:tavLst>
                                    </p:anim>
                                    <p:anim calcmode="lin" valueType="num">
                                      <p:cBhvr>
                                        <p:cTn id="113" dur="1000"/>
                                        <p:tgtEl>
                                          <p:spTgt spid="12"/>
                                        </p:tgtEl>
                                        <p:attrNameLst>
                                          <p:attrName>ppt_h</p:attrName>
                                        </p:attrNameLst>
                                      </p:cBhvr>
                                      <p:tavLst>
                                        <p:tav tm="0">
                                          <p:val>
                                            <p:strVal val="ppt_h"/>
                                          </p:val>
                                        </p:tav>
                                        <p:tav tm="100000">
                                          <p:val>
                                            <p:fltVal val="0"/>
                                          </p:val>
                                        </p:tav>
                                      </p:tavLst>
                                    </p:anim>
                                    <p:anim calcmode="lin" valueType="num">
                                      <p:cBhvr>
                                        <p:cTn id="114" dur="1000"/>
                                        <p:tgtEl>
                                          <p:spTgt spid="12"/>
                                        </p:tgtEl>
                                        <p:attrNameLst>
                                          <p:attrName>style.rotation</p:attrName>
                                        </p:attrNameLst>
                                      </p:cBhvr>
                                      <p:tavLst>
                                        <p:tav tm="0">
                                          <p:val>
                                            <p:fltVal val="0"/>
                                          </p:val>
                                        </p:tav>
                                        <p:tav tm="100000">
                                          <p:val>
                                            <p:fltVal val="90"/>
                                          </p:val>
                                        </p:tav>
                                      </p:tavLst>
                                    </p:anim>
                                    <p:animEffect transition="out" filter="fade">
                                      <p:cBhvr>
                                        <p:cTn id="115" dur="1000"/>
                                        <p:tgtEl>
                                          <p:spTgt spid="12"/>
                                        </p:tgtEl>
                                      </p:cBhvr>
                                    </p:animEffect>
                                    <p:set>
                                      <p:cBhvr>
                                        <p:cTn id="116"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2" grpId="0"/>
      <p:bldP spid="62"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alpha val="54000"/>
          </a:srgbClr>
        </a:solidFill>
        <a:effectLst/>
      </p:bgPr>
    </p:bg>
    <p:spTree>
      <p:nvGrpSpPr>
        <p:cNvPr id="1" name=""/>
        <p:cNvGrpSpPr/>
        <p:nvPr/>
      </p:nvGrpSpPr>
      <p:grpSpPr>
        <a:xfrm>
          <a:off x="0" y="0"/>
          <a:ext cx="0" cy="0"/>
          <a:chOff x="0" y="0"/>
          <a:chExt cx="0" cy="0"/>
        </a:xfrm>
      </p:grpSpPr>
      <p:pic>
        <p:nvPicPr>
          <p:cNvPr id="10242" name="Picture 2" descr="http://pic.58pic.com/58pic/11/27/07/39258PIC7iz.jpg"/>
          <p:cNvPicPr>
            <a:picLocks noChangeAspect="1"/>
          </p:cNvPicPr>
          <p:nvPr/>
        </p:nvPicPr>
        <p:blipFill>
          <a:blip r:embed="rId4">
            <a:clrChange>
              <a:clrFrom>
                <a:srgbClr val="FFFFFF"/>
              </a:clrFrom>
              <a:clrTo>
                <a:srgbClr val="FFFFFF">
                  <a:alpha val="0"/>
                </a:srgbClr>
              </a:clrTo>
            </a:clrChange>
          </a:blip>
          <a:stretch>
            <a:fillRect/>
          </a:stretch>
        </p:blipFill>
        <p:spPr>
          <a:xfrm>
            <a:off x="395288" y="1276350"/>
            <a:ext cx="2952750" cy="3101975"/>
          </a:xfrm>
          <a:prstGeom prst="rect">
            <a:avLst/>
          </a:prstGeom>
          <a:noFill/>
          <a:ln w="9525">
            <a:noFill/>
          </a:ln>
        </p:spPr>
      </p:pic>
      <p:sp>
        <p:nvSpPr>
          <p:cNvPr id="3" name="矩形 2"/>
          <p:cNvSpPr/>
          <p:nvPr/>
        </p:nvSpPr>
        <p:spPr>
          <a:xfrm>
            <a:off x="395536" y="195486"/>
            <a:ext cx="2967479" cy="92333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all" spc="0" normalizeH="0" baseline="0" noProof="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uLnTx/>
                <a:uFillTx/>
                <a:latin typeface="+mn-lt"/>
                <a:ea typeface="+mn-ea"/>
                <a:cs typeface="+mn-cs"/>
              </a:rPr>
              <a:t>抢收蔬菜</a:t>
            </a:r>
          </a:p>
        </p:txBody>
      </p:sp>
      <p:sp>
        <p:nvSpPr>
          <p:cNvPr id="10244" name="矩形 3"/>
          <p:cNvSpPr/>
          <p:nvPr/>
        </p:nvSpPr>
        <p:spPr>
          <a:xfrm>
            <a:off x="4284663" y="915988"/>
            <a:ext cx="4248150" cy="3786187"/>
          </a:xfrm>
          <a:prstGeom prst="rect">
            <a:avLst/>
          </a:prstGeom>
          <a:noFill/>
          <a:ln w="9525">
            <a:noFill/>
          </a:ln>
        </p:spPr>
        <p:txBody>
          <a:bodyPr>
            <a:spAutoFit/>
          </a:bodyPr>
          <a:lstStyle/>
          <a:p>
            <a:pPr eaLnBrk="1" hangingPunct="1">
              <a:lnSpc>
                <a:spcPct val="200000"/>
              </a:lnSpc>
            </a:pPr>
            <a:r>
              <a:rPr lang="zh-CN" altLang="en-US" sz="4000" b="1" dirty="0">
                <a:solidFill>
                  <a:srgbClr val="0000FF"/>
                </a:solidFill>
                <a:latin typeface="楷体" pitchFamily="49" charset="-122"/>
                <a:ea typeface="楷体" pitchFamily="49" charset="-122"/>
              </a:rPr>
              <a:t>蚱     嗡    啃</a:t>
            </a:r>
            <a:endParaRPr lang="en-US" altLang="zh-CN" sz="4000" b="1" dirty="0">
              <a:solidFill>
                <a:srgbClr val="0000FF"/>
              </a:solidFill>
              <a:latin typeface="楷体" pitchFamily="49" charset="-122"/>
              <a:ea typeface="楷体" pitchFamily="49" charset="-122"/>
            </a:endParaRPr>
          </a:p>
          <a:p>
            <a:pPr eaLnBrk="1" hangingPunct="1">
              <a:lnSpc>
                <a:spcPct val="200000"/>
              </a:lnSpc>
            </a:pPr>
            <a:r>
              <a:rPr lang="zh-CN" altLang="en-US" sz="4000" b="1" dirty="0">
                <a:solidFill>
                  <a:srgbClr val="0000FF"/>
                </a:solidFill>
                <a:latin typeface="楷体" pitchFamily="49" charset="-122"/>
                <a:ea typeface="楷体" pitchFamily="49" charset="-122"/>
              </a:rPr>
              <a:t>樱 </a:t>
            </a:r>
            <a:r>
              <a:rPr lang="en-US" altLang="zh-CN" sz="4000" b="1" dirty="0">
                <a:solidFill>
                  <a:srgbClr val="0000FF"/>
                </a:solidFill>
                <a:latin typeface="楷体" pitchFamily="49" charset="-122"/>
                <a:ea typeface="楷体" pitchFamily="49" charset="-122"/>
              </a:rPr>
              <a:t>    </a:t>
            </a:r>
            <a:r>
              <a:rPr lang="zh-CN" altLang="en-US" sz="4000" b="1" dirty="0">
                <a:solidFill>
                  <a:srgbClr val="0000FF"/>
                </a:solidFill>
                <a:latin typeface="楷体" pitchFamily="49" charset="-122"/>
                <a:ea typeface="楷体" pitchFamily="49" charset="-122"/>
              </a:rPr>
              <a:t>蚌    嘟</a:t>
            </a:r>
            <a:endParaRPr lang="en-US" altLang="zh-CN" sz="4000" b="1" dirty="0">
              <a:solidFill>
                <a:srgbClr val="0000FF"/>
              </a:solidFill>
              <a:latin typeface="楷体" pitchFamily="49" charset="-122"/>
              <a:ea typeface="楷体" pitchFamily="49" charset="-122"/>
            </a:endParaRPr>
          </a:p>
          <a:p>
            <a:pPr eaLnBrk="1" hangingPunct="1">
              <a:lnSpc>
                <a:spcPct val="200000"/>
              </a:lnSpc>
            </a:pPr>
            <a:r>
              <a:rPr lang="zh-CN" altLang="en-US" sz="4000" b="1" dirty="0">
                <a:solidFill>
                  <a:srgbClr val="0000FF"/>
                </a:solidFill>
                <a:latin typeface="楷体" pitchFamily="49" charset="-122"/>
                <a:ea typeface="楷体" pitchFamily="49" charset="-122"/>
              </a:rPr>
              <a:t>倭     瓢</a:t>
            </a:r>
          </a:p>
        </p:txBody>
      </p:sp>
      <p:pic>
        <p:nvPicPr>
          <p:cNvPr id="20" name="Picture 6"/>
          <p:cNvPicPr>
            <a:picLocks noChangeAspect="1"/>
          </p:cNvPicPr>
          <p:nvPr/>
        </p:nvPicPr>
        <p:blipFill>
          <a:blip r:embed="rId5">
            <a:clrChange>
              <a:clrFrom>
                <a:srgbClr val="FFFFFF"/>
              </a:clrFrom>
              <a:clrTo>
                <a:srgbClr val="FFFFFF">
                  <a:alpha val="0"/>
                </a:srgbClr>
              </a:clrTo>
            </a:clrChange>
          </a:blip>
          <a:stretch>
            <a:fillRect/>
          </a:stretch>
        </p:blipFill>
        <p:spPr>
          <a:xfrm>
            <a:off x="6011863" y="1058863"/>
            <a:ext cx="1111250" cy="1058862"/>
          </a:xfrm>
          <a:prstGeom prst="rect">
            <a:avLst/>
          </a:prstGeom>
          <a:noFill/>
          <a:ln w="9525">
            <a:noFill/>
          </a:ln>
        </p:spPr>
      </p:pic>
      <p:pic>
        <p:nvPicPr>
          <p:cNvPr id="21" name="Picture 7"/>
          <p:cNvPicPr>
            <a:picLocks noChangeAspect="1"/>
          </p:cNvPicPr>
          <p:nvPr/>
        </p:nvPicPr>
        <p:blipFill>
          <a:blip r:embed="rId6">
            <a:clrChange>
              <a:clrFrom>
                <a:srgbClr val="FCF5E3"/>
              </a:clrFrom>
              <a:clrTo>
                <a:srgbClr val="FCF5E3">
                  <a:alpha val="0"/>
                </a:srgbClr>
              </a:clrTo>
            </a:clrChange>
          </a:blip>
          <a:stretch>
            <a:fillRect/>
          </a:stretch>
        </p:blipFill>
        <p:spPr>
          <a:xfrm>
            <a:off x="7451725" y="1131888"/>
            <a:ext cx="1087438" cy="987425"/>
          </a:xfrm>
          <a:prstGeom prst="rect">
            <a:avLst/>
          </a:prstGeom>
          <a:noFill/>
          <a:ln w="9525">
            <a:noFill/>
          </a:ln>
        </p:spPr>
      </p:pic>
      <p:pic>
        <p:nvPicPr>
          <p:cNvPr id="22" name="Picture 8"/>
          <p:cNvPicPr>
            <a:picLocks noChangeAspect="1"/>
          </p:cNvPicPr>
          <p:nvPr/>
        </p:nvPicPr>
        <p:blipFill>
          <a:blip r:embed="rId7">
            <a:clrChange>
              <a:clrFrom>
                <a:srgbClr val="FBFBFB"/>
              </a:clrFrom>
              <a:clrTo>
                <a:srgbClr val="FBFBFB">
                  <a:alpha val="0"/>
                </a:srgbClr>
              </a:clrTo>
            </a:clrChange>
          </a:blip>
          <a:stretch>
            <a:fillRect/>
          </a:stretch>
        </p:blipFill>
        <p:spPr>
          <a:xfrm>
            <a:off x="4140200" y="2139950"/>
            <a:ext cx="922338" cy="1123950"/>
          </a:xfrm>
          <a:prstGeom prst="rect">
            <a:avLst/>
          </a:prstGeom>
          <a:noFill/>
          <a:ln w="9525">
            <a:noFill/>
          </a:ln>
        </p:spPr>
      </p:pic>
      <p:pic>
        <p:nvPicPr>
          <p:cNvPr id="23" name="Picture 9"/>
          <p:cNvPicPr>
            <a:picLocks noChangeAspect="1"/>
          </p:cNvPicPr>
          <p:nvPr/>
        </p:nvPicPr>
        <p:blipFill>
          <a:blip r:embed="rId8">
            <a:clrChange>
              <a:clrFrom>
                <a:srgbClr val="FBFBFB"/>
              </a:clrFrom>
              <a:clrTo>
                <a:srgbClr val="FBFBFB">
                  <a:alpha val="0"/>
                </a:srgbClr>
              </a:clrTo>
            </a:clrChange>
          </a:blip>
          <a:stretch>
            <a:fillRect/>
          </a:stretch>
        </p:blipFill>
        <p:spPr>
          <a:xfrm>
            <a:off x="5795963" y="2211388"/>
            <a:ext cx="1222375" cy="1209675"/>
          </a:xfrm>
          <a:prstGeom prst="rect">
            <a:avLst/>
          </a:prstGeom>
          <a:noFill/>
          <a:ln w="9525">
            <a:noFill/>
          </a:ln>
        </p:spPr>
      </p:pic>
      <p:pic>
        <p:nvPicPr>
          <p:cNvPr id="24" name="Picture 10"/>
          <p:cNvPicPr>
            <a:picLocks noChangeAspect="1"/>
          </p:cNvPicPr>
          <p:nvPr/>
        </p:nvPicPr>
        <p:blipFill>
          <a:blip r:embed="rId9">
            <a:clrChange>
              <a:clrFrom>
                <a:srgbClr val="FBFBFB"/>
              </a:clrFrom>
              <a:clrTo>
                <a:srgbClr val="FBFBFB">
                  <a:alpha val="0"/>
                </a:srgbClr>
              </a:clrTo>
            </a:clrChange>
          </a:blip>
          <a:srcRect t="2449"/>
          <a:stretch>
            <a:fillRect/>
          </a:stretch>
        </p:blipFill>
        <p:spPr>
          <a:xfrm>
            <a:off x="7308850" y="2211388"/>
            <a:ext cx="1184275" cy="1109662"/>
          </a:xfrm>
          <a:prstGeom prst="rect">
            <a:avLst/>
          </a:prstGeom>
          <a:noFill/>
          <a:ln w="9525">
            <a:noFill/>
          </a:ln>
        </p:spPr>
      </p:pic>
      <p:pic>
        <p:nvPicPr>
          <p:cNvPr id="25" name="Picture 11"/>
          <p:cNvPicPr>
            <a:picLocks noChangeAspect="1"/>
          </p:cNvPicPr>
          <p:nvPr/>
        </p:nvPicPr>
        <p:blipFill>
          <a:blip r:embed="rId10">
            <a:clrChange>
              <a:clrFrom>
                <a:srgbClr val="FBFBFB"/>
              </a:clrFrom>
              <a:clrTo>
                <a:srgbClr val="FBFBFB">
                  <a:alpha val="0"/>
                </a:srgbClr>
              </a:clrTo>
            </a:clrChange>
          </a:blip>
          <a:srcRect t="3970"/>
          <a:stretch>
            <a:fillRect/>
          </a:stretch>
        </p:blipFill>
        <p:spPr>
          <a:xfrm>
            <a:off x="4140200" y="3363913"/>
            <a:ext cx="958850" cy="1401762"/>
          </a:xfrm>
          <a:prstGeom prst="rect">
            <a:avLst/>
          </a:prstGeom>
          <a:noFill/>
          <a:ln w="9525">
            <a:noFill/>
          </a:ln>
        </p:spPr>
      </p:pic>
      <p:pic>
        <p:nvPicPr>
          <p:cNvPr id="26" name="Picture 12"/>
          <p:cNvPicPr>
            <a:picLocks noChangeAspect="1"/>
          </p:cNvPicPr>
          <p:nvPr/>
        </p:nvPicPr>
        <p:blipFill>
          <a:blip r:embed="rId11">
            <a:clrChange>
              <a:clrFrom>
                <a:srgbClr val="FBFBFB"/>
              </a:clrFrom>
              <a:clrTo>
                <a:srgbClr val="FBFBFB">
                  <a:alpha val="0"/>
                </a:srgbClr>
              </a:clrTo>
            </a:clrChange>
          </a:blip>
          <a:srcRect t="7825"/>
          <a:stretch>
            <a:fillRect/>
          </a:stretch>
        </p:blipFill>
        <p:spPr>
          <a:xfrm>
            <a:off x="5724525" y="3435350"/>
            <a:ext cx="1289050" cy="1285875"/>
          </a:xfrm>
          <a:prstGeom prst="rect">
            <a:avLst/>
          </a:prstGeom>
          <a:noFill/>
          <a:ln w="9525">
            <a:noFill/>
          </a:ln>
        </p:spPr>
      </p:pic>
      <p:pic>
        <p:nvPicPr>
          <p:cNvPr id="5" name="图片 4"/>
          <p:cNvPicPr>
            <a:picLocks noChangeAspect="1"/>
          </p:cNvPicPr>
          <p:nvPr/>
        </p:nvPicPr>
        <p:blipFill>
          <a:blip r:embed="rId12"/>
          <a:stretch>
            <a:fillRect/>
          </a:stretch>
        </p:blipFill>
        <p:spPr>
          <a:xfrm rot="-2857260">
            <a:off x="4051300" y="482600"/>
            <a:ext cx="963613" cy="1744663"/>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1.97531E-6 L -0.50174 0.3034 " pathEditMode="relative" rAng="0" ptsTypes="AA">
                                      <p:cBhvr>
                                        <p:cTn id="6" dur="2000" fill="hold"/>
                                        <p:tgtEl>
                                          <p:spTgt spid="20"/>
                                        </p:tgtEl>
                                        <p:attrNameLst>
                                          <p:attrName>ppt_x</p:attrName>
                                          <p:attrName>ppt_y</p:attrName>
                                        </p:attrNameLst>
                                      </p:cBhvr>
                                      <p:rCtr x="-25100" y="15200"/>
                                    </p:animMotion>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4.44444E-6 6.17284E-7 L -0.58698 0.2821 " pathEditMode="relative" rAng="0" ptsTypes="AA">
                                      <p:cBhvr>
                                        <p:cTn id="11" dur="2000" fill="hold"/>
                                        <p:tgtEl>
                                          <p:spTgt spid="21"/>
                                        </p:tgtEl>
                                        <p:attrNameLst>
                                          <p:attrName>ppt_x</p:attrName>
                                          <p:attrName>ppt_y</p:attrName>
                                        </p:attrNameLst>
                                      </p:cBhvr>
                                      <p:rCtr x="-29400" y="14100"/>
                                    </p:animMotion>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5E-6 1.35802E-6 L -0.38907 0.00278 " pathEditMode="relative" rAng="0" ptsTypes="AA">
                                      <p:cBhvr>
                                        <p:cTn id="16" dur="2000" fill="hold"/>
                                        <p:tgtEl>
                                          <p:spTgt spid="22"/>
                                        </p:tgtEl>
                                        <p:attrNameLst>
                                          <p:attrName>ppt_x</p:attrName>
                                          <p:attrName>ppt_y</p:attrName>
                                        </p:attrNameLst>
                                      </p:cBhvr>
                                      <p:rCtr x="-19500" y="100"/>
                                    </p:animMotion>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4.44444E-6 -8.64198E-7 L -0.53923 0.00617 " pathEditMode="relative" rAng="0" ptsTypes="AA">
                                      <p:cBhvr>
                                        <p:cTn id="21" dur="2000" fill="hold"/>
                                        <p:tgtEl>
                                          <p:spTgt spid="23"/>
                                        </p:tgtEl>
                                        <p:attrNameLst>
                                          <p:attrName>ppt_x</p:attrName>
                                          <p:attrName>ppt_y</p:attrName>
                                        </p:attrNameLst>
                                      </p:cBhvr>
                                      <p:rCtr x="-27000" y="300"/>
                                    </p:animMotion>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2.5E-6 -0.0003 L -0.62396 0.0463 " pathEditMode="relative" rAng="0" ptsTypes="AA">
                                      <p:cBhvr>
                                        <p:cTn id="26" dur="2000" fill="hold"/>
                                        <p:tgtEl>
                                          <p:spTgt spid="24"/>
                                        </p:tgtEl>
                                        <p:attrNameLst>
                                          <p:attrName>ppt_x</p:attrName>
                                          <p:attrName>ppt_y</p:attrName>
                                        </p:attrNameLst>
                                      </p:cBhvr>
                                      <p:rCtr x="-31200" y="2300"/>
                                    </p:animMotion>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35" presetClass="path" presetSubtype="0" accel="50000" decel="50000" fill="hold" nodeType="clickEffect">
                                  <p:stCondLst>
                                    <p:cond delay="0"/>
                                  </p:stCondLst>
                                  <p:childTnLst>
                                    <p:animMotion origin="layout" path="M 1.66667E-6 -3.45679E-6 L -0.28872 -0.22006 " pathEditMode="relative" rAng="0" ptsTypes="AA">
                                      <p:cBhvr>
                                        <p:cTn id="31" dur="2000" fill="hold"/>
                                        <p:tgtEl>
                                          <p:spTgt spid="25"/>
                                        </p:tgtEl>
                                        <p:attrNameLst>
                                          <p:attrName>ppt_x</p:attrName>
                                          <p:attrName>ppt_y</p:attrName>
                                        </p:attrNameLst>
                                      </p:cBhvr>
                                      <p:rCtr x="-14400" y="-11000"/>
                                    </p:animMotion>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2.22222E-6 -1.23457E-6 L -0.45643 -0.20895 " pathEditMode="relative" rAng="0" ptsTypes="AA">
                                      <p:cBhvr>
                                        <p:cTn id="36" dur="2000" fill="hold"/>
                                        <p:tgtEl>
                                          <p:spTgt spid="26"/>
                                        </p:tgtEl>
                                        <p:attrNameLst>
                                          <p:attrName>ppt_x</p:attrName>
                                          <p:attrName>ppt_y</p:attrName>
                                        </p:attrNameLst>
                                      </p:cBhvr>
                                      <p:rCtr x="-22800" y="-10500"/>
                                    </p:animMotion>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2.77778E-7 -1.60494E-6 L -0.31059 0.15278 " pathEditMode="relative" rAng="0" ptsTypes="AA">
                                      <p:cBhvr>
                                        <p:cTn id="41" dur="2000" fill="hold"/>
                                        <p:tgtEl>
                                          <p:spTgt spid="5"/>
                                        </p:tgtEl>
                                        <p:attrNameLst>
                                          <p:attrName>ppt_x</p:attrName>
                                          <p:attrName>ppt_y</p:attrName>
                                        </p:attrNameLst>
                                      </p:cBhvr>
                                      <p:rCtr x="-15500" y="7600"/>
                                    </p:animMotion>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alpha val="78000"/>
          </a:srgbClr>
        </a:solidFill>
        <a:effectLst/>
      </p:bgPr>
    </p:bg>
    <p:spTree>
      <p:nvGrpSpPr>
        <p:cNvPr id="1" name=""/>
        <p:cNvGrpSpPr/>
        <p:nvPr/>
      </p:nvGrpSpPr>
      <p:grpSpPr>
        <a:xfrm>
          <a:off x="0" y="0"/>
          <a:ext cx="0" cy="0"/>
          <a:chOff x="0" y="0"/>
          <a:chExt cx="0" cy="0"/>
        </a:xfrm>
      </p:grpSpPr>
      <p:sp>
        <p:nvSpPr>
          <p:cNvPr id="12290" name="Rectangle 3"/>
          <p:cNvSpPr txBox="1"/>
          <p:nvPr/>
        </p:nvSpPr>
        <p:spPr>
          <a:xfrm>
            <a:off x="900113" y="1058863"/>
            <a:ext cx="7343775" cy="2952750"/>
          </a:xfrm>
          <a:prstGeom prst="rect">
            <a:avLst/>
          </a:prstGeom>
          <a:noFill/>
          <a:ln w="12700" cap="flat" cmpd="sng">
            <a:solidFill>
              <a:srgbClr val="00B0F0"/>
            </a:solidFill>
            <a:prstDash val="lgDashDotDot"/>
            <a:miter/>
            <a:headEnd type="none" w="med" len="med"/>
            <a:tailEnd type="none" w="med" len="med"/>
          </a:ln>
        </p:spPr>
        <p:txBody>
          <a:bodyPr/>
          <a:lstStyle/>
          <a:p>
            <a:pPr algn="ctr" eaLnBrk="1" hangingPunct="1">
              <a:lnSpc>
                <a:spcPct val="130000"/>
              </a:lnSpc>
            </a:pPr>
            <a:r>
              <a:rPr lang="zh-CN" altLang="en-US" sz="3600" b="1" dirty="0">
                <a:solidFill>
                  <a:srgbClr val="0000FF"/>
                </a:solidFill>
                <a:latin typeface="楷体" pitchFamily="49" charset="-122"/>
                <a:ea typeface="楷体" pitchFamily="49" charset="-122"/>
              </a:rPr>
              <a:t>蚂蚱    嗡嗡    樱桃    蚌壳  </a:t>
            </a:r>
            <a:endParaRPr lang="en-US" altLang="zh-CN" sz="3600" b="1" dirty="0">
              <a:solidFill>
                <a:srgbClr val="0000FF"/>
              </a:solidFill>
              <a:latin typeface="楷体" pitchFamily="49" charset="-122"/>
              <a:ea typeface="楷体" pitchFamily="49" charset="-122"/>
            </a:endParaRPr>
          </a:p>
          <a:p>
            <a:pPr algn="ctr" eaLnBrk="1" hangingPunct="1">
              <a:lnSpc>
                <a:spcPct val="130000"/>
              </a:lnSpc>
            </a:pPr>
            <a:r>
              <a:rPr lang="zh-CN" altLang="en-US" sz="3600" b="1" dirty="0">
                <a:solidFill>
                  <a:srgbClr val="0000FF"/>
                </a:solidFill>
                <a:latin typeface="楷体" pitchFamily="49" charset="-122"/>
                <a:ea typeface="楷体" pitchFamily="49" charset="-122"/>
              </a:rPr>
              <a:t>瞎闹    倭瓜    水瓢    黄瓜  </a:t>
            </a:r>
            <a:endParaRPr lang="en-US" altLang="zh-CN" sz="3600" b="1" dirty="0">
              <a:solidFill>
                <a:srgbClr val="0000FF"/>
              </a:solidFill>
              <a:latin typeface="楷体" pitchFamily="49" charset="-122"/>
              <a:ea typeface="楷体" pitchFamily="49" charset="-122"/>
            </a:endParaRPr>
          </a:p>
          <a:p>
            <a:pPr algn="ctr" eaLnBrk="1" hangingPunct="1">
              <a:lnSpc>
                <a:spcPct val="130000"/>
              </a:lnSpc>
            </a:pPr>
            <a:r>
              <a:rPr lang="zh-CN" altLang="en-US" sz="3600" b="1" dirty="0">
                <a:solidFill>
                  <a:srgbClr val="0000FF"/>
                </a:solidFill>
                <a:latin typeface="楷体" pitchFamily="49" charset="-122"/>
                <a:ea typeface="楷体" pitchFamily="49" charset="-122"/>
              </a:rPr>
              <a:t>玉米    谷穗    胖乎乎  </a:t>
            </a:r>
            <a:endParaRPr lang="en-US" altLang="zh-CN" sz="3600" b="1" dirty="0">
              <a:solidFill>
                <a:srgbClr val="0000FF"/>
              </a:solidFill>
              <a:latin typeface="楷体" pitchFamily="49" charset="-122"/>
              <a:ea typeface="楷体" pitchFamily="49" charset="-122"/>
            </a:endParaRPr>
          </a:p>
          <a:p>
            <a:pPr algn="ctr" eaLnBrk="1" hangingPunct="1">
              <a:lnSpc>
                <a:spcPct val="130000"/>
              </a:lnSpc>
            </a:pPr>
            <a:r>
              <a:rPr lang="en-US" altLang="zh-CN" sz="3600" b="1" dirty="0">
                <a:solidFill>
                  <a:srgbClr val="0000FF"/>
                </a:solidFill>
                <a:latin typeface="楷体" pitchFamily="49" charset="-122"/>
                <a:ea typeface="楷体" pitchFamily="49" charset="-122"/>
              </a:rPr>
              <a:t>    </a:t>
            </a:r>
            <a:r>
              <a:rPr lang="zh-CN" altLang="en-US" sz="3600" b="1" dirty="0">
                <a:solidFill>
                  <a:srgbClr val="0000FF"/>
                </a:solidFill>
                <a:latin typeface="楷体" pitchFamily="49" charset="-122"/>
                <a:ea typeface="楷体" pitchFamily="49" charset="-122"/>
              </a:rPr>
              <a:t>圆滚滚    毛嘟嘟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4121</Words>
  <Application>Microsoft Office PowerPoint</Application>
  <PresentationFormat>全屏显示(16:9)</PresentationFormat>
  <Paragraphs>1122</Paragraphs>
  <Slides>26</Slides>
  <Notes>8</Notes>
  <HiddenSlides>0</HiddenSlides>
  <MMClips>0</MMClips>
  <ScaleCrop>false</ScaleCrop>
  <HeadingPairs>
    <vt:vector size="4" baseType="variant">
      <vt:variant>
        <vt:lpstr>主题</vt:lpstr>
      </vt:variant>
      <vt:variant>
        <vt:i4>2</vt:i4>
      </vt:variant>
      <vt:variant>
        <vt:lpstr>幻灯片标题</vt:lpstr>
      </vt:variant>
      <vt:variant>
        <vt:i4>26</vt:i4>
      </vt:variant>
    </vt:vector>
  </HeadingPairs>
  <TitlesOfParts>
    <vt:vector size="28"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状元成才路</dc:title>
  <dc:subject>状元成才路</dc:subject>
  <dc:creator>Administrator</dc:creator>
  <cp:keywords>状元成才路</cp:keywords>
  <dc:description>声  明_x000d_
_x000d_
 本文件仅用于个人学习、研究或欣赏，以及其他非商业性或非盈利性用途，但同时应遵守著作权法及其他相关法律的规定，不得侵犯本司及相关权利人的合法权利。_x000d_
 除此以外，将本文件任何内容用于其他用途时，应获得授权，如发现未经授权用于商业或盈利用途将追加侵权者的法律责任。_x000d_
_x000d_
武汉天成贵龙文化传播有限公司</dc:description>
  <cp:lastModifiedBy>微软用户</cp:lastModifiedBy>
  <cp:revision>367</cp:revision>
  <dcterms:created xsi:type="dcterms:W3CDTF">2016-10-29T08:56:49Z</dcterms:created>
  <dcterms:modified xsi:type="dcterms:W3CDTF">2019-03-05T03:33:41Z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来源">
    <vt:lpwstr>状元成才路系列</vt:lpwstr>
  </property>
  <property fmtid="{D5CDD505-2E9C-101B-9397-08002B2CF9AE}" pid="3" name="KSOProductBuildVer">
    <vt:lpwstr>2052-11.1.0.8500</vt:lpwstr>
  </property>
</Properties>
</file>