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2"/>
  </p:notes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337" r:id="rId17"/>
    <p:sldId id="274" r:id="rId18"/>
    <p:sldId id="275" r:id="rId19"/>
    <p:sldId id="276" r:id="rId20"/>
    <p:sldId id="277" r:id="rId21"/>
    <p:sldId id="281" r:id="rId22"/>
    <p:sldId id="282" r:id="rId23"/>
    <p:sldId id="284" r:id="rId24"/>
    <p:sldId id="285" r:id="rId25"/>
    <p:sldId id="286" r:id="rId26"/>
    <p:sldId id="287" r:id="rId27"/>
    <p:sldId id="295" r:id="rId28"/>
    <p:sldId id="296" r:id="rId29"/>
    <p:sldId id="297" r:id="rId30"/>
    <p:sldId id="298" r:id="rId31"/>
    <p:sldId id="299" r:id="rId33"/>
    <p:sldId id="300" r:id="rId34"/>
    <p:sldId id="302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页眉占位符 471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47107" name="日期占位符 471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47108" name="幻灯片图像占位符 47107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9" name="文本占位符 4710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7110" name="页脚占位符 471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47111" name="灯片编号占位符 471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p>
            <a:pPr lvl="0"/>
            <a:endParaRPr dirty="0"/>
          </a:p>
        </p:txBody>
      </p:sp>
      <p:sp>
        <p:nvSpPr>
          <p:cNvPr id="48132" name="页眉占位符 3"/>
          <p:cNvSpPr txBox="1">
            <a:spLocks noGrp="1"/>
          </p:cNvSpPr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0" hangingPunct="0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48133" name="页脚占位符 4"/>
          <p:cNvSpPr txBox="1">
            <a:spLocks noGrp="1"/>
          </p:cNvSpPr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0" hangingPunct="0"/>
            <a:r>
              <a:rPr lang="zh-CN" altLang="en-US" sz="1200" dirty="0"/>
              <a:t>状元成才路</a:t>
            </a:r>
            <a:endParaRPr lang="zh-CN" altLang="en-US" sz="1200"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076" name="图片 3075" descr="15380606925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41337" y="-458787"/>
            <a:ext cx="10287000" cy="771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6388" name="图片 16387" descr="15380607361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7412" name="图片 17411" descr="15380607386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56675" cy="6718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8436" name="图片 18435" descr="15380607409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9460" name="图片 19459" descr="153806074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4340" name="图片 14339" descr="15380607304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503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0484" name="图片 20483" descr="15380607460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350"/>
            <a:ext cx="9134475" cy="685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1508" name="图片 21507" descr="15380607483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0"/>
            <a:ext cx="8713787" cy="690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2532" name="图片 22531" descr="15380607506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3556" name="图片 23555" descr="15380607528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64613" cy="6723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7652" name="图片 27651" descr="15380607621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4100" name="图片 4099" descr="1538060695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9763"/>
            <a:ext cx="9144000" cy="6218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28676" name="图片 28675" descr="15380607643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5575"/>
            <a:ext cx="9350375" cy="701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0724" name="图片 30723" descr="15380607688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00" y="-428625"/>
            <a:ext cx="10287000" cy="771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1748" name="图片 31747" descr="15380607710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00"/>
            <a:ext cx="9567863" cy="717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2772" name="图片 32771" descr="1538060777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423400" cy="706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3796" name="图片 33795" descr="15380607895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423400" cy="706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3010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20738"/>
            <a:ext cx="9144000" cy="81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矩形 2"/>
          <p:cNvSpPr/>
          <p:nvPr/>
        </p:nvSpPr>
        <p:spPr>
          <a:xfrm>
            <a:off x="384175" y="1760538"/>
            <a:ext cx="6323013" cy="43370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lnSpc>
                <a:spcPct val="125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二十年后回故乡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年后，一辆开向扬州的火车拉响了汽笛，徐徐驶出车站。车上为数不多的旅客中就包括我。</a:t>
            </a:r>
            <a:r>
              <a:rPr lang="en-US" altLang="zh-CN" sz="2800" b="1" baseline="30000" dirty="0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已成为著名历史学家的我，不忘生我养我的故乡，坐上了开往故土的列车。</a:t>
            </a:r>
            <a:r>
              <a:rPr lang="en-US" altLang="zh-CN" sz="2800" b="1" baseline="30000" dirty="0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②</a:t>
            </a:r>
            <a:endParaRPr lang="en-US" altLang="zh-CN" sz="2800" b="1" baseline="30000" dirty="0">
              <a:solidFill>
                <a:srgbClr val="FF00FF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40513" y="1230313"/>
            <a:ext cx="0" cy="3775075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707188" y="2259013"/>
            <a:ext cx="2243138" cy="1225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①开头简洁，直接入题。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07188" y="4546600"/>
            <a:ext cx="2166938" cy="1225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②插叙了“我”的成就。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矩形 1"/>
          <p:cNvSpPr/>
          <p:nvPr/>
        </p:nvSpPr>
        <p:spPr>
          <a:xfrm>
            <a:off x="384175" y="703263"/>
            <a:ext cx="6323013" cy="43370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5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随着汽笛鸣响，火车到站了。我跨出车门，环顾四周，这个让我魂牵梦萦的故园，着实让我吃了一惊。原来那简陋的车站早已不见了踪影，接替它的是一座座貌似大树的候车厅，售票窗口上也出现了机器人小姐迷人的微笑。</a:t>
            </a:r>
            <a:r>
              <a:rPr lang="en-US" altLang="zh-CN" sz="2800" b="1" baseline="30000" dirty="0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③</a:t>
            </a:r>
            <a:endParaRPr lang="en-US" altLang="zh-CN" sz="2800" b="1" baseline="30000" dirty="0">
              <a:solidFill>
                <a:srgbClr val="FF00FF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640513" y="490538"/>
            <a:ext cx="0" cy="4514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707188" y="2259013"/>
            <a:ext cx="2243138" cy="18176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③车站的巨变很自然地展现在眼前。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4037" name="矩形 5"/>
          <p:cNvSpPr/>
          <p:nvPr/>
        </p:nvSpPr>
        <p:spPr>
          <a:xfrm>
            <a:off x="384175" y="4945063"/>
            <a:ext cx="6323013" cy="1482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5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嗯？制药厂的烟囱去哪做国际旅游了？临时上阵的巨型蝴蝶鱼还真可爱，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矩形 1"/>
          <p:cNvSpPr/>
          <p:nvPr/>
        </p:nvSpPr>
        <p:spPr>
          <a:xfrm>
            <a:off x="496888" y="646113"/>
            <a:ext cx="8099425" cy="2174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吐出的烟雾成了一个又一个大泡泡，在空中飘上几分钟后，就会知趣地分解成一股森林中特有的空气，让人紧皱的眉头舒展开来。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5059" name="矩形 3"/>
          <p:cNvSpPr/>
          <p:nvPr/>
        </p:nvSpPr>
        <p:spPr>
          <a:xfrm>
            <a:off x="496888" y="2713038"/>
            <a:ext cx="8099425" cy="3587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5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二十年后的家乡是动植物和谐共处的天堂。高楼没有增加，一座座漂亮的茅草屋像蘑菇一样装点着城市；大街少了，一条条充满着浪漫气息的林间小道映入我的眼帘；汽车少了，一只只可爱的四脚动物进入了我们的生活；水泥地少了，取代它们的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文本框 32"/>
          <p:cNvSpPr txBox="1"/>
          <p:nvPr/>
        </p:nvSpPr>
        <p:spPr>
          <a:xfrm>
            <a:off x="4475163" y="3900488"/>
            <a:ext cx="504825" cy="2270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文本框 34"/>
          <p:cNvSpPr txBox="1"/>
          <p:nvPr/>
        </p:nvSpPr>
        <p:spPr>
          <a:xfrm rot="-280097">
            <a:off x="3433763" y="1638300"/>
            <a:ext cx="501650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文本框 36"/>
          <p:cNvSpPr txBox="1"/>
          <p:nvPr/>
        </p:nvSpPr>
        <p:spPr>
          <a:xfrm rot="-5350866">
            <a:off x="5776913" y="1782763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5" name="文本框 37"/>
          <p:cNvSpPr txBox="1"/>
          <p:nvPr/>
        </p:nvSpPr>
        <p:spPr>
          <a:xfrm rot="-4150866">
            <a:off x="5246688" y="2327275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文本框 45"/>
          <p:cNvSpPr txBox="1"/>
          <p:nvPr/>
        </p:nvSpPr>
        <p:spPr>
          <a:xfrm rot="-5350866">
            <a:off x="6337300" y="181292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7" name="文本框 46"/>
          <p:cNvSpPr txBox="1"/>
          <p:nvPr/>
        </p:nvSpPr>
        <p:spPr>
          <a:xfrm rot="-424911">
            <a:off x="7067550" y="2093913"/>
            <a:ext cx="506413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8" name="文本框 47"/>
          <p:cNvSpPr txBox="1"/>
          <p:nvPr/>
        </p:nvSpPr>
        <p:spPr>
          <a:xfrm rot="-4150866">
            <a:off x="7570788" y="3360738"/>
            <a:ext cx="67627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89" name="文本框 49"/>
          <p:cNvSpPr txBox="1"/>
          <p:nvPr/>
        </p:nvSpPr>
        <p:spPr>
          <a:xfrm rot="657351">
            <a:off x="5448300" y="177958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0" name="文本框 50"/>
          <p:cNvSpPr txBox="1"/>
          <p:nvPr/>
        </p:nvSpPr>
        <p:spPr>
          <a:xfrm rot="1480325">
            <a:off x="7391400" y="165893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1" name="文本框 51"/>
          <p:cNvSpPr txBox="1"/>
          <p:nvPr/>
        </p:nvSpPr>
        <p:spPr>
          <a:xfrm rot="-5350866">
            <a:off x="5895975" y="293052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2" name="文本框 32"/>
          <p:cNvSpPr txBox="1"/>
          <p:nvPr/>
        </p:nvSpPr>
        <p:spPr>
          <a:xfrm>
            <a:off x="3262313" y="4748213"/>
            <a:ext cx="504825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3" name="文本框 34"/>
          <p:cNvSpPr txBox="1"/>
          <p:nvPr/>
        </p:nvSpPr>
        <p:spPr>
          <a:xfrm rot="4149897">
            <a:off x="4379913" y="4692650"/>
            <a:ext cx="66833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4" name="文本框 36"/>
          <p:cNvSpPr txBox="1"/>
          <p:nvPr/>
        </p:nvSpPr>
        <p:spPr>
          <a:xfrm rot="-1380000">
            <a:off x="3900488" y="173513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5" name="文本框 37"/>
          <p:cNvSpPr txBox="1"/>
          <p:nvPr/>
        </p:nvSpPr>
        <p:spPr>
          <a:xfrm rot="-180000">
            <a:off x="4130675" y="273843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6" name="文本框 45"/>
          <p:cNvSpPr txBox="1"/>
          <p:nvPr/>
        </p:nvSpPr>
        <p:spPr>
          <a:xfrm rot="-1380000">
            <a:off x="4460875" y="1765300"/>
            <a:ext cx="506413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7" name="文本框 46"/>
          <p:cNvSpPr txBox="1"/>
          <p:nvPr/>
        </p:nvSpPr>
        <p:spPr>
          <a:xfrm rot="-1380000">
            <a:off x="4830763" y="2051050"/>
            <a:ext cx="506412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8" name="文本框 47"/>
          <p:cNvSpPr txBox="1"/>
          <p:nvPr/>
        </p:nvSpPr>
        <p:spPr>
          <a:xfrm rot="-180000">
            <a:off x="5064125" y="297973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099" name="文本框 49"/>
          <p:cNvSpPr txBox="1"/>
          <p:nvPr/>
        </p:nvSpPr>
        <p:spPr>
          <a:xfrm rot="-5350866">
            <a:off x="6226175" y="284162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0" name="文本框 50"/>
          <p:cNvSpPr txBox="1"/>
          <p:nvPr/>
        </p:nvSpPr>
        <p:spPr>
          <a:xfrm rot="-170103">
            <a:off x="5589588" y="3454400"/>
            <a:ext cx="506412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1" name="文本框 51"/>
          <p:cNvSpPr txBox="1"/>
          <p:nvPr/>
        </p:nvSpPr>
        <p:spPr>
          <a:xfrm rot="-5350866">
            <a:off x="5761038" y="4606925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2" name="文本框 32"/>
          <p:cNvSpPr txBox="1"/>
          <p:nvPr/>
        </p:nvSpPr>
        <p:spPr>
          <a:xfrm rot="1209897">
            <a:off x="1500188" y="385603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3" name="文本框 34"/>
          <p:cNvSpPr txBox="1"/>
          <p:nvPr/>
        </p:nvSpPr>
        <p:spPr>
          <a:xfrm rot="4149897">
            <a:off x="2058988" y="4635500"/>
            <a:ext cx="66833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4" name="文本框 36"/>
          <p:cNvSpPr txBox="1"/>
          <p:nvPr/>
        </p:nvSpPr>
        <p:spPr>
          <a:xfrm rot="-1380000">
            <a:off x="1604963" y="4305300"/>
            <a:ext cx="506412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5" name="文本框 37"/>
          <p:cNvSpPr txBox="1"/>
          <p:nvPr/>
        </p:nvSpPr>
        <p:spPr>
          <a:xfrm rot="1029897">
            <a:off x="2486025" y="367188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6" name="文本框 45"/>
          <p:cNvSpPr txBox="1"/>
          <p:nvPr/>
        </p:nvSpPr>
        <p:spPr>
          <a:xfrm rot="-1380000">
            <a:off x="3162300" y="4195763"/>
            <a:ext cx="506413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7" name="文本框 46"/>
          <p:cNvSpPr txBox="1"/>
          <p:nvPr/>
        </p:nvSpPr>
        <p:spPr>
          <a:xfrm rot="-170103">
            <a:off x="787400" y="203993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8" name="文本框 47"/>
          <p:cNvSpPr txBox="1"/>
          <p:nvPr/>
        </p:nvSpPr>
        <p:spPr>
          <a:xfrm rot="1029897">
            <a:off x="828675" y="4533900"/>
            <a:ext cx="506413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09" name="文本框 49"/>
          <p:cNvSpPr txBox="1"/>
          <p:nvPr/>
        </p:nvSpPr>
        <p:spPr>
          <a:xfrm rot="-170103">
            <a:off x="3009900" y="5116513"/>
            <a:ext cx="506413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0" name="文本框 50"/>
          <p:cNvSpPr txBox="1"/>
          <p:nvPr/>
        </p:nvSpPr>
        <p:spPr>
          <a:xfrm rot="-170103">
            <a:off x="4157663" y="4227513"/>
            <a:ext cx="506412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1" name="文本框 51"/>
          <p:cNvSpPr txBox="1"/>
          <p:nvPr/>
        </p:nvSpPr>
        <p:spPr>
          <a:xfrm rot="-170103">
            <a:off x="4324350" y="5238750"/>
            <a:ext cx="506413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2" name="文本框 32"/>
          <p:cNvSpPr txBox="1"/>
          <p:nvPr/>
        </p:nvSpPr>
        <p:spPr>
          <a:xfrm rot="-5070842">
            <a:off x="238125" y="2751138"/>
            <a:ext cx="67627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3" name="文本框 34"/>
          <p:cNvSpPr txBox="1"/>
          <p:nvPr/>
        </p:nvSpPr>
        <p:spPr>
          <a:xfrm rot="4149897">
            <a:off x="1255713" y="2906713"/>
            <a:ext cx="6699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4" name="文本框 36"/>
          <p:cNvSpPr txBox="1"/>
          <p:nvPr/>
        </p:nvSpPr>
        <p:spPr>
          <a:xfrm rot="-170103">
            <a:off x="1243013" y="170338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5" name="文本框 37"/>
          <p:cNvSpPr txBox="1"/>
          <p:nvPr/>
        </p:nvSpPr>
        <p:spPr>
          <a:xfrm rot="1029897">
            <a:off x="1338263" y="2246313"/>
            <a:ext cx="506412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6" name="文本框 45"/>
          <p:cNvSpPr txBox="1"/>
          <p:nvPr/>
        </p:nvSpPr>
        <p:spPr>
          <a:xfrm rot="-1380000">
            <a:off x="2117725" y="1528763"/>
            <a:ext cx="506413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7" name="文本框 46"/>
          <p:cNvSpPr txBox="1"/>
          <p:nvPr/>
        </p:nvSpPr>
        <p:spPr>
          <a:xfrm rot="-1380000">
            <a:off x="2687638" y="175418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8" name="文本框 47"/>
          <p:cNvSpPr txBox="1"/>
          <p:nvPr/>
        </p:nvSpPr>
        <p:spPr>
          <a:xfrm rot="-180000">
            <a:off x="2416175" y="2506663"/>
            <a:ext cx="506413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19" name="文本框 49"/>
          <p:cNvSpPr txBox="1"/>
          <p:nvPr/>
        </p:nvSpPr>
        <p:spPr>
          <a:xfrm rot="-1380000">
            <a:off x="3276600" y="2051050"/>
            <a:ext cx="506413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0" name="文本框 50"/>
          <p:cNvSpPr txBox="1"/>
          <p:nvPr/>
        </p:nvSpPr>
        <p:spPr>
          <a:xfrm rot="-1380000">
            <a:off x="2849563" y="2825750"/>
            <a:ext cx="506412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1" name="文本框 51"/>
          <p:cNvSpPr txBox="1"/>
          <p:nvPr/>
        </p:nvSpPr>
        <p:spPr>
          <a:xfrm rot="-1380000">
            <a:off x="3484563" y="3008313"/>
            <a:ext cx="506412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2" name="文本框 32"/>
          <p:cNvSpPr txBox="1"/>
          <p:nvPr/>
        </p:nvSpPr>
        <p:spPr>
          <a:xfrm rot="1209897">
            <a:off x="5114925" y="4718050"/>
            <a:ext cx="506413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3" name="文本框 34"/>
          <p:cNvSpPr txBox="1"/>
          <p:nvPr/>
        </p:nvSpPr>
        <p:spPr>
          <a:xfrm rot="-1030866">
            <a:off x="6313488" y="5192713"/>
            <a:ext cx="501650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4" name="文本框 36"/>
          <p:cNvSpPr txBox="1"/>
          <p:nvPr/>
        </p:nvSpPr>
        <p:spPr>
          <a:xfrm rot="368503">
            <a:off x="5773738" y="381158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5" name="文本框 37"/>
          <p:cNvSpPr txBox="1"/>
          <p:nvPr/>
        </p:nvSpPr>
        <p:spPr>
          <a:xfrm rot="829244">
            <a:off x="5284788" y="529748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6" name="文本框 45"/>
          <p:cNvSpPr txBox="1"/>
          <p:nvPr/>
        </p:nvSpPr>
        <p:spPr>
          <a:xfrm rot="-4502722">
            <a:off x="6694488" y="3362325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7" name="文本框 46"/>
          <p:cNvSpPr txBox="1"/>
          <p:nvPr/>
        </p:nvSpPr>
        <p:spPr>
          <a:xfrm rot="2702238">
            <a:off x="7483475" y="411162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8" name="文本框 47"/>
          <p:cNvSpPr txBox="1"/>
          <p:nvPr/>
        </p:nvSpPr>
        <p:spPr>
          <a:xfrm rot="-3456638">
            <a:off x="6659563" y="4567238"/>
            <a:ext cx="67627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29" name="文本框 49"/>
          <p:cNvSpPr txBox="1"/>
          <p:nvPr/>
        </p:nvSpPr>
        <p:spPr>
          <a:xfrm rot="-3180423">
            <a:off x="1879600" y="312737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0" name="文本框 50"/>
          <p:cNvSpPr txBox="1"/>
          <p:nvPr/>
        </p:nvSpPr>
        <p:spPr>
          <a:xfrm rot="-3640556">
            <a:off x="7154863" y="4816475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1" name="文本框 51"/>
          <p:cNvSpPr txBox="1"/>
          <p:nvPr/>
        </p:nvSpPr>
        <p:spPr>
          <a:xfrm rot="1549510">
            <a:off x="7754938" y="2900363"/>
            <a:ext cx="506412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2" name="文本框 32"/>
          <p:cNvSpPr txBox="1"/>
          <p:nvPr/>
        </p:nvSpPr>
        <p:spPr>
          <a:xfrm rot="4190103">
            <a:off x="4203700" y="3370263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3" name="文本框 34"/>
          <p:cNvSpPr txBox="1"/>
          <p:nvPr/>
        </p:nvSpPr>
        <p:spPr>
          <a:xfrm rot="8340000">
            <a:off x="4922838" y="4184650"/>
            <a:ext cx="501650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4" name="文本框 36"/>
          <p:cNvSpPr txBox="1"/>
          <p:nvPr/>
        </p:nvSpPr>
        <p:spPr>
          <a:xfrm rot="-1160763">
            <a:off x="5773738" y="2335213"/>
            <a:ext cx="506412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5" name="文本框 37"/>
          <p:cNvSpPr txBox="1"/>
          <p:nvPr/>
        </p:nvSpPr>
        <p:spPr>
          <a:xfrm rot="39237">
            <a:off x="5649913" y="303053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6" name="文本框 45"/>
          <p:cNvSpPr txBox="1"/>
          <p:nvPr/>
        </p:nvSpPr>
        <p:spPr>
          <a:xfrm rot="-1160763">
            <a:off x="6334125" y="236378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7" name="文本框 46"/>
          <p:cNvSpPr txBox="1"/>
          <p:nvPr/>
        </p:nvSpPr>
        <p:spPr>
          <a:xfrm rot="-1160763">
            <a:off x="6704013" y="264953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8" name="文本框 47"/>
          <p:cNvSpPr txBox="1"/>
          <p:nvPr/>
        </p:nvSpPr>
        <p:spPr>
          <a:xfrm rot="39237">
            <a:off x="7185025" y="3276600"/>
            <a:ext cx="506413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39" name="文本框 49"/>
          <p:cNvSpPr txBox="1"/>
          <p:nvPr/>
        </p:nvSpPr>
        <p:spPr>
          <a:xfrm rot="-1160763">
            <a:off x="7038975" y="287813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0" name="文本框 50"/>
          <p:cNvSpPr txBox="1"/>
          <p:nvPr/>
        </p:nvSpPr>
        <p:spPr>
          <a:xfrm rot="-1160763">
            <a:off x="7488238" y="2578100"/>
            <a:ext cx="506412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1" name="文本框 51"/>
          <p:cNvSpPr txBox="1"/>
          <p:nvPr/>
        </p:nvSpPr>
        <p:spPr>
          <a:xfrm rot="-1160763">
            <a:off x="7289800" y="3725863"/>
            <a:ext cx="506413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2" name="文本框 32"/>
          <p:cNvSpPr txBox="1"/>
          <p:nvPr/>
        </p:nvSpPr>
        <p:spPr>
          <a:xfrm rot="4190103">
            <a:off x="2681288" y="4481513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3" name="文本框 34"/>
          <p:cNvSpPr txBox="1"/>
          <p:nvPr/>
        </p:nvSpPr>
        <p:spPr>
          <a:xfrm rot="8340000">
            <a:off x="3924300" y="3754438"/>
            <a:ext cx="501650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4" name="文本框 36"/>
          <p:cNvSpPr txBox="1"/>
          <p:nvPr/>
        </p:nvSpPr>
        <p:spPr>
          <a:xfrm rot="2810103">
            <a:off x="3729038" y="2341563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5" name="文本框 37"/>
          <p:cNvSpPr txBox="1"/>
          <p:nvPr/>
        </p:nvSpPr>
        <p:spPr>
          <a:xfrm rot="4010103">
            <a:off x="3729038" y="3065463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6" name="文本框 45"/>
          <p:cNvSpPr txBox="1"/>
          <p:nvPr/>
        </p:nvSpPr>
        <p:spPr>
          <a:xfrm rot="2810103">
            <a:off x="4289425" y="237172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7" name="文本框 46"/>
          <p:cNvSpPr txBox="1"/>
          <p:nvPr/>
        </p:nvSpPr>
        <p:spPr>
          <a:xfrm rot="2810103">
            <a:off x="4659313" y="2657475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8" name="文本框 47"/>
          <p:cNvSpPr txBox="1"/>
          <p:nvPr/>
        </p:nvSpPr>
        <p:spPr>
          <a:xfrm rot="4010103">
            <a:off x="4659313" y="3381375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49" name="文本框 49"/>
          <p:cNvSpPr txBox="1"/>
          <p:nvPr/>
        </p:nvSpPr>
        <p:spPr>
          <a:xfrm rot="-1160763">
            <a:off x="6224588" y="339248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0" name="文本框 50"/>
          <p:cNvSpPr txBox="1"/>
          <p:nvPr/>
        </p:nvSpPr>
        <p:spPr>
          <a:xfrm rot="4020000">
            <a:off x="5133975" y="3535363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1" name="文本框 51"/>
          <p:cNvSpPr txBox="1"/>
          <p:nvPr/>
        </p:nvSpPr>
        <p:spPr>
          <a:xfrm rot="-1160763">
            <a:off x="5599113" y="4292600"/>
            <a:ext cx="506412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2" name="文本框 32"/>
          <p:cNvSpPr txBox="1"/>
          <p:nvPr/>
        </p:nvSpPr>
        <p:spPr>
          <a:xfrm rot="5400000">
            <a:off x="1057275" y="433387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3" name="文本框 34"/>
          <p:cNvSpPr txBox="1"/>
          <p:nvPr/>
        </p:nvSpPr>
        <p:spPr>
          <a:xfrm rot="8340000">
            <a:off x="1881188" y="4737100"/>
            <a:ext cx="501650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4" name="文本框 36"/>
          <p:cNvSpPr txBox="1"/>
          <p:nvPr/>
        </p:nvSpPr>
        <p:spPr>
          <a:xfrm rot="2810103">
            <a:off x="1778000" y="3671888"/>
            <a:ext cx="67627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5" name="文本框 37"/>
          <p:cNvSpPr txBox="1"/>
          <p:nvPr/>
        </p:nvSpPr>
        <p:spPr>
          <a:xfrm rot="5220000">
            <a:off x="2212975" y="404812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6" name="文本框 45"/>
          <p:cNvSpPr txBox="1"/>
          <p:nvPr/>
        </p:nvSpPr>
        <p:spPr>
          <a:xfrm rot="2810103">
            <a:off x="2725738" y="3690938"/>
            <a:ext cx="67627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7" name="文本框 46"/>
          <p:cNvSpPr txBox="1"/>
          <p:nvPr/>
        </p:nvSpPr>
        <p:spPr>
          <a:xfrm rot="4020000">
            <a:off x="615950" y="2646363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8" name="文本框 47"/>
          <p:cNvSpPr txBox="1"/>
          <p:nvPr/>
        </p:nvSpPr>
        <p:spPr>
          <a:xfrm rot="5220000">
            <a:off x="617538" y="3890963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59" name="文本框 49"/>
          <p:cNvSpPr txBox="1"/>
          <p:nvPr/>
        </p:nvSpPr>
        <p:spPr>
          <a:xfrm rot="4020000">
            <a:off x="2379663" y="5014913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0" name="文本框 50"/>
          <p:cNvSpPr txBox="1"/>
          <p:nvPr/>
        </p:nvSpPr>
        <p:spPr>
          <a:xfrm rot="4020000">
            <a:off x="3617913" y="4518025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1" name="文本框 51"/>
          <p:cNvSpPr txBox="1"/>
          <p:nvPr/>
        </p:nvSpPr>
        <p:spPr>
          <a:xfrm rot="4020000">
            <a:off x="3987800" y="480377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2" name="文本框 32"/>
          <p:cNvSpPr txBox="1"/>
          <p:nvPr/>
        </p:nvSpPr>
        <p:spPr>
          <a:xfrm rot="-880739">
            <a:off x="514350" y="3352800"/>
            <a:ext cx="506413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3" name="文本框 34"/>
          <p:cNvSpPr txBox="1"/>
          <p:nvPr/>
        </p:nvSpPr>
        <p:spPr>
          <a:xfrm rot="8340000">
            <a:off x="1254125" y="3455988"/>
            <a:ext cx="501650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4" name="文本框 36"/>
          <p:cNvSpPr txBox="1"/>
          <p:nvPr/>
        </p:nvSpPr>
        <p:spPr>
          <a:xfrm rot="4020000">
            <a:off x="1585913" y="2043113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5" name="文本框 37"/>
          <p:cNvSpPr txBox="1"/>
          <p:nvPr/>
        </p:nvSpPr>
        <p:spPr>
          <a:xfrm rot="5220000">
            <a:off x="1585913" y="2767013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6" name="文本框 45"/>
          <p:cNvSpPr txBox="1"/>
          <p:nvPr/>
        </p:nvSpPr>
        <p:spPr>
          <a:xfrm rot="2810103">
            <a:off x="2146300" y="2073275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7" name="文本框 46"/>
          <p:cNvSpPr txBox="1"/>
          <p:nvPr/>
        </p:nvSpPr>
        <p:spPr>
          <a:xfrm rot="2810103">
            <a:off x="2516188" y="2359025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8" name="文本框 47"/>
          <p:cNvSpPr txBox="1"/>
          <p:nvPr/>
        </p:nvSpPr>
        <p:spPr>
          <a:xfrm rot="4010103">
            <a:off x="2244725" y="3113088"/>
            <a:ext cx="67627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69" name="文本框 49"/>
          <p:cNvSpPr txBox="1"/>
          <p:nvPr/>
        </p:nvSpPr>
        <p:spPr>
          <a:xfrm rot="2810103">
            <a:off x="3103563" y="2657475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0" name="文本框 50"/>
          <p:cNvSpPr txBox="1"/>
          <p:nvPr/>
        </p:nvSpPr>
        <p:spPr>
          <a:xfrm rot="2810103">
            <a:off x="2990850" y="3236913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1" name="文本框 51"/>
          <p:cNvSpPr txBox="1"/>
          <p:nvPr/>
        </p:nvSpPr>
        <p:spPr>
          <a:xfrm rot="2810103">
            <a:off x="3360738" y="3522663"/>
            <a:ext cx="674687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2" name="文本框 32"/>
          <p:cNvSpPr txBox="1"/>
          <p:nvPr/>
        </p:nvSpPr>
        <p:spPr>
          <a:xfrm rot="5400000">
            <a:off x="4667250" y="4938713"/>
            <a:ext cx="674688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3" name="文本框 34"/>
          <p:cNvSpPr txBox="1"/>
          <p:nvPr/>
        </p:nvSpPr>
        <p:spPr>
          <a:xfrm rot="3159237">
            <a:off x="5735638" y="5370513"/>
            <a:ext cx="669925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4" name="文本框 36"/>
          <p:cNvSpPr txBox="1"/>
          <p:nvPr/>
        </p:nvSpPr>
        <p:spPr>
          <a:xfrm rot="-1160763">
            <a:off x="6237288" y="390048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5" name="文本框 37"/>
          <p:cNvSpPr txBox="1"/>
          <p:nvPr/>
        </p:nvSpPr>
        <p:spPr>
          <a:xfrm rot="39237">
            <a:off x="6237288" y="4624388"/>
            <a:ext cx="506412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6" name="文本框 45"/>
          <p:cNvSpPr txBox="1"/>
          <p:nvPr/>
        </p:nvSpPr>
        <p:spPr>
          <a:xfrm rot="-1160763">
            <a:off x="6797675" y="3930650"/>
            <a:ext cx="506413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7" name="文本框 46"/>
          <p:cNvSpPr txBox="1"/>
          <p:nvPr/>
        </p:nvSpPr>
        <p:spPr>
          <a:xfrm rot="-1160763">
            <a:off x="7167563" y="4216400"/>
            <a:ext cx="506412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8" name="文本框 47"/>
          <p:cNvSpPr txBox="1"/>
          <p:nvPr/>
        </p:nvSpPr>
        <p:spPr>
          <a:xfrm rot="39237">
            <a:off x="6854825" y="497363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79" name="文本框 49"/>
          <p:cNvSpPr txBox="1"/>
          <p:nvPr/>
        </p:nvSpPr>
        <p:spPr>
          <a:xfrm rot="-1160763">
            <a:off x="7688263" y="4603750"/>
            <a:ext cx="506412" cy="223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80" name="文本框 50"/>
          <p:cNvSpPr txBox="1"/>
          <p:nvPr/>
        </p:nvSpPr>
        <p:spPr>
          <a:xfrm rot="-1160763">
            <a:off x="7642225" y="5094288"/>
            <a:ext cx="506413" cy="225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81" name="文本框 51"/>
          <p:cNvSpPr txBox="1"/>
          <p:nvPr/>
        </p:nvSpPr>
        <p:spPr>
          <a:xfrm rot="-1160763">
            <a:off x="6780213" y="1528763"/>
            <a:ext cx="506412" cy="223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>
              <a:buFont typeface="Arial" panose="020B0604020202020204" pitchFamily="34" charset="0"/>
              <a:buNone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6182" name="矩形 1"/>
          <p:cNvSpPr/>
          <p:nvPr/>
        </p:nvSpPr>
        <p:spPr>
          <a:xfrm>
            <a:off x="344488" y="703263"/>
            <a:ext cx="6283325" cy="14493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是一片片的湿地；枪声听不到了，动物们不再面临灭绝的危险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……</a:t>
            </a:r>
            <a:r>
              <a:rPr lang="en-US" altLang="zh-CN" sz="2800" b="1" baseline="30000" dirty="0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④</a:t>
            </a:r>
            <a:endParaRPr lang="en-US" altLang="zh-CN" sz="2800" b="1" baseline="30000" dirty="0">
              <a:solidFill>
                <a:srgbClr val="FF00FF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640513" y="490538"/>
            <a:ext cx="0" cy="4514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684963" y="1633538"/>
            <a:ext cx="2128838" cy="3590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④以总起句开头，以排比句描写了美好的生活场景，段落的结构很严整。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6185" name="矩形 4"/>
          <p:cNvSpPr/>
          <p:nvPr/>
        </p:nvSpPr>
        <p:spPr>
          <a:xfrm>
            <a:off x="344488" y="2063750"/>
            <a:ext cx="6283325" cy="42910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5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二十年后的故乡，是树的海洋，鸟的乐园。清晨，走在林间小道上，能感受到阳光抚摸脸颊的柔和；把手放在小树上，还能够感觉到小鸟在枝头唱歌引起的欢乐的颤动；叶丛中的露珠慢慢落下，不经意间滴落在我的鼻尖上，那冰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矩形 1"/>
          <p:cNvSpPr/>
          <p:nvPr/>
        </p:nvSpPr>
        <p:spPr>
          <a:xfrm>
            <a:off x="390525" y="1316038"/>
            <a:ext cx="6270625" cy="6953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凉的滑滑的感觉，有一种说不出的惬意。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748463" y="860425"/>
            <a:ext cx="0" cy="3598863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788150" y="2259013"/>
            <a:ext cx="2089150" cy="18176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⑤以纯洁的童心表现了美好的理想。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9157" name="矩形 4"/>
          <p:cNvSpPr/>
          <p:nvPr/>
        </p:nvSpPr>
        <p:spPr>
          <a:xfrm>
            <a:off x="390525" y="2127250"/>
            <a:ext cx="6276975" cy="3638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5000"/>
              </a:lnSpc>
            </a:pP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我望着这迷人的风景，心中蹦出一个念头：我要成立一个“绿色环保组织”，告诉后代，人们是如何破坏环境，又是如何觉悟的，让新一代人永远牢记保护环境的重任。</a:t>
            </a:r>
            <a:r>
              <a:rPr lang="en-US" altLang="zh-CN" sz="2800" b="1" baseline="30000" dirty="0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⑤</a:t>
            </a:r>
            <a:endParaRPr lang="en-US" altLang="zh-CN" sz="2800" b="1" baseline="30000" dirty="0">
              <a:solidFill>
                <a:srgbClr val="FF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5124" name="图片 5123" descr="15380606976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矩形 1"/>
          <p:cNvSpPr/>
          <p:nvPr/>
        </p:nvSpPr>
        <p:spPr>
          <a:xfrm>
            <a:off x="704850" y="1530350"/>
            <a:ext cx="7724775" cy="41211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5000"/>
              </a:lnSpc>
            </a:pPr>
            <a:r>
              <a:rPr lang="en-US" altLang="zh-CN" sz="3200" b="1" dirty="0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 dirty="0">
                <a:solidFill>
                  <a:srgbClr val="FF00FF"/>
                </a:solidFill>
                <a:latin typeface="楷体" pitchFamily="49" charset="-122"/>
                <a:ea typeface="楷体" pitchFamily="49" charset="-122"/>
              </a:rPr>
              <a:t>总评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：这是一篇很有特色的想象作文。作者以回乡的行踪为线索，写了一路上的所见所闻，生态和谐、充满绿色是未来家乡的特点，寄予了小作者对生态环境的美好愿望。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52228" name="图片 52227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文本框 52228"/>
          <p:cNvSpPr txBox="1"/>
          <p:nvPr/>
        </p:nvSpPr>
        <p:spPr>
          <a:xfrm>
            <a:off x="900113" y="908050"/>
            <a:ext cx="7775575" cy="195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课后作业：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       </a:t>
            </a:r>
            <a:r>
              <a:rPr lang="zh-CN" altLang="en-US" sz="3600" b="1" dirty="0">
                <a:latin typeface="Arial" panose="020B0604020202020204" pitchFamily="34" charset="0"/>
              </a:rPr>
              <a:t>写一篇作文，题目自拟，字数在</a:t>
            </a:r>
            <a:r>
              <a:rPr lang="en-US" altLang="zh-CN" sz="3600" b="1" dirty="0">
                <a:latin typeface="Arial" panose="020B0604020202020204" pitchFamily="34" charset="0"/>
              </a:rPr>
              <a:t>400</a:t>
            </a:r>
            <a:r>
              <a:rPr lang="zh-CN" altLang="en-US" sz="3600" b="1" dirty="0">
                <a:latin typeface="Arial" panose="020B0604020202020204" pitchFamily="34" charset="0"/>
              </a:rPr>
              <a:t>字左右。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6148" name="图片 6147" descr="1538060700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2887"/>
            <a:ext cx="8893175" cy="681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7172" name="图片 7171" descr="15380607033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0"/>
            <a:ext cx="8820150" cy="685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8196" name="图片 8195" descr="1538060706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0244" name="图片 10243" descr="153806071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17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3316" name="图片 13315" descr="15380607268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285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5364" name="图片 15363" descr="1538060733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05913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WPS 演示</Application>
  <PresentationFormat>在屏幕上显示</PresentationFormat>
  <Paragraphs>234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Arial Unicode MS</vt:lpstr>
      <vt:lpstr>楷体</vt:lpstr>
      <vt:lpstr>楷体_GB2312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6</cp:revision>
  <dcterms:created xsi:type="dcterms:W3CDTF">2018-09-27T15:26:00Z</dcterms:created>
  <dcterms:modified xsi:type="dcterms:W3CDTF">2018-09-29T06:40:34Z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