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</p:sldMasterIdLst>
  <p:notesMasterIdLst>
    <p:notesMasterId r:id="rId44"/>
  </p:notesMasterIdLst>
  <p:handoutMasterIdLst>
    <p:handoutMasterId r:id="rId45"/>
  </p:handoutMasterIdLst>
  <p:sldIdLst>
    <p:sldId id="469" r:id="rId3"/>
    <p:sldId id="357" r:id="rId4"/>
    <p:sldId id="448" r:id="rId5"/>
    <p:sldId id="451" r:id="rId6"/>
    <p:sldId id="449" r:id="rId7"/>
    <p:sldId id="457" r:id="rId8"/>
    <p:sldId id="259" r:id="rId9"/>
    <p:sldId id="444" r:id="rId10"/>
    <p:sldId id="314" r:id="rId11"/>
    <p:sldId id="308" r:id="rId12"/>
    <p:sldId id="443" r:id="rId13"/>
    <p:sldId id="452" r:id="rId14"/>
    <p:sldId id="464" r:id="rId15"/>
    <p:sldId id="415" r:id="rId16"/>
    <p:sldId id="416" r:id="rId17"/>
    <p:sldId id="418" r:id="rId18"/>
    <p:sldId id="419" r:id="rId19"/>
    <p:sldId id="460" r:id="rId20"/>
    <p:sldId id="420" r:id="rId21"/>
    <p:sldId id="453" r:id="rId22"/>
    <p:sldId id="439" r:id="rId23"/>
    <p:sldId id="427" r:id="rId24"/>
    <p:sldId id="440" r:id="rId25"/>
    <p:sldId id="441" r:id="rId26"/>
    <p:sldId id="424" r:id="rId27"/>
    <p:sldId id="423" r:id="rId28"/>
    <p:sldId id="461" r:id="rId29"/>
    <p:sldId id="421" r:id="rId30"/>
    <p:sldId id="468" r:id="rId31"/>
    <p:sldId id="462" r:id="rId32"/>
    <p:sldId id="428" r:id="rId33"/>
    <p:sldId id="454" r:id="rId34"/>
    <p:sldId id="429" r:id="rId35"/>
    <p:sldId id="431" r:id="rId36"/>
    <p:sldId id="459" r:id="rId37"/>
    <p:sldId id="411" r:id="rId38"/>
    <p:sldId id="445" r:id="rId39"/>
    <p:sldId id="436" r:id="rId40"/>
    <p:sldId id="437" r:id="rId41"/>
    <p:sldId id="456" r:id="rId42"/>
    <p:sldId id="442" r:id="rId43"/>
  </p:sldIdLst>
  <p:sldSz cx="9144000" cy="5143500" type="screen16x9"/>
  <p:notesSz cx="6858000" cy="9144000"/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AB86C7"/>
    <a:srgbClr val="FFFFFF"/>
    <a:srgbClr val="9966FF"/>
    <a:srgbClr val="CC66FF"/>
    <a:srgbClr val="FF00FF"/>
    <a:srgbClr val="0000FF"/>
    <a:srgbClr val="CDC6C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72"/>
    <p:restoredTop sz="94627"/>
  </p:normalViewPr>
  <p:slideViewPr>
    <p:cSldViewPr snapToGrid="0" showGuides="1">
      <p:cViewPr varScale="1">
        <p:scale>
          <a:sx n="143" d="100"/>
          <a:sy n="143" d="100"/>
        </p:scale>
        <p:origin x="-720" y="-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F7A7600-58E6-4CE5-8630-A864B8893B3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2019/5/20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6822C95-44A7-4A84-83C8-20BCCECA9F3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4672948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状元成才路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2470795-78D0-4569-81B5-32275C146B7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2019/5/20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状元成才路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E84659C-E53F-4CD5-BAA2-1BAE182507F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543760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10244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altLang="en-US" sz="1200" dirty="0"/>
          </a:p>
        </p:txBody>
      </p:sp>
      <p:sp>
        <p:nvSpPr>
          <p:cNvPr id="10245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altLang="en-US" sz="1200" dirty="0"/>
          </a:p>
        </p:txBody>
      </p:sp>
      <p:sp>
        <p:nvSpPr>
          <p:cNvPr id="10246" name="灯片编号占位符 5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zh-CN" altLang="en-US" sz="1200" dirty="0"/>
              <a:pPr lvl="0" algn="r"/>
              <a:t>8</a:t>
            </a:fld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1204204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433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14340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altLang="en-US" sz="1200" dirty="0"/>
          </a:p>
        </p:txBody>
      </p:sp>
      <p:sp>
        <p:nvSpPr>
          <p:cNvPr id="14341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altLang="en-US" sz="1200" dirty="0"/>
          </a:p>
        </p:txBody>
      </p:sp>
      <p:sp>
        <p:nvSpPr>
          <p:cNvPr id="14342" name="灯片编号占位符 5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zh-CN" altLang="en-US" sz="1200" dirty="0"/>
              <a:pPr lvl="0" algn="r"/>
              <a:t>10</a:t>
            </a:fld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1570373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17412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altLang="en-US" sz="1200" dirty="0"/>
          </a:p>
        </p:txBody>
      </p:sp>
      <p:sp>
        <p:nvSpPr>
          <p:cNvPr id="17413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altLang="en-US" sz="1200" dirty="0"/>
          </a:p>
        </p:txBody>
      </p:sp>
      <p:sp>
        <p:nvSpPr>
          <p:cNvPr id="17414" name="灯片编号占位符 5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zh-CN" altLang="en-US" sz="1200" dirty="0"/>
              <a:pPr lvl="0" algn="r"/>
              <a:t>12</a:t>
            </a:fld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2725806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80724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7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26538" cy="5168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5" name="文本框 3"/>
          <p:cNvSpPr txBox="1"/>
          <p:nvPr/>
        </p:nvSpPr>
        <p:spPr>
          <a:xfrm>
            <a:off x="1169988" y="636588"/>
            <a:ext cx="6149975" cy="39052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defTabSz="685800" eaLnBrk="1" hangingPunct="1"/>
            <a:r>
              <a:rPr lang="zh-CN" altLang="zh-CN" sz="2100" dirty="0">
                <a:latin typeface="Arial" panose="020B0604020202020204" pitchFamily="34" charset="0"/>
                <a:ea typeface="黑体" panose="02010600030101010101" pitchFamily="49" charset="-122"/>
              </a:rPr>
              <a:t>教材版本：人教版</a:t>
            </a:r>
            <a:r>
              <a:rPr lang="zh-CN" altLang="en-US" sz="2100" dirty="0">
                <a:latin typeface="Arial" panose="020B0604020202020204" pitchFamily="34" charset="0"/>
                <a:ea typeface="黑体" panose="02010600030101010101" pitchFamily="49" charset="-122"/>
              </a:rPr>
              <a:t>五</a:t>
            </a:r>
            <a:r>
              <a:rPr lang="zh-CN" altLang="zh-CN" sz="2100" dirty="0">
                <a:latin typeface="Arial" panose="020B0604020202020204" pitchFamily="34" charset="0"/>
                <a:ea typeface="黑体" panose="02010600030101010101" pitchFamily="49" charset="-122"/>
              </a:rPr>
              <a:t>年级</a:t>
            </a:r>
            <a:r>
              <a:rPr lang="zh-CN" altLang="en-US" sz="2100" dirty="0">
                <a:latin typeface="Arial" panose="020B0604020202020204" pitchFamily="34" charset="0"/>
                <a:ea typeface="黑体" panose="02010600030101010101" pitchFamily="49" charset="-122"/>
              </a:rPr>
              <a:t>语文</a:t>
            </a:r>
            <a:r>
              <a:rPr lang="zh-CN" altLang="zh-CN" sz="2100" dirty="0">
                <a:latin typeface="Arial" panose="020B0604020202020204" pitchFamily="34" charset="0"/>
                <a:ea typeface="黑体" panose="02010600030101010101" pitchFamily="49" charset="-122"/>
              </a:rPr>
              <a:t>课本下册</a:t>
            </a:r>
          </a:p>
        </p:txBody>
      </p:sp>
      <p:sp>
        <p:nvSpPr>
          <p:cNvPr id="3076" name="文本框 4"/>
          <p:cNvSpPr txBox="1"/>
          <p:nvPr/>
        </p:nvSpPr>
        <p:spPr>
          <a:xfrm>
            <a:off x="1677353" y="1323975"/>
            <a:ext cx="5788025" cy="53022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defTabSz="685800" eaLnBrk="1" hangingPunct="1"/>
            <a:r>
              <a:rPr lang="zh-CN" altLang="zh-CN" sz="3000" dirty="0">
                <a:latin typeface="Arial" panose="020B0604020202020204" pitchFamily="34" charset="0"/>
                <a:ea typeface="黑体" panose="02010600030101010101" pitchFamily="49" charset="-122"/>
              </a:rPr>
              <a:t>录课单元：</a:t>
            </a:r>
            <a:r>
              <a:rPr lang="zh-CN" altLang="en-US" sz="3000" dirty="0" smtClean="0">
                <a:latin typeface="Arial" panose="020B0604020202020204" pitchFamily="34" charset="0"/>
                <a:ea typeface="黑体" panose="02010600030101010101" pitchFamily="49" charset="-122"/>
              </a:rPr>
              <a:t>第八单元</a:t>
            </a:r>
            <a:endParaRPr lang="en-US" altLang="zh-CN" sz="3000" dirty="0">
              <a:latin typeface="Arial" panose="020B0604020202020204" pitchFamily="34" charset="0"/>
              <a:ea typeface="黑体" panose="02010600030101010101" pitchFamily="49" charset="-122"/>
            </a:endParaRPr>
          </a:p>
        </p:txBody>
      </p:sp>
      <p:sp>
        <p:nvSpPr>
          <p:cNvPr id="3077" name="文本框 5"/>
          <p:cNvSpPr txBox="1"/>
          <p:nvPr/>
        </p:nvSpPr>
        <p:spPr>
          <a:xfrm>
            <a:off x="3150955" y="2395821"/>
            <a:ext cx="5788025" cy="56169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defTabSz="685800" eaLnBrk="1" hangingPunct="1"/>
            <a:r>
              <a:rPr lang="en-US" altLang="zh-CN" sz="3200" dirty="0" smtClean="0">
                <a:latin typeface="Arial" panose="020B0604020202020204" pitchFamily="34" charset="0"/>
                <a:ea typeface="黑体" panose="02010600030101010101" pitchFamily="49" charset="-122"/>
              </a:rPr>
              <a:t>28</a:t>
            </a:r>
            <a:r>
              <a:rPr lang="zh-CN" altLang="en-US" sz="3200" dirty="0" smtClean="0">
                <a:latin typeface="Arial" panose="020B0604020202020204" pitchFamily="34" charset="0"/>
                <a:ea typeface="黑体" panose="02010600030101010101" pitchFamily="49" charset="-122"/>
              </a:rPr>
              <a:t>*彩色的非洲</a:t>
            </a:r>
            <a:endParaRPr lang="zh-CN" altLang="en-US" sz="3200" dirty="0">
              <a:latin typeface="Arial" panose="020B0604020202020204" pitchFamily="34" charset="0"/>
              <a:ea typeface="黑体" panose="02010600030101010101" pitchFamily="49" charset="-122"/>
            </a:endParaRPr>
          </a:p>
        </p:txBody>
      </p:sp>
      <p:sp>
        <p:nvSpPr>
          <p:cNvPr id="3078" name="文本框 6"/>
          <p:cNvSpPr txBox="1"/>
          <p:nvPr/>
        </p:nvSpPr>
        <p:spPr>
          <a:xfrm>
            <a:off x="3619500" y="3784600"/>
            <a:ext cx="3571875" cy="391160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800" eaLnBrk="1" hangingPunct="1"/>
            <a:r>
              <a:rPr lang="zh-CN" altLang="zh-CN" sz="2100" dirty="0">
                <a:latin typeface="Arial" panose="020B0604020202020204" pitchFamily="34" charset="0"/>
                <a:ea typeface="黑体" panose="02010600030101010101" pitchFamily="49" charset="-122"/>
              </a:rPr>
              <a:t>执教教师：</a:t>
            </a:r>
            <a:r>
              <a:rPr lang="zh-CN" altLang="en-US" sz="2100" dirty="0">
                <a:latin typeface="Arial" panose="020B0604020202020204" pitchFamily="34" charset="0"/>
                <a:ea typeface="黑体" panose="02010600030101010101" pitchFamily="49" charset="-122"/>
              </a:rPr>
              <a:t>潘广平</a:t>
            </a:r>
            <a:endParaRPr lang="zh-CN" altLang="zh-CN" sz="2100" dirty="0">
              <a:latin typeface="Arial" panose="020B0604020202020204" pitchFamily="34" charset="0"/>
              <a:ea typeface="黑体" panose="02010600030101010101" pitchFamily="49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063335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19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/>
          <p:cNvSpPr txBox="1"/>
          <p:nvPr/>
        </p:nvSpPr>
        <p:spPr>
          <a:xfrm>
            <a:off x="673100" y="1042988"/>
            <a:ext cx="7005638" cy="50006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2800" b="1" dirty="0">
                <a:latin typeface="黑体" panose="02010600030101010101" pitchFamily="49" charset="-122"/>
                <a:ea typeface="黑体" panose="02010600030101010101" pitchFamily="49" charset="-122"/>
              </a:rPr>
              <a:t>听朗读，分小组概括每部分大意。</a:t>
            </a:r>
          </a:p>
        </p:txBody>
      </p:sp>
      <p:sp>
        <p:nvSpPr>
          <p:cNvPr id="9" name="矩形 8"/>
          <p:cNvSpPr/>
          <p:nvPr/>
        </p:nvSpPr>
        <p:spPr>
          <a:xfrm>
            <a:off x="606425" y="1660525"/>
            <a:ext cx="8093075" cy="628650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>
              <a:lnSpc>
                <a:spcPct val="130000"/>
              </a:lnSpc>
              <a:buFont typeface="Arial" panose="020B0604020202020204" pitchFamily="34" charset="0"/>
            </a:pPr>
            <a:r>
              <a:rPr lang="zh-CN" altLang="en-US" sz="2800" b="1" dirty="0">
                <a:solidFill>
                  <a:srgbClr val="FF00FF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第一部分（1）：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总写非洲是个色彩斑斓的世界。</a:t>
            </a:r>
            <a:endParaRPr lang="zh-CN" altLang="en-US" sz="2800" b="1" dirty="0">
              <a:solidFill>
                <a:srgbClr val="0000FF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06425" y="2376488"/>
            <a:ext cx="8307388" cy="110331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</a:pPr>
            <a:r>
              <a:rPr lang="zh-CN" altLang="en-US" sz="2800" b="1" dirty="0">
                <a:solidFill>
                  <a:srgbClr val="FF00FF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第二部分（</a:t>
            </a:r>
            <a:r>
              <a:rPr lang="en-US" altLang="zh-CN" sz="2800" b="1" dirty="0">
                <a:solidFill>
                  <a:srgbClr val="FF00FF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2-7</a:t>
            </a:r>
            <a:r>
              <a:rPr lang="zh-CN" altLang="en-US" sz="2800" b="1" dirty="0">
                <a:solidFill>
                  <a:srgbClr val="FF00FF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）：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从骄阳蓝天、花草树木、动物世界、日常生活以及艺术风采等方面写七彩的非洲。</a:t>
            </a:r>
            <a:endParaRPr lang="zh-CN" altLang="en-US" sz="2800" b="1" dirty="0">
              <a:solidFill>
                <a:srgbClr val="0000FF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06425" y="3529013"/>
            <a:ext cx="8305800" cy="1189037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>
              <a:lnSpc>
                <a:spcPct val="130000"/>
              </a:lnSpc>
              <a:buFont typeface="Arial" panose="020B0604020202020204" pitchFamily="34" charset="0"/>
            </a:pPr>
            <a:r>
              <a:rPr lang="zh-CN" altLang="en-US" sz="2800" b="1" dirty="0">
                <a:solidFill>
                  <a:srgbClr val="FF00FF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第三部分（</a:t>
            </a:r>
            <a:r>
              <a:rPr lang="en-US" altLang="zh-CN" sz="2800" b="1" dirty="0">
                <a:solidFill>
                  <a:srgbClr val="FF00FF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8</a:t>
            </a:r>
            <a:r>
              <a:rPr lang="zh-CN" altLang="en-US" sz="2800" b="1" dirty="0">
                <a:solidFill>
                  <a:srgbClr val="FF00FF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）：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首尾照应，写非洲是个多姿多彩的世界。</a:t>
            </a:r>
            <a:endParaRPr lang="zh-CN" altLang="en-US" sz="2800" b="1" dirty="0">
              <a:solidFill>
                <a:srgbClr val="0000FF"/>
              </a:solidFill>
              <a:latin typeface="楷体" pitchFamily="49" charset="-122"/>
              <a:ea typeface="楷体" pitchFamily="49" charset="-122"/>
            </a:endParaRPr>
          </a:p>
        </p:txBody>
      </p:sp>
      <p:grpSp>
        <p:nvGrpSpPr>
          <p:cNvPr id="13318" name="组合 6"/>
          <p:cNvGrpSpPr/>
          <p:nvPr/>
        </p:nvGrpSpPr>
        <p:grpSpPr>
          <a:xfrm>
            <a:off x="127000" y="377825"/>
            <a:ext cx="2490788" cy="684213"/>
            <a:chOff x="310284" y="180975"/>
            <a:chExt cx="2490932" cy="685151"/>
          </a:xfrm>
        </p:grpSpPr>
        <p:pic>
          <p:nvPicPr>
            <p:cNvPr id="13" name="图片 1" descr="好好总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284" y="186387"/>
              <a:ext cx="2490932" cy="679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文本框 2"/>
            <p:cNvSpPr txBox="1">
              <a:spLocks noChangeArrowheads="1"/>
            </p:cNvSpPr>
            <p:nvPr/>
          </p:nvSpPr>
          <p:spPr bwMode="auto">
            <a:xfrm>
              <a:off x="323850" y="180975"/>
              <a:ext cx="2303463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 w="10160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黑体" panose="02010600030101010101" pitchFamily="49" charset="-122"/>
                  <a:ea typeface="黑体" panose="02010600030101010101" pitchFamily="49" charset="-122"/>
                  <a:cs typeface="+mn-cs"/>
                </a:rPr>
                <a:t>整体感知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26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6"/>
          <p:cNvSpPr txBox="1"/>
          <p:nvPr/>
        </p:nvSpPr>
        <p:spPr>
          <a:xfrm>
            <a:off x="781050" y="1503363"/>
            <a:ext cx="7375525" cy="55721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>
              <a:lnSpc>
                <a:spcPts val="3800"/>
              </a:lnSpc>
            </a:pP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    非洲真是一个</a:t>
            </a:r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色彩斑斓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的世界啊！</a:t>
            </a:r>
          </a:p>
        </p:txBody>
      </p:sp>
      <p:sp>
        <p:nvSpPr>
          <p:cNvPr id="4" name="矩形 3"/>
          <p:cNvSpPr/>
          <p:nvPr/>
        </p:nvSpPr>
        <p:spPr>
          <a:xfrm>
            <a:off x="781050" y="2609850"/>
            <a:ext cx="7581900" cy="14541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    开篇点题，直接抒发了作者对非洲风情文化的赞美之情。</a:t>
            </a:r>
          </a:p>
        </p:txBody>
      </p:sp>
      <p:grpSp>
        <p:nvGrpSpPr>
          <p:cNvPr id="15364" name="组合 6"/>
          <p:cNvGrpSpPr/>
          <p:nvPr/>
        </p:nvGrpSpPr>
        <p:grpSpPr>
          <a:xfrm>
            <a:off x="127000" y="377825"/>
            <a:ext cx="2490788" cy="684213"/>
            <a:chOff x="310284" y="180975"/>
            <a:chExt cx="2490932" cy="685151"/>
          </a:xfrm>
        </p:grpSpPr>
        <p:pic>
          <p:nvPicPr>
            <p:cNvPr id="8" name="图片 1" descr="好好总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284" y="186387"/>
              <a:ext cx="2490932" cy="679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文本框 2"/>
            <p:cNvSpPr txBox="1">
              <a:spLocks noChangeArrowheads="1"/>
            </p:cNvSpPr>
            <p:nvPr/>
          </p:nvSpPr>
          <p:spPr bwMode="auto">
            <a:xfrm>
              <a:off x="323850" y="180975"/>
              <a:ext cx="2303463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 w="10160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黑体" panose="02010600030101010101" pitchFamily="49" charset="-122"/>
                  <a:ea typeface="黑体" panose="02010600030101010101" pitchFamily="49" charset="-122"/>
                  <a:cs typeface="+mn-cs"/>
                </a:rPr>
                <a:t>课文解读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文本框 6"/>
          <p:cNvSpPr txBox="1"/>
          <p:nvPr/>
        </p:nvSpPr>
        <p:spPr>
          <a:xfrm>
            <a:off x="4475163" y="2992438"/>
            <a:ext cx="534987" cy="1698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en-US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387" name="文本框 34"/>
          <p:cNvSpPr txBox="1"/>
          <p:nvPr/>
        </p:nvSpPr>
        <p:spPr>
          <a:xfrm rot="-280097">
            <a:off x="8066088" y="1625600"/>
            <a:ext cx="53181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388" name="文本框 36"/>
          <p:cNvSpPr txBox="1"/>
          <p:nvPr/>
        </p:nvSpPr>
        <p:spPr>
          <a:xfrm rot="-5350866">
            <a:off x="5861050" y="13160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389" name="文本框 37"/>
          <p:cNvSpPr txBox="1"/>
          <p:nvPr/>
        </p:nvSpPr>
        <p:spPr>
          <a:xfrm rot="-4150866">
            <a:off x="5319713" y="1709738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390" name="文本框 45"/>
          <p:cNvSpPr txBox="1"/>
          <p:nvPr/>
        </p:nvSpPr>
        <p:spPr>
          <a:xfrm rot="-5350866">
            <a:off x="6421438" y="13382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391" name="文本框 46"/>
          <p:cNvSpPr txBox="1"/>
          <p:nvPr/>
        </p:nvSpPr>
        <p:spPr>
          <a:xfrm rot="-424911">
            <a:off x="7067550" y="156845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392" name="文本框 47"/>
          <p:cNvSpPr txBox="1"/>
          <p:nvPr/>
        </p:nvSpPr>
        <p:spPr>
          <a:xfrm rot="-4150866">
            <a:off x="7643813" y="2484438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393" name="文本框 23"/>
          <p:cNvSpPr txBox="1"/>
          <p:nvPr/>
        </p:nvSpPr>
        <p:spPr>
          <a:xfrm rot="657351">
            <a:off x="8167688" y="11826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394" name="文本框 50"/>
          <p:cNvSpPr txBox="1"/>
          <p:nvPr/>
        </p:nvSpPr>
        <p:spPr>
          <a:xfrm rot="1480325">
            <a:off x="7391400" y="124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395" name="文本框 51"/>
          <p:cNvSpPr txBox="1"/>
          <p:nvPr/>
        </p:nvSpPr>
        <p:spPr>
          <a:xfrm rot="-5350866">
            <a:off x="8366125" y="27146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396" name="文本框 32"/>
          <p:cNvSpPr txBox="1"/>
          <p:nvPr/>
        </p:nvSpPr>
        <p:spPr>
          <a:xfrm>
            <a:off x="3262313" y="3627438"/>
            <a:ext cx="534987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397" name="文本框 34"/>
          <p:cNvSpPr txBox="1"/>
          <p:nvPr/>
        </p:nvSpPr>
        <p:spPr>
          <a:xfrm rot="4149897">
            <a:off x="4464050" y="356552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398" name="文本框 31"/>
          <p:cNvSpPr txBox="1"/>
          <p:nvPr/>
        </p:nvSpPr>
        <p:spPr>
          <a:xfrm rot="-1380000">
            <a:off x="3898900" y="1295400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399" name="文本框 32"/>
          <p:cNvSpPr txBox="1"/>
          <p:nvPr/>
        </p:nvSpPr>
        <p:spPr>
          <a:xfrm rot="-180000">
            <a:off x="4130675" y="2052638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00" name="文本框 45"/>
          <p:cNvSpPr txBox="1"/>
          <p:nvPr/>
        </p:nvSpPr>
        <p:spPr>
          <a:xfrm rot="-1380000">
            <a:off x="4459288" y="1317625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01" name="文本框 46"/>
          <p:cNvSpPr txBox="1"/>
          <p:nvPr/>
        </p:nvSpPr>
        <p:spPr>
          <a:xfrm rot="-1380000">
            <a:off x="4829175" y="1531938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02" name="文本框 47"/>
          <p:cNvSpPr txBox="1"/>
          <p:nvPr/>
        </p:nvSpPr>
        <p:spPr>
          <a:xfrm rot="-180000">
            <a:off x="5064125" y="2233613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03" name="文本框 23"/>
          <p:cNvSpPr txBox="1"/>
          <p:nvPr/>
        </p:nvSpPr>
        <p:spPr>
          <a:xfrm rot="-5350866">
            <a:off x="6310313" y="21097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04" name="文本框 24"/>
          <p:cNvSpPr txBox="1"/>
          <p:nvPr/>
        </p:nvSpPr>
        <p:spPr>
          <a:xfrm rot="-170103">
            <a:off x="5589588" y="2617788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05" name="文本框 25"/>
          <p:cNvSpPr txBox="1"/>
          <p:nvPr/>
        </p:nvSpPr>
        <p:spPr>
          <a:xfrm rot="-5350866">
            <a:off x="5845175" y="35004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06" name="文本框 32"/>
          <p:cNvSpPr txBox="1"/>
          <p:nvPr/>
        </p:nvSpPr>
        <p:spPr>
          <a:xfrm rot="1209897">
            <a:off x="1136650" y="39020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07" name="文本框 34"/>
          <p:cNvSpPr txBox="1"/>
          <p:nvPr/>
        </p:nvSpPr>
        <p:spPr>
          <a:xfrm rot="4149897">
            <a:off x="2143125" y="3522663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08" name="文本框 28"/>
          <p:cNvSpPr txBox="1"/>
          <p:nvPr/>
        </p:nvSpPr>
        <p:spPr>
          <a:xfrm rot="-1380000">
            <a:off x="1603375" y="3289300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09" name="文本框 29"/>
          <p:cNvSpPr txBox="1"/>
          <p:nvPr/>
        </p:nvSpPr>
        <p:spPr>
          <a:xfrm rot="1029897">
            <a:off x="2486025" y="28209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10" name="文本框 43"/>
          <p:cNvSpPr txBox="1"/>
          <p:nvPr/>
        </p:nvSpPr>
        <p:spPr>
          <a:xfrm rot="-1380000">
            <a:off x="3160713" y="3206750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11" name="文本框 44"/>
          <p:cNvSpPr txBox="1"/>
          <p:nvPr/>
        </p:nvSpPr>
        <p:spPr>
          <a:xfrm rot="-170103">
            <a:off x="787400" y="153035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12" name="文本框 45"/>
          <p:cNvSpPr txBox="1"/>
          <p:nvPr/>
        </p:nvSpPr>
        <p:spPr>
          <a:xfrm rot="1029897">
            <a:off x="828675" y="34671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13" name="文本框 49"/>
          <p:cNvSpPr txBox="1"/>
          <p:nvPr/>
        </p:nvSpPr>
        <p:spPr>
          <a:xfrm rot="-170103">
            <a:off x="3009900" y="3903663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14" name="文本框 50"/>
          <p:cNvSpPr txBox="1"/>
          <p:nvPr/>
        </p:nvSpPr>
        <p:spPr>
          <a:xfrm rot="-170103">
            <a:off x="4157663" y="3236913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15" name="文本框 51"/>
          <p:cNvSpPr txBox="1"/>
          <p:nvPr/>
        </p:nvSpPr>
        <p:spPr>
          <a:xfrm rot="-170103">
            <a:off x="4324350" y="395605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16" name="文本框 49"/>
          <p:cNvSpPr txBox="1"/>
          <p:nvPr/>
        </p:nvSpPr>
        <p:spPr>
          <a:xfrm rot="-5070842">
            <a:off x="309563" y="2027238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17" name="文本框 37"/>
          <p:cNvSpPr txBox="1"/>
          <p:nvPr/>
        </p:nvSpPr>
        <p:spPr>
          <a:xfrm rot="4149897">
            <a:off x="1339850" y="215900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18" name="文本框 38"/>
          <p:cNvSpPr txBox="1"/>
          <p:nvPr/>
        </p:nvSpPr>
        <p:spPr>
          <a:xfrm rot="-170103">
            <a:off x="322263" y="1336675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19" name="文本框 39"/>
          <p:cNvSpPr txBox="1"/>
          <p:nvPr/>
        </p:nvSpPr>
        <p:spPr>
          <a:xfrm rot="1029897">
            <a:off x="1338263" y="16843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20" name="文本框 45"/>
          <p:cNvSpPr txBox="1"/>
          <p:nvPr/>
        </p:nvSpPr>
        <p:spPr>
          <a:xfrm rot="-1380000">
            <a:off x="2116138" y="1139825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21" name="文本框 46"/>
          <p:cNvSpPr txBox="1"/>
          <p:nvPr/>
        </p:nvSpPr>
        <p:spPr>
          <a:xfrm rot="-1380000">
            <a:off x="2686050" y="1309688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22" name="文本框 47"/>
          <p:cNvSpPr txBox="1"/>
          <p:nvPr/>
        </p:nvSpPr>
        <p:spPr>
          <a:xfrm rot="-180000">
            <a:off x="2416175" y="1878013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23" name="文本框 49"/>
          <p:cNvSpPr txBox="1"/>
          <p:nvPr/>
        </p:nvSpPr>
        <p:spPr>
          <a:xfrm rot="-1380000">
            <a:off x="3275013" y="1531938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24" name="文本框 50"/>
          <p:cNvSpPr txBox="1"/>
          <p:nvPr/>
        </p:nvSpPr>
        <p:spPr>
          <a:xfrm rot="-1380000">
            <a:off x="2847975" y="2112963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25" name="文本框 51"/>
          <p:cNvSpPr txBox="1"/>
          <p:nvPr/>
        </p:nvSpPr>
        <p:spPr>
          <a:xfrm rot="-1380000">
            <a:off x="3482975" y="2249488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26" name="文本框 32"/>
          <p:cNvSpPr txBox="1"/>
          <p:nvPr/>
        </p:nvSpPr>
        <p:spPr>
          <a:xfrm rot="1209897">
            <a:off x="5114925" y="36052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27" name="文本框 34"/>
          <p:cNvSpPr txBox="1"/>
          <p:nvPr/>
        </p:nvSpPr>
        <p:spPr>
          <a:xfrm rot="-1030866">
            <a:off x="6313488" y="3916363"/>
            <a:ext cx="53181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28" name="文本框 36"/>
          <p:cNvSpPr txBox="1"/>
          <p:nvPr/>
        </p:nvSpPr>
        <p:spPr>
          <a:xfrm rot="368503">
            <a:off x="5773738" y="29257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29" name="文本框 37"/>
          <p:cNvSpPr txBox="1"/>
          <p:nvPr/>
        </p:nvSpPr>
        <p:spPr>
          <a:xfrm rot="829244">
            <a:off x="5284788" y="40005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30" name="文本框 45"/>
          <p:cNvSpPr txBox="1"/>
          <p:nvPr/>
        </p:nvSpPr>
        <p:spPr>
          <a:xfrm rot="-4502722">
            <a:off x="6767513" y="2486025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31" name="文本框 46"/>
          <p:cNvSpPr txBox="1"/>
          <p:nvPr/>
        </p:nvSpPr>
        <p:spPr>
          <a:xfrm rot="2702238">
            <a:off x="7567613" y="31289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32" name="文本框 47"/>
          <p:cNvSpPr txBox="1"/>
          <p:nvPr/>
        </p:nvSpPr>
        <p:spPr>
          <a:xfrm rot="-3456638">
            <a:off x="6735763" y="3457575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33" name="文本框 66"/>
          <p:cNvSpPr txBox="1"/>
          <p:nvPr/>
        </p:nvSpPr>
        <p:spPr>
          <a:xfrm rot="-3180423">
            <a:off x="8102600" y="332105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34" name="文本框 67"/>
          <p:cNvSpPr txBox="1"/>
          <p:nvPr/>
        </p:nvSpPr>
        <p:spPr>
          <a:xfrm rot="-3640556">
            <a:off x="7232650" y="364490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35" name="文本框 68"/>
          <p:cNvSpPr txBox="1"/>
          <p:nvPr/>
        </p:nvSpPr>
        <p:spPr>
          <a:xfrm rot="1549510">
            <a:off x="8029575" y="24018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36" name="文本框 32"/>
          <p:cNvSpPr txBox="1"/>
          <p:nvPr/>
        </p:nvSpPr>
        <p:spPr>
          <a:xfrm rot="4190103">
            <a:off x="4287838" y="25066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37" name="文本框 34"/>
          <p:cNvSpPr txBox="1"/>
          <p:nvPr/>
        </p:nvSpPr>
        <p:spPr>
          <a:xfrm rot="8340000">
            <a:off x="4919663" y="3195638"/>
            <a:ext cx="53181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38" name="文本框 36"/>
          <p:cNvSpPr txBox="1"/>
          <p:nvPr/>
        </p:nvSpPr>
        <p:spPr>
          <a:xfrm rot="-1160763">
            <a:off x="5772150" y="1746250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39" name="文本框 37"/>
          <p:cNvSpPr txBox="1"/>
          <p:nvPr/>
        </p:nvSpPr>
        <p:spPr>
          <a:xfrm rot="39237">
            <a:off x="5649913" y="227330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40" name="文本框 45"/>
          <p:cNvSpPr txBox="1"/>
          <p:nvPr/>
        </p:nvSpPr>
        <p:spPr>
          <a:xfrm rot="-1160763">
            <a:off x="6332538" y="1768475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41" name="文本框 46"/>
          <p:cNvSpPr txBox="1"/>
          <p:nvPr/>
        </p:nvSpPr>
        <p:spPr>
          <a:xfrm rot="-1160763">
            <a:off x="6702425" y="1982788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42" name="文本框 47"/>
          <p:cNvSpPr txBox="1"/>
          <p:nvPr/>
        </p:nvSpPr>
        <p:spPr>
          <a:xfrm rot="39237">
            <a:off x="7185025" y="245745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43" name="文本框 49"/>
          <p:cNvSpPr txBox="1"/>
          <p:nvPr/>
        </p:nvSpPr>
        <p:spPr>
          <a:xfrm rot="-1160763">
            <a:off x="8020050" y="2062163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44" name="文本框 50"/>
          <p:cNvSpPr txBox="1"/>
          <p:nvPr/>
        </p:nvSpPr>
        <p:spPr>
          <a:xfrm rot="-1160763">
            <a:off x="7486650" y="1928813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45" name="文本框 51"/>
          <p:cNvSpPr txBox="1"/>
          <p:nvPr/>
        </p:nvSpPr>
        <p:spPr>
          <a:xfrm rot="-1160763">
            <a:off x="7962900" y="2855913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46" name="文本框 32"/>
          <p:cNvSpPr txBox="1"/>
          <p:nvPr/>
        </p:nvSpPr>
        <p:spPr>
          <a:xfrm rot="4190103">
            <a:off x="2765425" y="34067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47" name="文本框 34"/>
          <p:cNvSpPr txBox="1"/>
          <p:nvPr/>
        </p:nvSpPr>
        <p:spPr>
          <a:xfrm rot="8340000">
            <a:off x="3921125" y="2873375"/>
            <a:ext cx="53181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48" name="文本框 36"/>
          <p:cNvSpPr txBox="1"/>
          <p:nvPr/>
        </p:nvSpPr>
        <p:spPr>
          <a:xfrm rot="2810103">
            <a:off x="3813175" y="17351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49" name="文本框 37"/>
          <p:cNvSpPr txBox="1"/>
          <p:nvPr/>
        </p:nvSpPr>
        <p:spPr>
          <a:xfrm rot="4010103">
            <a:off x="3813175" y="22780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50" name="文本框 45"/>
          <p:cNvSpPr txBox="1"/>
          <p:nvPr/>
        </p:nvSpPr>
        <p:spPr>
          <a:xfrm rot="2810103">
            <a:off x="4373563" y="17573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51" name="文本框 46"/>
          <p:cNvSpPr txBox="1"/>
          <p:nvPr/>
        </p:nvSpPr>
        <p:spPr>
          <a:xfrm rot="2810103">
            <a:off x="474345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52" name="文本框 47"/>
          <p:cNvSpPr txBox="1"/>
          <p:nvPr/>
        </p:nvSpPr>
        <p:spPr>
          <a:xfrm rot="4010103">
            <a:off x="4743450" y="251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53" name="文本框 49"/>
          <p:cNvSpPr txBox="1"/>
          <p:nvPr/>
        </p:nvSpPr>
        <p:spPr>
          <a:xfrm rot="-1160763">
            <a:off x="6223000" y="2540000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54" name="文本框 50"/>
          <p:cNvSpPr txBox="1"/>
          <p:nvPr/>
        </p:nvSpPr>
        <p:spPr>
          <a:xfrm rot="4020000">
            <a:off x="5218113" y="26304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55" name="文本框 51"/>
          <p:cNvSpPr txBox="1"/>
          <p:nvPr/>
        </p:nvSpPr>
        <p:spPr>
          <a:xfrm rot="-1160763">
            <a:off x="5597525" y="3281363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56" name="文本框 32"/>
          <p:cNvSpPr txBox="1"/>
          <p:nvPr/>
        </p:nvSpPr>
        <p:spPr>
          <a:xfrm rot="5400000">
            <a:off x="1141413" y="32956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57" name="文本框 34"/>
          <p:cNvSpPr txBox="1"/>
          <p:nvPr/>
        </p:nvSpPr>
        <p:spPr>
          <a:xfrm rot="8340000">
            <a:off x="1878013" y="3609975"/>
            <a:ext cx="53181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58" name="文本框 36"/>
          <p:cNvSpPr txBox="1"/>
          <p:nvPr/>
        </p:nvSpPr>
        <p:spPr>
          <a:xfrm rot="2810103">
            <a:off x="1862138" y="27590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59" name="文本框 37"/>
          <p:cNvSpPr txBox="1"/>
          <p:nvPr/>
        </p:nvSpPr>
        <p:spPr>
          <a:xfrm rot="5220000">
            <a:off x="2297113" y="30813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60" name="文本框 45"/>
          <p:cNvSpPr txBox="1"/>
          <p:nvPr/>
        </p:nvSpPr>
        <p:spPr>
          <a:xfrm rot="2810103">
            <a:off x="2809875" y="27733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61" name="文本框 46"/>
          <p:cNvSpPr txBox="1"/>
          <p:nvPr/>
        </p:nvSpPr>
        <p:spPr>
          <a:xfrm rot="4020000">
            <a:off x="700088" y="19637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62" name="文本框 47"/>
          <p:cNvSpPr txBox="1"/>
          <p:nvPr/>
        </p:nvSpPr>
        <p:spPr>
          <a:xfrm rot="5220000">
            <a:off x="701675" y="29638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63" name="文本框 49"/>
          <p:cNvSpPr txBox="1"/>
          <p:nvPr/>
        </p:nvSpPr>
        <p:spPr>
          <a:xfrm rot="4020000">
            <a:off x="2463800" y="38068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64" name="文本框 50"/>
          <p:cNvSpPr txBox="1"/>
          <p:nvPr/>
        </p:nvSpPr>
        <p:spPr>
          <a:xfrm rot="4020000">
            <a:off x="3702050" y="34337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65" name="文本框 51"/>
          <p:cNvSpPr txBox="1"/>
          <p:nvPr/>
        </p:nvSpPr>
        <p:spPr>
          <a:xfrm rot="4020000">
            <a:off x="4071938" y="36480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66" name="文本框 32"/>
          <p:cNvSpPr txBox="1"/>
          <p:nvPr/>
        </p:nvSpPr>
        <p:spPr>
          <a:xfrm rot="-880739">
            <a:off x="514350" y="2511425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67" name="文本框 34"/>
          <p:cNvSpPr txBox="1"/>
          <p:nvPr/>
        </p:nvSpPr>
        <p:spPr>
          <a:xfrm rot="8340000">
            <a:off x="1250950" y="2582863"/>
            <a:ext cx="53181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68" name="文本框 36"/>
          <p:cNvSpPr txBox="1"/>
          <p:nvPr/>
        </p:nvSpPr>
        <p:spPr>
          <a:xfrm rot="4020000">
            <a:off x="1670050" y="15113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69" name="文本框 37"/>
          <p:cNvSpPr txBox="1"/>
          <p:nvPr/>
        </p:nvSpPr>
        <p:spPr>
          <a:xfrm rot="5220000">
            <a:off x="1670050" y="20542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70" name="文本框 45"/>
          <p:cNvSpPr txBox="1"/>
          <p:nvPr/>
        </p:nvSpPr>
        <p:spPr>
          <a:xfrm rot="2810103">
            <a:off x="2230438" y="15335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71" name="文本框 46"/>
          <p:cNvSpPr txBox="1"/>
          <p:nvPr/>
        </p:nvSpPr>
        <p:spPr>
          <a:xfrm rot="2810103">
            <a:off x="2600325" y="17478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72" name="文本框 47"/>
          <p:cNvSpPr txBox="1"/>
          <p:nvPr/>
        </p:nvSpPr>
        <p:spPr>
          <a:xfrm rot="4010103">
            <a:off x="2328863" y="23129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73" name="文本框 49"/>
          <p:cNvSpPr txBox="1"/>
          <p:nvPr/>
        </p:nvSpPr>
        <p:spPr>
          <a:xfrm rot="2810103">
            <a:off x="318770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74" name="文本框 50"/>
          <p:cNvSpPr txBox="1"/>
          <p:nvPr/>
        </p:nvSpPr>
        <p:spPr>
          <a:xfrm rot="2810103">
            <a:off x="3074988" y="24066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75" name="文本框 51"/>
          <p:cNvSpPr txBox="1"/>
          <p:nvPr/>
        </p:nvSpPr>
        <p:spPr>
          <a:xfrm rot="2810103">
            <a:off x="3444875" y="26209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76" name="文本框 32"/>
          <p:cNvSpPr txBox="1"/>
          <p:nvPr/>
        </p:nvSpPr>
        <p:spPr>
          <a:xfrm rot="5400000">
            <a:off x="4751388" y="37496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77" name="文本框 34"/>
          <p:cNvSpPr txBox="1"/>
          <p:nvPr/>
        </p:nvSpPr>
        <p:spPr>
          <a:xfrm rot="3159237">
            <a:off x="5819775" y="403383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78" name="文本框 36"/>
          <p:cNvSpPr txBox="1"/>
          <p:nvPr/>
        </p:nvSpPr>
        <p:spPr>
          <a:xfrm rot="-1160763">
            <a:off x="6235700" y="2987675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79" name="文本框 37"/>
          <p:cNvSpPr txBox="1"/>
          <p:nvPr/>
        </p:nvSpPr>
        <p:spPr>
          <a:xfrm rot="39237">
            <a:off x="6237288" y="3535363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80" name="文本框 45"/>
          <p:cNvSpPr txBox="1"/>
          <p:nvPr/>
        </p:nvSpPr>
        <p:spPr>
          <a:xfrm rot="-1160763">
            <a:off x="6796088" y="3009900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81" name="文本框 46"/>
          <p:cNvSpPr txBox="1"/>
          <p:nvPr/>
        </p:nvSpPr>
        <p:spPr>
          <a:xfrm rot="-1160763">
            <a:off x="7165975" y="3224213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82" name="文本框 47"/>
          <p:cNvSpPr txBox="1"/>
          <p:nvPr/>
        </p:nvSpPr>
        <p:spPr>
          <a:xfrm rot="39237">
            <a:off x="6854825" y="379730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83" name="文本框 49"/>
          <p:cNvSpPr txBox="1"/>
          <p:nvPr/>
        </p:nvSpPr>
        <p:spPr>
          <a:xfrm rot="-1160763">
            <a:off x="7686675" y="3514725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84" name="文本框 50"/>
          <p:cNvSpPr txBox="1"/>
          <p:nvPr/>
        </p:nvSpPr>
        <p:spPr>
          <a:xfrm rot="-1160763">
            <a:off x="7640638" y="3883025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6485" name="文本框 51"/>
          <p:cNvSpPr txBox="1"/>
          <p:nvPr/>
        </p:nvSpPr>
        <p:spPr>
          <a:xfrm rot="-1160763">
            <a:off x="6778625" y="1141413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5" name="Text Box 6"/>
          <p:cNvSpPr txBox="1"/>
          <p:nvPr/>
        </p:nvSpPr>
        <p:spPr>
          <a:xfrm>
            <a:off x="376238" y="958850"/>
            <a:ext cx="5929312" cy="310197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作为</a:t>
            </a:r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彩色之源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的赤道</a:t>
            </a:r>
            <a:r>
              <a:rPr lang="zh-CN" altLang="en-US" sz="2800" b="1" u="sng" dirty="0">
                <a:solidFill>
                  <a:srgbClr val="FF00FF"/>
                </a:solidFill>
                <a:latin typeface="楷体" pitchFamily="49" charset="-122"/>
                <a:ea typeface="楷体" pitchFamily="49" charset="-122"/>
              </a:rPr>
              <a:t>骄阳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，是那么</a:t>
            </a:r>
            <a:r>
              <a:rPr lang="zh-CN" altLang="en-US" sz="2800" b="1" u="sng" dirty="0">
                <a:solidFill>
                  <a:srgbClr val="FF00FF"/>
                </a:solidFill>
                <a:latin typeface="楷体" pitchFamily="49" charset="-122"/>
                <a:ea typeface="楷体" pitchFamily="49" charset="-122"/>
              </a:rPr>
              <a:t>炽热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、那么</a:t>
            </a:r>
            <a:r>
              <a:rPr lang="zh-CN" altLang="en-US" sz="2800" b="1" u="sng" dirty="0">
                <a:solidFill>
                  <a:srgbClr val="FF00FF"/>
                </a:solidFill>
                <a:latin typeface="楷体" pitchFamily="49" charset="-122"/>
                <a:ea typeface="楷体" pitchFamily="49" charset="-122"/>
              </a:rPr>
              <a:t>明亮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。</a:t>
            </a:r>
            <a:r>
              <a:rPr lang="zh-CN" altLang="en-US" sz="2800" b="1" u="sng" dirty="0">
                <a:solidFill>
                  <a:srgbClr val="FF00FF"/>
                </a:solidFill>
                <a:latin typeface="楷体" pitchFamily="49" charset="-122"/>
                <a:ea typeface="楷体" pitchFamily="49" charset="-122"/>
              </a:rPr>
              <a:t>金灿灿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的阳光，映照得天空格外的蓝，好似</a:t>
            </a:r>
            <a:r>
              <a:rPr lang="zh-CN" altLang="en-US" sz="2800" b="1" u="sng" dirty="0">
                <a:solidFill>
                  <a:srgbClr val="00B050"/>
                </a:solidFill>
                <a:latin typeface="楷体" pitchFamily="49" charset="-122"/>
                <a:ea typeface="楷体" pitchFamily="49" charset="-122"/>
              </a:rPr>
              <a:t>透明的蓝宝石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……</a:t>
            </a:r>
            <a:r>
              <a:rPr lang="zh-CN" altLang="en-US" sz="2800" b="1" u="sng" dirty="0">
                <a:solidFill>
                  <a:srgbClr val="00B050"/>
                </a:solidFill>
                <a:latin typeface="楷体" pitchFamily="49" charset="-122"/>
                <a:ea typeface="楷体" pitchFamily="49" charset="-122"/>
              </a:rPr>
              <a:t>蔚蓝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的天和</a:t>
            </a:r>
            <a:r>
              <a:rPr lang="zh-CN" altLang="en-US" sz="2800" b="1" u="sng" dirty="0">
                <a:solidFill>
                  <a:srgbClr val="00B050"/>
                </a:solidFill>
                <a:latin typeface="楷体" pitchFamily="49" charset="-122"/>
                <a:ea typeface="楷体" pitchFamily="49" charset="-122"/>
              </a:rPr>
              <a:t>湛蓝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的海，在地平线上交汇，你会觉得非洲的</a:t>
            </a:r>
            <a:r>
              <a:rPr lang="zh-CN" altLang="en-US" sz="2800" b="1" u="sng" dirty="0">
                <a:solidFill>
                  <a:srgbClr val="00B050"/>
                </a:solidFill>
                <a:latin typeface="楷体" pitchFamily="49" charset="-122"/>
                <a:ea typeface="楷体" pitchFamily="49" charset="-122"/>
              </a:rPr>
              <a:t>蓝天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似乎离我们更近些。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23376">
            <a:off x="6538048" y="1181411"/>
            <a:ext cx="2127771" cy="2270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5"/>
          <p:cNvSpPr txBox="1"/>
          <p:nvPr/>
        </p:nvSpPr>
        <p:spPr>
          <a:xfrm>
            <a:off x="244475" y="423863"/>
            <a:ext cx="8428038" cy="58737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latin typeface="黑体" panose="02010600030101010101" pitchFamily="49" charset="-122"/>
                <a:ea typeface="黑体" panose="02010600030101010101" pitchFamily="49" charset="-122"/>
              </a:rPr>
              <a:t>默读第</a:t>
            </a:r>
            <a:r>
              <a:rPr lang="en-US" altLang="zh-CN" sz="2800" b="1" dirty="0">
                <a:latin typeface="黑体" panose="02010600030101010101" pitchFamily="49" charset="-122"/>
                <a:ea typeface="黑体" panose="02010600030101010101" pitchFamily="49" charset="-122"/>
              </a:rPr>
              <a:t>3</a:t>
            </a:r>
            <a:r>
              <a:rPr lang="zh-CN" altLang="en-US" sz="2800" b="1" dirty="0">
                <a:latin typeface="黑体" panose="02010600030101010101" pitchFamily="49" charset="-122"/>
                <a:ea typeface="黑体" panose="02010600030101010101" pitchFamily="49" charset="-122"/>
              </a:rPr>
              <a:t>自然段，填一填（结合第</a:t>
            </a:r>
            <a:r>
              <a:rPr lang="en-US" altLang="zh-CN" sz="2800" b="1" dirty="0">
                <a:latin typeface="黑体" panose="02010600030101010101" pitchFamily="49" charset="-122"/>
                <a:ea typeface="黑体" panose="02010600030101010101" pitchFamily="49" charset="-122"/>
              </a:rPr>
              <a:t>2</a:t>
            </a:r>
            <a:r>
              <a:rPr lang="zh-CN" altLang="en-US" sz="2800" b="1" dirty="0">
                <a:latin typeface="黑体" panose="02010600030101010101" pitchFamily="49" charset="-122"/>
                <a:ea typeface="黑体" panose="02010600030101010101" pitchFamily="49" charset="-122"/>
              </a:rPr>
              <a:t>自然段）：</a:t>
            </a:r>
          </a:p>
        </p:txBody>
      </p:sp>
      <p:sp>
        <p:nvSpPr>
          <p:cNvPr id="12" name="TextBox 5"/>
          <p:cNvSpPr txBox="1"/>
          <p:nvPr/>
        </p:nvSpPr>
        <p:spPr>
          <a:xfrm>
            <a:off x="1135063" y="4171950"/>
            <a:ext cx="5929312" cy="51752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非洲的</a:t>
            </a:r>
            <a:r>
              <a:rPr lang="en-US" altLang="zh-CN" sz="2800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_____________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是彩色的。</a:t>
            </a:r>
          </a:p>
        </p:txBody>
      </p:sp>
      <p:sp>
        <p:nvSpPr>
          <p:cNvPr id="13" name="Text Box 4"/>
          <p:cNvSpPr txBox="1"/>
          <p:nvPr/>
        </p:nvSpPr>
        <p:spPr>
          <a:xfrm>
            <a:off x="2330450" y="4143375"/>
            <a:ext cx="2252663" cy="5461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ts val="4000"/>
              </a:lnSpc>
            </a:pPr>
            <a:r>
              <a:rPr lang="zh-CN" altLang="en-US" sz="3200" b="1" dirty="0">
                <a:solidFill>
                  <a:srgbClr val="FF00FF"/>
                </a:solidFill>
                <a:latin typeface="楷体" pitchFamily="49" charset="-122"/>
                <a:ea typeface="楷体" pitchFamily="49" charset="-122"/>
              </a:rPr>
              <a:t>骄阳蓝天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图片 5" descr="图片包含 草, 天空, 户外, 田野&#10;&#10;已生成极高可信度的说明"/>
          <p:cNvPicPr>
            <a:picLocks noChangeAspect="1"/>
          </p:cNvPicPr>
          <p:nvPr/>
        </p:nvPicPr>
        <p:blipFill>
          <a:blip r:embed="rId2"/>
          <a:srcRect t="1562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: 圆角 8"/>
          <p:cNvSpPr/>
          <p:nvPr/>
        </p:nvSpPr>
        <p:spPr>
          <a:xfrm>
            <a:off x="1223963" y="1836738"/>
            <a:ext cx="6911975" cy="2801938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TextBox 5"/>
          <p:cNvSpPr txBox="1"/>
          <p:nvPr/>
        </p:nvSpPr>
        <p:spPr>
          <a:xfrm>
            <a:off x="915988" y="504825"/>
            <a:ext cx="7473950" cy="1173163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黑体" panose="02010600030101010101" pitchFamily="49" charset="-122"/>
                <a:ea typeface="黑体" panose="02010600030101010101" pitchFamily="49" charset="-122"/>
              </a:rPr>
              <a:t>小组合作</a:t>
            </a:r>
            <a:endParaRPr lang="en-US" altLang="zh-CN" sz="3200" b="1" dirty="0"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zh-CN" sz="3200" b="1" dirty="0">
                <a:latin typeface="黑体" panose="02010600030101010101" pitchFamily="49" charset="-122"/>
                <a:ea typeface="黑体" panose="02010600030101010101" pitchFamily="49" charset="-122"/>
              </a:rPr>
              <a:t>    </a:t>
            </a:r>
            <a:r>
              <a:rPr lang="zh-CN" altLang="en-US" sz="3200" b="1" dirty="0">
                <a:latin typeface="黑体" panose="02010600030101010101" pitchFamily="49" charset="-122"/>
                <a:ea typeface="黑体" panose="02010600030101010101" pitchFamily="49" charset="-122"/>
              </a:rPr>
              <a:t>读课文</a:t>
            </a:r>
            <a:r>
              <a:rPr lang="en-US" altLang="zh-CN" sz="3200" b="1" dirty="0">
                <a:latin typeface="黑体" panose="02010600030101010101" pitchFamily="49" charset="-122"/>
                <a:ea typeface="黑体" panose="02010600030101010101" pitchFamily="49" charset="-122"/>
              </a:rPr>
              <a:t>4-5</a:t>
            </a:r>
            <a:r>
              <a:rPr lang="zh-CN" altLang="en-US" sz="3200" b="1" dirty="0">
                <a:latin typeface="黑体" panose="02010600030101010101" pitchFamily="49" charset="-122"/>
                <a:ea typeface="黑体" panose="02010600030101010101" pitchFamily="49" charset="-122"/>
              </a:rPr>
              <a:t>自然段，简要概括：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1212850" y="2065338"/>
            <a:ext cx="6923088" cy="2405062"/>
            <a:chOff x="824573" y="2152135"/>
            <a:chExt cx="6923646" cy="2403285"/>
          </a:xfrm>
        </p:grpSpPr>
        <p:sp>
          <p:nvSpPr>
            <p:cNvPr id="18440" name="Text Box 4"/>
            <p:cNvSpPr txBox="1"/>
            <p:nvPr/>
          </p:nvSpPr>
          <p:spPr>
            <a:xfrm>
              <a:off x="824573" y="3120765"/>
              <a:ext cx="1533275" cy="54630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ts val="4000"/>
                </a:lnSpc>
              </a:pPr>
              <a:r>
                <a:rPr lang="zh-CN" altLang="en-US" sz="3200" b="1" dirty="0">
                  <a:solidFill>
                    <a:srgbClr val="0000FF"/>
                  </a:solidFill>
                  <a:latin typeface="楷体" pitchFamily="49" charset="-122"/>
                  <a:ea typeface="楷体" pitchFamily="49" charset="-122"/>
                </a:rPr>
                <a:t>非洲的</a:t>
              </a:r>
              <a:endParaRPr lang="en-US" altLang="zh-CN" sz="32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18441" name="Text Box 4"/>
            <p:cNvSpPr txBox="1"/>
            <p:nvPr/>
          </p:nvSpPr>
          <p:spPr>
            <a:xfrm>
              <a:off x="2605088" y="2345892"/>
              <a:ext cx="2980475" cy="54630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ts val="4000"/>
                </a:lnSpc>
              </a:pPr>
              <a:r>
                <a:rPr lang="en-US" altLang="zh-CN" sz="3200" b="1" dirty="0">
                  <a:solidFill>
                    <a:srgbClr val="0000FF"/>
                  </a:solidFill>
                  <a:latin typeface="楷体" pitchFamily="49" charset="-122"/>
                  <a:ea typeface="楷体" pitchFamily="49" charset="-122"/>
                </a:rPr>
                <a:t>____________</a:t>
              </a:r>
            </a:p>
          </p:txBody>
        </p:sp>
        <p:sp>
          <p:nvSpPr>
            <p:cNvPr id="18442" name="Text Box 4"/>
            <p:cNvSpPr txBox="1"/>
            <p:nvPr/>
          </p:nvSpPr>
          <p:spPr>
            <a:xfrm>
              <a:off x="5811744" y="3120764"/>
              <a:ext cx="1936475" cy="54630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4000"/>
                </a:lnSpc>
              </a:pPr>
              <a:r>
                <a:rPr lang="zh-CN" altLang="en-US" sz="3200" b="1" dirty="0">
                  <a:solidFill>
                    <a:srgbClr val="FF0000"/>
                  </a:solidFill>
                  <a:latin typeface="楷体" pitchFamily="49" charset="-122"/>
                  <a:ea typeface="楷体" pitchFamily="49" charset="-122"/>
                </a:rPr>
                <a:t>是彩色的</a:t>
              </a:r>
              <a:endParaRPr lang="en-US" altLang="zh-CN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30" name="左大括号 29"/>
            <p:cNvSpPr/>
            <p:nvPr/>
          </p:nvSpPr>
          <p:spPr>
            <a:xfrm>
              <a:off x="2232799" y="2152135"/>
              <a:ext cx="250845" cy="2403285"/>
            </a:xfrm>
            <a:prstGeom prst="leftBrace">
              <a:avLst>
                <a:gd name="adj1" fmla="val 42663"/>
                <a:gd name="adj2" fmla="val 50000"/>
              </a:avLst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444" name="Text Box 4"/>
            <p:cNvSpPr txBox="1"/>
            <p:nvPr/>
          </p:nvSpPr>
          <p:spPr>
            <a:xfrm>
              <a:off x="2605088" y="3865369"/>
              <a:ext cx="2980475" cy="54630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ts val="4000"/>
                </a:lnSpc>
              </a:pPr>
              <a:r>
                <a:rPr lang="en-US" altLang="zh-CN" sz="3200" b="1" dirty="0">
                  <a:solidFill>
                    <a:srgbClr val="0000FF"/>
                  </a:solidFill>
                  <a:latin typeface="楷体" pitchFamily="49" charset="-122"/>
                  <a:ea typeface="楷体" pitchFamily="49" charset="-122"/>
                </a:rPr>
                <a:t>____________</a:t>
              </a:r>
            </a:p>
          </p:txBody>
        </p:sp>
        <p:sp>
          <p:nvSpPr>
            <p:cNvPr id="34" name="左大括号 33"/>
            <p:cNvSpPr/>
            <p:nvPr/>
          </p:nvSpPr>
          <p:spPr>
            <a:xfrm flipH="1">
              <a:off x="5520776" y="2152135"/>
              <a:ext cx="298474" cy="2403285"/>
            </a:xfrm>
            <a:prstGeom prst="leftBrace">
              <a:avLst>
                <a:gd name="adj1" fmla="val 42663"/>
                <a:gd name="adj2" fmla="val 50000"/>
              </a:avLst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5" name="Text Box 4"/>
          <p:cNvSpPr txBox="1"/>
          <p:nvPr/>
        </p:nvSpPr>
        <p:spPr>
          <a:xfrm>
            <a:off x="3173413" y="2144713"/>
            <a:ext cx="2252662" cy="6064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ts val="4000"/>
              </a:lnSpc>
            </a:pPr>
            <a:r>
              <a:rPr lang="zh-CN" altLang="en-US" sz="3200" b="1" dirty="0">
                <a:solidFill>
                  <a:srgbClr val="FF00FF"/>
                </a:solidFill>
                <a:latin typeface="楷体" pitchFamily="49" charset="-122"/>
                <a:ea typeface="楷体" pitchFamily="49" charset="-122"/>
              </a:rPr>
              <a:t>植物世界</a:t>
            </a:r>
          </a:p>
        </p:txBody>
      </p:sp>
      <p:sp>
        <p:nvSpPr>
          <p:cNvPr id="37" name="Text Box 4"/>
          <p:cNvSpPr txBox="1"/>
          <p:nvPr/>
        </p:nvSpPr>
        <p:spPr>
          <a:xfrm>
            <a:off x="3119438" y="3671888"/>
            <a:ext cx="2306637" cy="6048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ts val="4000"/>
              </a:lnSpc>
            </a:pPr>
            <a:r>
              <a:rPr lang="zh-CN" altLang="en-US" sz="3200" b="1" dirty="0">
                <a:solidFill>
                  <a:srgbClr val="FF00FF"/>
                </a:solidFill>
                <a:latin typeface="楷体" pitchFamily="49" charset="-122"/>
                <a:ea typeface="楷体" pitchFamily="49" charset="-122"/>
              </a:rPr>
              <a:t>动物世界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" fill="hold"/>
                                        <p:tgtEl>
                                          <p:spTgt spid="3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" fill="hold"/>
                                        <p:tgtEl>
                                          <p:spTgt spid="3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/>
      <p:bldP spid="35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5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/>
          <p:nvPr/>
        </p:nvSpPr>
        <p:spPr>
          <a:xfrm>
            <a:off x="4322763" y="1500188"/>
            <a:ext cx="4387850" cy="2851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15000"/>
              </a:lnSpc>
              <a:spcBef>
                <a:spcPts val="1575"/>
              </a:spcBef>
            </a:pPr>
            <a:r>
              <a:rPr lang="en-US" altLang="zh-CN" sz="3200" b="1" dirty="0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充沛的阳光和雨水，使得除了沙漠之外的非洲大地，</a:t>
            </a:r>
            <a:r>
              <a:rPr lang="zh-CN" altLang="en-US" sz="32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繁花似锦，绿海荡波，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满眼是绿色，处处是花海。</a:t>
            </a:r>
            <a:endParaRPr lang="en-US" altLang="zh-CN" sz="3200" b="1" dirty="0"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18438" name="Picture 6" descr="http://www.sucaitianxia.com/Photo/pic/201003/landas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53"/>
          <a:stretch>
            <a:fillRect/>
          </a:stretch>
        </p:blipFill>
        <p:spPr bwMode="auto">
          <a:xfrm>
            <a:off x="527791" y="1606550"/>
            <a:ext cx="3562067" cy="2639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460" name="Rectangle 6"/>
          <p:cNvSpPr/>
          <p:nvPr/>
        </p:nvSpPr>
        <p:spPr>
          <a:xfrm>
            <a:off x="527050" y="500063"/>
            <a:ext cx="3892550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CC66FF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植物世界是彩色的：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4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/>
          <p:nvPr/>
        </p:nvSpPr>
        <p:spPr>
          <a:xfrm>
            <a:off x="495300" y="582613"/>
            <a:ext cx="8108950" cy="2357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15000"/>
              </a:lnSpc>
              <a:spcBef>
                <a:spcPts val="1575"/>
              </a:spcBef>
            </a:pPr>
            <a:r>
              <a:rPr lang="en-US" altLang="zh-CN" sz="3200" b="1" dirty="0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芒果树开的是</a:t>
            </a:r>
            <a:r>
              <a:rPr lang="zh-CN" altLang="en-US" sz="32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星星点点的白花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，仙人树开的是</a:t>
            </a:r>
            <a:r>
              <a:rPr lang="zh-CN" altLang="en-US" sz="32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金灿灿的黄花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，玉兰树高擎着</a:t>
            </a:r>
            <a:r>
              <a:rPr lang="zh-CN" altLang="en-US" sz="32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白色或白里透青的玉杯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，火焰树绽开的花朵比绿叶还多，</a:t>
            </a:r>
            <a:r>
              <a:rPr lang="zh-CN" altLang="en-US" sz="32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像天空的云霞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，</a:t>
            </a:r>
            <a:r>
              <a:rPr lang="zh-CN" altLang="en-US" sz="32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像燃烧的火炬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2940050"/>
            <a:ext cx="3048000" cy="193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矩形 1"/>
          <p:cNvSpPr/>
          <p:nvPr/>
        </p:nvSpPr>
        <p:spPr>
          <a:xfrm>
            <a:off x="1039813" y="3230563"/>
            <a:ext cx="3119438" cy="12382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花的颜色艳丽，形态各异。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文本框 6"/>
          <p:cNvSpPr txBox="1"/>
          <p:nvPr/>
        </p:nvSpPr>
        <p:spPr>
          <a:xfrm>
            <a:off x="4475163" y="2992438"/>
            <a:ext cx="534987" cy="1698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en-US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1507" name="文本框 34"/>
          <p:cNvSpPr txBox="1"/>
          <p:nvPr/>
        </p:nvSpPr>
        <p:spPr>
          <a:xfrm rot="-280097">
            <a:off x="8066088" y="1625600"/>
            <a:ext cx="53181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08" name="文本框 36"/>
          <p:cNvSpPr txBox="1"/>
          <p:nvPr/>
        </p:nvSpPr>
        <p:spPr>
          <a:xfrm rot="-5350866">
            <a:off x="5861050" y="13160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09" name="文本框 37"/>
          <p:cNvSpPr txBox="1"/>
          <p:nvPr/>
        </p:nvSpPr>
        <p:spPr>
          <a:xfrm rot="-4150866">
            <a:off x="5319713" y="1709738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10" name="文本框 45"/>
          <p:cNvSpPr txBox="1"/>
          <p:nvPr/>
        </p:nvSpPr>
        <p:spPr>
          <a:xfrm rot="-5350866">
            <a:off x="6421438" y="13382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11" name="文本框 46"/>
          <p:cNvSpPr txBox="1"/>
          <p:nvPr/>
        </p:nvSpPr>
        <p:spPr>
          <a:xfrm rot="-424911">
            <a:off x="7067550" y="156845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12" name="文本框 47"/>
          <p:cNvSpPr txBox="1"/>
          <p:nvPr/>
        </p:nvSpPr>
        <p:spPr>
          <a:xfrm rot="-4150866">
            <a:off x="7643813" y="2484438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13" name="文本框 23"/>
          <p:cNvSpPr txBox="1"/>
          <p:nvPr/>
        </p:nvSpPr>
        <p:spPr>
          <a:xfrm rot="657351">
            <a:off x="8167688" y="11826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14" name="文本框 50"/>
          <p:cNvSpPr txBox="1"/>
          <p:nvPr/>
        </p:nvSpPr>
        <p:spPr>
          <a:xfrm rot="1480325">
            <a:off x="7391400" y="124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15" name="文本框 51"/>
          <p:cNvSpPr txBox="1"/>
          <p:nvPr/>
        </p:nvSpPr>
        <p:spPr>
          <a:xfrm rot="-5350866">
            <a:off x="8366125" y="27146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16" name="文本框 32"/>
          <p:cNvSpPr txBox="1"/>
          <p:nvPr/>
        </p:nvSpPr>
        <p:spPr>
          <a:xfrm>
            <a:off x="3262313" y="3627438"/>
            <a:ext cx="534987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17" name="文本框 34"/>
          <p:cNvSpPr txBox="1"/>
          <p:nvPr/>
        </p:nvSpPr>
        <p:spPr>
          <a:xfrm rot="4149897">
            <a:off x="4464050" y="356552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18" name="文本框 31"/>
          <p:cNvSpPr txBox="1"/>
          <p:nvPr/>
        </p:nvSpPr>
        <p:spPr>
          <a:xfrm rot="-1380000">
            <a:off x="3898900" y="1295400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19" name="文本框 32"/>
          <p:cNvSpPr txBox="1"/>
          <p:nvPr/>
        </p:nvSpPr>
        <p:spPr>
          <a:xfrm rot="-180000">
            <a:off x="4130675" y="2052638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20" name="文本框 45"/>
          <p:cNvSpPr txBox="1"/>
          <p:nvPr/>
        </p:nvSpPr>
        <p:spPr>
          <a:xfrm rot="-1380000">
            <a:off x="4459288" y="1317625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21" name="文本框 46"/>
          <p:cNvSpPr txBox="1"/>
          <p:nvPr/>
        </p:nvSpPr>
        <p:spPr>
          <a:xfrm rot="-1380000">
            <a:off x="4829175" y="1531938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22" name="文本框 47"/>
          <p:cNvSpPr txBox="1"/>
          <p:nvPr/>
        </p:nvSpPr>
        <p:spPr>
          <a:xfrm rot="-180000">
            <a:off x="5064125" y="2233613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23" name="文本框 23"/>
          <p:cNvSpPr txBox="1"/>
          <p:nvPr/>
        </p:nvSpPr>
        <p:spPr>
          <a:xfrm rot="-5350866">
            <a:off x="6310313" y="21097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24" name="文本框 24"/>
          <p:cNvSpPr txBox="1"/>
          <p:nvPr/>
        </p:nvSpPr>
        <p:spPr>
          <a:xfrm rot="-170103">
            <a:off x="5589588" y="2617788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25" name="文本框 25"/>
          <p:cNvSpPr txBox="1"/>
          <p:nvPr/>
        </p:nvSpPr>
        <p:spPr>
          <a:xfrm rot="-5350866">
            <a:off x="5845175" y="35004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26" name="文本框 32"/>
          <p:cNvSpPr txBox="1"/>
          <p:nvPr/>
        </p:nvSpPr>
        <p:spPr>
          <a:xfrm rot="1209897">
            <a:off x="1136650" y="39020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27" name="文本框 34"/>
          <p:cNvSpPr txBox="1"/>
          <p:nvPr/>
        </p:nvSpPr>
        <p:spPr>
          <a:xfrm rot="4149897">
            <a:off x="2143125" y="3522663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28" name="文本框 28"/>
          <p:cNvSpPr txBox="1"/>
          <p:nvPr/>
        </p:nvSpPr>
        <p:spPr>
          <a:xfrm rot="-1380000">
            <a:off x="1603375" y="3289300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29" name="文本框 29"/>
          <p:cNvSpPr txBox="1"/>
          <p:nvPr/>
        </p:nvSpPr>
        <p:spPr>
          <a:xfrm rot="1029897">
            <a:off x="2486025" y="28209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30" name="文本框 43"/>
          <p:cNvSpPr txBox="1"/>
          <p:nvPr/>
        </p:nvSpPr>
        <p:spPr>
          <a:xfrm rot="-1380000">
            <a:off x="3160713" y="3206750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31" name="文本框 44"/>
          <p:cNvSpPr txBox="1"/>
          <p:nvPr/>
        </p:nvSpPr>
        <p:spPr>
          <a:xfrm rot="-170103">
            <a:off x="787400" y="153035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32" name="文本框 45"/>
          <p:cNvSpPr txBox="1"/>
          <p:nvPr/>
        </p:nvSpPr>
        <p:spPr>
          <a:xfrm rot="1029897">
            <a:off x="828675" y="34671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33" name="文本框 49"/>
          <p:cNvSpPr txBox="1"/>
          <p:nvPr/>
        </p:nvSpPr>
        <p:spPr>
          <a:xfrm rot="-170103">
            <a:off x="3009900" y="3903663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34" name="文本框 50"/>
          <p:cNvSpPr txBox="1"/>
          <p:nvPr/>
        </p:nvSpPr>
        <p:spPr>
          <a:xfrm rot="-170103">
            <a:off x="4157663" y="3236913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35" name="文本框 51"/>
          <p:cNvSpPr txBox="1"/>
          <p:nvPr/>
        </p:nvSpPr>
        <p:spPr>
          <a:xfrm rot="-170103">
            <a:off x="4324350" y="395605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36" name="文本框 49"/>
          <p:cNvSpPr txBox="1"/>
          <p:nvPr/>
        </p:nvSpPr>
        <p:spPr>
          <a:xfrm rot="-5070842">
            <a:off x="309563" y="2027238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37" name="文本框 37"/>
          <p:cNvSpPr txBox="1"/>
          <p:nvPr/>
        </p:nvSpPr>
        <p:spPr>
          <a:xfrm rot="4149897">
            <a:off x="1339850" y="215900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38" name="文本框 38"/>
          <p:cNvSpPr txBox="1"/>
          <p:nvPr/>
        </p:nvSpPr>
        <p:spPr>
          <a:xfrm rot="-170103">
            <a:off x="322263" y="1336675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39" name="文本框 39"/>
          <p:cNvSpPr txBox="1"/>
          <p:nvPr/>
        </p:nvSpPr>
        <p:spPr>
          <a:xfrm rot="1029897">
            <a:off x="1338263" y="16843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40" name="文本框 45"/>
          <p:cNvSpPr txBox="1"/>
          <p:nvPr/>
        </p:nvSpPr>
        <p:spPr>
          <a:xfrm rot="-1380000">
            <a:off x="2116138" y="1139825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41" name="文本框 46"/>
          <p:cNvSpPr txBox="1"/>
          <p:nvPr/>
        </p:nvSpPr>
        <p:spPr>
          <a:xfrm rot="-1380000">
            <a:off x="2686050" y="1309688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42" name="文本框 47"/>
          <p:cNvSpPr txBox="1"/>
          <p:nvPr/>
        </p:nvSpPr>
        <p:spPr>
          <a:xfrm rot="-180000">
            <a:off x="2416175" y="1878013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43" name="文本框 49"/>
          <p:cNvSpPr txBox="1"/>
          <p:nvPr/>
        </p:nvSpPr>
        <p:spPr>
          <a:xfrm rot="-1380000">
            <a:off x="3275013" y="1531938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44" name="文本框 50"/>
          <p:cNvSpPr txBox="1"/>
          <p:nvPr/>
        </p:nvSpPr>
        <p:spPr>
          <a:xfrm rot="-1380000">
            <a:off x="2847975" y="2112963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45" name="文本框 51"/>
          <p:cNvSpPr txBox="1"/>
          <p:nvPr/>
        </p:nvSpPr>
        <p:spPr>
          <a:xfrm rot="-1380000">
            <a:off x="3482975" y="2249488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46" name="文本框 32"/>
          <p:cNvSpPr txBox="1"/>
          <p:nvPr/>
        </p:nvSpPr>
        <p:spPr>
          <a:xfrm rot="1209897">
            <a:off x="5114925" y="36052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47" name="文本框 34"/>
          <p:cNvSpPr txBox="1"/>
          <p:nvPr/>
        </p:nvSpPr>
        <p:spPr>
          <a:xfrm rot="-1030866">
            <a:off x="6313488" y="3916363"/>
            <a:ext cx="53181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48" name="文本框 36"/>
          <p:cNvSpPr txBox="1"/>
          <p:nvPr/>
        </p:nvSpPr>
        <p:spPr>
          <a:xfrm rot="368503">
            <a:off x="5773738" y="29257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49" name="文本框 37"/>
          <p:cNvSpPr txBox="1"/>
          <p:nvPr/>
        </p:nvSpPr>
        <p:spPr>
          <a:xfrm rot="829244">
            <a:off x="5284788" y="40005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50" name="文本框 45"/>
          <p:cNvSpPr txBox="1"/>
          <p:nvPr/>
        </p:nvSpPr>
        <p:spPr>
          <a:xfrm rot="-4502722">
            <a:off x="6767513" y="2486025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51" name="文本框 46"/>
          <p:cNvSpPr txBox="1"/>
          <p:nvPr/>
        </p:nvSpPr>
        <p:spPr>
          <a:xfrm rot="2702238">
            <a:off x="7567613" y="31289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52" name="文本框 47"/>
          <p:cNvSpPr txBox="1"/>
          <p:nvPr/>
        </p:nvSpPr>
        <p:spPr>
          <a:xfrm rot="-3456638">
            <a:off x="6735763" y="3457575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53" name="文本框 66"/>
          <p:cNvSpPr txBox="1"/>
          <p:nvPr/>
        </p:nvSpPr>
        <p:spPr>
          <a:xfrm rot="-3180423">
            <a:off x="8102600" y="332105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54" name="文本框 67"/>
          <p:cNvSpPr txBox="1"/>
          <p:nvPr/>
        </p:nvSpPr>
        <p:spPr>
          <a:xfrm rot="-3640556">
            <a:off x="7232650" y="364490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55" name="文本框 68"/>
          <p:cNvSpPr txBox="1"/>
          <p:nvPr/>
        </p:nvSpPr>
        <p:spPr>
          <a:xfrm rot="1549510">
            <a:off x="8029575" y="24018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56" name="文本框 32"/>
          <p:cNvSpPr txBox="1"/>
          <p:nvPr/>
        </p:nvSpPr>
        <p:spPr>
          <a:xfrm rot="4190103">
            <a:off x="4287838" y="25066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57" name="文本框 34"/>
          <p:cNvSpPr txBox="1"/>
          <p:nvPr/>
        </p:nvSpPr>
        <p:spPr>
          <a:xfrm rot="8340000">
            <a:off x="4919663" y="3195638"/>
            <a:ext cx="53181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58" name="文本框 36"/>
          <p:cNvSpPr txBox="1"/>
          <p:nvPr/>
        </p:nvSpPr>
        <p:spPr>
          <a:xfrm rot="-1160763">
            <a:off x="5772150" y="1746250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59" name="文本框 37"/>
          <p:cNvSpPr txBox="1"/>
          <p:nvPr/>
        </p:nvSpPr>
        <p:spPr>
          <a:xfrm rot="39237">
            <a:off x="5649913" y="227330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60" name="文本框 45"/>
          <p:cNvSpPr txBox="1"/>
          <p:nvPr/>
        </p:nvSpPr>
        <p:spPr>
          <a:xfrm rot="-1160763">
            <a:off x="6332538" y="1768475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61" name="文本框 46"/>
          <p:cNvSpPr txBox="1"/>
          <p:nvPr/>
        </p:nvSpPr>
        <p:spPr>
          <a:xfrm rot="-1160763">
            <a:off x="6702425" y="1982788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62" name="文本框 47"/>
          <p:cNvSpPr txBox="1"/>
          <p:nvPr/>
        </p:nvSpPr>
        <p:spPr>
          <a:xfrm rot="39237">
            <a:off x="7185025" y="245745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63" name="文本框 49"/>
          <p:cNvSpPr txBox="1"/>
          <p:nvPr/>
        </p:nvSpPr>
        <p:spPr>
          <a:xfrm rot="-1160763">
            <a:off x="8020050" y="2062163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64" name="文本框 50"/>
          <p:cNvSpPr txBox="1"/>
          <p:nvPr/>
        </p:nvSpPr>
        <p:spPr>
          <a:xfrm rot="-1160763">
            <a:off x="7486650" y="1928813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65" name="文本框 51"/>
          <p:cNvSpPr txBox="1"/>
          <p:nvPr/>
        </p:nvSpPr>
        <p:spPr>
          <a:xfrm rot="-1160763">
            <a:off x="7962900" y="2855913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66" name="文本框 32"/>
          <p:cNvSpPr txBox="1"/>
          <p:nvPr/>
        </p:nvSpPr>
        <p:spPr>
          <a:xfrm rot="4190103">
            <a:off x="2765425" y="34067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67" name="文本框 34"/>
          <p:cNvSpPr txBox="1"/>
          <p:nvPr/>
        </p:nvSpPr>
        <p:spPr>
          <a:xfrm rot="8340000">
            <a:off x="3921125" y="2873375"/>
            <a:ext cx="53181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68" name="文本框 36"/>
          <p:cNvSpPr txBox="1"/>
          <p:nvPr/>
        </p:nvSpPr>
        <p:spPr>
          <a:xfrm rot="2810103">
            <a:off x="3813175" y="17351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69" name="文本框 37"/>
          <p:cNvSpPr txBox="1"/>
          <p:nvPr/>
        </p:nvSpPr>
        <p:spPr>
          <a:xfrm rot="4010103">
            <a:off x="3813175" y="22780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70" name="文本框 45"/>
          <p:cNvSpPr txBox="1"/>
          <p:nvPr/>
        </p:nvSpPr>
        <p:spPr>
          <a:xfrm rot="2810103">
            <a:off x="4373563" y="17573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71" name="文本框 46"/>
          <p:cNvSpPr txBox="1"/>
          <p:nvPr/>
        </p:nvSpPr>
        <p:spPr>
          <a:xfrm rot="2810103">
            <a:off x="474345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72" name="文本框 47"/>
          <p:cNvSpPr txBox="1"/>
          <p:nvPr/>
        </p:nvSpPr>
        <p:spPr>
          <a:xfrm rot="4010103">
            <a:off x="4743450" y="251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73" name="文本框 49"/>
          <p:cNvSpPr txBox="1"/>
          <p:nvPr/>
        </p:nvSpPr>
        <p:spPr>
          <a:xfrm rot="-1160763">
            <a:off x="6223000" y="2540000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74" name="文本框 50"/>
          <p:cNvSpPr txBox="1"/>
          <p:nvPr/>
        </p:nvSpPr>
        <p:spPr>
          <a:xfrm rot="4020000">
            <a:off x="5218113" y="26304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75" name="文本框 51"/>
          <p:cNvSpPr txBox="1"/>
          <p:nvPr/>
        </p:nvSpPr>
        <p:spPr>
          <a:xfrm rot="-1160763">
            <a:off x="5597525" y="3281363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76" name="文本框 32"/>
          <p:cNvSpPr txBox="1"/>
          <p:nvPr/>
        </p:nvSpPr>
        <p:spPr>
          <a:xfrm rot="5400000">
            <a:off x="1141413" y="32956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77" name="文本框 34"/>
          <p:cNvSpPr txBox="1"/>
          <p:nvPr/>
        </p:nvSpPr>
        <p:spPr>
          <a:xfrm rot="8340000">
            <a:off x="1878013" y="3609975"/>
            <a:ext cx="53181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78" name="文本框 36"/>
          <p:cNvSpPr txBox="1"/>
          <p:nvPr/>
        </p:nvSpPr>
        <p:spPr>
          <a:xfrm rot="2810103">
            <a:off x="1862138" y="27590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79" name="文本框 37"/>
          <p:cNvSpPr txBox="1"/>
          <p:nvPr/>
        </p:nvSpPr>
        <p:spPr>
          <a:xfrm rot="5220000">
            <a:off x="2297113" y="30813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80" name="文本框 45"/>
          <p:cNvSpPr txBox="1"/>
          <p:nvPr/>
        </p:nvSpPr>
        <p:spPr>
          <a:xfrm rot="2810103">
            <a:off x="2809875" y="27733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81" name="文本框 46"/>
          <p:cNvSpPr txBox="1"/>
          <p:nvPr/>
        </p:nvSpPr>
        <p:spPr>
          <a:xfrm rot="4020000">
            <a:off x="700088" y="19637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82" name="文本框 47"/>
          <p:cNvSpPr txBox="1"/>
          <p:nvPr/>
        </p:nvSpPr>
        <p:spPr>
          <a:xfrm rot="5220000">
            <a:off x="701675" y="29638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83" name="文本框 49"/>
          <p:cNvSpPr txBox="1"/>
          <p:nvPr/>
        </p:nvSpPr>
        <p:spPr>
          <a:xfrm rot="4020000">
            <a:off x="2463800" y="38068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84" name="文本框 50"/>
          <p:cNvSpPr txBox="1"/>
          <p:nvPr/>
        </p:nvSpPr>
        <p:spPr>
          <a:xfrm rot="4020000">
            <a:off x="3702050" y="34337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85" name="文本框 51"/>
          <p:cNvSpPr txBox="1"/>
          <p:nvPr/>
        </p:nvSpPr>
        <p:spPr>
          <a:xfrm rot="4020000">
            <a:off x="4071938" y="36480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86" name="文本框 32"/>
          <p:cNvSpPr txBox="1"/>
          <p:nvPr/>
        </p:nvSpPr>
        <p:spPr>
          <a:xfrm rot="-880739">
            <a:off x="514350" y="2511425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87" name="文本框 34"/>
          <p:cNvSpPr txBox="1"/>
          <p:nvPr/>
        </p:nvSpPr>
        <p:spPr>
          <a:xfrm rot="8340000">
            <a:off x="1250950" y="2582863"/>
            <a:ext cx="53181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88" name="文本框 36"/>
          <p:cNvSpPr txBox="1"/>
          <p:nvPr/>
        </p:nvSpPr>
        <p:spPr>
          <a:xfrm rot="4020000">
            <a:off x="1670050" y="15113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89" name="文本框 37"/>
          <p:cNvSpPr txBox="1"/>
          <p:nvPr/>
        </p:nvSpPr>
        <p:spPr>
          <a:xfrm rot="5220000">
            <a:off x="1670050" y="20542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90" name="文本框 45"/>
          <p:cNvSpPr txBox="1"/>
          <p:nvPr/>
        </p:nvSpPr>
        <p:spPr>
          <a:xfrm rot="2810103">
            <a:off x="2230438" y="15335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91" name="文本框 46"/>
          <p:cNvSpPr txBox="1"/>
          <p:nvPr/>
        </p:nvSpPr>
        <p:spPr>
          <a:xfrm rot="2810103">
            <a:off x="2600325" y="17478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92" name="文本框 47"/>
          <p:cNvSpPr txBox="1"/>
          <p:nvPr/>
        </p:nvSpPr>
        <p:spPr>
          <a:xfrm rot="4010103">
            <a:off x="2328863" y="23129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93" name="文本框 49"/>
          <p:cNvSpPr txBox="1"/>
          <p:nvPr/>
        </p:nvSpPr>
        <p:spPr>
          <a:xfrm rot="2810103">
            <a:off x="318770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94" name="文本框 50"/>
          <p:cNvSpPr txBox="1"/>
          <p:nvPr/>
        </p:nvSpPr>
        <p:spPr>
          <a:xfrm rot="2810103">
            <a:off x="3074988" y="24066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95" name="文本框 51"/>
          <p:cNvSpPr txBox="1"/>
          <p:nvPr/>
        </p:nvSpPr>
        <p:spPr>
          <a:xfrm rot="2810103">
            <a:off x="3444875" y="26209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96" name="文本框 32"/>
          <p:cNvSpPr txBox="1"/>
          <p:nvPr/>
        </p:nvSpPr>
        <p:spPr>
          <a:xfrm rot="5400000">
            <a:off x="4751388" y="37496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97" name="文本框 34"/>
          <p:cNvSpPr txBox="1"/>
          <p:nvPr/>
        </p:nvSpPr>
        <p:spPr>
          <a:xfrm rot="3159237">
            <a:off x="5819775" y="403383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98" name="文本框 36"/>
          <p:cNvSpPr txBox="1"/>
          <p:nvPr/>
        </p:nvSpPr>
        <p:spPr>
          <a:xfrm rot="-1160763">
            <a:off x="6235700" y="2987675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599" name="文本框 37"/>
          <p:cNvSpPr txBox="1"/>
          <p:nvPr/>
        </p:nvSpPr>
        <p:spPr>
          <a:xfrm rot="39237">
            <a:off x="6237288" y="3535363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600" name="文本框 45"/>
          <p:cNvSpPr txBox="1"/>
          <p:nvPr/>
        </p:nvSpPr>
        <p:spPr>
          <a:xfrm rot="-1160763">
            <a:off x="6796088" y="3009900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601" name="文本框 46"/>
          <p:cNvSpPr txBox="1"/>
          <p:nvPr/>
        </p:nvSpPr>
        <p:spPr>
          <a:xfrm rot="-1160763">
            <a:off x="7165975" y="3224213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602" name="文本框 47"/>
          <p:cNvSpPr txBox="1"/>
          <p:nvPr/>
        </p:nvSpPr>
        <p:spPr>
          <a:xfrm rot="39237">
            <a:off x="6854825" y="379730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603" name="文本框 49"/>
          <p:cNvSpPr txBox="1"/>
          <p:nvPr/>
        </p:nvSpPr>
        <p:spPr>
          <a:xfrm rot="-1160763">
            <a:off x="7686675" y="3514725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604" name="文本框 50"/>
          <p:cNvSpPr txBox="1"/>
          <p:nvPr/>
        </p:nvSpPr>
        <p:spPr>
          <a:xfrm rot="-1160763">
            <a:off x="7640638" y="3883025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1605" name="文本框 51"/>
          <p:cNvSpPr txBox="1"/>
          <p:nvPr/>
        </p:nvSpPr>
        <p:spPr>
          <a:xfrm rot="-1160763">
            <a:off x="6778625" y="1141413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40962" name="Rectangle 2"/>
          <p:cNvSpPr>
            <a:spLocks noGrp="1"/>
          </p:cNvSpPr>
          <p:nvPr>
            <p:ph idx="4294967295"/>
          </p:nvPr>
        </p:nvSpPr>
        <p:spPr>
          <a:xfrm>
            <a:off x="280988" y="649288"/>
            <a:ext cx="8726487" cy="13525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indent="0" eaLnBrk="1" hangingPunct="1">
              <a:lnSpc>
                <a:spcPct val="130000"/>
              </a:lnSpc>
              <a:spcBef>
                <a:spcPct val="50000"/>
              </a:spcBef>
              <a:buNone/>
            </a:pPr>
            <a:r>
              <a:rPr lang="en-US" altLang="zh-CN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到了开花季节，一条条街道，都成了</a:t>
            </a:r>
            <a:r>
              <a:rPr lang="zh-CN" altLang="en-US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彩色的长河</a:t>
            </a:r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。人在街上走，就像置身于</a:t>
            </a:r>
            <a:r>
              <a:rPr lang="zh-CN" altLang="en-US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花海</a:t>
            </a:r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深处。</a:t>
            </a:r>
          </a:p>
        </p:txBody>
      </p:sp>
      <p:pic>
        <p:nvPicPr>
          <p:cNvPr id="20485" name="Picture 5" descr="http://img.mp.itc.cn/upload/20160919/db5cf202042149c689d4d752b7e1e912_th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4986" y="2238997"/>
            <a:ext cx="3600702" cy="2399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358775" y="1998663"/>
            <a:ext cx="4572000" cy="6238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比喻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8775" y="2571750"/>
            <a:ext cx="4924425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   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把“行人”比喻成“花海。”通感，动感和嗅觉、视觉结合。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9900CC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/>
      <p:bldP spid="2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644" y="2883513"/>
            <a:ext cx="2975870" cy="19215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/>
          <p:nvPr/>
        </p:nvSpPr>
        <p:spPr>
          <a:xfrm>
            <a:off x="638175" y="274638"/>
            <a:ext cx="7867650" cy="27876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hangingPunct="1">
              <a:lnSpc>
                <a:spcPct val="114000"/>
              </a:lnSpc>
            </a:pPr>
            <a:r>
              <a:rPr lang="en-US" altLang="zh-CN" sz="3000" b="1" dirty="0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sz="3000" b="1" dirty="0">
                <a:latin typeface="楷体" pitchFamily="49" charset="-122"/>
                <a:ea typeface="楷体" pitchFamily="49" charset="-122"/>
              </a:rPr>
              <a:t>还有一种叫做</a:t>
            </a:r>
            <a:r>
              <a:rPr lang="zh-CN" altLang="en-US" sz="30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花树</a:t>
            </a:r>
            <a:r>
              <a:rPr lang="zh-CN" altLang="en-US" sz="3000" b="1" dirty="0">
                <a:latin typeface="楷体" pitchFamily="49" charset="-122"/>
                <a:ea typeface="楷体" pitchFamily="49" charset="-122"/>
              </a:rPr>
              <a:t>的树，更是妙不可言，远远望去，树上像是开满五彩缤纷的花，非常壮观。走近一看，却是满树的彩叶，</a:t>
            </a:r>
            <a:r>
              <a:rPr lang="zh-CN" altLang="en-US" sz="30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紫的、黄的、绿的、红的</a:t>
            </a:r>
            <a:r>
              <a:rPr lang="zh-CN" altLang="en-US" sz="3000" b="1" dirty="0">
                <a:latin typeface="楷体" pitchFamily="49" charset="-122"/>
                <a:ea typeface="楷体" pitchFamily="49" charset="-122"/>
              </a:rPr>
              <a:t>，好似含情脉脉的少女，向人们频频点头。</a:t>
            </a:r>
          </a:p>
        </p:txBody>
      </p:sp>
      <p:sp>
        <p:nvSpPr>
          <p:cNvPr id="2" name="椭圆 1"/>
          <p:cNvSpPr/>
          <p:nvPr/>
        </p:nvSpPr>
        <p:spPr>
          <a:xfrm>
            <a:off x="638175" y="793750"/>
            <a:ext cx="1778000" cy="568325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735138" y="1328738"/>
            <a:ext cx="1776413" cy="568325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10025" y="2865438"/>
            <a:ext cx="4572000" cy="1854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+mj-ea"/>
                <a:ea typeface="宋体" panose="02010600030101010101" pitchFamily="2" charset="-122"/>
                <a:cs typeface="+mn-cs"/>
              </a:rPr>
              <a:t>    由远及近，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细致地描写了花树的五彩缤纷和异常艳丽。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/>
          <p:cNvSpPr/>
          <p:nvPr/>
        </p:nvSpPr>
        <p:spPr>
          <a:xfrm>
            <a:off x="766763" y="412750"/>
            <a:ext cx="3892550" cy="5857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CC66FF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动物世界是彩色的：</a:t>
            </a:r>
          </a:p>
        </p:txBody>
      </p:sp>
      <p:sp>
        <p:nvSpPr>
          <p:cNvPr id="23555" name="矩形 2"/>
          <p:cNvSpPr/>
          <p:nvPr/>
        </p:nvSpPr>
        <p:spPr>
          <a:xfrm>
            <a:off x="766763" y="1068388"/>
            <a:ext cx="7610475" cy="2840037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hangingPunct="1">
              <a:lnSpc>
                <a:spcPct val="114000"/>
              </a:lnSpc>
            </a:pP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    在扎伊尔维龙加天然动物园里，有</a:t>
            </a:r>
            <a:r>
              <a:rPr lang="zh-CN" altLang="en-US" sz="32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七彩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的巨蟒、</a:t>
            </a:r>
            <a:r>
              <a:rPr lang="zh-CN" altLang="en-US" sz="32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黑白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相间的斑马，有数不清的</a:t>
            </a:r>
            <a:r>
              <a:rPr lang="zh-CN" altLang="en-US" sz="32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红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羽鸟、</a:t>
            </a:r>
            <a:r>
              <a:rPr lang="zh-CN" altLang="en-US" sz="32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各种颜色交织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的五彩鸟，有美丽温顺的梅花鹿，更有非洲雄狮、河马、金钱豹和象群。</a:t>
            </a:r>
            <a:endParaRPr lang="en-US" altLang="zh-CN" sz="32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766763" y="3908425"/>
            <a:ext cx="5686425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这些动物有什么共同特点？</a:t>
            </a:r>
          </a:p>
        </p:txBody>
      </p:sp>
      <p:sp>
        <p:nvSpPr>
          <p:cNvPr id="5" name="矩形 4"/>
          <p:cNvSpPr/>
          <p:nvPr/>
        </p:nvSpPr>
        <p:spPr>
          <a:xfrm>
            <a:off x="5545138" y="3902075"/>
            <a:ext cx="2655888" cy="584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楷体" pitchFamily="49" charset="-122"/>
                <a:ea typeface="楷体" pitchFamily="49" charset="-122"/>
                <a:cs typeface="+mn-cs"/>
              </a:rPr>
              <a:t>颜色鲜明突出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2"/>
          <p:cNvSpPr txBox="1"/>
          <p:nvPr/>
        </p:nvSpPr>
        <p:spPr>
          <a:xfrm>
            <a:off x="7018338" y="3752850"/>
            <a:ext cx="1316037" cy="7699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4400" b="1" dirty="0">
                <a:solidFill>
                  <a:srgbClr val="00FFFF"/>
                </a:solidFill>
                <a:latin typeface="楷体" pitchFamily="49" charset="-122"/>
                <a:ea typeface="楷体" pitchFamily="49" charset="-122"/>
              </a:rPr>
              <a:t>斑马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7" descr="http://p3.so.qhmsg.com/t01624a2bbc3f81067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139825" y="3490913"/>
            <a:ext cx="2644775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600" b="1" dirty="0">
                <a:solidFill>
                  <a:srgbClr val="FFFF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撒哈拉沙漠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图片 1"/>
          <p:cNvPicPr>
            <a:picLocks noChangeAspect="1"/>
          </p:cNvPicPr>
          <p:nvPr/>
        </p:nvPicPr>
        <p:blipFill>
          <a:blip r:embed="rId2"/>
          <a:srcRect t="716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5"/>
          <p:cNvSpPr txBox="1"/>
          <p:nvPr/>
        </p:nvSpPr>
        <p:spPr>
          <a:xfrm>
            <a:off x="1390650" y="393700"/>
            <a:ext cx="1881188" cy="7683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4400" b="1" dirty="0">
                <a:solidFill>
                  <a:srgbClr val="00FFFF"/>
                </a:solidFill>
                <a:latin typeface="楷体" pitchFamily="49" charset="-122"/>
                <a:ea typeface="楷体" pitchFamily="49" charset="-122"/>
              </a:rPr>
              <a:t>红羽鸟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1"/>
          <p:cNvPicPr>
            <a:picLocks noChangeAspect="1"/>
          </p:cNvPicPr>
          <p:nvPr/>
        </p:nvPicPr>
        <p:blipFill>
          <a:blip r:embed="rId2"/>
          <a:srcRect b="976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5"/>
          <p:cNvSpPr txBox="1"/>
          <p:nvPr/>
        </p:nvSpPr>
        <p:spPr>
          <a:xfrm>
            <a:off x="6816725" y="3265488"/>
            <a:ext cx="1882775" cy="7683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4400" b="1" dirty="0">
                <a:solidFill>
                  <a:srgbClr val="00FFFF"/>
                </a:solidFill>
                <a:latin typeface="楷体" pitchFamily="49" charset="-122"/>
                <a:ea typeface="楷体" pitchFamily="49" charset="-122"/>
              </a:rPr>
              <a:t>五彩鸟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图片 1"/>
          <p:cNvPicPr>
            <a:picLocks noChangeAspect="1"/>
          </p:cNvPicPr>
          <p:nvPr/>
        </p:nvPicPr>
        <p:blipFill>
          <a:blip r:embed="rId2"/>
          <a:srcRect t="450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5"/>
          <p:cNvSpPr txBox="1"/>
          <p:nvPr/>
        </p:nvSpPr>
        <p:spPr>
          <a:xfrm>
            <a:off x="1363663" y="2351088"/>
            <a:ext cx="1881187" cy="76993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4400" b="1" dirty="0">
                <a:solidFill>
                  <a:srgbClr val="00FFFF"/>
                </a:solidFill>
                <a:latin typeface="楷体" pitchFamily="49" charset="-122"/>
                <a:ea typeface="楷体" pitchFamily="49" charset="-122"/>
              </a:rPr>
              <a:t>梅花鹿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https://timgsa.baidu.com/timg?image&amp;quality=80&amp;size=b9999_10000&amp;sec=1533353047&amp;di=45befde2a240c7eb6e5a5cbedc1b236a&amp;imgtype=jpg&amp;er=1&amp;src=http%3A%2F%2Fcimage.tianjimedia.com%2FuploadImages%2Fpictures%2Fziran%2F20171108%2F20171108161642_999904e4f2f7e5c013daa6373afd8370_3.jpg"/>
          <p:cNvPicPr>
            <a:picLocks noChangeAspect="1"/>
          </p:cNvPicPr>
          <p:nvPr/>
        </p:nvPicPr>
        <p:blipFill>
          <a:blip r:embed="rId2"/>
          <a:srcRect t="8138" b="714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874000" y="1231900"/>
            <a:ext cx="1033463" cy="2800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4400" b="1" dirty="0">
                <a:solidFill>
                  <a:srgbClr val="00FFFF"/>
                </a:solidFill>
                <a:latin typeface="楷体" pitchFamily="49" charset="-122"/>
                <a:ea typeface="楷体" pitchFamily="49" charset="-122"/>
              </a:rPr>
              <a:t>非洲雄狮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pic17.nipic.com/20111103/2786001_135611673000_2.jpg"/>
          <p:cNvPicPr>
            <a:picLocks noChangeAspect="1"/>
          </p:cNvPicPr>
          <p:nvPr/>
        </p:nvPicPr>
        <p:blipFill>
          <a:blip r:embed="rId2"/>
          <a:srcRect b="5779"/>
          <a:stretch>
            <a:fillRect/>
          </a:stretch>
        </p:blipFill>
        <p:spPr>
          <a:xfrm>
            <a:off x="0" y="0"/>
            <a:ext cx="9144000" cy="5173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364413" y="238125"/>
            <a:ext cx="1317625" cy="7683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4400" b="1" dirty="0">
                <a:solidFill>
                  <a:srgbClr val="00FFFF"/>
                </a:solidFill>
                <a:latin typeface="楷体" pitchFamily="49" charset="-122"/>
                <a:ea typeface="楷体" pitchFamily="49" charset="-122"/>
              </a:rPr>
              <a:t>河马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图片 1"/>
          <p:cNvPicPr>
            <a:picLocks noChangeAspect="1"/>
          </p:cNvPicPr>
          <p:nvPr/>
        </p:nvPicPr>
        <p:blipFill>
          <a:blip r:embed="rId2"/>
          <a:srcRect b="164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2"/>
          <p:cNvSpPr txBox="1"/>
          <p:nvPr/>
        </p:nvSpPr>
        <p:spPr>
          <a:xfrm>
            <a:off x="558800" y="306388"/>
            <a:ext cx="1882775" cy="76993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4400" b="1" dirty="0">
                <a:solidFill>
                  <a:srgbClr val="00FFFF"/>
                </a:solidFill>
                <a:latin typeface="楷体" pitchFamily="49" charset="-122"/>
                <a:ea typeface="楷体" pitchFamily="49" charset="-122"/>
              </a:rPr>
              <a:t>金钱豹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1"/>
          <p:cNvPicPr>
            <a:picLocks noChangeAspect="1"/>
          </p:cNvPicPr>
          <p:nvPr/>
        </p:nvPicPr>
        <p:blipFill>
          <a:blip r:embed="rId2"/>
          <a:srcRect t="2189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47" name="TextBox 2"/>
          <p:cNvSpPr txBox="1"/>
          <p:nvPr/>
        </p:nvSpPr>
        <p:spPr>
          <a:xfrm>
            <a:off x="814388" y="3852863"/>
            <a:ext cx="1609725" cy="7699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00FFFF"/>
                </a:solidFill>
                <a:latin typeface="楷体" pitchFamily="49" charset="-122"/>
                <a:ea typeface="楷体" pitchFamily="49" charset="-122"/>
              </a:rPr>
              <a:t>大象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1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矩形 1"/>
          <p:cNvSpPr/>
          <p:nvPr/>
        </p:nvSpPr>
        <p:spPr>
          <a:xfrm>
            <a:off x="785813" y="692150"/>
            <a:ext cx="7572375" cy="23082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hangingPunct="1">
              <a:lnSpc>
                <a:spcPct val="114000"/>
              </a:lnSpc>
            </a:pP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    你若到盛产蝴蝶的刚果奥旺多省，置身于五彩缤纷的蝴蝶世界，细细聆听这彩色</a:t>
            </a:r>
            <a:r>
              <a:rPr lang="zh-CN" altLang="en-US" sz="32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小天使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飞翔的轻微音韵，简直</a:t>
            </a:r>
            <a:r>
              <a:rPr lang="zh-CN" altLang="en-US" sz="32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如同步入仙境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。</a:t>
            </a:r>
          </a:p>
        </p:txBody>
      </p:sp>
      <p:sp>
        <p:nvSpPr>
          <p:cNvPr id="3" name="矩形 2"/>
          <p:cNvSpPr/>
          <p:nvPr/>
        </p:nvSpPr>
        <p:spPr>
          <a:xfrm>
            <a:off x="785813" y="3355975"/>
            <a:ext cx="7572375" cy="11953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   写出了蝴蝶飞翔时的动态美，以及置身其中的感受，令人产生无尽遐想。</a:t>
            </a:r>
          </a:p>
        </p:txBody>
      </p:sp>
      <p:sp>
        <p:nvSpPr>
          <p:cNvPr id="4" name="矩形 3"/>
          <p:cNvSpPr/>
          <p:nvPr/>
        </p:nvSpPr>
        <p:spPr>
          <a:xfrm>
            <a:off x="3449638" y="2498725"/>
            <a:ext cx="2244725" cy="5857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楷体" pitchFamily="49" charset="-122"/>
                <a:ea typeface="楷体" pitchFamily="49" charset="-122"/>
                <a:cs typeface="+mn-cs"/>
              </a:rPr>
              <a:t>比喻、联想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9" descr="https://timgsa.baidu.com/timg?image&amp;quality=80&amp;size=b9999_10000&amp;sec=1533353431&amp;di=29917b7d398b6c82d266f4919bfcae73&amp;imgtype=jpg&amp;er=1&amp;src=http%3A%2F%2Fimg1.ph.126.net%2FRZhxaMaPTahJRArg-6Zi0w%3D%3D%2F6632226650955341641.jpg"/>
          <p:cNvPicPr>
            <a:picLocks noChangeAspect="1"/>
          </p:cNvPicPr>
          <p:nvPr/>
        </p:nvPicPr>
        <p:blipFill>
          <a:blip r:embed="rId2"/>
          <a:srcRect r="2530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2"/>
          <p:cNvSpPr txBox="1"/>
          <p:nvPr/>
        </p:nvSpPr>
        <p:spPr>
          <a:xfrm>
            <a:off x="1381125" y="3700463"/>
            <a:ext cx="1316038" cy="76993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4400" b="1" dirty="0">
                <a:solidFill>
                  <a:srgbClr val="00FFFF"/>
                </a:solidFill>
                <a:latin typeface="楷体" pitchFamily="49" charset="-122"/>
                <a:ea typeface="楷体" pitchFamily="49" charset="-122"/>
              </a:rPr>
              <a:t>蝴蝶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pic2.ooopic.com/13/56/70/51bOOOPIC33_10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矩形: 圆角 13"/>
          <p:cNvSpPr/>
          <p:nvPr/>
        </p:nvSpPr>
        <p:spPr>
          <a:xfrm>
            <a:off x="871538" y="1917700"/>
            <a:ext cx="7272338" cy="2725738"/>
          </a:xfrm>
          <a:prstGeom prst="roundRect">
            <a:avLst/>
          </a:prstGeom>
          <a:solidFill>
            <a:srgbClr val="FEFEFE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820" name="TextBox 5"/>
          <p:cNvSpPr txBox="1"/>
          <p:nvPr/>
        </p:nvSpPr>
        <p:spPr>
          <a:xfrm>
            <a:off x="879475" y="338138"/>
            <a:ext cx="6858000" cy="117157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黑体" panose="02010600030101010101" pitchFamily="49" charset="-122"/>
                <a:ea typeface="黑体" panose="02010600030101010101" pitchFamily="49" charset="-122"/>
              </a:rPr>
              <a:t>小组合作</a:t>
            </a:r>
            <a:endParaRPr lang="en-US" altLang="zh-CN" sz="3200" b="1" dirty="0"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zh-CN" sz="3200" b="1" dirty="0">
                <a:latin typeface="黑体" panose="02010600030101010101" pitchFamily="49" charset="-122"/>
                <a:ea typeface="黑体" panose="02010600030101010101" pitchFamily="49" charset="-122"/>
              </a:rPr>
              <a:t>    </a:t>
            </a:r>
            <a:r>
              <a:rPr lang="zh-CN" altLang="en-US" sz="3200" b="1" dirty="0">
                <a:latin typeface="黑体" panose="02010600030101010101" pitchFamily="49" charset="-122"/>
                <a:ea typeface="黑体" panose="02010600030101010101" pitchFamily="49" charset="-122"/>
              </a:rPr>
              <a:t>读课文</a:t>
            </a:r>
            <a:r>
              <a:rPr lang="en-US" altLang="zh-CN" sz="3200" b="1" dirty="0">
                <a:latin typeface="黑体" panose="02010600030101010101" pitchFamily="49" charset="-122"/>
                <a:ea typeface="黑体" panose="02010600030101010101" pitchFamily="49" charset="-122"/>
              </a:rPr>
              <a:t>6-7</a:t>
            </a:r>
            <a:r>
              <a:rPr lang="zh-CN" altLang="en-US" sz="3200" b="1" dirty="0">
                <a:latin typeface="黑体" panose="02010600030101010101" pitchFamily="49" charset="-122"/>
                <a:ea typeface="黑体" panose="02010600030101010101" pitchFamily="49" charset="-122"/>
              </a:rPr>
              <a:t>自然段，简要概括：</a:t>
            </a:r>
          </a:p>
        </p:txBody>
      </p:sp>
      <p:sp>
        <p:nvSpPr>
          <p:cNvPr id="34821" name="Text Box 4"/>
          <p:cNvSpPr txBox="1"/>
          <p:nvPr/>
        </p:nvSpPr>
        <p:spPr>
          <a:xfrm>
            <a:off x="1214438" y="3009900"/>
            <a:ext cx="1531937" cy="5461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ts val="4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非洲的</a:t>
            </a:r>
            <a:endParaRPr lang="en-US" altLang="zh-CN" sz="32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4822" name="Text Box 4"/>
          <p:cNvSpPr txBox="1"/>
          <p:nvPr/>
        </p:nvSpPr>
        <p:spPr>
          <a:xfrm>
            <a:off x="2994025" y="2273300"/>
            <a:ext cx="2979738" cy="5461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ts val="4000"/>
              </a:lnSpc>
            </a:pPr>
            <a:r>
              <a:rPr lang="en-US" altLang="zh-CN" sz="32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____________</a:t>
            </a:r>
          </a:p>
        </p:txBody>
      </p:sp>
      <p:sp>
        <p:nvSpPr>
          <p:cNvPr id="34823" name="Text Box 4"/>
          <p:cNvSpPr txBox="1"/>
          <p:nvPr/>
        </p:nvSpPr>
        <p:spPr>
          <a:xfrm>
            <a:off x="6207125" y="3008313"/>
            <a:ext cx="1936750" cy="5461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ts val="4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是彩色的</a:t>
            </a:r>
            <a:endParaRPr lang="en-US" altLang="zh-CN" sz="32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0" name="左大括号 29"/>
          <p:cNvSpPr/>
          <p:nvPr/>
        </p:nvSpPr>
        <p:spPr bwMode="auto">
          <a:xfrm>
            <a:off x="2620963" y="2079625"/>
            <a:ext cx="250825" cy="2405063"/>
          </a:xfrm>
          <a:prstGeom prst="leftBrace">
            <a:avLst>
              <a:gd name="adj1" fmla="val 42663"/>
              <a:gd name="adj2" fmla="val 50000"/>
            </a:avLst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825" name="Text Box 4"/>
          <p:cNvSpPr txBox="1"/>
          <p:nvPr/>
        </p:nvSpPr>
        <p:spPr>
          <a:xfrm>
            <a:off x="2994025" y="3794125"/>
            <a:ext cx="2979738" cy="5461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ts val="4000"/>
              </a:lnSpc>
            </a:pPr>
            <a:r>
              <a:rPr lang="en-US" altLang="zh-CN" sz="32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____________</a:t>
            </a:r>
          </a:p>
        </p:txBody>
      </p:sp>
      <p:sp>
        <p:nvSpPr>
          <p:cNvPr id="34" name="左大括号 33"/>
          <p:cNvSpPr/>
          <p:nvPr/>
        </p:nvSpPr>
        <p:spPr bwMode="auto">
          <a:xfrm flipH="1">
            <a:off x="5908675" y="2079625"/>
            <a:ext cx="298450" cy="2405063"/>
          </a:xfrm>
          <a:prstGeom prst="leftBrace">
            <a:avLst>
              <a:gd name="adj1" fmla="val 42663"/>
              <a:gd name="adj2" fmla="val 50000"/>
            </a:avLst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5" name="Text Box 4"/>
          <p:cNvSpPr txBox="1"/>
          <p:nvPr/>
        </p:nvSpPr>
        <p:spPr>
          <a:xfrm>
            <a:off x="3173413" y="2159000"/>
            <a:ext cx="2252662" cy="5461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ts val="4000"/>
              </a:lnSpc>
            </a:pPr>
            <a:r>
              <a:rPr lang="zh-CN" altLang="en-US" sz="3200" b="1" dirty="0">
                <a:solidFill>
                  <a:srgbClr val="FF00FF"/>
                </a:solidFill>
                <a:latin typeface="楷体" pitchFamily="49" charset="-122"/>
                <a:ea typeface="楷体" pitchFamily="49" charset="-122"/>
              </a:rPr>
              <a:t>日常生活</a:t>
            </a:r>
          </a:p>
        </p:txBody>
      </p:sp>
      <p:sp>
        <p:nvSpPr>
          <p:cNvPr id="37" name="Text Box 4"/>
          <p:cNvSpPr txBox="1"/>
          <p:nvPr/>
        </p:nvSpPr>
        <p:spPr>
          <a:xfrm>
            <a:off x="3125788" y="3595688"/>
            <a:ext cx="2306637" cy="5461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ts val="4000"/>
              </a:lnSpc>
            </a:pPr>
            <a:r>
              <a:rPr lang="zh-CN" altLang="en-US" sz="3200" b="1" dirty="0">
                <a:solidFill>
                  <a:srgbClr val="FF00FF"/>
                </a:solidFill>
                <a:latin typeface="楷体" pitchFamily="49" charset="-122"/>
                <a:ea typeface="楷体" pitchFamily="49" charset="-122"/>
              </a:rPr>
              <a:t>艺术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3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" fill="hold"/>
                                        <p:tgtEl>
                                          <p:spTgt spid="3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05" descr="https://timgsa.baidu.com/timg?image&amp;quality=80&amp;size=b9999_10000&amp;sec=1532750253837&amp;di=0db0a7c8a7f29a36b5e61fd97b35f637&amp;imgtype=0&amp;src=http%3A%2F%2Fs2.lvjs.com.cn%2Fuploads%2Fpc%2Fplace2%2F2017-12-07%2Fde6e790d-cd08-4e4c-a3c9-fff603b5f4e2.jpg"/>
          <p:cNvPicPr>
            <a:picLocks noChangeAspect="1"/>
          </p:cNvPicPr>
          <p:nvPr/>
        </p:nvPicPr>
        <p:blipFill>
          <a:blip r:embed="rId2"/>
          <a:srcRect t="1701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1"/>
          <p:cNvSpPr txBox="1"/>
          <p:nvPr/>
        </p:nvSpPr>
        <p:spPr>
          <a:xfrm>
            <a:off x="6181725" y="611188"/>
            <a:ext cx="2601913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600" b="1" dirty="0">
                <a:solidFill>
                  <a:srgbClr val="FFFF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埃及金字塔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5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文本框 6"/>
          <p:cNvSpPr txBox="1"/>
          <p:nvPr/>
        </p:nvSpPr>
        <p:spPr>
          <a:xfrm>
            <a:off x="4475163" y="2992438"/>
            <a:ext cx="534987" cy="1698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en-US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5843" name="文本框 34"/>
          <p:cNvSpPr txBox="1"/>
          <p:nvPr/>
        </p:nvSpPr>
        <p:spPr>
          <a:xfrm rot="-280097">
            <a:off x="8066088" y="1625600"/>
            <a:ext cx="53181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44" name="文本框 36"/>
          <p:cNvSpPr txBox="1"/>
          <p:nvPr/>
        </p:nvSpPr>
        <p:spPr>
          <a:xfrm rot="-5350866">
            <a:off x="5861050" y="13160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45" name="文本框 37"/>
          <p:cNvSpPr txBox="1"/>
          <p:nvPr/>
        </p:nvSpPr>
        <p:spPr>
          <a:xfrm rot="-4150866">
            <a:off x="5319713" y="1709738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46" name="文本框 45"/>
          <p:cNvSpPr txBox="1"/>
          <p:nvPr/>
        </p:nvSpPr>
        <p:spPr>
          <a:xfrm rot="-5350866">
            <a:off x="6421438" y="13382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47" name="文本框 46"/>
          <p:cNvSpPr txBox="1"/>
          <p:nvPr/>
        </p:nvSpPr>
        <p:spPr>
          <a:xfrm rot="-424911">
            <a:off x="7067550" y="156845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48" name="文本框 47"/>
          <p:cNvSpPr txBox="1"/>
          <p:nvPr/>
        </p:nvSpPr>
        <p:spPr>
          <a:xfrm rot="-4150866">
            <a:off x="7643813" y="2484438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49" name="文本框 23"/>
          <p:cNvSpPr txBox="1"/>
          <p:nvPr/>
        </p:nvSpPr>
        <p:spPr>
          <a:xfrm rot="657351">
            <a:off x="8167688" y="11826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50" name="文本框 50"/>
          <p:cNvSpPr txBox="1"/>
          <p:nvPr/>
        </p:nvSpPr>
        <p:spPr>
          <a:xfrm rot="1480325">
            <a:off x="7391400" y="124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51" name="文本框 51"/>
          <p:cNvSpPr txBox="1"/>
          <p:nvPr/>
        </p:nvSpPr>
        <p:spPr>
          <a:xfrm rot="-5350866">
            <a:off x="8366125" y="27146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52" name="文本框 32"/>
          <p:cNvSpPr txBox="1"/>
          <p:nvPr/>
        </p:nvSpPr>
        <p:spPr>
          <a:xfrm>
            <a:off x="3262313" y="3627438"/>
            <a:ext cx="534987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53" name="文本框 34"/>
          <p:cNvSpPr txBox="1"/>
          <p:nvPr/>
        </p:nvSpPr>
        <p:spPr>
          <a:xfrm rot="4149897">
            <a:off x="4464050" y="356552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54" name="文本框 31"/>
          <p:cNvSpPr txBox="1"/>
          <p:nvPr/>
        </p:nvSpPr>
        <p:spPr>
          <a:xfrm rot="-1380000">
            <a:off x="3898900" y="1295400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55" name="文本框 32"/>
          <p:cNvSpPr txBox="1"/>
          <p:nvPr/>
        </p:nvSpPr>
        <p:spPr>
          <a:xfrm rot="-180000">
            <a:off x="4130675" y="2052638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56" name="文本框 45"/>
          <p:cNvSpPr txBox="1"/>
          <p:nvPr/>
        </p:nvSpPr>
        <p:spPr>
          <a:xfrm rot="-1380000">
            <a:off x="4459288" y="1317625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57" name="文本框 46"/>
          <p:cNvSpPr txBox="1"/>
          <p:nvPr/>
        </p:nvSpPr>
        <p:spPr>
          <a:xfrm rot="-1380000">
            <a:off x="4829175" y="1531938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58" name="文本框 47"/>
          <p:cNvSpPr txBox="1"/>
          <p:nvPr/>
        </p:nvSpPr>
        <p:spPr>
          <a:xfrm rot="-180000">
            <a:off x="5064125" y="2233613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59" name="文本框 23"/>
          <p:cNvSpPr txBox="1"/>
          <p:nvPr/>
        </p:nvSpPr>
        <p:spPr>
          <a:xfrm rot="-5350866">
            <a:off x="6310313" y="21097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60" name="文本框 24"/>
          <p:cNvSpPr txBox="1"/>
          <p:nvPr/>
        </p:nvSpPr>
        <p:spPr>
          <a:xfrm rot="-170103">
            <a:off x="5589588" y="2617788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61" name="文本框 25"/>
          <p:cNvSpPr txBox="1"/>
          <p:nvPr/>
        </p:nvSpPr>
        <p:spPr>
          <a:xfrm rot="-5350866">
            <a:off x="5845175" y="35004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62" name="文本框 32"/>
          <p:cNvSpPr txBox="1"/>
          <p:nvPr/>
        </p:nvSpPr>
        <p:spPr>
          <a:xfrm rot="1209897">
            <a:off x="1136650" y="39020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63" name="文本框 34"/>
          <p:cNvSpPr txBox="1"/>
          <p:nvPr/>
        </p:nvSpPr>
        <p:spPr>
          <a:xfrm rot="4149897">
            <a:off x="2143125" y="3522663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64" name="文本框 28"/>
          <p:cNvSpPr txBox="1"/>
          <p:nvPr/>
        </p:nvSpPr>
        <p:spPr>
          <a:xfrm rot="-1380000">
            <a:off x="1603375" y="3289300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65" name="文本框 29"/>
          <p:cNvSpPr txBox="1"/>
          <p:nvPr/>
        </p:nvSpPr>
        <p:spPr>
          <a:xfrm rot="1029897">
            <a:off x="2486025" y="28209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66" name="文本框 43"/>
          <p:cNvSpPr txBox="1"/>
          <p:nvPr/>
        </p:nvSpPr>
        <p:spPr>
          <a:xfrm rot="-1380000">
            <a:off x="3160713" y="3206750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67" name="文本框 44"/>
          <p:cNvSpPr txBox="1"/>
          <p:nvPr/>
        </p:nvSpPr>
        <p:spPr>
          <a:xfrm rot="-170103">
            <a:off x="787400" y="153035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68" name="文本框 45"/>
          <p:cNvSpPr txBox="1"/>
          <p:nvPr/>
        </p:nvSpPr>
        <p:spPr>
          <a:xfrm rot="1029897">
            <a:off x="828675" y="34671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69" name="文本框 49"/>
          <p:cNvSpPr txBox="1"/>
          <p:nvPr/>
        </p:nvSpPr>
        <p:spPr>
          <a:xfrm rot="-170103">
            <a:off x="3009900" y="3903663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70" name="文本框 50"/>
          <p:cNvSpPr txBox="1"/>
          <p:nvPr/>
        </p:nvSpPr>
        <p:spPr>
          <a:xfrm rot="-170103">
            <a:off x="4157663" y="3236913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71" name="文本框 51"/>
          <p:cNvSpPr txBox="1"/>
          <p:nvPr/>
        </p:nvSpPr>
        <p:spPr>
          <a:xfrm rot="-170103">
            <a:off x="4324350" y="395605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72" name="文本框 49"/>
          <p:cNvSpPr txBox="1"/>
          <p:nvPr/>
        </p:nvSpPr>
        <p:spPr>
          <a:xfrm rot="-5070842">
            <a:off x="309563" y="2027238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73" name="文本框 37"/>
          <p:cNvSpPr txBox="1"/>
          <p:nvPr/>
        </p:nvSpPr>
        <p:spPr>
          <a:xfrm rot="4149897">
            <a:off x="1339850" y="215900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74" name="文本框 38"/>
          <p:cNvSpPr txBox="1"/>
          <p:nvPr/>
        </p:nvSpPr>
        <p:spPr>
          <a:xfrm rot="-170103">
            <a:off x="322263" y="1336675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75" name="文本框 39"/>
          <p:cNvSpPr txBox="1"/>
          <p:nvPr/>
        </p:nvSpPr>
        <p:spPr>
          <a:xfrm rot="1029897">
            <a:off x="1338263" y="16843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76" name="文本框 45"/>
          <p:cNvSpPr txBox="1"/>
          <p:nvPr/>
        </p:nvSpPr>
        <p:spPr>
          <a:xfrm rot="-1380000">
            <a:off x="2116138" y="1139825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77" name="文本框 46"/>
          <p:cNvSpPr txBox="1"/>
          <p:nvPr/>
        </p:nvSpPr>
        <p:spPr>
          <a:xfrm rot="-1380000">
            <a:off x="2686050" y="1309688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78" name="文本框 47"/>
          <p:cNvSpPr txBox="1"/>
          <p:nvPr/>
        </p:nvSpPr>
        <p:spPr>
          <a:xfrm rot="-180000">
            <a:off x="2416175" y="1878013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79" name="文本框 49"/>
          <p:cNvSpPr txBox="1"/>
          <p:nvPr/>
        </p:nvSpPr>
        <p:spPr>
          <a:xfrm rot="-1380000">
            <a:off x="3275013" y="1531938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80" name="文本框 50"/>
          <p:cNvSpPr txBox="1"/>
          <p:nvPr/>
        </p:nvSpPr>
        <p:spPr>
          <a:xfrm rot="-1380000">
            <a:off x="2847975" y="2112963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81" name="文本框 51"/>
          <p:cNvSpPr txBox="1"/>
          <p:nvPr/>
        </p:nvSpPr>
        <p:spPr>
          <a:xfrm rot="-1380000">
            <a:off x="3482975" y="2249488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82" name="文本框 32"/>
          <p:cNvSpPr txBox="1"/>
          <p:nvPr/>
        </p:nvSpPr>
        <p:spPr>
          <a:xfrm rot="1209897">
            <a:off x="5114925" y="36052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83" name="文本框 34"/>
          <p:cNvSpPr txBox="1"/>
          <p:nvPr/>
        </p:nvSpPr>
        <p:spPr>
          <a:xfrm rot="-1030866">
            <a:off x="6313488" y="3916363"/>
            <a:ext cx="53181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84" name="文本框 36"/>
          <p:cNvSpPr txBox="1"/>
          <p:nvPr/>
        </p:nvSpPr>
        <p:spPr>
          <a:xfrm rot="368503">
            <a:off x="5773738" y="29257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85" name="文本框 37"/>
          <p:cNvSpPr txBox="1"/>
          <p:nvPr/>
        </p:nvSpPr>
        <p:spPr>
          <a:xfrm rot="829244">
            <a:off x="5284788" y="40005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86" name="文本框 45"/>
          <p:cNvSpPr txBox="1"/>
          <p:nvPr/>
        </p:nvSpPr>
        <p:spPr>
          <a:xfrm rot="-4502722">
            <a:off x="6767513" y="2486025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87" name="文本框 46"/>
          <p:cNvSpPr txBox="1"/>
          <p:nvPr/>
        </p:nvSpPr>
        <p:spPr>
          <a:xfrm rot="2702238">
            <a:off x="7567613" y="31289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88" name="文本框 47"/>
          <p:cNvSpPr txBox="1"/>
          <p:nvPr/>
        </p:nvSpPr>
        <p:spPr>
          <a:xfrm rot="-3456638">
            <a:off x="6735763" y="3457575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89" name="文本框 66"/>
          <p:cNvSpPr txBox="1"/>
          <p:nvPr/>
        </p:nvSpPr>
        <p:spPr>
          <a:xfrm rot="-3180423">
            <a:off x="8102600" y="332105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90" name="文本框 67"/>
          <p:cNvSpPr txBox="1"/>
          <p:nvPr/>
        </p:nvSpPr>
        <p:spPr>
          <a:xfrm rot="-3640556">
            <a:off x="7232650" y="364490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91" name="文本框 68"/>
          <p:cNvSpPr txBox="1"/>
          <p:nvPr/>
        </p:nvSpPr>
        <p:spPr>
          <a:xfrm rot="1549510">
            <a:off x="8029575" y="24018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92" name="文本框 32"/>
          <p:cNvSpPr txBox="1"/>
          <p:nvPr/>
        </p:nvSpPr>
        <p:spPr>
          <a:xfrm rot="4190103">
            <a:off x="4287838" y="25066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93" name="文本框 34"/>
          <p:cNvSpPr txBox="1"/>
          <p:nvPr/>
        </p:nvSpPr>
        <p:spPr>
          <a:xfrm rot="8340000">
            <a:off x="4919663" y="3195638"/>
            <a:ext cx="53181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94" name="文本框 36"/>
          <p:cNvSpPr txBox="1"/>
          <p:nvPr/>
        </p:nvSpPr>
        <p:spPr>
          <a:xfrm rot="-1160763">
            <a:off x="5772150" y="1746250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95" name="文本框 37"/>
          <p:cNvSpPr txBox="1"/>
          <p:nvPr/>
        </p:nvSpPr>
        <p:spPr>
          <a:xfrm rot="39237">
            <a:off x="5649913" y="227330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96" name="文本框 45"/>
          <p:cNvSpPr txBox="1"/>
          <p:nvPr/>
        </p:nvSpPr>
        <p:spPr>
          <a:xfrm rot="-1160763">
            <a:off x="6332538" y="1768475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97" name="文本框 46"/>
          <p:cNvSpPr txBox="1"/>
          <p:nvPr/>
        </p:nvSpPr>
        <p:spPr>
          <a:xfrm rot="-1160763">
            <a:off x="6702425" y="1982788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98" name="文本框 47"/>
          <p:cNvSpPr txBox="1"/>
          <p:nvPr/>
        </p:nvSpPr>
        <p:spPr>
          <a:xfrm rot="39237">
            <a:off x="7185025" y="245745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899" name="文本框 49"/>
          <p:cNvSpPr txBox="1"/>
          <p:nvPr/>
        </p:nvSpPr>
        <p:spPr>
          <a:xfrm rot="-1160763">
            <a:off x="8020050" y="2062163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900" name="文本框 50"/>
          <p:cNvSpPr txBox="1"/>
          <p:nvPr/>
        </p:nvSpPr>
        <p:spPr>
          <a:xfrm rot="-1160763">
            <a:off x="7486650" y="1928813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901" name="文本框 51"/>
          <p:cNvSpPr txBox="1"/>
          <p:nvPr/>
        </p:nvSpPr>
        <p:spPr>
          <a:xfrm rot="-1160763">
            <a:off x="7962900" y="2855913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902" name="文本框 32"/>
          <p:cNvSpPr txBox="1"/>
          <p:nvPr/>
        </p:nvSpPr>
        <p:spPr>
          <a:xfrm rot="4190103">
            <a:off x="2765425" y="34067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903" name="文本框 34"/>
          <p:cNvSpPr txBox="1"/>
          <p:nvPr/>
        </p:nvSpPr>
        <p:spPr>
          <a:xfrm rot="8340000">
            <a:off x="3921125" y="2873375"/>
            <a:ext cx="53181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904" name="文本框 36"/>
          <p:cNvSpPr txBox="1"/>
          <p:nvPr/>
        </p:nvSpPr>
        <p:spPr>
          <a:xfrm rot="2810103">
            <a:off x="3813175" y="17351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905" name="文本框 37"/>
          <p:cNvSpPr txBox="1"/>
          <p:nvPr/>
        </p:nvSpPr>
        <p:spPr>
          <a:xfrm rot="4010103">
            <a:off x="3813175" y="22780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906" name="文本框 45"/>
          <p:cNvSpPr txBox="1"/>
          <p:nvPr/>
        </p:nvSpPr>
        <p:spPr>
          <a:xfrm rot="2810103">
            <a:off x="4373563" y="17573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907" name="文本框 46"/>
          <p:cNvSpPr txBox="1"/>
          <p:nvPr/>
        </p:nvSpPr>
        <p:spPr>
          <a:xfrm rot="2810103">
            <a:off x="474345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908" name="文本框 47"/>
          <p:cNvSpPr txBox="1"/>
          <p:nvPr/>
        </p:nvSpPr>
        <p:spPr>
          <a:xfrm rot="4010103">
            <a:off x="4743450" y="251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909" name="文本框 49"/>
          <p:cNvSpPr txBox="1"/>
          <p:nvPr/>
        </p:nvSpPr>
        <p:spPr>
          <a:xfrm rot="-1160763">
            <a:off x="6223000" y="2540000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910" name="文本框 50"/>
          <p:cNvSpPr txBox="1"/>
          <p:nvPr/>
        </p:nvSpPr>
        <p:spPr>
          <a:xfrm rot="4020000">
            <a:off x="5218113" y="26304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911" name="文本框 51"/>
          <p:cNvSpPr txBox="1"/>
          <p:nvPr/>
        </p:nvSpPr>
        <p:spPr>
          <a:xfrm rot="-1160763">
            <a:off x="5597525" y="3281363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912" name="文本框 32"/>
          <p:cNvSpPr txBox="1"/>
          <p:nvPr/>
        </p:nvSpPr>
        <p:spPr>
          <a:xfrm rot="5400000">
            <a:off x="1141413" y="32956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913" name="文本框 34"/>
          <p:cNvSpPr txBox="1"/>
          <p:nvPr/>
        </p:nvSpPr>
        <p:spPr>
          <a:xfrm rot="8340000">
            <a:off x="1878013" y="3609975"/>
            <a:ext cx="53181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914" name="文本框 36"/>
          <p:cNvSpPr txBox="1"/>
          <p:nvPr/>
        </p:nvSpPr>
        <p:spPr>
          <a:xfrm rot="2810103">
            <a:off x="1862138" y="27590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915" name="文本框 37"/>
          <p:cNvSpPr txBox="1"/>
          <p:nvPr/>
        </p:nvSpPr>
        <p:spPr>
          <a:xfrm rot="5220000">
            <a:off x="2297113" y="30813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916" name="文本框 45"/>
          <p:cNvSpPr txBox="1"/>
          <p:nvPr/>
        </p:nvSpPr>
        <p:spPr>
          <a:xfrm rot="2810103">
            <a:off x="2809875" y="27733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917" name="文本框 46"/>
          <p:cNvSpPr txBox="1"/>
          <p:nvPr/>
        </p:nvSpPr>
        <p:spPr>
          <a:xfrm rot="4020000">
            <a:off x="700088" y="19637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918" name="文本框 47"/>
          <p:cNvSpPr txBox="1"/>
          <p:nvPr/>
        </p:nvSpPr>
        <p:spPr>
          <a:xfrm rot="5220000">
            <a:off x="701675" y="29638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919" name="文本框 49"/>
          <p:cNvSpPr txBox="1"/>
          <p:nvPr/>
        </p:nvSpPr>
        <p:spPr>
          <a:xfrm rot="4020000">
            <a:off x="2463800" y="38068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920" name="文本框 50"/>
          <p:cNvSpPr txBox="1"/>
          <p:nvPr/>
        </p:nvSpPr>
        <p:spPr>
          <a:xfrm rot="4020000">
            <a:off x="3702050" y="34337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921" name="文本框 51"/>
          <p:cNvSpPr txBox="1"/>
          <p:nvPr/>
        </p:nvSpPr>
        <p:spPr>
          <a:xfrm rot="4020000">
            <a:off x="4071938" y="36480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922" name="文本框 32"/>
          <p:cNvSpPr txBox="1"/>
          <p:nvPr/>
        </p:nvSpPr>
        <p:spPr>
          <a:xfrm rot="-880739">
            <a:off x="514350" y="2511425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923" name="文本框 34"/>
          <p:cNvSpPr txBox="1"/>
          <p:nvPr/>
        </p:nvSpPr>
        <p:spPr>
          <a:xfrm rot="8340000">
            <a:off x="1250950" y="2582863"/>
            <a:ext cx="53181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924" name="文本框 36"/>
          <p:cNvSpPr txBox="1"/>
          <p:nvPr/>
        </p:nvSpPr>
        <p:spPr>
          <a:xfrm rot="4020000">
            <a:off x="1670050" y="15113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925" name="文本框 37"/>
          <p:cNvSpPr txBox="1"/>
          <p:nvPr/>
        </p:nvSpPr>
        <p:spPr>
          <a:xfrm rot="5220000">
            <a:off x="1670050" y="20542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926" name="文本框 45"/>
          <p:cNvSpPr txBox="1"/>
          <p:nvPr/>
        </p:nvSpPr>
        <p:spPr>
          <a:xfrm rot="2810103">
            <a:off x="2230438" y="15335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927" name="文本框 46"/>
          <p:cNvSpPr txBox="1"/>
          <p:nvPr/>
        </p:nvSpPr>
        <p:spPr>
          <a:xfrm rot="2810103">
            <a:off x="2600325" y="17478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928" name="文本框 47"/>
          <p:cNvSpPr txBox="1"/>
          <p:nvPr/>
        </p:nvSpPr>
        <p:spPr>
          <a:xfrm rot="4010103">
            <a:off x="2328863" y="23129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929" name="文本框 49"/>
          <p:cNvSpPr txBox="1"/>
          <p:nvPr/>
        </p:nvSpPr>
        <p:spPr>
          <a:xfrm rot="2810103">
            <a:off x="318770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930" name="文本框 50"/>
          <p:cNvSpPr txBox="1"/>
          <p:nvPr/>
        </p:nvSpPr>
        <p:spPr>
          <a:xfrm rot="2810103">
            <a:off x="3074988" y="24066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931" name="文本框 51"/>
          <p:cNvSpPr txBox="1"/>
          <p:nvPr/>
        </p:nvSpPr>
        <p:spPr>
          <a:xfrm rot="2810103">
            <a:off x="3444875" y="26209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932" name="文本框 32"/>
          <p:cNvSpPr txBox="1"/>
          <p:nvPr/>
        </p:nvSpPr>
        <p:spPr>
          <a:xfrm rot="5400000">
            <a:off x="4751388" y="37496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933" name="文本框 34"/>
          <p:cNvSpPr txBox="1"/>
          <p:nvPr/>
        </p:nvSpPr>
        <p:spPr>
          <a:xfrm rot="3159237">
            <a:off x="5819775" y="403383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934" name="文本框 36"/>
          <p:cNvSpPr txBox="1"/>
          <p:nvPr/>
        </p:nvSpPr>
        <p:spPr>
          <a:xfrm rot="-1160763">
            <a:off x="6235700" y="2987675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935" name="文本框 37"/>
          <p:cNvSpPr txBox="1"/>
          <p:nvPr/>
        </p:nvSpPr>
        <p:spPr>
          <a:xfrm rot="39237">
            <a:off x="6237288" y="3535363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936" name="文本框 45"/>
          <p:cNvSpPr txBox="1"/>
          <p:nvPr/>
        </p:nvSpPr>
        <p:spPr>
          <a:xfrm rot="-1160763">
            <a:off x="6796088" y="3009900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937" name="文本框 46"/>
          <p:cNvSpPr txBox="1"/>
          <p:nvPr/>
        </p:nvSpPr>
        <p:spPr>
          <a:xfrm rot="-1160763">
            <a:off x="7165975" y="3224213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938" name="文本框 47"/>
          <p:cNvSpPr txBox="1"/>
          <p:nvPr/>
        </p:nvSpPr>
        <p:spPr>
          <a:xfrm rot="39237">
            <a:off x="6854825" y="379730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939" name="文本框 49"/>
          <p:cNvSpPr txBox="1"/>
          <p:nvPr/>
        </p:nvSpPr>
        <p:spPr>
          <a:xfrm rot="-1160763">
            <a:off x="7686675" y="3514725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940" name="文本框 50"/>
          <p:cNvSpPr txBox="1"/>
          <p:nvPr/>
        </p:nvSpPr>
        <p:spPr>
          <a:xfrm rot="-1160763">
            <a:off x="7640638" y="3883025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941" name="文本框 51"/>
          <p:cNvSpPr txBox="1"/>
          <p:nvPr/>
        </p:nvSpPr>
        <p:spPr>
          <a:xfrm rot="-1160763">
            <a:off x="6778625" y="1141413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5942" name="Text Box 4"/>
          <p:cNvSpPr txBox="1"/>
          <p:nvPr/>
        </p:nvSpPr>
        <p:spPr>
          <a:xfrm>
            <a:off x="1006475" y="762000"/>
            <a:ext cx="5540375" cy="5857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CC66FF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非洲人的日常生活是彩色的：</a:t>
            </a:r>
          </a:p>
        </p:txBody>
      </p:sp>
      <p:sp>
        <p:nvSpPr>
          <p:cNvPr id="3" name="矩形 2"/>
          <p:cNvSpPr/>
          <p:nvPr/>
        </p:nvSpPr>
        <p:spPr>
          <a:xfrm>
            <a:off x="1006475" y="1731963"/>
            <a:ext cx="7188200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FF"/>
                </a:solidFill>
                <a:latin typeface="楷体" pitchFamily="49" charset="-122"/>
                <a:ea typeface="楷体" pitchFamily="49" charset="-122"/>
              </a:rPr>
              <a:t>服装：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不管男女老少都喜欢穿花衣服。</a:t>
            </a:r>
          </a:p>
        </p:txBody>
      </p:sp>
      <p:sp>
        <p:nvSpPr>
          <p:cNvPr id="5" name="矩形 4"/>
          <p:cNvSpPr/>
          <p:nvPr/>
        </p:nvSpPr>
        <p:spPr>
          <a:xfrm>
            <a:off x="1006475" y="2501900"/>
            <a:ext cx="5540375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FF"/>
                </a:solidFill>
                <a:latin typeface="楷体" pitchFamily="49" charset="-122"/>
                <a:ea typeface="楷体" pitchFamily="49" charset="-122"/>
              </a:rPr>
              <a:t>食物：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无论贫富都是彩色的。</a:t>
            </a:r>
          </a:p>
        </p:txBody>
      </p:sp>
      <p:sp>
        <p:nvSpPr>
          <p:cNvPr id="6" name="矩形 5"/>
          <p:cNvSpPr/>
          <p:nvPr/>
        </p:nvSpPr>
        <p:spPr>
          <a:xfrm>
            <a:off x="1006475" y="3270250"/>
            <a:ext cx="7599363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FF"/>
                </a:solidFill>
                <a:latin typeface="楷体" pitchFamily="49" charset="-122"/>
                <a:ea typeface="楷体" pitchFamily="49" charset="-122"/>
              </a:rPr>
              <a:t>住房：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宾馆的房内房外都是五颜六色的。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057275" y="593725"/>
            <a:ext cx="1214438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4400" b="1" dirty="0">
                <a:solidFill>
                  <a:srgbClr val="00FFFF"/>
                </a:solidFill>
                <a:latin typeface="楷体" pitchFamily="49" charset="-122"/>
                <a:ea typeface="楷体" pitchFamily="49" charset="-122"/>
              </a:rPr>
              <a:t>服装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7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6"/>
          <p:cNvSpPr txBox="1"/>
          <p:nvPr/>
        </p:nvSpPr>
        <p:spPr>
          <a:xfrm>
            <a:off x="5426075" y="2801938"/>
            <a:ext cx="1212850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4400" b="1" dirty="0">
                <a:solidFill>
                  <a:srgbClr val="00FFFF"/>
                </a:solidFill>
                <a:latin typeface="楷体" pitchFamily="49" charset="-122"/>
                <a:ea typeface="楷体" pitchFamily="49" charset="-122"/>
              </a:rPr>
              <a:t>食物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" y="0"/>
            <a:ext cx="9134475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6"/>
          <p:cNvSpPr txBox="1"/>
          <p:nvPr/>
        </p:nvSpPr>
        <p:spPr>
          <a:xfrm>
            <a:off x="2006600" y="3589338"/>
            <a:ext cx="1316038" cy="76993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4400" b="1" dirty="0">
                <a:solidFill>
                  <a:srgbClr val="00FFFF"/>
                </a:solidFill>
                <a:latin typeface="楷体" pitchFamily="49" charset="-122"/>
                <a:ea typeface="楷体" pitchFamily="49" charset="-122"/>
              </a:rPr>
              <a:t>住房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9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文本框 6"/>
          <p:cNvSpPr txBox="1"/>
          <p:nvPr/>
        </p:nvSpPr>
        <p:spPr>
          <a:xfrm>
            <a:off x="4475163" y="2992438"/>
            <a:ext cx="534987" cy="1698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en-US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39" name="文本框 34"/>
          <p:cNvSpPr txBox="1"/>
          <p:nvPr/>
        </p:nvSpPr>
        <p:spPr>
          <a:xfrm rot="-280097">
            <a:off x="8066088" y="1625600"/>
            <a:ext cx="53181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40" name="文本框 36"/>
          <p:cNvSpPr txBox="1"/>
          <p:nvPr/>
        </p:nvSpPr>
        <p:spPr>
          <a:xfrm rot="-5350866">
            <a:off x="5861050" y="13160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41" name="文本框 37"/>
          <p:cNvSpPr txBox="1"/>
          <p:nvPr/>
        </p:nvSpPr>
        <p:spPr>
          <a:xfrm rot="-4150866">
            <a:off x="5319713" y="1709738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42" name="文本框 45"/>
          <p:cNvSpPr txBox="1"/>
          <p:nvPr/>
        </p:nvSpPr>
        <p:spPr>
          <a:xfrm rot="-5350866">
            <a:off x="6421438" y="13382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43" name="文本框 46"/>
          <p:cNvSpPr txBox="1"/>
          <p:nvPr/>
        </p:nvSpPr>
        <p:spPr>
          <a:xfrm rot="-424911">
            <a:off x="7067550" y="156845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44" name="文本框 47"/>
          <p:cNvSpPr txBox="1"/>
          <p:nvPr/>
        </p:nvSpPr>
        <p:spPr>
          <a:xfrm rot="-4150866">
            <a:off x="7643813" y="2484438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45" name="文本框 23"/>
          <p:cNvSpPr txBox="1"/>
          <p:nvPr/>
        </p:nvSpPr>
        <p:spPr>
          <a:xfrm rot="657351">
            <a:off x="8167688" y="11826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46" name="文本框 50"/>
          <p:cNvSpPr txBox="1"/>
          <p:nvPr/>
        </p:nvSpPr>
        <p:spPr>
          <a:xfrm rot="1480325">
            <a:off x="7391400" y="124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47" name="文本框 51"/>
          <p:cNvSpPr txBox="1"/>
          <p:nvPr/>
        </p:nvSpPr>
        <p:spPr>
          <a:xfrm rot="-5350866">
            <a:off x="8366125" y="27146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48" name="文本框 32"/>
          <p:cNvSpPr txBox="1"/>
          <p:nvPr/>
        </p:nvSpPr>
        <p:spPr>
          <a:xfrm>
            <a:off x="3262313" y="3627438"/>
            <a:ext cx="534987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49" name="文本框 34"/>
          <p:cNvSpPr txBox="1"/>
          <p:nvPr/>
        </p:nvSpPr>
        <p:spPr>
          <a:xfrm rot="4149897">
            <a:off x="4464050" y="356552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50" name="文本框 31"/>
          <p:cNvSpPr txBox="1"/>
          <p:nvPr/>
        </p:nvSpPr>
        <p:spPr>
          <a:xfrm rot="-1380000">
            <a:off x="3898900" y="1295400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51" name="文本框 32"/>
          <p:cNvSpPr txBox="1"/>
          <p:nvPr/>
        </p:nvSpPr>
        <p:spPr>
          <a:xfrm rot="-180000">
            <a:off x="4130675" y="2052638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52" name="文本框 45"/>
          <p:cNvSpPr txBox="1"/>
          <p:nvPr/>
        </p:nvSpPr>
        <p:spPr>
          <a:xfrm rot="-1380000">
            <a:off x="4459288" y="1317625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53" name="文本框 46"/>
          <p:cNvSpPr txBox="1"/>
          <p:nvPr/>
        </p:nvSpPr>
        <p:spPr>
          <a:xfrm rot="-1380000">
            <a:off x="4829175" y="1531938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54" name="文本框 47"/>
          <p:cNvSpPr txBox="1"/>
          <p:nvPr/>
        </p:nvSpPr>
        <p:spPr>
          <a:xfrm rot="-180000">
            <a:off x="5064125" y="2233613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55" name="文本框 23"/>
          <p:cNvSpPr txBox="1"/>
          <p:nvPr/>
        </p:nvSpPr>
        <p:spPr>
          <a:xfrm rot="-5350866">
            <a:off x="6310313" y="21097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56" name="文本框 24"/>
          <p:cNvSpPr txBox="1"/>
          <p:nvPr/>
        </p:nvSpPr>
        <p:spPr>
          <a:xfrm rot="-170103">
            <a:off x="5589588" y="2617788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57" name="文本框 25"/>
          <p:cNvSpPr txBox="1"/>
          <p:nvPr/>
        </p:nvSpPr>
        <p:spPr>
          <a:xfrm rot="-5350866">
            <a:off x="5845175" y="35004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58" name="文本框 32"/>
          <p:cNvSpPr txBox="1"/>
          <p:nvPr/>
        </p:nvSpPr>
        <p:spPr>
          <a:xfrm rot="1209897">
            <a:off x="1136650" y="39020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59" name="文本框 34"/>
          <p:cNvSpPr txBox="1"/>
          <p:nvPr/>
        </p:nvSpPr>
        <p:spPr>
          <a:xfrm rot="4149897">
            <a:off x="2143125" y="3522663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60" name="文本框 28"/>
          <p:cNvSpPr txBox="1"/>
          <p:nvPr/>
        </p:nvSpPr>
        <p:spPr>
          <a:xfrm rot="-1380000">
            <a:off x="1603375" y="3289300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61" name="文本框 29"/>
          <p:cNvSpPr txBox="1"/>
          <p:nvPr/>
        </p:nvSpPr>
        <p:spPr>
          <a:xfrm rot="1029897">
            <a:off x="2486025" y="28209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62" name="文本框 43"/>
          <p:cNvSpPr txBox="1"/>
          <p:nvPr/>
        </p:nvSpPr>
        <p:spPr>
          <a:xfrm rot="-1380000">
            <a:off x="3160713" y="3206750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63" name="文本框 44"/>
          <p:cNvSpPr txBox="1"/>
          <p:nvPr/>
        </p:nvSpPr>
        <p:spPr>
          <a:xfrm rot="-170103">
            <a:off x="787400" y="153035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64" name="文本框 45"/>
          <p:cNvSpPr txBox="1"/>
          <p:nvPr/>
        </p:nvSpPr>
        <p:spPr>
          <a:xfrm rot="1029897">
            <a:off x="828675" y="34671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65" name="文本框 49"/>
          <p:cNvSpPr txBox="1"/>
          <p:nvPr/>
        </p:nvSpPr>
        <p:spPr>
          <a:xfrm rot="-170103">
            <a:off x="3009900" y="3903663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66" name="文本框 50"/>
          <p:cNvSpPr txBox="1"/>
          <p:nvPr/>
        </p:nvSpPr>
        <p:spPr>
          <a:xfrm rot="-170103">
            <a:off x="4157663" y="3236913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67" name="文本框 51"/>
          <p:cNvSpPr txBox="1"/>
          <p:nvPr/>
        </p:nvSpPr>
        <p:spPr>
          <a:xfrm rot="-170103">
            <a:off x="4324350" y="395605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68" name="文本框 49"/>
          <p:cNvSpPr txBox="1"/>
          <p:nvPr/>
        </p:nvSpPr>
        <p:spPr>
          <a:xfrm rot="-5070842">
            <a:off x="309563" y="2027238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69" name="文本框 37"/>
          <p:cNvSpPr txBox="1"/>
          <p:nvPr/>
        </p:nvSpPr>
        <p:spPr>
          <a:xfrm rot="4149897">
            <a:off x="1339850" y="215900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70" name="文本框 38"/>
          <p:cNvSpPr txBox="1"/>
          <p:nvPr/>
        </p:nvSpPr>
        <p:spPr>
          <a:xfrm rot="-170103">
            <a:off x="322263" y="1336675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71" name="文本框 39"/>
          <p:cNvSpPr txBox="1"/>
          <p:nvPr/>
        </p:nvSpPr>
        <p:spPr>
          <a:xfrm rot="1029897">
            <a:off x="1338263" y="16843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72" name="文本框 45"/>
          <p:cNvSpPr txBox="1"/>
          <p:nvPr/>
        </p:nvSpPr>
        <p:spPr>
          <a:xfrm rot="-1380000">
            <a:off x="2116138" y="1139825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73" name="文本框 46"/>
          <p:cNvSpPr txBox="1"/>
          <p:nvPr/>
        </p:nvSpPr>
        <p:spPr>
          <a:xfrm rot="-1380000">
            <a:off x="2686050" y="1309688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74" name="文本框 47"/>
          <p:cNvSpPr txBox="1"/>
          <p:nvPr/>
        </p:nvSpPr>
        <p:spPr>
          <a:xfrm rot="-180000">
            <a:off x="2416175" y="1878013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75" name="文本框 49"/>
          <p:cNvSpPr txBox="1"/>
          <p:nvPr/>
        </p:nvSpPr>
        <p:spPr>
          <a:xfrm rot="-1380000">
            <a:off x="3275013" y="1531938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76" name="文本框 50"/>
          <p:cNvSpPr txBox="1"/>
          <p:nvPr/>
        </p:nvSpPr>
        <p:spPr>
          <a:xfrm rot="-1380000">
            <a:off x="2847975" y="2112963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77" name="文本框 51"/>
          <p:cNvSpPr txBox="1"/>
          <p:nvPr/>
        </p:nvSpPr>
        <p:spPr>
          <a:xfrm rot="-1380000">
            <a:off x="3482975" y="2249488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78" name="文本框 32"/>
          <p:cNvSpPr txBox="1"/>
          <p:nvPr/>
        </p:nvSpPr>
        <p:spPr>
          <a:xfrm rot="1209897">
            <a:off x="5114925" y="36052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79" name="文本框 34"/>
          <p:cNvSpPr txBox="1"/>
          <p:nvPr/>
        </p:nvSpPr>
        <p:spPr>
          <a:xfrm rot="-1030866">
            <a:off x="6313488" y="3916363"/>
            <a:ext cx="53181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80" name="文本框 36"/>
          <p:cNvSpPr txBox="1"/>
          <p:nvPr/>
        </p:nvSpPr>
        <p:spPr>
          <a:xfrm rot="368503">
            <a:off x="5773738" y="29257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81" name="文本框 37"/>
          <p:cNvSpPr txBox="1"/>
          <p:nvPr/>
        </p:nvSpPr>
        <p:spPr>
          <a:xfrm rot="829244">
            <a:off x="5284788" y="40005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82" name="文本框 45"/>
          <p:cNvSpPr txBox="1"/>
          <p:nvPr/>
        </p:nvSpPr>
        <p:spPr>
          <a:xfrm rot="-4502722">
            <a:off x="6767513" y="2486025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83" name="文本框 46"/>
          <p:cNvSpPr txBox="1"/>
          <p:nvPr/>
        </p:nvSpPr>
        <p:spPr>
          <a:xfrm rot="2702238">
            <a:off x="7567613" y="31289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84" name="文本框 47"/>
          <p:cNvSpPr txBox="1"/>
          <p:nvPr/>
        </p:nvSpPr>
        <p:spPr>
          <a:xfrm rot="-3456638">
            <a:off x="6735763" y="3457575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85" name="文本框 66"/>
          <p:cNvSpPr txBox="1"/>
          <p:nvPr/>
        </p:nvSpPr>
        <p:spPr>
          <a:xfrm rot="-3180423">
            <a:off x="8102600" y="332105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86" name="文本框 67"/>
          <p:cNvSpPr txBox="1"/>
          <p:nvPr/>
        </p:nvSpPr>
        <p:spPr>
          <a:xfrm rot="-3640556">
            <a:off x="7232650" y="364490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87" name="文本框 68"/>
          <p:cNvSpPr txBox="1"/>
          <p:nvPr/>
        </p:nvSpPr>
        <p:spPr>
          <a:xfrm rot="1549510">
            <a:off x="8029575" y="24018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88" name="文本框 32"/>
          <p:cNvSpPr txBox="1"/>
          <p:nvPr/>
        </p:nvSpPr>
        <p:spPr>
          <a:xfrm rot="4190103">
            <a:off x="4287838" y="25066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89" name="文本框 34"/>
          <p:cNvSpPr txBox="1"/>
          <p:nvPr/>
        </p:nvSpPr>
        <p:spPr>
          <a:xfrm rot="8340000">
            <a:off x="4919663" y="3195638"/>
            <a:ext cx="53181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90" name="文本框 36"/>
          <p:cNvSpPr txBox="1"/>
          <p:nvPr/>
        </p:nvSpPr>
        <p:spPr>
          <a:xfrm rot="-1160763">
            <a:off x="5772150" y="1746250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91" name="文本框 37"/>
          <p:cNvSpPr txBox="1"/>
          <p:nvPr/>
        </p:nvSpPr>
        <p:spPr>
          <a:xfrm rot="39237">
            <a:off x="5649913" y="227330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92" name="文本框 45"/>
          <p:cNvSpPr txBox="1"/>
          <p:nvPr/>
        </p:nvSpPr>
        <p:spPr>
          <a:xfrm rot="-1160763">
            <a:off x="6332538" y="1768475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93" name="文本框 46"/>
          <p:cNvSpPr txBox="1"/>
          <p:nvPr/>
        </p:nvSpPr>
        <p:spPr>
          <a:xfrm rot="-1160763">
            <a:off x="6702425" y="1982788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94" name="文本框 47"/>
          <p:cNvSpPr txBox="1"/>
          <p:nvPr/>
        </p:nvSpPr>
        <p:spPr>
          <a:xfrm rot="39237">
            <a:off x="7185025" y="245745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95" name="文本框 49"/>
          <p:cNvSpPr txBox="1"/>
          <p:nvPr/>
        </p:nvSpPr>
        <p:spPr>
          <a:xfrm rot="-1160763">
            <a:off x="8020050" y="2062163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96" name="文本框 50"/>
          <p:cNvSpPr txBox="1"/>
          <p:nvPr/>
        </p:nvSpPr>
        <p:spPr>
          <a:xfrm rot="-1160763">
            <a:off x="7486650" y="1928813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97" name="文本框 51"/>
          <p:cNvSpPr txBox="1"/>
          <p:nvPr/>
        </p:nvSpPr>
        <p:spPr>
          <a:xfrm rot="-1160763">
            <a:off x="7962900" y="2855913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98" name="文本框 32"/>
          <p:cNvSpPr txBox="1"/>
          <p:nvPr/>
        </p:nvSpPr>
        <p:spPr>
          <a:xfrm rot="4190103">
            <a:off x="2765425" y="34067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39999" name="文本框 34"/>
          <p:cNvSpPr txBox="1"/>
          <p:nvPr/>
        </p:nvSpPr>
        <p:spPr>
          <a:xfrm rot="8340000">
            <a:off x="3921125" y="2873375"/>
            <a:ext cx="53181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40000" name="文本框 36"/>
          <p:cNvSpPr txBox="1"/>
          <p:nvPr/>
        </p:nvSpPr>
        <p:spPr>
          <a:xfrm rot="2810103">
            <a:off x="3813175" y="17351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40001" name="文本框 37"/>
          <p:cNvSpPr txBox="1"/>
          <p:nvPr/>
        </p:nvSpPr>
        <p:spPr>
          <a:xfrm rot="4010103">
            <a:off x="3813175" y="22780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40002" name="文本框 45"/>
          <p:cNvSpPr txBox="1"/>
          <p:nvPr/>
        </p:nvSpPr>
        <p:spPr>
          <a:xfrm rot="2810103">
            <a:off x="4373563" y="17573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40003" name="文本框 46"/>
          <p:cNvSpPr txBox="1"/>
          <p:nvPr/>
        </p:nvSpPr>
        <p:spPr>
          <a:xfrm rot="2810103">
            <a:off x="474345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40004" name="文本框 47"/>
          <p:cNvSpPr txBox="1"/>
          <p:nvPr/>
        </p:nvSpPr>
        <p:spPr>
          <a:xfrm rot="4010103">
            <a:off x="4743450" y="251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40005" name="文本框 49"/>
          <p:cNvSpPr txBox="1"/>
          <p:nvPr/>
        </p:nvSpPr>
        <p:spPr>
          <a:xfrm rot="-1160763">
            <a:off x="6223000" y="2540000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40006" name="文本框 50"/>
          <p:cNvSpPr txBox="1"/>
          <p:nvPr/>
        </p:nvSpPr>
        <p:spPr>
          <a:xfrm rot="4020000">
            <a:off x="5218113" y="26304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40007" name="文本框 51"/>
          <p:cNvSpPr txBox="1"/>
          <p:nvPr/>
        </p:nvSpPr>
        <p:spPr>
          <a:xfrm rot="-1160763">
            <a:off x="5597525" y="3281363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40008" name="文本框 32"/>
          <p:cNvSpPr txBox="1"/>
          <p:nvPr/>
        </p:nvSpPr>
        <p:spPr>
          <a:xfrm rot="5400000">
            <a:off x="1141413" y="32956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40009" name="文本框 34"/>
          <p:cNvSpPr txBox="1"/>
          <p:nvPr/>
        </p:nvSpPr>
        <p:spPr>
          <a:xfrm rot="8340000">
            <a:off x="1878013" y="3609975"/>
            <a:ext cx="53181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40010" name="文本框 36"/>
          <p:cNvSpPr txBox="1"/>
          <p:nvPr/>
        </p:nvSpPr>
        <p:spPr>
          <a:xfrm rot="2810103">
            <a:off x="1862138" y="27590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40011" name="文本框 37"/>
          <p:cNvSpPr txBox="1"/>
          <p:nvPr/>
        </p:nvSpPr>
        <p:spPr>
          <a:xfrm rot="5220000">
            <a:off x="2297113" y="30813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40012" name="文本框 45"/>
          <p:cNvSpPr txBox="1"/>
          <p:nvPr/>
        </p:nvSpPr>
        <p:spPr>
          <a:xfrm rot="2810103">
            <a:off x="2809875" y="27733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40013" name="文本框 46"/>
          <p:cNvSpPr txBox="1"/>
          <p:nvPr/>
        </p:nvSpPr>
        <p:spPr>
          <a:xfrm rot="4020000">
            <a:off x="700088" y="19637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40014" name="文本框 47"/>
          <p:cNvSpPr txBox="1"/>
          <p:nvPr/>
        </p:nvSpPr>
        <p:spPr>
          <a:xfrm rot="5220000">
            <a:off x="701675" y="29638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40015" name="文本框 49"/>
          <p:cNvSpPr txBox="1"/>
          <p:nvPr/>
        </p:nvSpPr>
        <p:spPr>
          <a:xfrm rot="4020000">
            <a:off x="2463800" y="38068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40016" name="文本框 50"/>
          <p:cNvSpPr txBox="1"/>
          <p:nvPr/>
        </p:nvSpPr>
        <p:spPr>
          <a:xfrm rot="4020000">
            <a:off x="3702050" y="34337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40017" name="文本框 51"/>
          <p:cNvSpPr txBox="1"/>
          <p:nvPr/>
        </p:nvSpPr>
        <p:spPr>
          <a:xfrm rot="4020000">
            <a:off x="4071938" y="36480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40018" name="文本框 32"/>
          <p:cNvSpPr txBox="1"/>
          <p:nvPr/>
        </p:nvSpPr>
        <p:spPr>
          <a:xfrm rot="-880739">
            <a:off x="514350" y="2511425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40019" name="文本框 34"/>
          <p:cNvSpPr txBox="1"/>
          <p:nvPr/>
        </p:nvSpPr>
        <p:spPr>
          <a:xfrm rot="8340000">
            <a:off x="1250950" y="2582863"/>
            <a:ext cx="53181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40020" name="文本框 36"/>
          <p:cNvSpPr txBox="1"/>
          <p:nvPr/>
        </p:nvSpPr>
        <p:spPr>
          <a:xfrm rot="4020000">
            <a:off x="1670050" y="15113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40021" name="文本框 37"/>
          <p:cNvSpPr txBox="1"/>
          <p:nvPr/>
        </p:nvSpPr>
        <p:spPr>
          <a:xfrm rot="5220000">
            <a:off x="1670050" y="20542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40022" name="文本框 45"/>
          <p:cNvSpPr txBox="1"/>
          <p:nvPr/>
        </p:nvSpPr>
        <p:spPr>
          <a:xfrm rot="2810103">
            <a:off x="2230438" y="15335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40023" name="文本框 46"/>
          <p:cNvSpPr txBox="1"/>
          <p:nvPr/>
        </p:nvSpPr>
        <p:spPr>
          <a:xfrm rot="2810103">
            <a:off x="2600325" y="17478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40024" name="文本框 47"/>
          <p:cNvSpPr txBox="1"/>
          <p:nvPr/>
        </p:nvSpPr>
        <p:spPr>
          <a:xfrm rot="4010103">
            <a:off x="2328863" y="23129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40025" name="文本框 49"/>
          <p:cNvSpPr txBox="1"/>
          <p:nvPr/>
        </p:nvSpPr>
        <p:spPr>
          <a:xfrm rot="2810103">
            <a:off x="318770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40026" name="文本框 50"/>
          <p:cNvSpPr txBox="1"/>
          <p:nvPr/>
        </p:nvSpPr>
        <p:spPr>
          <a:xfrm rot="2810103">
            <a:off x="3074988" y="24066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40027" name="文本框 51"/>
          <p:cNvSpPr txBox="1"/>
          <p:nvPr/>
        </p:nvSpPr>
        <p:spPr>
          <a:xfrm rot="2810103">
            <a:off x="3444875" y="26209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40028" name="文本框 32"/>
          <p:cNvSpPr txBox="1"/>
          <p:nvPr/>
        </p:nvSpPr>
        <p:spPr>
          <a:xfrm rot="5400000">
            <a:off x="4751388" y="37496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40029" name="文本框 34"/>
          <p:cNvSpPr txBox="1"/>
          <p:nvPr/>
        </p:nvSpPr>
        <p:spPr>
          <a:xfrm rot="3159237">
            <a:off x="5819775" y="403383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40030" name="文本框 36"/>
          <p:cNvSpPr txBox="1"/>
          <p:nvPr/>
        </p:nvSpPr>
        <p:spPr>
          <a:xfrm rot="-1160763">
            <a:off x="6235700" y="2987675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40031" name="文本框 37"/>
          <p:cNvSpPr txBox="1"/>
          <p:nvPr/>
        </p:nvSpPr>
        <p:spPr>
          <a:xfrm rot="39237">
            <a:off x="6237288" y="3535363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40032" name="文本框 45"/>
          <p:cNvSpPr txBox="1"/>
          <p:nvPr/>
        </p:nvSpPr>
        <p:spPr>
          <a:xfrm rot="-1160763">
            <a:off x="6796088" y="3009900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40033" name="文本框 46"/>
          <p:cNvSpPr txBox="1"/>
          <p:nvPr/>
        </p:nvSpPr>
        <p:spPr>
          <a:xfrm rot="-1160763">
            <a:off x="7165975" y="3224213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40034" name="文本框 47"/>
          <p:cNvSpPr txBox="1"/>
          <p:nvPr/>
        </p:nvSpPr>
        <p:spPr>
          <a:xfrm rot="39237">
            <a:off x="6854825" y="379730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40035" name="文本框 49"/>
          <p:cNvSpPr txBox="1"/>
          <p:nvPr/>
        </p:nvSpPr>
        <p:spPr>
          <a:xfrm rot="-1160763">
            <a:off x="7686675" y="3514725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40036" name="文本框 50"/>
          <p:cNvSpPr txBox="1"/>
          <p:nvPr/>
        </p:nvSpPr>
        <p:spPr>
          <a:xfrm rot="-1160763">
            <a:off x="7640638" y="3883025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40037" name="文本框 51"/>
          <p:cNvSpPr txBox="1"/>
          <p:nvPr/>
        </p:nvSpPr>
        <p:spPr>
          <a:xfrm rot="-1160763">
            <a:off x="6778625" y="1141413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40038" name="Text Box 4"/>
          <p:cNvSpPr txBox="1"/>
          <p:nvPr/>
        </p:nvSpPr>
        <p:spPr>
          <a:xfrm>
            <a:off x="531813" y="704850"/>
            <a:ext cx="4648200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CC66FF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非洲的艺术是彩色的：</a:t>
            </a:r>
          </a:p>
        </p:txBody>
      </p:sp>
      <p:sp>
        <p:nvSpPr>
          <p:cNvPr id="5" name="Text Box 5"/>
          <p:cNvSpPr txBox="1"/>
          <p:nvPr/>
        </p:nvSpPr>
        <p:spPr>
          <a:xfrm>
            <a:off x="984250" y="1935163"/>
            <a:ext cx="5600700" cy="2308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3600" b="1" dirty="0">
                <a:solidFill>
                  <a:srgbClr val="FF00FF"/>
                </a:solidFill>
                <a:latin typeface="楷体" pitchFamily="49" charset="-122"/>
                <a:ea typeface="楷体" pitchFamily="49" charset="-122"/>
              </a:rPr>
              <a:t>绘画</a:t>
            </a:r>
            <a:r>
              <a:rPr lang="zh-CN" altLang="en-US" sz="36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是彩色的；</a:t>
            </a:r>
          </a:p>
          <a:p>
            <a:pPr eaLnBrk="1" hangingPunct="1">
              <a:spcBef>
                <a:spcPct val="50000"/>
              </a:spcBef>
            </a:pPr>
            <a:r>
              <a:rPr lang="zh-CN" altLang="en-US" sz="3600" b="1" dirty="0">
                <a:solidFill>
                  <a:srgbClr val="FF00FF"/>
                </a:solidFill>
                <a:latin typeface="楷体" pitchFamily="49" charset="-122"/>
                <a:ea typeface="楷体" pitchFamily="49" charset="-122"/>
              </a:rPr>
              <a:t>工艺品</a:t>
            </a:r>
            <a:r>
              <a:rPr lang="zh-CN" altLang="en-US" sz="36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是彩色的；</a:t>
            </a:r>
          </a:p>
          <a:p>
            <a:pPr eaLnBrk="1" hangingPunct="1">
              <a:spcBef>
                <a:spcPct val="50000"/>
              </a:spcBef>
            </a:pPr>
            <a:r>
              <a:rPr lang="zh-CN" altLang="en-US" sz="3600" b="1" dirty="0">
                <a:solidFill>
                  <a:srgbClr val="FF00FF"/>
                </a:solidFill>
                <a:latin typeface="楷体" pitchFamily="49" charset="-122"/>
                <a:ea typeface="楷体" pitchFamily="49" charset="-122"/>
              </a:rPr>
              <a:t>音乐、舞蹈</a:t>
            </a:r>
            <a:r>
              <a:rPr lang="zh-CN" altLang="en-US" sz="36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更是彩色的。</a:t>
            </a:r>
          </a:p>
        </p:txBody>
      </p:sp>
      <p:pic>
        <p:nvPicPr>
          <p:cNvPr id="40040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325" r="12534"/>
          <a:stretch>
            <a:fillRect/>
          </a:stretch>
        </p:blipFill>
        <p:spPr>
          <a:xfrm>
            <a:off x="5180013" y="625475"/>
            <a:ext cx="3198812" cy="29035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915150" y="2901950"/>
            <a:ext cx="1882775" cy="7699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4400" b="1" dirty="0">
                <a:solidFill>
                  <a:srgbClr val="00FFFF"/>
                </a:solidFill>
                <a:latin typeface="楷体" pitchFamily="49" charset="-122"/>
                <a:ea typeface="楷体" pitchFamily="49" charset="-122"/>
              </a:rPr>
              <a:t>工艺品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6"/>
          <p:cNvSpPr txBox="1"/>
          <p:nvPr/>
        </p:nvSpPr>
        <p:spPr>
          <a:xfrm>
            <a:off x="846138" y="903288"/>
            <a:ext cx="7729537" cy="55721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>
              <a:lnSpc>
                <a:spcPts val="3800"/>
              </a:lnSpc>
            </a:pP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    啊，非洲，好一个</a:t>
            </a:r>
            <a:r>
              <a:rPr lang="zh-CN" altLang="en-US" sz="32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多姿多彩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的世界！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31850" y="2894013"/>
            <a:ext cx="7510463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   总结全文，照应开头，呼应文题。</a:t>
            </a:r>
          </a:p>
        </p:txBody>
      </p:sp>
      <p:sp>
        <p:nvSpPr>
          <p:cNvPr id="5" name="Text Box 6"/>
          <p:cNvSpPr txBox="1"/>
          <p:nvPr/>
        </p:nvSpPr>
        <p:spPr>
          <a:xfrm>
            <a:off x="769938" y="1819275"/>
            <a:ext cx="7373937" cy="557213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>
              <a:lnSpc>
                <a:spcPts val="3800"/>
              </a:lnSpc>
            </a:pP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    非洲真是一个</a:t>
            </a:r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色彩斑斓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的世界啊！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641475" y="3609975"/>
            <a:ext cx="588645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直接抒发作者的赞美之情。</a:t>
            </a:r>
          </a:p>
        </p:txBody>
      </p:sp>
      <p:sp>
        <p:nvSpPr>
          <p:cNvPr id="11" name="箭头: 手杖形 10"/>
          <p:cNvSpPr/>
          <p:nvPr/>
        </p:nvSpPr>
        <p:spPr>
          <a:xfrm rot="5400000" flipV="1">
            <a:off x="146844" y="2134394"/>
            <a:ext cx="2155825" cy="823913"/>
          </a:xfrm>
          <a:prstGeom prst="utur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矩形 1"/>
          <p:cNvSpPr/>
          <p:nvPr/>
        </p:nvSpPr>
        <p:spPr>
          <a:xfrm>
            <a:off x="677863" y="1106488"/>
            <a:ext cx="7788275" cy="2930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    非洲在很多人眼中曾是沙漠、荒凉和贫穷的代名词，可在作者的笔下，非洲是那样的多姿多彩，让我们试着去了解非洲，用不同的眼光去发现那里的美吧。</a:t>
            </a:r>
          </a:p>
        </p:txBody>
      </p:sp>
      <p:grpSp>
        <p:nvGrpSpPr>
          <p:cNvPr id="44035" name="组合 6"/>
          <p:cNvGrpSpPr/>
          <p:nvPr/>
        </p:nvGrpSpPr>
        <p:grpSpPr>
          <a:xfrm>
            <a:off x="127000" y="377825"/>
            <a:ext cx="2490788" cy="684213"/>
            <a:chOff x="310284" y="180975"/>
            <a:chExt cx="2490932" cy="685151"/>
          </a:xfrm>
        </p:grpSpPr>
        <p:pic>
          <p:nvPicPr>
            <p:cNvPr id="7" name="图片 1" descr="好好总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284" y="186387"/>
              <a:ext cx="2490932" cy="679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文本框 2"/>
            <p:cNvSpPr txBox="1">
              <a:spLocks noChangeArrowheads="1"/>
            </p:cNvSpPr>
            <p:nvPr/>
          </p:nvSpPr>
          <p:spPr bwMode="auto">
            <a:xfrm>
              <a:off x="323850" y="180975"/>
              <a:ext cx="2303463" cy="647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 w="10160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黑体" panose="02010600030101010101" pitchFamily="49" charset="-122"/>
                  <a:ea typeface="黑体" panose="02010600030101010101" pitchFamily="49" charset="-122"/>
                  <a:cs typeface="+mn-cs"/>
                </a:rPr>
                <a:t>课堂小结</a:t>
              </a: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6" name="Picture 8" descr="https://timgsa.baidu.com/timg?image&amp;quality=80&amp;size=b9999_10000&amp;sec=1532759813797&amp;di=b854be8d963190cd3597ccb78cf8a570&amp;imgtype=jpg&amp;src=http%3A%2F%2Fimg4.imgtn.bdimg.com%2Fit%2Fu%3D3148524574%2C3865916805%26fm%3D214%26gp%3D0.jpg"/>
          <p:cNvPicPr>
            <a:picLocks noChangeAspect="1"/>
          </p:cNvPicPr>
          <p:nvPr/>
        </p:nvPicPr>
        <p:blipFill>
          <a:blip r:embed="rId2"/>
          <a:srcRect t="1562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5"/>
          <p:cNvSpPr txBox="1"/>
          <p:nvPr/>
        </p:nvSpPr>
        <p:spPr>
          <a:xfrm>
            <a:off x="1385888" y="2732088"/>
            <a:ext cx="7421562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3200" b="1" dirty="0">
                <a:solidFill>
                  <a:srgbClr val="FFFF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非洲最高的山峰：乞力马扎罗山</a:t>
            </a:r>
          </a:p>
        </p:txBody>
      </p:sp>
      <p:grpSp>
        <p:nvGrpSpPr>
          <p:cNvPr id="45060" name="组合 6"/>
          <p:cNvGrpSpPr/>
          <p:nvPr/>
        </p:nvGrpSpPr>
        <p:grpSpPr>
          <a:xfrm>
            <a:off x="127000" y="377825"/>
            <a:ext cx="2490788" cy="684213"/>
            <a:chOff x="310284" y="180975"/>
            <a:chExt cx="2490932" cy="685151"/>
          </a:xfrm>
        </p:grpSpPr>
        <p:pic>
          <p:nvPicPr>
            <p:cNvPr id="8" name="图片 1" descr="好好总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284" y="186387"/>
              <a:ext cx="2490932" cy="679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文本框 2"/>
            <p:cNvSpPr txBox="1">
              <a:spLocks noChangeArrowheads="1"/>
            </p:cNvSpPr>
            <p:nvPr/>
          </p:nvSpPr>
          <p:spPr bwMode="auto">
            <a:xfrm>
              <a:off x="323850" y="180975"/>
              <a:ext cx="2303463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 w="10160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黑体" panose="02010600030101010101" pitchFamily="49" charset="-122"/>
                  <a:ea typeface="黑体" panose="02010600030101010101" pitchFamily="49" charset="-122"/>
                  <a:cs typeface="+mn-cs"/>
                </a:rPr>
                <a:t>拓展延伸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4" name="Text Box 4"/>
          <p:cNvSpPr txBox="1"/>
          <p:nvPr/>
        </p:nvSpPr>
        <p:spPr>
          <a:xfrm>
            <a:off x="447675" y="4044950"/>
            <a:ext cx="665162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3200" b="1" dirty="0">
                <a:solidFill>
                  <a:srgbClr val="FFFF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非洲最大的湖：维多利亚湖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1"/>
          <p:cNvPicPr>
            <a:picLocks noChangeAspect="1"/>
          </p:cNvPicPr>
          <p:nvPr/>
        </p:nvPicPr>
        <p:blipFill>
          <a:blip r:embed="rId2"/>
          <a:srcRect t="615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8"/>
          <p:cNvSpPr txBox="1"/>
          <p:nvPr/>
        </p:nvSpPr>
        <p:spPr>
          <a:xfrm>
            <a:off x="950913" y="3757613"/>
            <a:ext cx="2446337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600" b="1" dirty="0">
                <a:solidFill>
                  <a:srgbClr val="FFFF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尼罗河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 descr="http://img3.iqilu.com/data/attachment/forum/201308/21/165134h1eeuo2aei3ovze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5"/>
          <p:cNvSpPr txBox="1"/>
          <p:nvPr/>
        </p:nvSpPr>
        <p:spPr>
          <a:xfrm>
            <a:off x="1263650" y="866775"/>
            <a:ext cx="6616700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3200" b="1" dirty="0">
                <a:solidFill>
                  <a:srgbClr val="FFFF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非洲最大的瀑布：维多利亚瀑布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6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4"/>
          <p:cNvSpPr txBox="1"/>
          <p:nvPr/>
        </p:nvSpPr>
        <p:spPr>
          <a:xfrm>
            <a:off x="806450" y="1020763"/>
            <a:ext cx="7805738" cy="1214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dirty="0">
                <a:solidFill>
                  <a:srgbClr val="0000FF"/>
                </a:solidFill>
                <a:latin typeface="Arial" panose="020B0604020202020204" pitchFamily="34" charset="0"/>
              </a:rPr>
              <a:t>       你能仿照课文的写作方法，尝试从其中一个方面写一段“我眼中的中国”吗？</a:t>
            </a:r>
          </a:p>
        </p:txBody>
      </p:sp>
      <p:pic>
        <p:nvPicPr>
          <p:cNvPr id="58370" name="Picture 2" descr="http://img.pconline.com.cn/images/upload/upc/tx/wallpaper/1208/09/c1/12785885_13444794722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3292" y="2193925"/>
            <a:ext cx="4201107" cy="26256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8132" name="组合 6"/>
          <p:cNvGrpSpPr/>
          <p:nvPr/>
        </p:nvGrpSpPr>
        <p:grpSpPr>
          <a:xfrm>
            <a:off x="127000" y="377825"/>
            <a:ext cx="2490788" cy="684213"/>
            <a:chOff x="310284" y="180975"/>
            <a:chExt cx="2490932" cy="685151"/>
          </a:xfrm>
        </p:grpSpPr>
        <p:pic>
          <p:nvPicPr>
            <p:cNvPr id="8" name="图片 1" descr="好好总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284" y="186387"/>
              <a:ext cx="2490932" cy="679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文本框 2"/>
            <p:cNvSpPr txBox="1">
              <a:spLocks noChangeArrowheads="1"/>
            </p:cNvSpPr>
            <p:nvPr/>
          </p:nvSpPr>
          <p:spPr bwMode="auto">
            <a:xfrm>
              <a:off x="323850" y="180975"/>
              <a:ext cx="2303463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 w="10160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黑体" panose="02010600030101010101" pitchFamily="49" charset="-122"/>
                  <a:ea typeface="黑体" panose="02010600030101010101" pitchFamily="49" charset="-122"/>
                  <a:cs typeface="+mn-cs"/>
                </a:rPr>
                <a:t>课后作业</a:t>
              </a:r>
            </a:p>
          </p:txBody>
        </p:sp>
      </p:grp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https://timgsa.baidu.com/timg?image&amp;quality=80&amp;size=b9999_10000&amp;sec=1532750141078&amp;di=479045737c856d490da451fdc56ad4c0&amp;imgtype=0&amp;src=http%3A%2F%2Fyouimg1.c-ctrip.com%2Ftarget%2F1002090000003txmuB1A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6"/>
          <p:cNvSpPr txBox="1"/>
          <p:nvPr/>
        </p:nvSpPr>
        <p:spPr>
          <a:xfrm>
            <a:off x="4254500" y="2365375"/>
            <a:ext cx="4529138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600" b="1" dirty="0">
                <a:solidFill>
                  <a:srgbClr val="FFFF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马赛马拉国家公园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4103688" y="1368425"/>
            <a:ext cx="989013" cy="77628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171" name="标题 1"/>
          <p:cNvSpPr txBox="1"/>
          <p:nvPr/>
        </p:nvSpPr>
        <p:spPr bwMode="auto">
          <a:xfrm>
            <a:off x="3744913" y="1354138"/>
            <a:ext cx="48006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itchFamily="49" charset="-122"/>
                <a:ea typeface="楷体" pitchFamily="49" charset="-122"/>
                <a:cs typeface="+mn-cs"/>
              </a:rPr>
              <a:t>28</a:t>
            </a:r>
            <a:r>
              <a:rPr kumimoji="0" lang="en-US" altLang="zh-CN" sz="4400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*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itchFamily="49" charset="-122"/>
                <a:ea typeface="楷体" pitchFamily="49" charset="-122"/>
                <a:cs typeface="+mn-cs"/>
              </a:rPr>
              <a:t> 彩色的非洲</a:t>
            </a:r>
          </a:p>
        </p:txBody>
      </p:sp>
      <p:pic>
        <p:nvPicPr>
          <p:cNvPr id="7172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30538" cy="6397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chemeClr val="accent1">
                <a:lumMod val="5000"/>
                <a:lumOff val="95000"/>
                <a:alpha val="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矩形 4"/>
          <p:cNvSpPr/>
          <p:nvPr/>
        </p:nvSpPr>
        <p:spPr>
          <a:xfrm>
            <a:off x="534988" y="925513"/>
            <a:ext cx="8074025" cy="32924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sz="3200" b="1" dirty="0">
                <a:solidFill>
                  <a:srgbClr val="FF00FF"/>
                </a:solidFill>
                <a:latin typeface="楷体" pitchFamily="49" charset="-122"/>
                <a:ea typeface="楷体" pitchFamily="49" charset="-122"/>
              </a:rPr>
              <a:t>非洲：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全称是“阿非利加洲”，意思是阳光灼热的地方。非洲位于亚洲的西南部，东临印度洋，西濒大西洋，北隔地中海和直布罗陀海峡同欧洲相望。非洲的沙漠面积约占全洲面积的</a:t>
            </a:r>
            <a:r>
              <a:rPr lang="en-US" altLang="zh-CN" sz="3200" b="1" dirty="0">
                <a:latin typeface="楷体" pitchFamily="49" charset="-122"/>
                <a:ea typeface="楷体" pitchFamily="49" charset="-122"/>
              </a:rPr>
              <a:t>1/3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，是沙漠面积最大的洲。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54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文本框 6"/>
          <p:cNvSpPr txBox="1"/>
          <p:nvPr/>
        </p:nvSpPr>
        <p:spPr>
          <a:xfrm>
            <a:off x="4475163" y="2992438"/>
            <a:ext cx="534987" cy="1698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en-US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19" name="文本框 34"/>
          <p:cNvSpPr txBox="1"/>
          <p:nvPr/>
        </p:nvSpPr>
        <p:spPr>
          <a:xfrm rot="-280097">
            <a:off x="8066088" y="1625600"/>
            <a:ext cx="53181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20" name="文本框 36"/>
          <p:cNvSpPr txBox="1"/>
          <p:nvPr/>
        </p:nvSpPr>
        <p:spPr>
          <a:xfrm rot="-5350866">
            <a:off x="5861050" y="13160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21" name="文本框 37"/>
          <p:cNvSpPr txBox="1"/>
          <p:nvPr/>
        </p:nvSpPr>
        <p:spPr>
          <a:xfrm rot="-4150866">
            <a:off x="5319713" y="1709738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22" name="文本框 45"/>
          <p:cNvSpPr txBox="1"/>
          <p:nvPr/>
        </p:nvSpPr>
        <p:spPr>
          <a:xfrm rot="-5350866">
            <a:off x="6421438" y="13382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23" name="文本框 46"/>
          <p:cNvSpPr txBox="1"/>
          <p:nvPr/>
        </p:nvSpPr>
        <p:spPr>
          <a:xfrm rot="-424911">
            <a:off x="7067550" y="156845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24" name="文本框 47"/>
          <p:cNvSpPr txBox="1"/>
          <p:nvPr/>
        </p:nvSpPr>
        <p:spPr>
          <a:xfrm rot="-4150866">
            <a:off x="7643813" y="2484438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25" name="文本框 23"/>
          <p:cNvSpPr txBox="1"/>
          <p:nvPr/>
        </p:nvSpPr>
        <p:spPr>
          <a:xfrm rot="657351">
            <a:off x="8167688" y="11826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26" name="文本框 50"/>
          <p:cNvSpPr txBox="1"/>
          <p:nvPr/>
        </p:nvSpPr>
        <p:spPr>
          <a:xfrm rot="1480325">
            <a:off x="7391400" y="124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27" name="文本框 51"/>
          <p:cNvSpPr txBox="1"/>
          <p:nvPr/>
        </p:nvSpPr>
        <p:spPr>
          <a:xfrm rot="-5350866">
            <a:off x="8366125" y="27146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28" name="文本框 32"/>
          <p:cNvSpPr txBox="1"/>
          <p:nvPr/>
        </p:nvSpPr>
        <p:spPr>
          <a:xfrm>
            <a:off x="3262313" y="3627438"/>
            <a:ext cx="534987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29" name="文本框 34"/>
          <p:cNvSpPr txBox="1"/>
          <p:nvPr/>
        </p:nvSpPr>
        <p:spPr>
          <a:xfrm rot="4149897">
            <a:off x="4464050" y="356552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30" name="文本框 31"/>
          <p:cNvSpPr txBox="1"/>
          <p:nvPr/>
        </p:nvSpPr>
        <p:spPr>
          <a:xfrm rot="-1380000">
            <a:off x="3898900" y="1295400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31" name="文本框 32"/>
          <p:cNvSpPr txBox="1"/>
          <p:nvPr/>
        </p:nvSpPr>
        <p:spPr>
          <a:xfrm rot="-180000">
            <a:off x="4130675" y="2052638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32" name="文本框 45"/>
          <p:cNvSpPr txBox="1"/>
          <p:nvPr/>
        </p:nvSpPr>
        <p:spPr>
          <a:xfrm rot="-1380000">
            <a:off x="4459288" y="1317625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33" name="文本框 46"/>
          <p:cNvSpPr txBox="1"/>
          <p:nvPr/>
        </p:nvSpPr>
        <p:spPr>
          <a:xfrm rot="-1380000">
            <a:off x="4829175" y="1531938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34" name="文本框 47"/>
          <p:cNvSpPr txBox="1"/>
          <p:nvPr/>
        </p:nvSpPr>
        <p:spPr>
          <a:xfrm rot="-180000">
            <a:off x="5064125" y="2233613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35" name="文本框 23"/>
          <p:cNvSpPr txBox="1"/>
          <p:nvPr/>
        </p:nvSpPr>
        <p:spPr>
          <a:xfrm rot="-5350866">
            <a:off x="6310313" y="21097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36" name="文本框 24"/>
          <p:cNvSpPr txBox="1"/>
          <p:nvPr/>
        </p:nvSpPr>
        <p:spPr>
          <a:xfrm rot="-170103">
            <a:off x="5589588" y="2617788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37" name="文本框 25"/>
          <p:cNvSpPr txBox="1"/>
          <p:nvPr/>
        </p:nvSpPr>
        <p:spPr>
          <a:xfrm rot="-5350866">
            <a:off x="5845175" y="35004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38" name="文本框 32"/>
          <p:cNvSpPr txBox="1"/>
          <p:nvPr/>
        </p:nvSpPr>
        <p:spPr>
          <a:xfrm rot="1209897">
            <a:off x="1136650" y="39020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39" name="文本框 34"/>
          <p:cNvSpPr txBox="1"/>
          <p:nvPr/>
        </p:nvSpPr>
        <p:spPr>
          <a:xfrm rot="4149897">
            <a:off x="2143125" y="3522663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40" name="文本框 28"/>
          <p:cNvSpPr txBox="1"/>
          <p:nvPr/>
        </p:nvSpPr>
        <p:spPr>
          <a:xfrm rot="-1380000">
            <a:off x="1603375" y="3289300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41" name="文本框 29"/>
          <p:cNvSpPr txBox="1"/>
          <p:nvPr/>
        </p:nvSpPr>
        <p:spPr>
          <a:xfrm rot="1029897">
            <a:off x="2486025" y="28209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42" name="文本框 43"/>
          <p:cNvSpPr txBox="1"/>
          <p:nvPr/>
        </p:nvSpPr>
        <p:spPr>
          <a:xfrm rot="-1380000">
            <a:off x="3160713" y="3206750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43" name="文本框 44"/>
          <p:cNvSpPr txBox="1"/>
          <p:nvPr/>
        </p:nvSpPr>
        <p:spPr>
          <a:xfrm rot="-170103">
            <a:off x="787400" y="153035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44" name="文本框 45"/>
          <p:cNvSpPr txBox="1"/>
          <p:nvPr/>
        </p:nvSpPr>
        <p:spPr>
          <a:xfrm rot="1029897">
            <a:off x="828675" y="34671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45" name="文本框 49"/>
          <p:cNvSpPr txBox="1"/>
          <p:nvPr/>
        </p:nvSpPr>
        <p:spPr>
          <a:xfrm rot="-170103">
            <a:off x="3009900" y="3903663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46" name="文本框 50"/>
          <p:cNvSpPr txBox="1"/>
          <p:nvPr/>
        </p:nvSpPr>
        <p:spPr>
          <a:xfrm rot="-170103">
            <a:off x="4157663" y="3236913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47" name="文本框 51"/>
          <p:cNvSpPr txBox="1"/>
          <p:nvPr/>
        </p:nvSpPr>
        <p:spPr>
          <a:xfrm rot="-170103">
            <a:off x="4324350" y="395605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48" name="文本框 49"/>
          <p:cNvSpPr txBox="1"/>
          <p:nvPr/>
        </p:nvSpPr>
        <p:spPr>
          <a:xfrm rot="-5070842">
            <a:off x="309563" y="2027238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49" name="文本框 37"/>
          <p:cNvSpPr txBox="1"/>
          <p:nvPr/>
        </p:nvSpPr>
        <p:spPr>
          <a:xfrm rot="4149897">
            <a:off x="1339850" y="215900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50" name="文本框 38"/>
          <p:cNvSpPr txBox="1"/>
          <p:nvPr/>
        </p:nvSpPr>
        <p:spPr>
          <a:xfrm rot="-170103">
            <a:off x="322263" y="1336675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51" name="文本框 39"/>
          <p:cNvSpPr txBox="1"/>
          <p:nvPr/>
        </p:nvSpPr>
        <p:spPr>
          <a:xfrm rot="1029897">
            <a:off x="1338263" y="16843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52" name="文本框 45"/>
          <p:cNvSpPr txBox="1"/>
          <p:nvPr/>
        </p:nvSpPr>
        <p:spPr>
          <a:xfrm rot="-1380000">
            <a:off x="2116138" y="1139825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53" name="文本框 46"/>
          <p:cNvSpPr txBox="1"/>
          <p:nvPr/>
        </p:nvSpPr>
        <p:spPr>
          <a:xfrm rot="-1380000">
            <a:off x="2686050" y="1309688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54" name="文本框 47"/>
          <p:cNvSpPr txBox="1"/>
          <p:nvPr/>
        </p:nvSpPr>
        <p:spPr>
          <a:xfrm rot="-180000">
            <a:off x="2416175" y="1878013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55" name="文本框 49"/>
          <p:cNvSpPr txBox="1"/>
          <p:nvPr/>
        </p:nvSpPr>
        <p:spPr>
          <a:xfrm rot="-1380000">
            <a:off x="3275013" y="1531938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56" name="文本框 50"/>
          <p:cNvSpPr txBox="1"/>
          <p:nvPr/>
        </p:nvSpPr>
        <p:spPr>
          <a:xfrm rot="-1380000">
            <a:off x="2847975" y="2112963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57" name="文本框 51"/>
          <p:cNvSpPr txBox="1"/>
          <p:nvPr/>
        </p:nvSpPr>
        <p:spPr>
          <a:xfrm rot="-1380000">
            <a:off x="3482975" y="2249488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58" name="文本框 32"/>
          <p:cNvSpPr txBox="1"/>
          <p:nvPr/>
        </p:nvSpPr>
        <p:spPr>
          <a:xfrm rot="1209897">
            <a:off x="5114925" y="36052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59" name="文本框 34"/>
          <p:cNvSpPr txBox="1"/>
          <p:nvPr/>
        </p:nvSpPr>
        <p:spPr>
          <a:xfrm rot="-1030866">
            <a:off x="6313488" y="3916363"/>
            <a:ext cx="53181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60" name="文本框 36"/>
          <p:cNvSpPr txBox="1"/>
          <p:nvPr/>
        </p:nvSpPr>
        <p:spPr>
          <a:xfrm rot="368503">
            <a:off x="5773738" y="29257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61" name="文本框 37"/>
          <p:cNvSpPr txBox="1"/>
          <p:nvPr/>
        </p:nvSpPr>
        <p:spPr>
          <a:xfrm rot="829244">
            <a:off x="5284788" y="40005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62" name="文本框 45"/>
          <p:cNvSpPr txBox="1"/>
          <p:nvPr/>
        </p:nvSpPr>
        <p:spPr>
          <a:xfrm rot="-4502722">
            <a:off x="6767513" y="2486025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63" name="文本框 46"/>
          <p:cNvSpPr txBox="1"/>
          <p:nvPr/>
        </p:nvSpPr>
        <p:spPr>
          <a:xfrm rot="2702238">
            <a:off x="7567613" y="31289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64" name="文本框 47"/>
          <p:cNvSpPr txBox="1"/>
          <p:nvPr/>
        </p:nvSpPr>
        <p:spPr>
          <a:xfrm rot="-3456638">
            <a:off x="6735763" y="3457575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65" name="文本框 66"/>
          <p:cNvSpPr txBox="1"/>
          <p:nvPr/>
        </p:nvSpPr>
        <p:spPr>
          <a:xfrm rot="-3180423">
            <a:off x="8102600" y="332105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66" name="文本框 67"/>
          <p:cNvSpPr txBox="1"/>
          <p:nvPr/>
        </p:nvSpPr>
        <p:spPr>
          <a:xfrm rot="-3640556">
            <a:off x="7232650" y="364490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67" name="文本框 68"/>
          <p:cNvSpPr txBox="1"/>
          <p:nvPr/>
        </p:nvSpPr>
        <p:spPr>
          <a:xfrm rot="1549510">
            <a:off x="8029575" y="24018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68" name="文本框 32"/>
          <p:cNvSpPr txBox="1"/>
          <p:nvPr/>
        </p:nvSpPr>
        <p:spPr>
          <a:xfrm rot="4190103">
            <a:off x="4287838" y="25066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69" name="文本框 34"/>
          <p:cNvSpPr txBox="1"/>
          <p:nvPr/>
        </p:nvSpPr>
        <p:spPr>
          <a:xfrm rot="8340000">
            <a:off x="4919663" y="3195638"/>
            <a:ext cx="53181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70" name="文本框 36"/>
          <p:cNvSpPr txBox="1"/>
          <p:nvPr/>
        </p:nvSpPr>
        <p:spPr>
          <a:xfrm rot="-1160763">
            <a:off x="5772150" y="1746250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71" name="文本框 37"/>
          <p:cNvSpPr txBox="1"/>
          <p:nvPr/>
        </p:nvSpPr>
        <p:spPr>
          <a:xfrm rot="39237">
            <a:off x="5649913" y="227330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72" name="文本框 45"/>
          <p:cNvSpPr txBox="1"/>
          <p:nvPr/>
        </p:nvSpPr>
        <p:spPr>
          <a:xfrm rot="-1160763">
            <a:off x="6332538" y="1768475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73" name="文本框 46"/>
          <p:cNvSpPr txBox="1"/>
          <p:nvPr/>
        </p:nvSpPr>
        <p:spPr>
          <a:xfrm rot="-1160763">
            <a:off x="6702425" y="1982788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74" name="文本框 47"/>
          <p:cNvSpPr txBox="1"/>
          <p:nvPr/>
        </p:nvSpPr>
        <p:spPr>
          <a:xfrm rot="39237">
            <a:off x="7185025" y="245745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75" name="文本框 49"/>
          <p:cNvSpPr txBox="1"/>
          <p:nvPr/>
        </p:nvSpPr>
        <p:spPr>
          <a:xfrm rot="-1160763">
            <a:off x="8020050" y="2062163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76" name="文本框 50"/>
          <p:cNvSpPr txBox="1"/>
          <p:nvPr/>
        </p:nvSpPr>
        <p:spPr>
          <a:xfrm rot="-1160763">
            <a:off x="7486650" y="1928813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77" name="文本框 51"/>
          <p:cNvSpPr txBox="1"/>
          <p:nvPr/>
        </p:nvSpPr>
        <p:spPr>
          <a:xfrm rot="-1160763">
            <a:off x="7962900" y="2855913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78" name="文本框 32"/>
          <p:cNvSpPr txBox="1"/>
          <p:nvPr/>
        </p:nvSpPr>
        <p:spPr>
          <a:xfrm rot="4190103">
            <a:off x="2765425" y="34067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79" name="文本框 34"/>
          <p:cNvSpPr txBox="1"/>
          <p:nvPr/>
        </p:nvSpPr>
        <p:spPr>
          <a:xfrm rot="8340000">
            <a:off x="3921125" y="2873375"/>
            <a:ext cx="53181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80" name="文本框 36"/>
          <p:cNvSpPr txBox="1"/>
          <p:nvPr/>
        </p:nvSpPr>
        <p:spPr>
          <a:xfrm rot="2810103">
            <a:off x="3813175" y="17351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81" name="文本框 37"/>
          <p:cNvSpPr txBox="1"/>
          <p:nvPr/>
        </p:nvSpPr>
        <p:spPr>
          <a:xfrm rot="4010103">
            <a:off x="3813175" y="22780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82" name="文本框 45"/>
          <p:cNvSpPr txBox="1"/>
          <p:nvPr/>
        </p:nvSpPr>
        <p:spPr>
          <a:xfrm rot="2810103">
            <a:off x="4373563" y="17573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83" name="文本框 46"/>
          <p:cNvSpPr txBox="1"/>
          <p:nvPr/>
        </p:nvSpPr>
        <p:spPr>
          <a:xfrm rot="2810103">
            <a:off x="474345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84" name="文本框 47"/>
          <p:cNvSpPr txBox="1"/>
          <p:nvPr/>
        </p:nvSpPr>
        <p:spPr>
          <a:xfrm rot="4010103">
            <a:off x="4743450" y="251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85" name="文本框 49"/>
          <p:cNvSpPr txBox="1"/>
          <p:nvPr/>
        </p:nvSpPr>
        <p:spPr>
          <a:xfrm rot="-1160763">
            <a:off x="6223000" y="2540000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86" name="文本框 50"/>
          <p:cNvSpPr txBox="1"/>
          <p:nvPr/>
        </p:nvSpPr>
        <p:spPr>
          <a:xfrm rot="4020000">
            <a:off x="5218113" y="26304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87" name="文本框 51"/>
          <p:cNvSpPr txBox="1"/>
          <p:nvPr/>
        </p:nvSpPr>
        <p:spPr>
          <a:xfrm rot="-1160763">
            <a:off x="5597525" y="3281363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88" name="文本框 32"/>
          <p:cNvSpPr txBox="1"/>
          <p:nvPr/>
        </p:nvSpPr>
        <p:spPr>
          <a:xfrm rot="5400000">
            <a:off x="1141413" y="32956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89" name="文本框 34"/>
          <p:cNvSpPr txBox="1"/>
          <p:nvPr/>
        </p:nvSpPr>
        <p:spPr>
          <a:xfrm rot="8340000">
            <a:off x="1878013" y="3609975"/>
            <a:ext cx="53181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90" name="文本框 36"/>
          <p:cNvSpPr txBox="1"/>
          <p:nvPr/>
        </p:nvSpPr>
        <p:spPr>
          <a:xfrm rot="2810103">
            <a:off x="1862138" y="27590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91" name="文本框 37"/>
          <p:cNvSpPr txBox="1"/>
          <p:nvPr/>
        </p:nvSpPr>
        <p:spPr>
          <a:xfrm rot="5220000">
            <a:off x="2297113" y="30813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92" name="文本框 45"/>
          <p:cNvSpPr txBox="1"/>
          <p:nvPr/>
        </p:nvSpPr>
        <p:spPr>
          <a:xfrm rot="2810103">
            <a:off x="2809875" y="27733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93" name="文本框 46"/>
          <p:cNvSpPr txBox="1"/>
          <p:nvPr/>
        </p:nvSpPr>
        <p:spPr>
          <a:xfrm rot="4020000">
            <a:off x="700088" y="19637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94" name="文本框 47"/>
          <p:cNvSpPr txBox="1"/>
          <p:nvPr/>
        </p:nvSpPr>
        <p:spPr>
          <a:xfrm rot="5220000">
            <a:off x="701675" y="29638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95" name="文本框 49"/>
          <p:cNvSpPr txBox="1"/>
          <p:nvPr/>
        </p:nvSpPr>
        <p:spPr>
          <a:xfrm rot="4020000">
            <a:off x="2463800" y="38068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96" name="文本框 50"/>
          <p:cNvSpPr txBox="1"/>
          <p:nvPr/>
        </p:nvSpPr>
        <p:spPr>
          <a:xfrm rot="4020000">
            <a:off x="3702050" y="34337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97" name="文本框 51"/>
          <p:cNvSpPr txBox="1"/>
          <p:nvPr/>
        </p:nvSpPr>
        <p:spPr>
          <a:xfrm rot="4020000">
            <a:off x="4071938" y="36480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98" name="文本框 32"/>
          <p:cNvSpPr txBox="1"/>
          <p:nvPr/>
        </p:nvSpPr>
        <p:spPr>
          <a:xfrm rot="-880739">
            <a:off x="514350" y="2511425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299" name="文本框 34"/>
          <p:cNvSpPr txBox="1"/>
          <p:nvPr/>
        </p:nvSpPr>
        <p:spPr>
          <a:xfrm rot="8340000">
            <a:off x="1250950" y="2582863"/>
            <a:ext cx="53181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300" name="文本框 36"/>
          <p:cNvSpPr txBox="1"/>
          <p:nvPr/>
        </p:nvSpPr>
        <p:spPr>
          <a:xfrm rot="4020000">
            <a:off x="1670050" y="15113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301" name="文本框 37"/>
          <p:cNvSpPr txBox="1"/>
          <p:nvPr/>
        </p:nvSpPr>
        <p:spPr>
          <a:xfrm rot="5220000">
            <a:off x="1670050" y="20542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302" name="文本框 45"/>
          <p:cNvSpPr txBox="1"/>
          <p:nvPr/>
        </p:nvSpPr>
        <p:spPr>
          <a:xfrm rot="2810103">
            <a:off x="2230438" y="15335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303" name="文本框 46"/>
          <p:cNvSpPr txBox="1"/>
          <p:nvPr/>
        </p:nvSpPr>
        <p:spPr>
          <a:xfrm rot="2810103">
            <a:off x="2600325" y="17478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304" name="文本框 47"/>
          <p:cNvSpPr txBox="1"/>
          <p:nvPr/>
        </p:nvSpPr>
        <p:spPr>
          <a:xfrm rot="4010103">
            <a:off x="2328863" y="23129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305" name="文本框 49"/>
          <p:cNvSpPr txBox="1"/>
          <p:nvPr/>
        </p:nvSpPr>
        <p:spPr>
          <a:xfrm rot="2810103">
            <a:off x="318770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306" name="文本框 50"/>
          <p:cNvSpPr txBox="1"/>
          <p:nvPr/>
        </p:nvSpPr>
        <p:spPr>
          <a:xfrm rot="2810103">
            <a:off x="3074988" y="24066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307" name="文本框 51"/>
          <p:cNvSpPr txBox="1"/>
          <p:nvPr/>
        </p:nvSpPr>
        <p:spPr>
          <a:xfrm rot="2810103">
            <a:off x="3444875" y="26209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308" name="文本框 32"/>
          <p:cNvSpPr txBox="1"/>
          <p:nvPr/>
        </p:nvSpPr>
        <p:spPr>
          <a:xfrm rot="5400000">
            <a:off x="4751388" y="37496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309" name="文本框 34"/>
          <p:cNvSpPr txBox="1"/>
          <p:nvPr/>
        </p:nvSpPr>
        <p:spPr>
          <a:xfrm rot="3159237">
            <a:off x="5819775" y="403383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310" name="文本框 36"/>
          <p:cNvSpPr txBox="1"/>
          <p:nvPr/>
        </p:nvSpPr>
        <p:spPr>
          <a:xfrm rot="-1160763">
            <a:off x="6235700" y="2987675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311" name="文本框 37"/>
          <p:cNvSpPr txBox="1"/>
          <p:nvPr/>
        </p:nvSpPr>
        <p:spPr>
          <a:xfrm rot="39237">
            <a:off x="6237288" y="3535363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312" name="文本框 45"/>
          <p:cNvSpPr txBox="1"/>
          <p:nvPr/>
        </p:nvSpPr>
        <p:spPr>
          <a:xfrm rot="-1160763">
            <a:off x="6796088" y="3009900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313" name="文本框 46"/>
          <p:cNvSpPr txBox="1"/>
          <p:nvPr/>
        </p:nvSpPr>
        <p:spPr>
          <a:xfrm rot="-1160763">
            <a:off x="7165975" y="3224213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314" name="文本框 47"/>
          <p:cNvSpPr txBox="1"/>
          <p:nvPr/>
        </p:nvSpPr>
        <p:spPr>
          <a:xfrm rot="39237">
            <a:off x="6854825" y="379730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315" name="文本框 49"/>
          <p:cNvSpPr txBox="1"/>
          <p:nvPr/>
        </p:nvSpPr>
        <p:spPr>
          <a:xfrm rot="-1160763">
            <a:off x="7686675" y="3514725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316" name="文本框 50"/>
          <p:cNvSpPr txBox="1"/>
          <p:nvPr/>
        </p:nvSpPr>
        <p:spPr>
          <a:xfrm rot="-1160763">
            <a:off x="7640638" y="3883025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317" name="文本框 51"/>
          <p:cNvSpPr txBox="1"/>
          <p:nvPr/>
        </p:nvSpPr>
        <p:spPr>
          <a:xfrm rot="-1160763">
            <a:off x="6778625" y="1141413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9318" name="TextBox 1"/>
          <p:cNvSpPr txBox="1"/>
          <p:nvPr/>
        </p:nvSpPr>
        <p:spPr>
          <a:xfrm>
            <a:off x="893763" y="1165225"/>
            <a:ext cx="7356475" cy="32258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80000"/>
              </a:lnSpc>
            </a:pPr>
            <a:r>
              <a:rPr lang="zh-CN" altLang="en-US" sz="4000" b="1" dirty="0">
                <a:latin typeface="楷体" pitchFamily="49" charset="-122"/>
                <a:ea typeface="楷体" pitchFamily="49" charset="-122"/>
              </a:rPr>
              <a:t>色彩斑斓  炽热  充沛  硕大   火炬  巨蟒  渗透  旺盛  聆听   木薯  沙瓤  强悍  粗犷  篝火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93763" y="1165225"/>
            <a:ext cx="7356475" cy="32258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80000"/>
              </a:lnSpc>
            </a:pPr>
            <a:r>
              <a:rPr lang="zh-CN" altLang="en-US" sz="4000" b="1" dirty="0">
                <a:latin typeface="楷体" pitchFamily="49" charset="-122"/>
                <a:ea typeface="楷体" pitchFamily="49" charset="-122"/>
              </a:rPr>
              <a:t>色彩斑</a:t>
            </a:r>
            <a:r>
              <a:rPr lang="zh-CN" altLang="en-US" sz="40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斓</a:t>
            </a:r>
            <a:r>
              <a:rPr lang="zh-CN" altLang="en-US" sz="4000" b="1" dirty="0">
                <a:latin typeface="楷体" pitchFamily="49" charset="-122"/>
                <a:ea typeface="楷体" pitchFamily="49" charset="-122"/>
              </a:rPr>
              <a:t>  </a:t>
            </a:r>
            <a:r>
              <a:rPr lang="zh-CN" altLang="en-US" sz="40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炽</a:t>
            </a:r>
            <a:r>
              <a:rPr lang="zh-CN" altLang="en-US" sz="4000" b="1" dirty="0">
                <a:latin typeface="楷体" pitchFamily="49" charset="-122"/>
                <a:ea typeface="楷体" pitchFamily="49" charset="-122"/>
              </a:rPr>
              <a:t>热  充</a:t>
            </a:r>
            <a:r>
              <a:rPr lang="zh-CN" altLang="en-US" sz="40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沛</a:t>
            </a:r>
            <a:r>
              <a:rPr lang="zh-CN" altLang="en-US" sz="4000" b="1" dirty="0">
                <a:latin typeface="楷体" pitchFamily="49" charset="-122"/>
                <a:ea typeface="楷体" pitchFamily="49" charset="-122"/>
              </a:rPr>
              <a:t>  </a:t>
            </a:r>
            <a:r>
              <a:rPr lang="zh-CN" altLang="en-US" sz="40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硕</a:t>
            </a:r>
            <a:r>
              <a:rPr lang="zh-CN" altLang="en-US" sz="4000" b="1" dirty="0">
                <a:latin typeface="楷体" pitchFamily="49" charset="-122"/>
                <a:ea typeface="楷体" pitchFamily="49" charset="-122"/>
              </a:rPr>
              <a:t>大   火</a:t>
            </a:r>
            <a:r>
              <a:rPr lang="zh-CN" altLang="en-US" sz="40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炬</a:t>
            </a:r>
            <a:r>
              <a:rPr lang="zh-CN" altLang="en-US" sz="4000" b="1" dirty="0">
                <a:latin typeface="楷体" pitchFamily="49" charset="-122"/>
                <a:ea typeface="楷体" pitchFamily="49" charset="-122"/>
              </a:rPr>
              <a:t>  巨</a:t>
            </a:r>
            <a:r>
              <a:rPr lang="zh-CN" altLang="en-US" sz="40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蟒</a:t>
            </a:r>
            <a:r>
              <a:rPr lang="zh-CN" altLang="en-US" sz="4000" b="1" dirty="0">
                <a:latin typeface="楷体" pitchFamily="49" charset="-122"/>
                <a:ea typeface="楷体" pitchFamily="49" charset="-122"/>
              </a:rPr>
              <a:t>  </a:t>
            </a:r>
            <a:r>
              <a:rPr lang="zh-CN" altLang="en-US" sz="40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渗</a:t>
            </a:r>
            <a:r>
              <a:rPr lang="zh-CN" altLang="en-US" sz="4000" b="1" dirty="0">
                <a:latin typeface="楷体" pitchFamily="49" charset="-122"/>
                <a:ea typeface="楷体" pitchFamily="49" charset="-122"/>
              </a:rPr>
              <a:t>透  </a:t>
            </a:r>
            <a:r>
              <a:rPr lang="zh-CN" altLang="en-US" sz="40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旺</a:t>
            </a:r>
            <a:r>
              <a:rPr lang="zh-CN" altLang="en-US" sz="4000" b="1" dirty="0">
                <a:latin typeface="楷体" pitchFamily="49" charset="-122"/>
                <a:ea typeface="楷体" pitchFamily="49" charset="-122"/>
              </a:rPr>
              <a:t>盛  </a:t>
            </a:r>
            <a:r>
              <a:rPr lang="zh-CN" altLang="en-US" sz="40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聆</a:t>
            </a:r>
            <a:r>
              <a:rPr lang="zh-CN" altLang="en-US" sz="4000" b="1" dirty="0">
                <a:latin typeface="楷体" pitchFamily="49" charset="-122"/>
                <a:ea typeface="楷体" pitchFamily="49" charset="-122"/>
              </a:rPr>
              <a:t>听   木</a:t>
            </a:r>
            <a:r>
              <a:rPr lang="zh-CN" altLang="en-US" sz="40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薯</a:t>
            </a:r>
            <a:r>
              <a:rPr lang="zh-CN" altLang="en-US" sz="4000" b="1" dirty="0">
                <a:latin typeface="楷体" pitchFamily="49" charset="-122"/>
                <a:ea typeface="楷体" pitchFamily="49" charset="-122"/>
              </a:rPr>
              <a:t>  沙</a:t>
            </a:r>
            <a:r>
              <a:rPr lang="zh-CN" altLang="en-US" sz="40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瓤</a:t>
            </a:r>
            <a:r>
              <a:rPr lang="zh-CN" altLang="en-US" sz="4000" b="1" dirty="0">
                <a:latin typeface="楷体" pitchFamily="49" charset="-122"/>
                <a:ea typeface="楷体" pitchFamily="49" charset="-122"/>
              </a:rPr>
              <a:t>  强</a:t>
            </a:r>
            <a:r>
              <a:rPr lang="zh-CN" altLang="en-US" sz="40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悍</a:t>
            </a:r>
            <a:r>
              <a:rPr lang="zh-CN" altLang="en-US" sz="4000" b="1" dirty="0">
                <a:latin typeface="楷体" pitchFamily="49" charset="-122"/>
                <a:ea typeface="楷体" pitchFamily="49" charset="-122"/>
              </a:rPr>
              <a:t>  粗</a:t>
            </a:r>
            <a:r>
              <a:rPr lang="zh-CN" altLang="en-US" sz="40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犷</a:t>
            </a:r>
            <a:r>
              <a:rPr lang="zh-CN" altLang="en-US" sz="4000" b="1" dirty="0">
                <a:latin typeface="楷体" pitchFamily="49" charset="-122"/>
                <a:ea typeface="楷体" pitchFamily="49" charset="-122"/>
              </a:rPr>
              <a:t>  </a:t>
            </a:r>
            <a:r>
              <a:rPr lang="zh-CN" altLang="en-US" sz="40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篝</a:t>
            </a:r>
            <a:r>
              <a:rPr lang="zh-CN" altLang="en-US" sz="4000" b="1" dirty="0">
                <a:latin typeface="楷体" pitchFamily="49" charset="-122"/>
                <a:ea typeface="楷体" pitchFamily="49" charset="-122"/>
              </a:rPr>
              <a:t>火</a:t>
            </a:r>
          </a:p>
        </p:txBody>
      </p:sp>
      <p:sp>
        <p:nvSpPr>
          <p:cNvPr id="124" name="矩形 123"/>
          <p:cNvSpPr/>
          <p:nvPr/>
        </p:nvSpPr>
        <p:spPr>
          <a:xfrm>
            <a:off x="2389188" y="1068388"/>
            <a:ext cx="804863" cy="5857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lán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25" name="矩形 124"/>
          <p:cNvSpPr/>
          <p:nvPr/>
        </p:nvSpPr>
        <p:spPr>
          <a:xfrm>
            <a:off x="3419475" y="1068388"/>
            <a:ext cx="804863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chì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26" name="矩形 125"/>
          <p:cNvSpPr/>
          <p:nvPr/>
        </p:nvSpPr>
        <p:spPr>
          <a:xfrm>
            <a:off x="6351588" y="1068388"/>
            <a:ext cx="1012825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shuò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27" name="矩形 126"/>
          <p:cNvSpPr/>
          <p:nvPr/>
        </p:nvSpPr>
        <p:spPr>
          <a:xfrm>
            <a:off x="1436688" y="2166938"/>
            <a:ext cx="598488" cy="5857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jù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28" name="矩形 127"/>
          <p:cNvSpPr/>
          <p:nvPr/>
        </p:nvSpPr>
        <p:spPr>
          <a:xfrm>
            <a:off x="2860675" y="2174875"/>
            <a:ext cx="1012825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mǎnɡ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29" name="矩形 128"/>
          <p:cNvSpPr/>
          <p:nvPr/>
        </p:nvSpPr>
        <p:spPr>
          <a:xfrm>
            <a:off x="3822700" y="2176463"/>
            <a:ext cx="1011238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shèn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30" name="矩形 129"/>
          <p:cNvSpPr/>
          <p:nvPr/>
        </p:nvSpPr>
        <p:spPr>
          <a:xfrm>
            <a:off x="5459413" y="1068388"/>
            <a:ext cx="804863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pèi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31" name="矩形 130"/>
          <p:cNvSpPr/>
          <p:nvPr/>
        </p:nvSpPr>
        <p:spPr>
          <a:xfrm>
            <a:off x="5335588" y="2166938"/>
            <a:ext cx="1011238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wànɡ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32" name="矩形 131"/>
          <p:cNvSpPr/>
          <p:nvPr/>
        </p:nvSpPr>
        <p:spPr>
          <a:xfrm>
            <a:off x="6837363" y="2166938"/>
            <a:ext cx="1011238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línɡ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33" name="矩形 132"/>
          <p:cNvSpPr/>
          <p:nvPr/>
        </p:nvSpPr>
        <p:spPr>
          <a:xfrm>
            <a:off x="1379538" y="3252788"/>
            <a:ext cx="804863" cy="5857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shǔ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34" name="矩形 133"/>
          <p:cNvSpPr/>
          <p:nvPr/>
        </p:nvSpPr>
        <p:spPr>
          <a:xfrm>
            <a:off x="2794000" y="3248025"/>
            <a:ext cx="1011238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ránɡ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35" name="矩形 134"/>
          <p:cNvSpPr/>
          <p:nvPr/>
        </p:nvSpPr>
        <p:spPr>
          <a:xfrm>
            <a:off x="4430713" y="3248025"/>
            <a:ext cx="804863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hàn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36" name="矩形 135"/>
          <p:cNvSpPr/>
          <p:nvPr/>
        </p:nvSpPr>
        <p:spPr>
          <a:xfrm>
            <a:off x="5730875" y="3240088"/>
            <a:ext cx="1219200" cy="5857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ɡuǎnɡ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37" name="矩形 136"/>
          <p:cNvSpPr/>
          <p:nvPr/>
        </p:nvSpPr>
        <p:spPr>
          <a:xfrm>
            <a:off x="6967538" y="3248025"/>
            <a:ext cx="804863" cy="5857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ɡōu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21" name="矩形: 圆角 20"/>
          <p:cNvSpPr/>
          <p:nvPr/>
        </p:nvSpPr>
        <p:spPr>
          <a:xfrm>
            <a:off x="665163" y="1119188"/>
            <a:ext cx="7824788" cy="3400425"/>
          </a:xfrm>
          <a:prstGeom prst="roundRect">
            <a:avLst/>
          </a:prstGeom>
          <a:noFill/>
          <a:ln w="47625" cap="rnd" cmpd="dbl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9335" name="组合 6"/>
          <p:cNvGrpSpPr/>
          <p:nvPr/>
        </p:nvGrpSpPr>
        <p:grpSpPr>
          <a:xfrm>
            <a:off x="127000" y="377825"/>
            <a:ext cx="2490788" cy="684213"/>
            <a:chOff x="310284" y="180975"/>
            <a:chExt cx="2490932" cy="685151"/>
          </a:xfrm>
        </p:grpSpPr>
        <p:pic>
          <p:nvPicPr>
            <p:cNvPr id="123" name="图片 1" descr="好好总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284" y="186387"/>
              <a:ext cx="2490932" cy="679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8" name="文本框 2"/>
            <p:cNvSpPr txBox="1">
              <a:spLocks noChangeArrowheads="1"/>
            </p:cNvSpPr>
            <p:nvPr/>
          </p:nvSpPr>
          <p:spPr bwMode="auto">
            <a:xfrm>
              <a:off x="323850" y="180975"/>
              <a:ext cx="2303463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 w="10160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黑体" panose="02010600030101010101" pitchFamily="49" charset="-122"/>
                  <a:ea typeface="黑体" panose="02010600030101010101" pitchFamily="49" charset="-122"/>
                  <a:cs typeface="+mn-cs"/>
                </a:rPr>
                <a:t>字词学习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4" grpId="0"/>
      <p:bldP spid="124" grpId="1"/>
      <p:bldP spid="125" grpId="0"/>
      <p:bldP spid="125" grpId="1"/>
      <p:bldP spid="126" grpId="0"/>
      <p:bldP spid="126" grpId="1"/>
      <p:bldP spid="127" grpId="0"/>
      <p:bldP spid="127" grpId="1"/>
      <p:bldP spid="128" grpId="0"/>
      <p:bldP spid="128" grpId="1"/>
      <p:bldP spid="129" grpId="0"/>
      <p:bldP spid="129" grpId="1"/>
      <p:bldP spid="130" grpId="0"/>
      <p:bldP spid="130" grpId="1"/>
      <p:bldP spid="131" grpId="0"/>
      <p:bldP spid="131" grpId="1"/>
      <p:bldP spid="132" grpId="0"/>
      <p:bldP spid="132" grpId="1"/>
      <p:bldP spid="133" grpId="0"/>
      <p:bldP spid="133" grpId="1"/>
      <p:bldP spid="134" grpId="0"/>
      <p:bldP spid="134" grpId="1"/>
      <p:bldP spid="135" grpId="0"/>
      <p:bldP spid="135" grpId="1"/>
      <p:bldP spid="136" grpId="0"/>
      <p:bldP spid="136" grpId="1"/>
      <p:bldP spid="137" grpId="0"/>
      <p:bldP spid="13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5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文本框 6"/>
          <p:cNvSpPr txBox="1"/>
          <p:nvPr/>
        </p:nvSpPr>
        <p:spPr>
          <a:xfrm>
            <a:off x="4475163" y="2992438"/>
            <a:ext cx="534987" cy="1698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en-US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291" name="文本框 34"/>
          <p:cNvSpPr txBox="1"/>
          <p:nvPr/>
        </p:nvSpPr>
        <p:spPr>
          <a:xfrm rot="-280097">
            <a:off x="8066088" y="1625600"/>
            <a:ext cx="53181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292" name="文本框 36"/>
          <p:cNvSpPr txBox="1"/>
          <p:nvPr/>
        </p:nvSpPr>
        <p:spPr>
          <a:xfrm rot="-5350866">
            <a:off x="5861050" y="13160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293" name="文本框 37"/>
          <p:cNvSpPr txBox="1"/>
          <p:nvPr/>
        </p:nvSpPr>
        <p:spPr>
          <a:xfrm rot="-4150866">
            <a:off x="5319713" y="1709738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294" name="文本框 45"/>
          <p:cNvSpPr txBox="1"/>
          <p:nvPr/>
        </p:nvSpPr>
        <p:spPr>
          <a:xfrm rot="-5350866">
            <a:off x="6421438" y="13382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295" name="文本框 46"/>
          <p:cNvSpPr txBox="1"/>
          <p:nvPr/>
        </p:nvSpPr>
        <p:spPr>
          <a:xfrm rot="-424911">
            <a:off x="7067550" y="156845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296" name="文本框 47"/>
          <p:cNvSpPr txBox="1"/>
          <p:nvPr/>
        </p:nvSpPr>
        <p:spPr>
          <a:xfrm rot="-4150866">
            <a:off x="7643813" y="2484438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297" name="文本框 23"/>
          <p:cNvSpPr txBox="1"/>
          <p:nvPr/>
        </p:nvSpPr>
        <p:spPr>
          <a:xfrm rot="657351">
            <a:off x="8167688" y="11826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298" name="文本框 50"/>
          <p:cNvSpPr txBox="1"/>
          <p:nvPr/>
        </p:nvSpPr>
        <p:spPr>
          <a:xfrm rot="1480325">
            <a:off x="7391400" y="124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299" name="文本框 51"/>
          <p:cNvSpPr txBox="1"/>
          <p:nvPr/>
        </p:nvSpPr>
        <p:spPr>
          <a:xfrm rot="-5350866">
            <a:off x="8366125" y="27146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00" name="文本框 32"/>
          <p:cNvSpPr txBox="1"/>
          <p:nvPr/>
        </p:nvSpPr>
        <p:spPr>
          <a:xfrm>
            <a:off x="3262313" y="3627438"/>
            <a:ext cx="534987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01" name="文本框 34"/>
          <p:cNvSpPr txBox="1"/>
          <p:nvPr/>
        </p:nvSpPr>
        <p:spPr>
          <a:xfrm rot="4149897">
            <a:off x="4464050" y="356552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02" name="文本框 31"/>
          <p:cNvSpPr txBox="1"/>
          <p:nvPr/>
        </p:nvSpPr>
        <p:spPr>
          <a:xfrm rot="-1380000">
            <a:off x="3898900" y="1295400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03" name="文本框 32"/>
          <p:cNvSpPr txBox="1"/>
          <p:nvPr/>
        </p:nvSpPr>
        <p:spPr>
          <a:xfrm rot="-180000">
            <a:off x="4130675" y="2052638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04" name="文本框 45"/>
          <p:cNvSpPr txBox="1"/>
          <p:nvPr/>
        </p:nvSpPr>
        <p:spPr>
          <a:xfrm rot="-1380000">
            <a:off x="4459288" y="1317625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05" name="文本框 46"/>
          <p:cNvSpPr txBox="1"/>
          <p:nvPr/>
        </p:nvSpPr>
        <p:spPr>
          <a:xfrm rot="-1380000">
            <a:off x="4829175" y="1531938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06" name="文本框 47"/>
          <p:cNvSpPr txBox="1"/>
          <p:nvPr/>
        </p:nvSpPr>
        <p:spPr>
          <a:xfrm rot="-180000">
            <a:off x="5064125" y="2233613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07" name="文本框 23"/>
          <p:cNvSpPr txBox="1"/>
          <p:nvPr/>
        </p:nvSpPr>
        <p:spPr>
          <a:xfrm rot="-5350866">
            <a:off x="6310313" y="21097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08" name="文本框 24"/>
          <p:cNvSpPr txBox="1"/>
          <p:nvPr/>
        </p:nvSpPr>
        <p:spPr>
          <a:xfrm rot="-170103">
            <a:off x="5589588" y="2617788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09" name="文本框 25"/>
          <p:cNvSpPr txBox="1"/>
          <p:nvPr/>
        </p:nvSpPr>
        <p:spPr>
          <a:xfrm rot="-5350866">
            <a:off x="5845175" y="35004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10" name="文本框 32"/>
          <p:cNvSpPr txBox="1"/>
          <p:nvPr/>
        </p:nvSpPr>
        <p:spPr>
          <a:xfrm rot="1209897">
            <a:off x="1136650" y="39020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11" name="文本框 34"/>
          <p:cNvSpPr txBox="1"/>
          <p:nvPr/>
        </p:nvSpPr>
        <p:spPr>
          <a:xfrm rot="4149897">
            <a:off x="2143125" y="3522663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12" name="文本框 28"/>
          <p:cNvSpPr txBox="1"/>
          <p:nvPr/>
        </p:nvSpPr>
        <p:spPr>
          <a:xfrm rot="-1380000">
            <a:off x="1603375" y="3289300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13" name="文本框 29"/>
          <p:cNvSpPr txBox="1"/>
          <p:nvPr/>
        </p:nvSpPr>
        <p:spPr>
          <a:xfrm rot="1029897">
            <a:off x="2486025" y="28209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14" name="文本框 43"/>
          <p:cNvSpPr txBox="1"/>
          <p:nvPr/>
        </p:nvSpPr>
        <p:spPr>
          <a:xfrm rot="-1380000">
            <a:off x="3160713" y="3206750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15" name="文本框 44"/>
          <p:cNvSpPr txBox="1"/>
          <p:nvPr/>
        </p:nvSpPr>
        <p:spPr>
          <a:xfrm rot="-170103">
            <a:off x="787400" y="153035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16" name="文本框 45"/>
          <p:cNvSpPr txBox="1"/>
          <p:nvPr/>
        </p:nvSpPr>
        <p:spPr>
          <a:xfrm rot="1029897">
            <a:off x="828675" y="34671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17" name="文本框 49"/>
          <p:cNvSpPr txBox="1"/>
          <p:nvPr/>
        </p:nvSpPr>
        <p:spPr>
          <a:xfrm rot="-170103">
            <a:off x="3009900" y="3903663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18" name="文本框 50"/>
          <p:cNvSpPr txBox="1"/>
          <p:nvPr/>
        </p:nvSpPr>
        <p:spPr>
          <a:xfrm rot="-170103">
            <a:off x="4157663" y="3236913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19" name="文本框 51"/>
          <p:cNvSpPr txBox="1"/>
          <p:nvPr/>
        </p:nvSpPr>
        <p:spPr>
          <a:xfrm rot="-170103">
            <a:off x="4324350" y="395605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20" name="文本框 49"/>
          <p:cNvSpPr txBox="1"/>
          <p:nvPr/>
        </p:nvSpPr>
        <p:spPr>
          <a:xfrm rot="-5070842">
            <a:off x="309563" y="2027238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21" name="文本框 37"/>
          <p:cNvSpPr txBox="1"/>
          <p:nvPr/>
        </p:nvSpPr>
        <p:spPr>
          <a:xfrm rot="4149897">
            <a:off x="1339850" y="215900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22" name="文本框 38"/>
          <p:cNvSpPr txBox="1"/>
          <p:nvPr/>
        </p:nvSpPr>
        <p:spPr>
          <a:xfrm rot="-170103">
            <a:off x="322263" y="1336675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23" name="文本框 39"/>
          <p:cNvSpPr txBox="1"/>
          <p:nvPr/>
        </p:nvSpPr>
        <p:spPr>
          <a:xfrm rot="1029897">
            <a:off x="1338263" y="16843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24" name="文本框 45"/>
          <p:cNvSpPr txBox="1"/>
          <p:nvPr/>
        </p:nvSpPr>
        <p:spPr>
          <a:xfrm rot="-1380000">
            <a:off x="2116138" y="1139825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25" name="文本框 46"/>
          <p:cNvSpPr txBox="1"/>
          <p:nvPr/>
        </p:nvSpPr>
        <p:spPr>
          <a:xfrm rot="-1380000">
            <a:off x="2686050" y="1309688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26" name="文本框 47"/>
          <p:cNvSpPr txBox="1"/>
          <p:nvPr/>
        </p:nvSpPr>
        <p:spPr>
          <a:xfrm rot="-180000">
            <a:off x="2416175" y="1878013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27" name="文本框 49"/>
          <p:cNvSpPr txBox="1"/>
          <p:nvPr/>
        </p:nvSpPr>
        <p:spPr>
          <a:xfrm rot="-1380000">
            <a:off x="3275013" y="1531938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28" name="文本框 50"/>
          <p:cNvSpPr txBox="1"/>
          <p:nvPr/>
        </p:nvSpPr>
        <p:spPr>
          <a:xfrm rot="-1380000">
            <a:off x="2847975" y="2112963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29" name="文本框 51"/>
          <p:cNvSpPr txBox="1"/>
          <p:nvPr/>
        </p:nvSpPr>
        <p:spPr>
          <a:xfrm rot="-1380000">
            <a:off x="3482975" y="2249488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30" name="文本框 32"/>
          <p:cNvSpPr txBox="1"/>
          <p:nvPr/>
        </p:nvSpPr>
        <p:spPr>
          <a:xfrm rot="1209897">
            <a:off x="5114925" y="36052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31" name="文本框 34"/>
          <p:cNvSpPr txBox="1"/>
          <p:nvPr/>
        </p:nvSpPr>
        <p:spPr>
          <a:xfrm rot="-1030866">
            <a:off x="6313488" y="3916363"/>
            <a:ext cx="53181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32" name="文本框 36"/>
          <p:cNvSpPr txBox="1"/>
          <p:nvPr/>
        </p:nvSpPr>
        <p:spPr>
          <a:xfrm rot="368503">
            <a:off x="5773738" y="29257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33" name="文本框 37"/>
          <p:cNvSpPr txBox="1"/>
          <p:nvPr/>
        </p:nvSpPr>
        <p:spPr>
          <a:xfrm rot="829244">
            <a:off x="5284788" y="40005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34" name="文本框 45"/>
          <p:cNvSpPr txBox="1"/>
          <p:nvPr/>
        </p:nvSpPr>
        <p:spPr>
          <a:xfrm rot="-4502722">
            <a:off x="6767513" y="2486025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35" name="文本框 46"/>
          <p:cNvSpPr txBox="1"/>
          <p:nvPr/>
        </p:nvSpPr>
        <p:spPr>
          <a:xfrm rot="2702238">
            <a:off x="7567613" y="31289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36" name="文本框 47"/>
          <p:cNvSpPr txBox="1"/>
          <p:nvPr/>
        </p:nvSpPr>
        <p:spPr>
          <a:xfrm rot="-3456638">
            <a:off x="6735763" y="3457575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37" name="文本框 66"/>
          <p:cNvSpPr txBox="1"/>
          <p:nvPr/>
        </p:nvSpPr>
        <p:spPr>
          <a:xfrm rot="-3180423">
            <a:off x="8102600" y="332105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38" name="文本框 67"/>
          <p:cNvSpPr txBox="1"/>
          <p:nvPr/>
        </p:nvSpPr>
        <p:spPr>
          <a:xfrm rot="-3640556">
            <a:off x="7232650" y="364490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39" name="文本框 68"/>
          <p:cNvSpPr txBox="1"/>
          <p:nvPr/>
        </p:nvSpPr>
        <p:spPr>
          <a:xfrm rot="1549510">
            <a:off x="8029575" y="24018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40" name="文本框 32"/>
          <p:cNvSpPr txBox="1"/>
          <p:nvPr/>
        </p:nvSpPr>
        <p:spPr>
          <a:xfrm rot="4190103">
            <a:off x="4287838" y="25066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41" name="文本框 34"/>
          <p:cNvSpPr txBox="1"/>
          <p:nvPr/>
        </p:nvSpPr>
        <p:spPr>
          <a:xfrm rot="8340000">
            <a:off x="4919663" y="3195638"/>
            <a:ext cx="53181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42" name="文本框 36"/>
          <p:cNvSpPr txBox="1"/>
          <p:nvPr/>
        </p:nvSpPr>
        <p:spPr>
          <a:xfrm rot="-1160763">
            <a:off x="5772150" y="1746250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43" name="文本框 37"/>
          <p:cNvSpPr txBox="1"/>
          <p:nvPr/>
        </p:nvSpPr>
        <p:spPr>
          <a:xfrm rot="39237">
            <a:off x="5649913" y="227330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44" name="文本框 45"/>
          <p:cNvSpPr txBox="1"/>
          <p:nvPr/>
        </p:nvSpPr>
        <p:spPr>
          <a:xfrm rot="-1160763">
            <a:off x="6332538" y="1768475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45" name="文本框 46"/>
          <p:cNvSpPr txBox="1"/>
          <p:nvPr/>
        </p:nvSpPr>
        <p:spPr>
          <a:xfrm rot="-1160763">
            <a:off x="6702425" y="1982788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46" name="文本框 47"/>
          <p:cNvSpPr txBox="1"/>
          <p:nvPr/>
        </p:nvSpPr>
        <p:spPr>
          <a:xfrm rot="39237">
            <a:off x="7185025" y="245745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47" name="文本框 49"/>
          <p:cNvSpPr txBox="1"/>
          <p:nvPr/>
        </p:nvSpPr>
        <p:spPr>
          <a:xfrm rot="-1160763">
            <a:off x="8020050" y="2062163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48" name="文本框 50"/>
          <p:cNvSpPr txBox="1"/>
          <p:nvPr/>
        </p:nvSpPr>
        <p:spPr>
          <a:xfrm rot="-1160763">
            <a:off x="7486650" y="1928813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49" name="文本框 51"/>
          <p:cNvSpPr txBox="1"/>
          <p:nvPr/>
        </p:nvSpPr>
        <p:spPr>
          <a:xfrm rot="-1160763">
            <a:off x="7962900" y="2855913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50" name="文本框 32"/>
          <p:cNvSpPr txBox="1"/>
          <p:nvPr/>
        </p:nvSpPr>
        <p:spPr>
          <a:xfrm rot="4190103">
            <a:off x="2765425" y="34067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51" name="文本框 34"/>
          <p:cNvSpPr txBox="1"/>
          <p:nvPr/>
        </p:nvSpPr>
        <p:spPr>
          <a:xfrm rot="8340000">
            <a:off x="3921125" y="2873375"/>
            <a:ext cx="53181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52" name="文本框 36"/>
          <p:cNvSpPr txBox="1"/>
          <p:nvPr/>
        </p:nvSpPr>
        <p:spPr>
          <a:xfrm rot="2810103">
            <a:off x="3813175" y="17351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53" name="文本框 37"/>
          <p:cNvSpPr txBox="1"/>
          <p:nvPr/>
        </p:nvSpPr>
        <p:spPr>
          <a:xfrm rot="4010103">
            <a:off x="3813175" y="22780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54" name="文本框 45"/>
          <p:cNvSpPr txBox="1"/>
          <p:nvPr/>
        </p:nvSpPr>
        <p:spPr>
          <a:xfrm rot="2810103">
            <a:off x="4373563" y="17573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55" name="文本框 46"/>
          <p:cNvSpPr txBox="1"/>
          <p:nvPr/>
        </p:nvSpPr>
        <p:spPr>
          <a:xfrm rot="2810103">
            <a:off x="474345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56" name="文本框 47"/>
          <p:cNvSpPr txBox="1"/>
          <p:nvPr/>
        </p:nvSpPr>
        <p:spPr>
          <a:xfrm rot="4010103">
            <a:off x="4743450" y="251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57" name="文本框 49"/>
          <p:cNvSpPr txBox="1"/>
          <p:nvPr/>
        </p:nvSpPr>
        <p:spPr>
          <a:xfrm rot="-1160763">
            <a:off x="6223000" y="2540000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58" name="文本框 50"/>
          <p:cNvSpPr txBox="1"/>
          <p:nvPr/>
        </p:nvSpPr>
        <p:spPr>
          <a:xfrm rot="4020000">
            <a:off x="5218113" y="26304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59" name="文本框 51"/>
          <p:cNvSpPr txBox="1"/>
          <p:nvPr/>
        </p:nvSpPr>
        <p:spPr>
          <a:xfrm rot="-1160763">
            <a:off x="5597525" y="3281363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60" name="文本框 32"/>
          <p:cNvSpPr txBox="1"/>
          <p:nvPr/>
        </p:nvSpPr>
        <p:spPr>
          <a:xfrm rot="5400000">
            <a:off x="1141413" y="32956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61" name="文本框 34"/>
          <p:cNvSpPr txBox="1"/>
          <p:nvPr/>
        </p:nvSpPr>
        <p:spPr>
          <a:xfrm rot="8340000">
            <a:off x="1878013" y="3609975"/>
            <a:ext cx="53181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62" name="文本框 36"/>
          <p:cNvSpPr txBox="1"/>
          <p:nvPr/>
        </p:nvSpPr>
        <p:spPr>
          <a:xfrm rot="2810103">
            <a:off x="1862138" y="27590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63" name="文本框 37"/>
          <p:cNvSpPr txBox="1"/>
          <p:nvPr/>
        </p:nvSpPr>
        <p:spPr>
          <a:xfrm rot="5220000">
            <a:off x="2297113" y="30813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64" name="文本框 45"/>
          <p:cNvSpPr txBox="1"/>
          <p:nvPr/>
        </p:nvSpPr>
        <p:spPr>
          <a:xfrm rot="2810103">
            <a:off x="2809875" y="27733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65" name="文本框 46"/>
          <p:cNvSpPr txBox="1"/>
          <p:nvPr/>
        </p:nvSpPr>
        <p:spPr>
          <a:xfrm rot="4020000">
            <a:off x="700088" y="19637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66" name="文本框 47"/>
          <p:cNvSpPr txBox="1"/>
          <p:nvPr/>
        </p:nvSpPr>
        <p:spPr>
          <a:xfrm rot="5220000">
            <a:off x="701675" y="29638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67" name="文本框 49"/>
          <p:cNvSpPr txBox="1"/>
          <p:nvPr/>
        </p:nvSpPr>
        <p:spPr>
          <a:xfrm rot="4020000">
            <a:off x="2463800" y="38068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68" name="文本框 50"/>
          <p:cNvSpPr txBox="1"/>
          <p:nvPr/>
        </p:nvSpPr>
        <p:spPr>
          <a:xfrm rot="4020000">
            <a:off x="3702050" y="34337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69" name="文本框 51"/>
          <p:cNvSpPr txBox="1"/>
          <p:nvPr/>
        </p:nvSpPr>
        <p:spPr>
          <a:xfrm rot="4020000">
            <a:off x="4071938" y="36480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70" name="文本框 32"/>
          <p:cNvSpPr txBox="1"/>
          <p:nvPr/>
        </p:nvSpPr>
        <p:spPr>
          <a:xfrm rot="-880739">
            <a:off x="514350" y="2511425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71" name="文本框 34"/>
          <p:cNvSpPr txBox="1"/>
          <p:nvPr/>
        </p:nvSpPr>
        <p:spPr>
          <a:xfrm rot="8340000">
            <a:off x="1250950" y="2582863"/>
            <a:ext cx="53181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72" name="文本框 36"/>
          <p:cNvSpPr txBox="1"/>
          <p:nvPr/>
        </p:nvSpPr>
        <p:spPr>
          <a:xfrm rot="4020000">
            <a:off x="1670050" y="15113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73" name="文本框 37"/>
          <p:cNvSpPr txBox="1"/>
          <p:nvPr/>
        </p:nvSpPr>
        <p:spPr>
          <a:xfrm rot="5220000">
            <a:off x="1670050" y="20542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74" name="文本框 45"/>
          <p:cNvSpPr txBox="1"/>
          <p:nvPr/>
        </p:nvSpPr>
        <p:spPr>
          <a:xfrm rot="2810103">
            <a:off x="2230438" y="15335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75" name="文本框 46"/>
          <p:cNvSpPr txBox="1"/>
          <p:nvPr/>
        </p:nvSpPr>
        <p:spPr>
          <a:xfrm rot="2810103">
            <a:off x="2600325" y="17478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76" name="文本框 47"/>
          <p:cNvSpPr txBox="1"/>
          <p:nvPr/>
        </p:nvSpPr>
        <p:spPr>
          <a:xfrm rot="4010103">
            <a:off x="2328863" y="23129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77" name="文本框 49"/>
          <p:cNvSpPr txBox="1"/>
          <p:nvPr/>
        </p:nvSpPr>
        <p:spPr>
          <a:xfrm rot="2810103">
            <a:off x="318770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78" name="文本框 50"/>
          <p:cNvSpPr txBox="1"/>
          <p:nvPr/>
        </p:nvSpPr>
        <p:spPr>
          <a:xfrm rot="2810103">
            <a:off x="3074988" y="24066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79" name="文本框 51"/>
          <p:cNvSpPr txBox="1"/>
          <p:nvPr/>
        </p:nvSpPr>
        <p:spPr>
          <a:xfrm rot="2810103">
            <a:off x="3444875" y="26209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80" name="文本框 32"/>
          <p:cNvSpPr txBox="1"/>
          <p:nvPr/>
        </p:nvSpPr>
        <p:spPr>
          <a:xfrm rot="5400000">
            <a:off x="4751388" y="37496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81" name="文本框 34"/>
          <p:cNvSpPr txBox="1"/>
          <p:nvPr/>
        </p:nvSpPr>
        <p:spPr>
          <a:xfrm rot="3159237">
            <a:off x="5819775" y="403383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82" name="文本框 36"/>
          <p:cNvSpPr txBox="1"/>
          <p:nvPr/>
        </p:nvSpPr>
        <p:spPr>
          <a:xfrm rot="-1160763">
            <a:off x="6235700" y="2987675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83" name="文本框 37"/>
          <p:cNvSpPr txBox="1"/>
          <p:nvPr/>
        </p:nvSpPr>
        <p:spPr>
          <a:xfrm rot="39237">
            <a:off x="6237288" y="3535363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84" name="文本框 45"/>
          <p:cNvSpPr txBox="1"/>
          <p:nvPr/>
        </p:nvSpPr>
        <p:spPr>
          <a:xfrm rot="-1160763">
            <a:off x="6796088" y="3009900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85" name="文本框 46"/>
          <p:cNvSpPr txBox="1"/>
          <p:nvPr/>
        </p:nvSpPr>
        <p:spPr>
          <a:xfrm rot="-1160763">
            <a:off x="7165975" y="3224213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86" name="文本框 47"/>
          <p:cNvSpPr txBox="1"/>
          <p:nvPr/>
        </p:nvSpPr>
        <p:spPr>
          <a:xfrm rot="39237">
            <a:off x="6854825" y="379730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87" name="文本框 49"/>
          <p:cNvSpPr txBox="1"/>
          <p:nvPr/>
        </p:nvSpPr>
        <p:spPr>
          <a:xfrm rot="-1160763">
            <a:off x="7686675" y="3514725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88" name="文本框 50"/>
          <p:cNvSpPr txBox="1"/>
          <p:nvPr/>
        </p:nvSpPr>
        <p:spPr>
          <a:xfrm rot="-1160763">
            <a:off x="7640638" y="3883025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89" name="文本框 51"/>
          <p:cNvSpPr txBox="1"/>
          <p:nvPr/>
        </p:nvSpPr>
        <p:spPr>
          <a:xfrm rot="-1160763">
            <a:off x="6778625" y="1141413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12390" name="文本框 30"/>
          <p:cNvSpPr txBox="1"/>
          <p:nvPr/>
        </p:nvSpPr>
        <p:spPr>
          <a:xfrm>
            <a:off x="314325" y="209550"/>
            <a:ext cx="1798638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3600" b="1" u="sng" dirty="0">
                <a:solidFill>
                  <a:srgbClr val="FF00FF"/>
                </a:solidFill>
                <a:latin typeface="楷体" pitchFamily="49" charset="-122"/>
                <a:ea typeface="楷体" pitchFamily="49" charset="-122"/>
                <a:sym typeface="等线" pitchFamily="2" charset="-122"/>
              </a:rPr>
              <a:t>选一选</a:t>
            </a:r>
          </a:p>
        </p:txBody>
      </p:sp>
      <p:sp>
        <p:nvSpPr>
          <p:cNvPr id="12391" name="TextBox 3"/>
          <p:cNvSpPr txBox="1"/>
          <p:nvPr/>
        </p:nvSpPr>
        <p:spPr>
          <a:xfrm>
            <a:off x="841375" y="855663"/>
            <a:ext cx="7165975" cy="114617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>
              <a:lnSpc>
                <a:spcPct val="125000"/>
              </a:lnSpc>
            </a:pPr>
            <a:r>
              <a:rPr lang="en-US" altLang="zh-CN" sz="28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A.</a:t>
            </a:r>
            <a:r>
              <a:rPr lang="zh-CN" altLang="en-US" sz="28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天穹  </a:t>
            </a:r>
            <a:r>
              <a:rPr lang="en-US" altLang="zh-CN" sz="28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B.</a:t>
            </a:r>
            <a:r>
              <a:rPr lang="zh-CN" altLang="en-US" sz="28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高擎  </a:t>
            </a:r>
            <a:r>
              <a:rPr lang="en-US" altLang="zh-CN" sz="28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C.</a:t>
            </a:r>
            <a:r>
              <a:rPr lang="zh-CN" altLang="en-US" sz="28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妙不可言</a:t>
            </a:r>
            <a:r>
              <a:rPr lang="en-US" altLang="zh-CN" sz="28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  D.</a:t>
            </a:r>
            <a:r>
              <a:rPr lang="zh-CN" altLang="en-US" sz="28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含情脉脉  </a:t>
            </a:r>
            <a:r>
              <a:rPr lang="en-US" altLang="zh-CN" sz="28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E.</a:t>
            </a:r>
            <a:r>
              <a:rPr lang="zh-CN" altLang="en-US" sz="28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沙拉</a:t>
            </a:r>
            <a:r>
              <a:rPr lang="en-US" altLang="zh-CN" sz="28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  F.</a:t>
            </a:r>
            <a:r>
              <a:rPr lang="zh-CN" altLang="en-US" sz="28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粗犷</a:t>
            </a:r>
            <a:r>
              <a:rPr lang="en-US" altLang="zh-CN" sz="28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  G.</a:t>
            </a:r>
            <a:r>
              <a:rPr lang="zh-CN" altLang="en-US" sz="28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篝火</a:t>
            </a:r>
          </a:p>
        </p:txBody>
      </p:sp>
      <p:sp>
        <p:nvSpPr>
          <p:cNvPr id="12392" name="TextBox 3"/>
          <p:cNvSpPr txBox="1"/>
          <p:nvPr/>
        </p:nvSpPr>
        <p:spPr>
          <a:xfrm>
            <a:off x="606425" y="2008188"/>
            <a:ext cx="7931150" cy="2687637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>
              <a:lnSpc>
                <a:spcPct val="125000"/>
              </a:lnSpc>
            </a:pP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1.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美妙得无法用语言形容。（   ）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  2.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豪放、豪壮。（   ）  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3.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在空旷处或野外架木柴、树枝燃烧的火堆。（   ）  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4.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天空。（   ）  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5.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西餐中的一种凉拌菜。（   ）  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6.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高高举着，托起。（   ）  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7.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眼神传达或内心怀着情谊。（   ）</a:t>
            </a:r>
          </a:p>
        </p:txBody>
      </p:sp>
      <p:sp>
        <p:nvSpPr>
          <p:cNvPr id="23" name="矩形 1"/>
          <p:cNvSpPr/>
          <p:nvPr/>
        </p:nvSpPr>
        <p:spPr>
          <a:xfrm>
            <a:off x="5405438" y="2008188"/>
            <a:ext cx="415925" cy="5857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rgbClr val="FF00FF"/>
                </a:solidFill>
                <a:latin typeface="楷体" pitchFamily="49" charset="-122"/>
                <a:ea typeface="楷体" pitchFamily="49" charset="-122"/>
              </a:rPr>
              <a:t>C</a:t>
            </a:r>
            <a:endParaRPr lang="zh-CN" altLang="en-US" sz="3200" b="1" dirty="0">
              <a:solidFill>
                <a:srgbClr val="FF00FF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2" name="矩形 1"/>
          <p:cNvSpPr/>
          <p:nvPr/>
        </p:nvSpPr>
        <p:spPr>
          <a:xfrm>
            <a:off x="1822450" y="2514600"/>
            <a:ext cx="415925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rgbClr val="FF00FF"/>
                </a:solidFill>
                <a:latin typeface="楷体" pitchFamily="49" charset="-122"/>
                <a:ea typeface="楷体" pitchFamily="49" charset="-122"/>
              </a:rPr>
              <a:t>F</a:t>
            </a:r>
            <a:endParaRPr lang="zh-CN" altLang="en-US" sz="3200" b="1" dirty="0">
              <a:solidFill>
                <a:srgbClr val="FF00FF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3" name="矩形 1"/>
          <p:cNvSpPr/>
          <p:nvPr/>
        </p:nvSpPr>
        <p:spPr>
          <a:xfrm>
            <a:off x="2898775" y="3060700"/>
            <a:ext cx="415925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rgbClr val="FF00FF"/>
                </a:solidFill>
                <a:latin typeface="楷体" pitchFamily="49" charset="-122"/>
                <a:ea typeface="楷体" pitchFamily="49" charset="-122"/>
              </a:rPr>
              <a:t>G</a:t>
            </a:r>
            <a:endParaRPr lang="zh-CN" altLang="en-US" sz="3200" b="1" dirty="0">
              <a:solidFill>
                <a:srgbClr val="FF00FF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4" name="矩形 1"/>
          <p:cNvSpPr/>
          <p:nvPr/>
        </p:nvSpPr>
        <p:spPr>
          <a:xfrm>
            <a:off x="5930900" y="3059113"/>
            <a:ext cx="415925" cy="5857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rgbClr val="FF00FF"/>
                </a:solidFill>
                <a:latin typeface="楷体" pitchFamily="49" charset="-122"/>
                <a:ea typeface="楷体" pitchFamily="49" charset="-122"/>
              </a:rPr>
              <a:t>A</a:t>
            </a:r>
            <a:endParaRPr lang="zh-CN" altLang="en-US" sz="3200" b="1" dirty="0">
              <a:solidFill>
                <a:srgbClr val="FF00FF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5" name="矩形 1"/>
          <p:cNvSpPr/>
          <p:nvPr/>
        </p:nvSpPr>
        <p:spPr>
          <a:xfrm>
            <a:off x="3975100" y="3592513"/>
            <a:ext cx="415925" cy="5857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rgbClr val="FF00FF"/>
                </a:solidFill>
                <a:latin typeface="楷体" pitchFamily="49" charset="-122"/>
                <a:ea typeface="楷体" pitchFamily="49" charset="-122"/>
              </a:rPr>
              <a:t>E</a:t>
            </a:r>
            <a:endParaRPr lang="zh-CN" altLang="en-US" sz="3200" b="1" dirty="0">
              <a:solidFill>
                <a:srgbClr val="FF00FF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6" name="矩形 1"/>
          <p:cNvSpPr/>
          <p:nvPr/>
        </p:nvSpPr>
        <p:spPr>
          <a:xfrm>
            <a:off x="1108075" y="4110038"/>
            <a:ext cx="415925" cy="5857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rgbClr val="FF00FF"/>
                </a:solidFill>
                <a:latin typeface="楷体" pitchFamily="49" charset="-122"/>
                <a:ea typeface="楷体" pitchFamily="49" charset="-122"/>
              </a:rPr>
              <a:t>B</a:t>
            </a:r>
            <a:endParaRPr lang="zh-CN" altLang="en-US" sz="3200" b="1" dirty="0">
              <a:solidFill>
                <a:srgbClr val="FF00FF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7" name="矩形 1"/>
          <p:cNvSpPr/>
          <p:nvPr/>
        </p:nvSpPr>
        <p:spPr>
          <a:xfrm>
            <a:off x="7359650" y="4130675"/>
            <a:ext cx="415925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rgbClr val="FF00FF"/>
                </a:solidFill>
                <a:latin typeface="楷体" pitchFamily="49" charset="-122"/>
                <a:ea typeface="楷体" pitchFamily="49" charset="-122"/>
              </a:rPr>
              <a:t>D</a:t>
            </a:r>
            <a:endParaRPr lang="zh-CN" altLang="en-US" sz="3200" b="1" dirty="0">
              <a:solidFill>
                <a:srgbClr val="FF00FF"/>
              </a:solidFill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16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2832</Words>
  <Application>Microsoft Office PowerPoint</Application>
  <PresentationFormat>全屏显示(16:9)</PresentationFormat>
  <Paragraphs>717</Paragraphs>
  <Slides>41</Slides>
  <Notes>3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41</vt:i4>
      </vt:variant>
    </vt:vector>
  </HeadingPairs>
  <TitlesOfParts>
    <vt:vector size="43" baseType="lpstr">
      <vt:lpstr>Office 主题​​</vt:lpstr>
      <vt:lpstr>2_Office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状元成才路</dc:title>
  <dc:subject>状元成才路</dc:subject>
  <dc:creator>状元成才路</dc:creator>
  <cp:keywords>状元成才路</cp:keywords>
  <dc:description>声  明 _x000d_
_x000d_
 本文件仅用于个人学习、研究或欣赏，以及其他非商业性或非盈利性用途，但同时应遵守著作权法及其他相关法律的规定，不得侵犯本司及相关权利人的合法权利。_x000d_
 除此以外，将本文件任何内容用于其他用途时，应获得授权，如发现未经授权用于商业或盈利用途将追加侵权者的法律责任。_x000d_
_x000d_
武汉天成贵龙文化传播有限公司_x000d_
湖北山河律师事务所</dc:description>
  <cp:lastModifiedBy>微软用户</cp:lastModifiedBy>
  <cp:revision>568</cp:revision>
  <dcterms:created xsi:type="dcterms:W3CDTF">2016-01-14T07:05:12Z</dcterms:created>
  <dcterms:modified xsi:type="dcterms:W3CDTF">2019-05-20T01:44:20Z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来源">
    <vt:lpwstr>状元成才路系列</vt:lpwstr>
  </property>
  <property fmtid="{D5CDD505-2E9C-101B-9397-08002B2CF9AE}" pid="3" name="KSOProductBuildVer">
    <vt:lpwstr>2052-11.1.0.8661</vt:lpwstr>
  </property>
</Properties>
</file>