
<file path=[Content_Types].xml><?xml version="1.0" encoding="utf-8"?>
<Types xmlns="http://schemas.openxmlformats.org/package/2006/content-types">
  <Default Extension="jpeg" ContentType="image/jpeg"/>
  <Default Extension="png" ContentType="image/png"/>
  <Default Extension="gif" ContentType="image/gif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2" r:id="rId4"/>
  </p:sldMasterIdLst>
  <p:sldIdLst>
    <p:sldId id="324" r:id="rId5"/>
    <p:sldId id="258" r:id="rId6"/>
    <p:sldId id="267" r:id="rId7"/>
    <p:sldId id="296" r:id="rId8"/>
    <p:sldId id="297" r:id="rId9"/>
    <p:sldId id="286" r:id="rId10"/>
    <p:sldId id="270" r:id="rId11"/>
    <p:sldId id="294" r:id="rId12"/>
    <p:sldId id="298" r:id="rId13"/>
    <p:sldId id="303" r:id="rId14"/>
    <p:sldId id="261" r:id="rId15"/>
    <p:sldId id="291" r:id="rId16"/>
    <p:sldId id="326" r:id="rId17"/>
    <p:sldId id="299" r:id="rId18"/>
    <p:sldId id="327" r:id="rId19"/>
    <p:sldId id="300" r:id="rId20"/>
    <p:sldId id="328" r:id="rId21"/>
    <p:sldId id="307" r:id="rId22"/>
    <p:sldId id="308" r:id="rId23"/>
    <p:sldId id="301" r:id="rId24"/>
    <p:sldId id="311" r:id="rId25"/>
    <p:sldId id="329" r:id="rId26"/>
    <p:sldId id="312" r:id="rId27"/>
    <p:sldId id="322" r:id="rId28"/>
    <p:sldId id="323" r:id="rId29"/>
    <p:sldId id="313" r:id="rId30"/>
    <p:sldId id="314" r:id="rId31"/>
    <p:sldId id="315" r:id="rId32"/>
    <p:sldId id="316" r:id="rId33"/>
    <p:sldId id="317" r:id="rId34"/>
    <p:sldId id="318" r:id="rId35"/>
    <p:sldId id="321" r:id="rId36"/>
    <p:sldId id="288" r:id="rId37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ctr" latinLnBrk="0" hangingPunct="1">
      <a:lnSpc>
        <a:spcPct val="100000"/>
      </a:lnSpc>
      <a:spcBef>
        <a:spcPct val="0"/>
      </a:spcBef>
      <a:spcAft>
        <a:spcPct val="0"/>
      </a:spcAft>
      <a:buNone/>
      <a:defRPr sz="1400" b="1" i="0" u="none" kern="1200" baseline="0">
        <a:solidFill>
          <a:srgbClr val="008000"/>
        </a:solidFill>
        <a:latin typeface="Arial" panose="02080604020202020204" pitchFamily="34" charset="0"/>
        <a:ea typeface="黑体" panose="02010600030101010101" pitchFamily="2" charset="-122"/>
        <a:cs typeface="+mn-cs"/>
      </a:defRPr>
    </a:lvl1pPr>
    <a:lvl2pPr marL="457200" lvl="1" indent="0" algn="l" defTabSz="914400" rtl="0" eaLnBrk="1" fontAlgn="ctr" latinLnBrk="0" hangingPunct="1">
      <a:lnSpc>
        <a:spcPct val="100000"/>
      </a:lnSpc>
      <a:spcBef>
        <a:spcPct val="0"/>
      </a:spcBef>
      <a:spcAft>
        <a:spcPct val="0"/>
      </a:spcAft>
      <a:buNone/>
      <a:defRPr sz="1400" b="1" i="0" u="none" kern="1200" baseline="0">
        <a:solidFill>
          <a:srgbClr val="008000"/>
        </a:solidFill>
        <a:latin typeface="Arial" panose="02080604020202020204" pitchFamily="34" charset="0"/>
        <a:ea typeface="黑体" panose="02010600030101010101" pitchFamily="2" charset="-122"/>
        <a:cs typeface="+mn-cs"/>
      </a:defRPr>
    </a:lvl2pPr>
    <a:lvl3pPr marL="914400" lvl="2" indent="0" algn="l" defTabSz="914400" rtl="0" eaLnBrk="1" fontAlgn="ctr" latinLnBrk="0" hangingPunct="1">
      <a:lnSpc>
        <a:spcPct val="100000"/>
      </a:lnSpc>
      <a:spcBef>
        <a:spcPct val="0"/>
      </a:spcBef>
      <a:spcAft>
        <a:spcPct val="0"/>
      </a:spcAft>
      <a:buNone/>
      <a:defRPr sz="1400" b="1" i="0" u="none" kern="1200" baseline="0">
        <a:solidFill>
          <a:srgbClr val="008000"/>
        </a:solidFill>
        <a:latin typeface="Arial" panose="02080604020202020204" pitchFamily="34" charset="0"/>
        <a:ea typeface="黑体" panose="02010600030101010101" pitchFamily="2" charset="-122"/>
        <a:cs typeface="+mn-cs"/>
      </a:defRPr>
    </a:lvl3pPr>
    <a:lvl4pPr marL="1371600" lvl="3" indent="0" algn="l" defTabSz="914400" rtl="0" eaLnBrk="1" fontAlgn="ctr" latinLnBrk="0" hangingPunct="1">
      <a:lnSpc>
        <a:spcPct val="100000"/>
      </a:lnSpc>
      <a:spcBef>
        <a:spcPct val="0"/>
      </a:spcBef>
      <a:spcAft>
        <a:spcPct val="0"/>
      </a:spcAft>
      <a:buNone/>
      <a:defRPr sz="1400" b="1" i="0" u="none" kern="1200" baseline="0">
        <a:solidFill>
          <a:srgbClr val="008000"/>
        </a:solidFill>
        <a:latin typeface="Arial" panose="02080604020202020204" pitchFamily="34" charset="0"/>
        <a:ea typeface="黑体" panose="02010600030101010101" pitchFamily="2" charset="-122"/>
        <a:cs typeface="+mn-cs"/>
      </a:defRPr>
    </a:lvl4pPr>
    <a:lvl5pPr marL="1828800" lvl="4" indent="0" algn="l" defTabSz="914400" rtl="0" eaLnBrk="1" fontAlgn="ctr" latinLnBrk="0" hangingPunct="1">
      <a:lnSpc>
        <a:spcPct val="100000"/>
      </a:lnSpc>
      <a:spcBef>
        <a:spcPct val="0"/>
      </a:spcBef>
      <a:spcAft>
        <a:spcPct val="0"/>
      </a:spcAft>
      <a:buNone/>
      <a:defRPr sz="1400" b="1" i="0" u="none" kern="1200" baseline="0">
        <a:solidFill>
          <a:srgbClr val="008000"/>
        </a:solidFill>
        <a:latin typeface="Arial" panose="02080604020202020204" pitchFamily="34" charset="0"/>
        <a:ea typeface="黑体" panose="02010600030101010101" pitchFamily="2" charset="-122"/>
        <a:cs typeface="+mn-cs"/>
      </a:defRPr>
    </a:lvl5pPr>
    <a:lvl6pPr marL="2286000" lvl="5" indent="0" algn="l" defTabSz="914400" rtl="0" eaLnBrk="1" fontAlgn="ctr" latinLnBrk="0" hangingPunct="1">
      <a:lnSpc>
        <a:spcPct val="100000"/>
      </a:lnSpc>
      <a:spcBef>
        <a:spcPct val="0"/>
      </a:spcBef>
      <a:spcAft>
        <a:spcPct val="0"/>
      </a:spcAft>
      <a:buNone/>
      <a:defRPr sz="1400" b="1" i="0" u="none" kern="1200" baseline="0">
        <a:solidFill>
          <a:srgbClr val="008000"/>
        </a:solidFill>
        <a:latin typeface="Arial" panose="02080604020202020204" pitchFamily="34" charset="0"/>
        <a:ea typeface="黑体" panose="02010600030101010101" pitchFamily="2" charset="-122"/>
        <a:cs typeface="+mn-cs"/>
      </a:defRPr>
    </a:lvl6pPr>
    <a:lvl7pPr marL="2743200" lvl="6" indent="0" algn="l" defTabSz="914400" rtl="0" eaLnBrk="1" fontAlgn="ctr" latinLnBrk="0" hangingPunct="1">
      <a:lnSpc>
        <a:spcPct val="100000"/>
      </a:lnSpc>
      <a:spcBef>
        <a:spcPct val="0"/>
      </a:spcBef>
      <a:spcAft>
        <a:spcPct val="0"/>
      </a:spcAft>
      <a:buNone/>
      <a:defRPr sz="1400" b="1" i="0" u="none" kern="1200" baseline="0">
        <a:solidFill>
          <a:srgbClr val="008000"/>
        </a:solidFill>
        <a:latin typeface="Arial" panose="02080604020202020204" pitchFamily="34" charset="0"/>
        <a:ea typeface="黑体" panose="02010600030101010101" pitchFamily="2" charset="-122"/>
        <a:cs typeface="+mn-cs"/>
      </a:defRPr>
    </a:lvl7pPr>
    <a:lvl8pPr marL="3200400" lvl="7" indent="0" algn="l" defTabSz="914400" rtl="0" eaLnBrk="1" fontAlgn="ctr" latinLnBrk="0" hangingPunct="1">
      <a:lnSpc>
        <a:spcPct val="100000"/>
      </a:lnSpc>
      <a:spcBef>
        <a:spcPct val="0"/>
      </a:spcBef>
      <a:spcAft>
        <a:spcPct val="0"/>
      </a:spcAft>
      <a:buNone/>
      <a:defRPr sz="1400" b="1" i="0" u="none" kern="1200" baseline="0">
        <a:solidFill>
          <a:srgbClr val="008000"/>
        </a:solidFill>
        <a:latin typeface="Arial" panose="02080604020202020204" pitchFamily="34" charset="0"/>
        <a:ea typeface="黑体" panose="02010600030101010101" pitchFamily="2" charset="-122"/>
        <a:cs typeface="+mn-cs"/>
      </a:defRPr>
    </a:lvl8pPr>
    <a:lvl9pPr marL="3657600" lvl="8" indent="0" algn="l" defTabSz="914400" rtl="0" eaLnBrk="1" fontAlgn="ctr" latinLnBrk="0" hangingPunct="1">
      <a:lnSpc>
        <a:spcPct val="100000"/>
      </a:lnSpc>
      <a:spcBef>
        <a:spcPct val="0"/>
      </a:spcBef>
      <a:spcAft>
        <a:spcPct val="0"/>
      </a:spcAft>
      <a:buNone/>
      <a:defRPr sz="1400" b="1" i="0" u="none" kern="1200" baseline="0">
        <a:solidFill>
          <a:srgbClr val="008000"/>
        </a:solidFill>
        <a:latin typeface="Arial" panose="02080604020202020204" pitchFamily="34" charset="0"/>
        <a:ea typeface="黑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00FF"/>
    <a:srgbClr val="663300"/>
    <a:srgbClr val="0000FF"/>
    <a:srgbClr val="008000"/>
    <a:srgbClr val="FF00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15640"/>
    <p:restoredTop sz="94616"/>
  </p:normalViewPr>
  <p:slideViewPr>
    <p:cSldViewPr showGuides="1">
      <p:cViewPr varScale="1">
        <p:scale>
          <a:sx n="76" d="100"/>
          <a:sy n="76" d="100"/>
        </p:scale>
        <p:origin x="-360" y="-84"/>
      </p:cViewPr>
      <p:guideLst>
        <p:guide orient="horz" pos="935"/>
        <p:guide pos="74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40" Type="http://schemas.openxmlformats.org/officeDocument/2006/relationships/tableStyles" Target="tableStyles.xml"/><Relationship Id="rId4" Type="http://schemas.openxmlformats.org/officeDocument/2006/relationships/slideMaster" Target="slideMasters/slideMaster3.xml"/><Relationship Id="rId39" Type="http://schemas.openxmlformats.org/officeDocument/2006/relationships/viewProps" Target="viewProps.xml"/><Relationship Id="rId38" Type="http://schemas.openxmlformats.org/officeDocument/2006/relationships/presProps" Target="presProps.xml"/><Relationship Id="rId37" Type="http://schemas.openxmlformats.org/officeDocument/2006/relationships/slide" Target="slides/slide33.xml"/><Relationship Id="rId36" Type="http://schemas.openxmlformats.org/officeDocument/2006/relationships/slide" Target="slides/slide32.xml"/><Relationship Id="rId35" Type="http://schemas.openxmlformats.org/officeDocument/2006/relationships/slide" Target="slides/slide31.xml"/><Relationship Id="rId34" Type="http://schemas.openxmlformats.org/officeDocument/2006/relationships/slide" Target="slides/slide30.xml"/><Relationship Id="rId33" Type="http://schemas.openxmlformats.org/officeDocument/2006/relationships/slide" Target="slides/slide29.xml"/><Relationship Id="rId32" Type="http://schemas.openxmlformats.org/officeDocument/2006/relationships/slide" Target="slides/slide28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PhAnim="0" showMasterSp="0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grpSp>
        <p:nvGrpSpPr>
          <p:cNvPr id="87042" name="组合 87041"/>
          <p:cNvGrpSpPr/>
          <p:nvPr/>
        </p:nvGrpSpPr>
        <p:grpSpPr>
          <a:xfrm>
            <a:off x="1658938" y="1600200"/>
            <a:ext cx="6837362" cy="3200400"/>
            <a:chOff x="0" y="0"/>
            <a:chExt cx="4307" cy="2016"/>
          </a:xfrm>
        </p:grpSpPr>
        <p:sp>
          <p:nvSpPr>
            <p:cNvPr id="87043" name="椭圆 87042"/>
            <p:cNvSpPr/>
            <p:nvPr/>
          </p:nvSpPr>
          <p:spPr>
            <a:xfrm flipH="1">
              <a:off x="3347" y="0"/>
              <a:ext cx="960" cy="96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</a:ln>
          </p:spPr>
          <p:txBody>
            <a:bodyPr wrap="none" anchor="ctr"/>
            <a:p>
              <a:pPr lvl="0" algn="ctr" fontAlgn="base">
                <a:buClrTx/>
                <a:buFont typeface="Arial" panose="02080604020202020204" pitchFamily="34" charset="0"/>
                <a:buNone/>
              </a:pPr>
              <a:endParaRPr sz="2400" b="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87044" name="椭圆 87043"/>
            <p:cNvSpPr/>
            <p:nvPr/>
          </p:nvSpPr>
          <p:spPr>
            <a:xfrm flipH="1">
              <a:off x="2219" y="0"/>
              <a:ext cx="960" cy="96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</a:ln>
          </p:spPr>
          <p:txBody>
            <a:bodyPr wrap="none" anchor="ctr"/>
            <a:p>
              <a:pPr lvl="0" algn="ctr" fontAlgn="base">
                <a:buClrTx/>
                <a:buFont typeface="Arial" panose="02080604020202020204" pitchFamily="34" charset="0"/>
                <a:buNone/>
              </a:pPr>
              <a:endParaRPr sz="2400" b="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87045" name="椭圆 87044"/>
            <p:cNvSpPr/>
            <p:nvPr/>
          </p:nvSpPr>
          <p:spPr>
            <a:xfrm flipH="1">
              <a:off x="1091" y="0"/>
              <a:ext cx="960" cy="960"/>
            </a:xfrm>
            <a:prstGeom prst="ellipse">
              <a:avLst/>
            </a:prstGeom>
            <a:noFill/>
            <a:ln w="28575" cap="flat" cmpd="sng">
              <a:solidFill>
                <a:schemeClr val="accent2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p>
              <a:pPr lvl="0" algn="ctr" fontAlgn="base">
                <a:buClrTx/>
                <a:buFont typeface="Arial" panose="02080604020202020204" pitchFamily="34" charset="0"/>
                <a:buNone/>
              </a:pPr>
              <a:endParaRPr sz="2400" b="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87046" name="椭圆 87045"/>
            <p:cNvSpPr/>
            <p:nvPr/>
          </p:nvSpPr>
          <p:spPr>
            <a:xfrm flipH="1">
              <a:off x="1091" y="1056"/>
              <a:ext cx="960" cy="96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</a:ln>
          </p:spPr>
          <p:txBody>
            <a:bodyPr wrap="none" anchor="ctr"/>
            <a:p>
              <a:pPr lvl="0" algn="ctr" fontAlgn="base">
                <a:buClrTx/>
                <a:buFont typeface="Arial" panose="02080604020202020204" pitchFamily="34" charset="0"/>
                <a:buNone/>
              </a:pPr>
              <a:endParaRPr sz="2400" b="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87047" name="椭圆 87046"/>
            <p:cNvSpPr/>
            <p:nvPr/>
          </p:nvSpPr>
          <p:spPr>
            <a:xfrm flipH="1">
              <a:off x="0" y="1056"/>
              <a:ext cx="960" cy="96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</a:ln>
          </p:spPr>
          <p:txBody>
            <a:bodyPr wrap="none" anchor="ctr"/>
            <a:p>
              <a:pPr lvl="0" algn="ctr" fontAlgn="base">
                <a:buClrTx/>
                <a:buFont typeface="Arial" panose="02080604020202020204" pitchFamily="34" charset="0"/>
                <a:buNone/>
              </a:pPr>
              <a:endParaRPr sz="2400" b="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87048" name="椭圆 87047"/>
            <p:cNvSpPr/>
            <p:nvPr/>
          </p:nvSpPr>
          <p:spPr>
            <a:xfrm flipH="1">
              <a:off x="3347" y="1056"/>
              <a:ext cx="960" cy="960"/>
            </a:xfrm>
            <a:prstGeom prst="ellipse">
              <a:avLst/>
            </a:prstGeom>
            <a:noFill/>
            <a:ln w="28575" cap="flat" cmpd="sng">
              <a:solidFill>
                <a:schemeClr val="accent2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p>
              <a:pPr lvl="0" algn="ctr" fontAlgn="base">
                <a:buClrTx/>
                <a:buFont typeface="Arial" panose="02080604020202020204" pitchFamily="34" charset="0"/>
                <a:buNone/>
              </a:pPr>
              <a:endParaRPr sz="2400" b="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</p:grpSp>
      <p:sp>
        <p:nvSpPr>
          <p:cNvPr id="87049" name="日期占位符 87048"/>
          <p:cNvSpPr>
            <a:spLocks noGrp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lvl1pPr>
              <a:buFont typeface="Arial" panose="02080604020202020204" pitchFamily="34" charset="0"/>
              <a:defRPr sz="1000" b="0">
                <a:latin typeface="Arial" panose="02080604020202020204" pitchFamily="34" charset="0"/>
              </a:defRPr>
            </a:lvl1pPr>
          </a:lstStyle>
          <a:p>
            <a:pPr>
              <a:buClrTx/>
              <a:buChar char="•"/>
            </a:pPr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87050" name="页脚占位符 87049"/>
          <p:cNvSpPr>
            <a:spLocks noGrp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lvl1pPr algn="ctr">
              <a:buFont typeface="Arial" panose="02080604020202020204" pitchFamily="34" charset="0"/>
              <a:defRPr sz="1000" b="0">
                <a:latin typeface="Arial" panose="02080604020202020204" pitchFamily="34" charset="0"/>
              </a:defRPr>
            </a:lvl1pPr>
          </a:lstStyle>
          <a:p>
            <a:pPr>
              <a:buClrTx/>
              <a:buChar char="•"/>
            </a:pP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87051" name="灯片编号占位符 87050"/>
          <p:cNvSpPr>
            <a:spLocks noGrp="1"/>
          </p:cNvSpPr>
          <p:nvPr>
            <p:ph type="sldNum" sz="quarter" idx="4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lvl1pPr algn="r">
              <a:buFont typeface="Arial" panose="02080604020202020204" pitchFamily="34" charset="0"/>
              <a:defRPr sz="1000" b="0">
                <a:latin typeface="Arial" panose="02080604020202020204" pitchFamily="34" charset="0"/>
              </a:defRPr>
            </a:lvl1pPr>
          </a:lstStyle>
          <a:p>
            <a:pPr>
              <a:buClrTx/>
              <a:buChar char="•"/>
            </a:pPr>
            <a:fld id="{9A0DB2DC-4C9A-4742-B13C-FB6460FD3503}" type="slidenum">
              <a:rPr lang="zh-CN" altLang="en-US" dirty="0">
                <a:ea typeface="宋体" panose="02010600030101010101" pitchFamily="2" charset="-122"/>
              </a:rPr>
            </a:fld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87052" name="标题 87051"/>
          <p:cNvSpPr>
            <a:spLocks noGrp="1"/>
          </p:cNvSpPr>
          <p:nvPr>
            <p:ph type="ctrTitle"/>
          </p:nvPr>
        </p:nvSpPr>
        <p:spPr>
          <a:xfrm>
            <a:off x="685800" y="1219200"/>
            <a:ext cx="7772400" cy="1933575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>
            <a:lvl1pPr lvl="0" algn="r">
              <a:defRPr sz="4400"/>
            </a:lvl1pPr>
          </a:lstStyle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87053" name="副标题 87052"/>
          <p:cNvSpPr>
            <a:spLocks noGrp="1"/>
          </p:cNvSpPr>
          <p:nvPr>
            <p:ph type="subTitle" idx="1"/>
          </p:nvPr>
        </p:nvSpPr>
        <p:spPr>
          <a:xfrm>
            <a:off x="2057400" y="3505200"/>
            <a:ext cx="6400800" cy="17526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lvl1pPr marL="0" lvl="0" indent="0" algn="r">
              <a:buNone/>
              <a:defRPr/>
            </a:lvl1pPr>
            <a:lvl2pPr marL="457200" lvl="1" indent="0" algn="ctr">
              <a:buNone/>
              <a:defRPr/>
            </a:lvl2pPr>
            <a:lvl3pPr marL="914400" lvl="2" indent="0" algn="ctr">
              <a:buNone/>
              <a:defRPr/>
            </a:lvl3pPr>
            <a:lvl4pPr marL="1371600" lvl="3" indent="0" algn="ctr">
              <a:buNone/>
              <a:defRPr/>
            </a:lvl4pPr>
            <a:lvl5pPr marL="1828800" lvl="4" indent="0" algn="ctr">
              <a:buNone/>
              <a:defRPr/>
            </a:lvl5pPr>
          </a:lstStyle>
          <a:p>
            <a:pPr lvl="0"/>
            <a:r>
              <a:rPr lang="zh-CN" altLang="en-US"/>
              <a:t>单击此处编辑母版副标题样式</a:t>
            </a:r>
            <a:endParaRPr lang="zh-CN" altLang="en-US"/>
          </a:p>
        </p:txBody>
      </p:sp>
      <p:pic>
        <p:nvPicPr>
          <p:cNvPr id="87054" name="图片 87053" descr="三角标（logo）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459788" y="0"/>
            <a:ext cx="622300" cy="48736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 advTm="8000">
    <p:circle/>
  </p:transition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buClrTx/>
              <a:buChar char="•"/>
            </a:pPr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buClrTx/>
              <a:buChar char="•"/>
            </a:pP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ClrTx/>
              <a:buChar char="•"/>
            </a:pPr>
            <a:fld id="{9A0DB2DC-4C9A-4742-B13C-FB6460FD3503}" type="slidenum">
              <a:rPr lang="zh-CN" altLang="en-US" dirty="0">
                <a:ea typeface="宋体" panose="02010600030101010101" pitchFamily="2" charset="-122"/>
              </a:rPr>
            </a:fld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med" advTm="8000"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91313" y="333375"/>
            <a:ext cx="2078038" cy="579755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333375"/>
            <a:ext cx="6113647" cy="579755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buClrTx/>
              <a:buChar char="•"/>
            </a:pPr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buClrTx/>
              <a:buChar char="•"/>
            </a:pP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ClrTx/>
              <a:buChar char="•"/>
            </a:pPr>
            <a:fld id="{9A0DB2DC-4C9A-4742-B13C-FB6460FD3503}" type="slidenum">
              <a:rPr lang="zh-CN" altLang="en-US" dirty="0">
                <a:ea typeface="宋体" panose="02010600030101010101" pitchFamily="2" charset="-122"/>
              </a:rPr>
            </a:fld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med" advTm="8000">
    <p:circl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PhAnim="0" showMasterSp="0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grpSp>
        <p:nvGrpSpPr>
          <p:cNvPr id="90114" name="组合 90113"/>
          <p:cNvGrpSpPr/>
          <p:nvPr/>
        </p:nvGrpSpPr>
        <p:grpSpPr>
          <a:xfrm>
            <a:off x="1658938" y="1600200"/>
            <a:ext cx="6837362" cy="3200400"/>
            <a:chOff x="0" y="0"/>
            <a:chExt cx="4307" cy="2016"/>
          </a:xfrm>
        </p:grpSpPr>
        <p:sp>
          <p:nvSpPr>
            <p:cNvPr id="90115" name="椭圆 90114"/>
            <p:cNvSpPr/>
            <p:nvPr/>
          </p:nvSpPr>
          <p:spPr>
            <a:xfrm flipH="1">
              <a:off x="3347" y="0"/>
              <a:ext cx="960" cy="96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</a:ln>
          </p:spPr>
          <p:txBody>
            <a:bodyPr wrap="none" anchor="ctr"/>
            <a:p>
              <a:pPr lvl="0" algn="ctr" fontAlgn="base">
                <a:buClrTx/>
                <a:buFont typeface="Arial" panose="02080604020202020204" pitchFamily="34" charset="0"/>
                <a:buNone/>
              </a:pPr>
              <a:endParaRPr sz="2400" b="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90116" name="椭圆 90115"/>
            <p:cNvSpPr/>
            <p:nvPr/>
          </p:nvSpPr>
          <p:spPr>
            <a:xfrm flipH="1">
              <a:off x="2219" y="0"/>
              <a:ext cx="960" cy="96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</a:ln>
          </p:spPr>
          <p:txBody>
            <a:bodyPr wrap="none" anchor="ctr"/>
            <a:p>
              <a:pPr lvl="0" algn="ctr" fontAlgn="base">
                <a:buClrTx/>
                <a:buFont typeface="Arial" panose="02080604020202020204" pitchFamily="34" charset="0"/>
                <a:buNone/>
              </a:pPr>
              <a:endParaRPr sz="2400" b="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90117" name="椭圆 90116"/>
            <p:cNvSpPr/>
            <p:nvPr/>
          </p:nvSpPr>
          <p:spPr>
            <a:xfrm flipH="1">
              <a:off x="1091" y="0"/>
              <a:ext cx="960" cy="960"/>
            </a:xfrm>
            <a:prstGeom prst="ellipse">
              <a:avLst/>
            </a:prstGeom>
            <a:noFill/>
            <a:ln w="28575" cap="flat" cmpd="sng">
              <a:solidFill>
                <a:schemeClr val="accent2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p>
              <a:pPr lvl="0" algn="ctr" fontAlgn="base">
                <a:buClrTx/>
                <a:buFont typeface="Arial" panose="02080604020202020204" pitchFamily="34" charset="0"/>
                <a:buNone/>
              </a:pPr>
              <a:endParaRPr sz="2400" b="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90118" name="椭圆 90117"/>
            <p:cNvSpPr/>
            <p:nvPr/>
          </p:nvSpPr>
          <p:spPr>
            <a:xfrm flipH="1">
              <a:off x="1091" y="1056"/>
              <a:ext cx="960" cy="96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</a:ln>
          </p:spPr>
          <p:txBody>
            <a:bodyPr wrap="none" anchor="ctr"/>
            <a:p>
              <a:pPr lvl="0" algn="ctr" fontAlgn="base">
                <a:buClrTx/>
                <a:buFont typeface="Arial" panose="02080604020202020204" pitchFamily="34" charset="0"/>
                <a:buNone/>
              </a:pPr>
              <a:endParaRPr sz="2400" b="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90119" name="椭圆 90118"/>
            <p:cNvSpPr/>
            <p:nvPr/>
          </p:nvSpPr>
          <p:spPr>
            <a:xfrm flipH="1">
              <a:off x="0" y="1056"/>
              <a:ext cx="960" cy="96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</a:ln>
          </p:spPr>
          <p:txBody>
            <a:bodyPr wrap="none" anchor="ctr"/>
            <a:p>
              <a:pPr lvl="0" algn="ctr" fontAlgn="base">
                <a:buClrTx/>
                <a:buFont typeface="Arial" panose="02080604020202020204" pitchFamily="34" charset="0"/>
                <a:buNone/>
              </a:pPr>
              <a:endParaRPr sz="2400" b="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90120" name="椭圆 90119"/>
            <p:cNvSpPr/>
            <p:nvPr/>
          </p:nvSpPr>
          <p:spPr>
            <a:xfrm flipH="1">
              <a:off x="3347" y="1056"/>
              <a:ext cx="960" cy="960"/>
            </a:xfrm>
            <a:prstGeom prst="ellipse">
              <a:avLst/>
            </a:prstGeom>
            <a:noFill/>
            <a:ln w="28575" cap="flat" cmpd="sng">
              <a:solidFill>
                <a:schemeClr val="accent2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p>
              <a:pPr lvl="0" algn="ctr" fontAlgn="base">
                <a:buClrTx/>
                <a:buFont typeface="Arial" panose="02080604020202020204" pitchFamily="34" charset="0"/>
                <a:buNone/>
              </a:pPr>
              <a:endParaRPr sz="2400" b="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</p:grpSp>
      <p:sp>
        <p:nvSpPr>
          <p:cNvPr id="90121" name="日期占位符 90120"/>
          <p:cNvSpPr>
            <a:spLocks noGrp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lvl1pPr>
              <a:buFont typeface="Arial" panose="02080604020202020204" pitchFamily="34" charset="0"/>
              <a:defRPr sz="1000" b="0">
                <a:latin typeface="Arial" panose="02080604020202020204" pitchFamily="34" charset="0"/>
              </a:defRPr>
            </a:lvl1pPr>
          </a:lstStyle>
          <a:p>
            <a:pPr>
              <a:buClrTx/>
              <a:buChar char="•"/>
            </a:pPr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90122" name="页脚占位符 90121"/>
          <p:cNvSpPr>
            <a:spLocks noGrp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lvl1pPr algn="ctr">
              <a:buFont typeface="Arial" panose="02080604020202020204" pitchFamily="34" charset="0"/>
              <a:defRPr sz="1000" b="0">
                <a:latin typeface="Arial" panose="02080604020202020204" pitchFamily="34" charset="0"/>
              </a:defRPr>
            </a:lvl1pPr>
          </a:lstStyle>
          <a:p>
            <a:pPr>
              <a:buClrTx/>
              <a:buChar char="•"/>
            </a:pP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90123" name="灯片编号占位符 90122"/>
          <p:cNvSpPr>
            <a:spLocks noGrp="1"/>
          </p:cNvSpPr>
          <p:nvPr>
            <p:ph type="sldNum" sz="quarter" idx="4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lvl1pPr algn="r">
              <a:buFont typeface="Arial" panose="02080604020202020204" pitchFamily="34" charset="0"/>
              <a:defRPr sz="1000" b="0">
                <a:latin typeface="Arial" panose="02080604020202020204" pitchFamily="34" charset="0"/>
              </a:defRPr>
            </a:lvl1pPr>
          </a:lstStyle>
          <a:p>
            <a:pPr>
              <a:buClrTx/>
              <a:buChar char="•"/>
            </a:pPr>
            <a:fld id="{9A0DB2DC-4C9A-4742-B13C-FB6460FD3503}" type="slidenum">
              <a:rPr lang="zh-CN" altLang="en-US" dirty="0">
                <a:ea typeface="宋体" panose="02010600030101010101" pitchFamily="2" charset="-122"/>
              </a:rPr>
            </a:fld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90124" name="标题 90123"/>
          <p:cNvSpPr>
            <a:spLocks noGrp="1"/>
          </p:cNvSpPr>
          <p:nvPr>
            <p:ph type="ctrTitle"/>
          </p:nvPr>
        </p:nvSpPr>
        <p:spPr>
          <a:xfrm>
            <a:off x="685800" y="1219200"/>
            <a:ext cx="7772400" cy="1933575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>
            <a:lvl1pPr lvl="0" algn="r">
              <a:defRPr sz="4400"/>
            </a:lvl1pPr>
          </a:lstStyle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90125" name="副标题 90124"/>
          <p:cNvSpPr>
            <a:spLocks noGrp="1"/>
          </p:cNvSpPr>
          <p:nvPr>
            <p:ph type="subTitle" idx="1"/>
          </p:nvPr>
        </p:nvSpPr>
        <p:spPr>
          <a:xfrm>
            <a:off x="2057400" y="3505200"/>
            <a:ext cx="6400800" cy="17526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lvl1pPr marL="0" lvl="0" indent="0" algn="r">
              <a:buNone/>
              <a:defRPr/>
            </a:lvl1pPr>
            <a:lvl2pPr marL="457200" lvl="1" indent="0" algn="ctr">
              <a:buNone/>
              <a:defRPr/>
            </a:lvl2pPr>
            <a:lvl3pPr marL="914400" lvl="2" indent="0" algn="ctr">
              <a:buNone/>
              <a:defRPr/>
            </a:lvl3pPr>
            <a:lvl4pPr marL="1371600" lvl="3" indent="0" algn="ctr">
              <a:buNone/>
              <a:defRPr/>
            </a:lvl4pPr>
            <a:lvl5pPr marL="1828800" lvl="4" indent="0" algn="ctr">
              <a:buNone/>
              <a:defRPr/>
            </a:lvl5pPr>
          </a:lstStyle>
          <a:p>
            <a:pPr lvl="0"/>
            <a:r>
              <a:rPr lang="zh-CN" altLang="en-US"/>
              <a:t>单击此处编辑母版副标题样式</a:t>
            </a:r>
            <a:endParaRPr lang="zh-CN" altLang="en-US"/>
          </a:p>
        </p:txBody>
      </p:sp>
      <p:pic>
        <p:nvPicPr>
          <p:cNvPr id="90126" name="图片 90125" descr="三角标（logo）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459788" y="0"/>
            <a:ext cx="622300" cy="48736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 advTm="8000">
    <p:circle/>
  </p:transition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9750" y="333375"/>
            <a:ext cx="82296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buClrTx/>
              <a:buChar char="•"/>
            </a:pPr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buClrTx/>
              <a:buChar char="•"/>
            </a:pP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ClrTx/>
              <a:buChar char="•"/>
            </a:pPr>
            <a:fld id="{9A0DB2DC-4C9A-4742-B13C-FB6460FD3503}" type="slidenum">
              <a:rPr lang="zh-CN" altLang="en-US" dirty="0">
                <a:ea typeface="宋体" panose="02010600030101010101" pitchFamily="2" charset="-122"/>
              </a:rPr>
            </a:fld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med" advTm="8000">
    <p:circl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buClrTx/>
              <a:buChar char="•"/>
            </a:pPr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buClrTx/>
              <a:buChar char="•"/>
            </a:pP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ClrTx/>
              <a:buChar char="•"/>
            </a:pPr>
            <a:fld id="{9A0DB2DC-4C9A-4742-B13C-FB6460FD3503}" type="slidenum">
              <a:rPr lang="zh-CN" altLang="en-US" dirty="0">
                <a:ea typeface="宋体" panose="02010600030101010101" pitchFamily="2" charset="-122"/>
              </a:rPr>
            </a:fld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med" advTm="8000">
    <p:circl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9750" y="333375"/>
            <a:ext cx="82296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3072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3072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buClrTx/>
              <a:buChar char="•"/>
            </a:pPr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buClrTx/>
              <a:buChar char="•"/>
            </a:pP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ClrTx/>
              <a:buChar char="•"/>
            </a:pPr>
            <a:fld id="{9A0DB2DC-4C9A-4742-B13C-FB6460FD3503}" type="slidenum">
              <a:rPr lang="zh-CN" altLang="en-US" dirty="0">
                <a:ea typeface="宋体" panose="02010600030101010101" pitchFamily="2" charset="-122"/>
              </a:rPr>
            </a:fld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med" advTm="8000">
    <p:circl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buClrTx/>
              <a:buChar char="•"/>
            </a:pPr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buClrTx/>
              <a:buChar char="•"/>
            </a:pP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ClrTx/>
              <a:buChar char="•"/>
            </a:pPr>
            <a:fld id="{9A0DB2DC-4C9A-4742-B13C-FB6460FD3503}" type="slidenum">
              <a:rPr lang="zh-CN" altLang="en-US" dirty="0">
                <a:ea typeface="宋体" panose="02010600030101010101" pitchFamily="2" charset="-122"/>
              </a:rPr>
            </a:fld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med" advTm="8000">
    <p:circl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9750" y="333375"/>
            <a:ext cx="82296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buClrTx/>
              <a:buChar char="•"/>
            </a:pPr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buClrTx/>
              <a:buChar char="•"/>
            </a:pP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ClrTx/>
              <a:buChar char="•"/>
            </a:pPr>
            <a:fld id="{9A0DB2DC-4C9A-4742-B13C-FB6460FD3503}" type="slidenum">
              <a:rPr lang="zh-CN" altLang="en-US" dirty="0">
                <a:ea typeface="宋体" panose="02010600030101010101" pitchFamily="2" charset="-122"/>
              </a:rPr>
            </a:fld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med" advTm="8000">
    <p:circl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buClrTx/>
              <a:buChar char="•"/>
            </a:pPr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buClrTx/>
              <a:buChar char="•"/>
            </a:pP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ClrTx/>
              <a:buChar char="•"/>
            </a:pPr>
            <a:fld id="{9A0DB2DC-4C9A-4742-B13C-FB6460FD3503}" type="slidenum">
              <a:rPr lang="zh-CN" altLang="en-US" dirty="0">
                <a:ea typeface="宋体" panose="02010600030101010101" pitchFamily="2" charset="-122"/>
              </a:rPr>
            </a:fld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med" advTm="8000">
    <p:circl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buClrTx/>
              <a:buChar char="•"/>
            </a:pPr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buClrTx/>
              <a:buChar char="•"/>
            </a:pP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ClrTx/>
              <a:buChar char="•"/>
            </a:pPr>
            <a:fld id="{9A0DB2DC-4C9A-4742-B13C-FB6460FD3503}" type="slidenum">
              <a:rPr lang="zh-CN" altLang="en-US" dirty="0">
                <a:ea typeface="宋体" panose="02010600030101010101" pitchFamily="2" charset="-122"/>
              </a:rPr>
            </a:fld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med" advTm="8000"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buClrTx/>
              <a:buChar char="•"/>
            </a:pPr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buClrTx/>
              <a:buChar char="•"/>
            </a:pP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ClrTx/>
              <a:buChar char="•"/>
            </a:pPr>
            <a:fld id="{9A0DB2DC-4C9A-4742-B13C-FB6460FD3503}" type="slidenum">
              <a:rPr lang="zh-CN" altLang="en-US" dirty="0">
                <a:ea typeface="宋体" panose="02010600030101010101" pitchFamily="2" charset="-122"/>
              </a:rPr>
            </a:fld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med" advTm="8000">
    <p:circl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buClrTx/>
              <a:buChar char="•"/>
            </a:pPr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buClrTx/>
              <a:buChar char="•"/>
            </a:pP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ClrTx/>
              <a:buChar char="•"/>
            </a:pPr>
            <a:fld id="{9A0DB2DC-4C9A-4742-B13C-FB6460FD3503}" type="slidenum">
              <a:rPr lang="zh-CN" altLang="en-US" dirty="0">
                <a:ea typeface="宋体" panose="02010600030101010101" pitchFamily="2" charset="-122"/>
              </a:rPr>
            </a:fld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med" advTm="8000">
    <p:circl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9750" y="333375"/>
            <a:ext cx="82296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buClrTx/>
              <a:buChar char="•"/>
            </a:pPr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buClrTx/>
              <a:buChar char="•"/>
            </a:pP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ClrTx/>
              <a:buChar char="•"/>
            </a:pPr>
            <a:fld id="{9A0DB2DC-4C9A-4742-B13C-FB6460FD3503}" type="slidenum">
              <a:rPr lang="zh-CN" altLang="en-US" dirty="0">
                <a:ea typeface="宋体" panose="02010600030101010101" pitchFamily="2" charset="-122"/>
              </a:rPr>
            </a:fld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med" advTm="8000">
    <p:circl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91313" y="333375"/>
            <a:ext cx="2078038" cy="579755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333375"/>
            <a:ext cx="6113647" cy="579755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buClrTx/>
              <a:buChar char="•"/>
            </a:pPr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buClrTx/>
              <a:buChar char="•"/>
            </a:pP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ClrTx/>
              <a:buChar char="•"/>
            </a:pPr>
            <a:fld id="{9A0DB2DC-4C9A-4742-B13C-FB6460FD3503}" type="slidenum">
              <a:rPr lang="zh-CN" altLang="en-US" dirty="0">
                <a:ea typeface="宋体" panose="02010600030101010101" pitchFamily="2" charset="-122"/>
              </a:rPr>
            </a:fld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med" advTm="8000">
    <p:circl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PhAnim="0" showMasterSp="0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grpSp>
        <p:nvGrpSpPr>
          <p:cNvPr id="93186" name="组合 93185"/>
          <p:cNvGrpSpPr/>
          <p:nvPr/>
        </p:nvGrpSpPr>
        <p:grpSpPr>
          <a:xfrm>
            <a:off x="1658938" y="1600200"/>
            <a:ext cx="6837362" cy="3200400"/>
            <a:chOff x="0" y="0"/>
            <a:chExt cx="4307" cy="2016"/>
          </a:xfrm>
        </p:grpSpPr>
        <p:sp>
          <p:nvSpPr>
            <p:cNvPr id="93187" name="椭圆 93186"/>
            <p:cNvSpPr/>
            <p:nvPr/>
          </p:nvSpPr>
          <p:spPr>
            <a:xfrm flipH="1">
              <a:off x="3347" y="0"/>
              <a:ext cx="960" cy="96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</a:ln>
          </p:spPr>
          <p:txBody>
            <a:bodyPr wrap="none" anchor="ctr"/>
            <a:p>
              <a:pPr lvl="0" algn="ctr" fontAlgn="base">
                <a:buClrTx/>
                <a:buFont typeface="Arial" panose="02080604020202020204" pitchFamily="34" charset="0"/>
                <a:buNone/>
              </a:pPr>
              <a:endParaRPr sz="2400" b="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93188" name="椭圆 93187"/>
            <p:cNvSpPr/>
            <p:nvPr/>
          </p:nvSpPr>
          <p:spPr>
            <a:xfrm flipH="1">
              <a:off x="2219" y="0"/>
              <a:ext cx="960" cy="96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</a:ln>
          </p:spPr>
          <p:txBody>
            <a:bodyPr wrap="none" anchor="ctr"/>
            <a:p>
              <a:pPr lvl="0" algn="ctr" fontAlgn="base">
                <a:buClrTx/>
                <a:buFont typeface="Arial" panose="02080604020202020204" pitchFamily="34" charset="0"/>
                <a:buNone/>
              </a:pPr>
              <a:endParaRPr sz="2400" b="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93189" name="椭圆 93188"/>
            <p:cNvSpPr/>
            <p:nvPr/>
          </p:nvSpPr>
          <p:spPr>
            <a:xfrm flipH="1">
              <a:off x="1091" y="0"/>
              <a:ext cx="960" cy="960"/>
            </a:xfrm>
            <a:prstGeom prst="ellipse">
              <a:avLst/>
            </a:prstGeom>
            <a:noFill/>
            <a:ln w="28575" cap="flat" cmpd="sng">
              <a:solidFill>
                <a:schemeClr val="accent2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p>
              <a:pPr lvl="0" algn="ctr" fontAlgn="base">
                <a:buClrTx/>
                <a:buFont typeface="Arial" panose="02080604020202020204" pitchFamily="34" charset="0"/>
                <a:buNone/>
              </a:pPr>
              <a:endParaRPr sz="2400" b="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93190" name="椭圆 93189"/>
            <p:cNvSpPr/>
            <p:nvPr/>
          </p:nvSpPr>
          <p:spPr>
            <a:xfrm flipH="1">
              <a:off x="1091" y="1056"/>
              <a:ext cx="960" cy="96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</a:ln>
          </p:spPr>
          <p:txBody>
            <a:bodyPr wrap="none" anchor="ctr"/>
            <a:p>
              <a:pPr lvl="0" algn="ctr" fontAlgn="base">
                <a:buClrTx/>
                <a:buFont typeface="Arial" panose="02080604020202020204" pitchFamily="34" charset="0"/>
                <a:buNone/>
              </a:pPr>
              <a:endParaRPr sz="2400" b="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93191" name="椭圆 93190"/>
            <p:cNvSpPr/>
            <p:nvPr/>
          </p:nvSpPr>
          <p:spPr>
            <a:xfrm flipH="1">
              <a:off x="0" y="1056"/>
              <a:ext cx="960" cy="96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</a:ln>
          </p:spPr>
          <p:txBody>
            <a:bodyPr wrap="none" anchor="ctr"/>
            <a:p>
              <a:pPr lvl="0" algn="ctr" fontAlgn="base">
                <a:buClrTx/>
                <a:buFont typeface="Arial" panose="02080604020202020204" pitchFamily="34" charset="0"/>
                <a:buNone/>
              </a:pPr>
              <a:endParaRPr sz="2400" b="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93192" name="椭圆 93191"/>
            <p:cNvSpPr/>
            <p:nvPr/>
          </p:nvSpPr>
          <p:spPr>
            <a:xfrm flipH="1">
              <a:off x="3347" y="1056"/>
              <a:ext cx="960" cy="960"/>
            </a:xfrm>
            <a:prstGeom prst="ellipse">
              <a:avLst/>
            </a:prstGeom>
            <a:noFill/>
            <a:ln w="28575" cap="flat" cmpd="sng">
              <a:solidFill>
                <a:schemeClr val="accent2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p>
              <a:pPr lvl="0" algn="ctr" fontAlgn="base">
                <a:buClrTx/>
                <a:buFont typeface="Arial" panose="02080604020202020204" pitchFamily="34" charset="0"/>
                <a:buNone/>
              </a:pPr>
              <a:endParaRPr sz="2400" b="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</p:grpSp>
      <p:sp>
        <p:nvSpPr>
          <p:cNvPr id="93193" name="日期占位符 93192"/>
          <p:cNvSpPr>
            <a:spLocks noGrp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lvl1pPr>
              <a:buFont typeface="Arial" panose="02080604020202020204" pitchFamily="34" charset="0"/>
              <a:defRPr sz="1000" b="0">
                <a:latin typeface="Arial" panose="02080604020202020204" pitchFamily="34" charset="0"/>
              </a:defRPr>
            </a:lvl1pPr>
          </a:lstStyle>
          <a:p>
            <a:pPr>
              <a:buClrTx/>
              <a:buChar char="•"/>
            </a:pPr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93194" name="页脚占位符 93193"/>
          <p:cNvSpPr>
            <a:spLocks noGrp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lvl1pPr algn="ctr">
              <a:buFont typeface="Arial" panose="02080604020202020204" pitchFamily="34" charset="0"/>
              <a:defRPr sz="1000" b="0">
                <a:latin typeface="Arial" panose="02080604020202020204" pitchFamily="34" charset="0"/>
              </a:defRPr>
            </a:lvl1pPr>
          </a:lstStyle>
          <a:p>
            <a:pPr>
              <a:buClrTx/>
              <a:buChar char="•"/>
            </a:pP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93195" name="灯片编号占位符 93194"/>
          <p:cNvSpPr>
            <a:spLocks noGrp="1"/>
          </p:cNvSpPr>
          <p:nvPr>
            <p:ph type="sldNum" sz="quarter" idx="4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lvl1pPr algn="r">
              <a:buFont typeface="Arial" panose="02080604020202020204" pitchFamily="34" charset="0"/>
              <a:defRPr sz="1000" b="0">
                <a:latin typeface="Arial" panose="02080604020202020204" pitchFamily="34" charset="0"/>
              </a:defRPr>
            </a:lvl1pPr>
          </a:lstStyle>
          <a:p>
            <a:pPr>
              <a:buClrTx/>
              <a:buChar char="•"/>
            </a:pPr>
            <a:fld id="{9A0DB2DC-4C9A-4742-B13C-FB6460FD3503}" type="slidenum">
              <a:rPr lang="zh-CN" altLang="en-US" dirty="0">
                <a:ea typeface="宋体" panose="02010600030101010101" pitchFamily="2" charset="-122"/>
              </a:rPr>
            </a:fld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93196" name="标题 93195"/>
          <p:cNvSpPr>
            <a:spLocks noGrp="1"/>
          </p:cNvSpPr>
          <p:nvPr>
            <p:ph type="ctrTitle"/>
          </p:nvPr>
        </p:nvSpPr>
        <p:spPr>
          <a:xfrm>
            <a:off x="685800" y="1219200"/>
            <a:ext cx="7772400" cy="1933575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>
            <a:lvl1pPr lvl="0" algn="r">
              <a:defRPr sz="4400"/>
            </a:lvl1pPr>
          </a:lstStyle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93197" name="副标题 93196"/>
          <p:cNvSpPr>
            <a:spLocks noGrp="1"/>
          </p:cNvSpPr>
          <p:nvPr>
            <p:ph type="subTitle" idx="1"/>
          </p:nvPr>
        </p:nvSpPr>
        <p:spPr>
          <a:xfrm>
            <a:off x="2057400" y="3505200"/>
            <a:ext cx="6400800" cy="17526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lvl1pPr marL="0" lvl="0" indent="0" algn="r">
              <a:buNone/>
              <a:defRPr/>
            </a:lvl1pPr>
            <a:lvl2pPr marL="457200" lvl="1" indent="0" algn="ctr">
              <a:buNone/>
              <a:defRPr/>
            </a:lvl2pPr>
            <a:lvl3pPr marL="914400" lvl="2" indent="0" algn="ctr">
              <a:buNone/>
              <a:defRPr/>
            </a:lvl3pPr>
            <a:lvl4pPr marL="1371600" lvl="3" indent="0" algn="ctr">
              <a:buNone/>
              <a:defRPr/>
            </a:lvl4pPr>
            <a:lvl5pPr marL="1828800" lvl="4" indent="0" algn="ctr">
              <a:buNone/>
              <a:defRPr/>
            </a:lvl5pPr>
          </a:lstStyle>
          <a:p>
            <a:pPr lvl="0"/>
            <a:r>
              <a:rPr lang="zh-CN" altLang="en-US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  <p:transition advTm="8000"/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buClrTx/>
              <a:buChar char="•"/>
            </a:pPr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buClrTx/>
              <a:buChar char="•"/>
            </a:pP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ClrTx/>
              <a:buChar char="•"/>
            </a:pPr>
            <a:fld id="{9A0DB2DC-4C9A-4742-B13C-FB6460FD3503}" type="slidenum">
              <a:rPr lang="zh-CN" altLang="en-US" dirty="0">
                <a:ea typeface="宋体" panose="02010600030101010101" pitchFamily="2" charset="-122"/>
              </a:rPr>
            </a:fld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advTm="800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buClrTx/>
              <a:buChar char="•"/>
            </a:pPr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buClrTx/>
              <a:buChar char="•"/>
            </a:pP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ClrTx/>
              <a:buChar char="•"/>
            </a:pPr>
            <a:fld id="{9A0DB2DC-4C9A-4742-B13C-FB6460FD3503}" type="slidenum">
              <a:rPr lang="zh-CN" altLang="en-US" dirty="0">
                <a:ea typeface="宋体" panose="02010600030101010101" pitchFamily="2" charset="-122"/>
              </a:rPr>
            </a:fld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advTm="800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3072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3072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buClrTx/>
              <a:buChar char="•"/>
            </a:pPr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buClrTx/>
              <a:buChar char="•"/>
            </a:pP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ClrTx/>
              <a:buChar char="•"/>
            </a:pPr>
            <a:fld id="{9A0DB2DC-4C9A-4742-B13C-FB6460FD3503}" type="slidenum">
              <a:rPr lang="zh-CN" altLang="en-US" dirty="0">
                <a:ea typeface="宋体" panose="02010600030101010101" pitchFamily="2" charset="-122"/>
              </a:rPr>
            </a:fld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advTm="800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buClrTx/>
              <a:buChar char="•"/>
            </a:pPr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buClrTx/>
              <a:buChar char="•"/>
            </a:pP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ClrTx/>
              <a:buChar char="•"/>
            </a:pPr>
            <a:fld id="{9A0DB2DC-4C9A-4742-B13C-FB6460FD3503}" type="slidenum">
              <a:rPr lang="zh-CN" altLang="en-US" dirty="0">
                <a:ea typeface="宋体" panose="02010600030101010101" pitchFamily="2" charset="-122"/>
              </a:rPr>
            </a:fld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advTm="800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buClrTx/>
              <a:buChar char="•"/>
            </a:pPr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buClrTx/>
              <a:buChar char="•"/>
            </a:pP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ClrTx/>
              <a:buChar char="•"/>
            </a:pPr>
            <a:fld id="{9A0DB2DC-4C9A-4742-B13C-FB6460FD3503}" type="slidenum">
              <a:rPr lang="zh-CN" altLang="en-US" dirty="0">
                <a:ea typeface="宋体" panose="02010600030101010101" pitchFamily="2" charset="-122"/>
              </a:rPr>
            </a:fld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advTm="800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buClrTx/>
              <a:buChar char="•"/>
            </a:pPr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buClrTx/>
              <a:buChar char="•"/>
            </a:pP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ClrTx/>
              <a:buChar char="•"/>
            </a:pPr>
            <a:fld id="{9A0DB2DC-4C9A-4742-B13C-FB6460FD3503}" type="slidenum">
              <a:rPr lang="zh-CN" altLang="en-US" dirty="0">
                <a:ea typeface="宋体" panose="02010600030101010101" pitchFamily="2" charset="-122"/>
              </a:rPr>
            </a:fld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advTm="8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buClrTx/>
              <a:buChar char="•"/>
            </a:pPr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buClrTx/>
              <a:buChar char="•"/>
            </a:pP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ClrTx/>
              <a:buChar char="•"/>
            </a:pPr>
            <a:fld id="{9A0DB2DC-4C9A-4742-B13C-FB6460FD3503}" type="slidenum">
              <a:rPr lang="zh-CN" altLang="en-US" dirty="0">
                <a:ea typeface="宋体" panose="02010600030101010101" pitchFamily="2" charset="-122"/>
              </a:rPr>
            </a:fld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med" advTm="8000">
    <p:circl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buClrTx/>
              <a:buChar char="•"/>
            </a:pPr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buClrTx/>
              <a:buChar char="•"/>
            </a:pP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ClrTx/>
              <a:buChar char="•"/>
            </a:pPr>
            <a:fld id="{9A0DB2DC-4C9A-4742-B13C-FB6460FD3503}" type="slidenum">
              <a:rPr lang="zh-CN" altLang="en-US" dirty="0">
                <a:ea typeface="宋体" panose="02010600030101010101" pitchFamily="2" charset="-122"/>
              </a:rPr>
            </a:fld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advTm="800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buClrTx/>
              <a:buChar char="•"/>
            </a:pPr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buClrTx/>
              <a:buChar char="•"/>
            </a:pP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ClrTx/>
              <a:buChar char="•"/>
            </a:pPr>
            <a:fld id="{9A0DB2DC-4C9A-4742-B13C-FB6460FD3503}" type="slidenum">
              <a:rPr lang="zh-CN" altLang="en-US" dirty="0">
                <a:ea typeface="宋体" panose="02010600030101010101" pitchFamily="2" charset="-122"/>
              </a:rPr>
            </a:fld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advTm="800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buClrTx/>
              <a:buChar char="•"/>
            </a:pPr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buClrTx/>
              <a:buChar char="•"/>
            </a:pP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ClrTx/>
              <a:buChar char="•"/>
            </a:pPr>
            <a:fld id="{9A0DB2DC-4C9A-4742-B13C-FB6460FD3503}" type="slidenum">
              <a:rPr lang="zh-CN" altLang="en-US" dirty="0">
                <a:ea typeface="宋体" panose="02010600030101010101" pitchFamily="2" charset="-122"/>
              </a:rPr>
            </a:fld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advTm="800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91313" y="333375"/>
            <a:ext cx="2078038" cy="579755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333375"/>
            <a:ext cx="6113647" cy="579755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buClrTx/>
              <a:buChar char="•"/>
            </a:pPr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buClrTx/>
              <a:buChar char="•"/>
            </a:pP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ClrTx/>
              <a:buChar char="•"/>
            </a:pPr>
            <a:fld id="{9A0DB2DC-4C9A-4742-B13C-FB6460FD3503}" type="slidenum">
              <a:rPr lang="zh-CN" altLang="en-US" dirty="0">
                <a:ea typeface="宋体" panose="02010600030101010101" pitchFamily="2" charset="-122"/>
              </a:rPr>
            </a:fld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advTm="8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3072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3072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buClrTx/>
              <a:buChar char="•"/>
            </a:pPr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buClrTx/>
              <a:buChar char="•"/>
            </a:pP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ClrTx/>
              <a:buChar char="•"/>
            </a:pPr>
            <a:fld id="{9A0DB2DC-4C9A-4742-B13C-FB6460FD3503}" type="slidenum">
              <a:rPr lang="zh-CN" altLang="en-US" dirty="0">
                <a:ea typeface="宋体" panose="02010600030101010101" pitchFamily="2" charset="-122"/>
              </a:rPr>
            </a:fld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med" advTm="8000"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buClrTx/>
              <a:buChar char="•"/>
            </a:pPr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buClrTx/>
              <a:buChar char="•"/>
            </a:pP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ClrTx/>
              <a:buChar char="•"/>
            </a:pPr>
            <a:fld id="{9A0DB2DC-4C9A-4742-B13C-FB6460FD3503}" type="slidenum">
              <a:rPr lang="zh-CN" altLang="en-US" dirty="0">
                <a:ea typeface="宋体" panose="02010600030101010101" pitchFamily="2" charset="-122"/>
              </a:rPr>
            </a:fld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med" advTm="8000"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buClrTx/>
              <a:buChar char="•"/>
            </a:pPr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buClrTx/>
              <a:buChar char="•"/>
            </a:pP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ClrTx/>
              <a:buChar char="•"/>
            </a:pPr>
            <a:fld id="{9A0DB2DC-4C9A-4742-B13C-FB6460FD3503}" type="slidenum">
              <a:rPr lang="zh-CN" altLang="en-US" dirty="0">
                <a:ea typeface="宋体" panose="02010600030101010101" pitchFamily="2" charset="-122"/>
              </a:rPr>
            </a:fld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med" advTm="8000"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buClrTx/>
              <a:buChar char="•"/>
            </a:pPr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buClrTx/>
              <a:buChar char="•"/>
            </a:pP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ClrTx/>
              <a:buChar char="•"/>
            </a:pPr>
            <a:fld id="{9A0DB2DC-4C9A-4742-B13C-FB6460FD3503}" type="slidenum">
              <a:rPr lang="zh-CN" altLang="en-US" dirty="0">
                <a:ea typeface="宋体" panose="02010600030101010101" pitchFamily="2" charset="-122"/>
              </a:rPr>
            </a:fld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med" advTm="8000"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buClrTx/>
              <a:buChar char="•"/>
            </a:pPr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buClrTx/>
              <a:buChar char="•"/>
            </a:pP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ClrTx/>
              <a:buChar char="•"/>
            </a:pPr>
            <a:fld id="{9A0DB2DC-4C9A-4742-B13C-FB6460FD3503}" type="slidenum">
              <a:rPr lang="zh-CN" altLang="en-US" dirty="0">
                <a:ea typeface="宋体" panose="02010600030101010101" pitchFamily="2" charset="-122"/>
              </a:rPr>
            </a:fld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med" advTm="8000"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buClrTx/>
              <a:buChar char="•"/>
            </a:pPr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buClrTx/>
              <a:buChar char="•"/>
            </a:pP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ClrTx/>
              <a:buChar char="•"/>
            </a:pPr>
            <a:fld id="{9A0DB2DC-4C9A-4742-B13C-FB6460FD3503}" type="slidenum">
              <a:rPr lang="zh-CN" altLang="en-US" dirty="0">
                <a:ea typeface="宋体" panose="02010600030101010101" pitchFamily="2" charset="-122"/>
              </a:rPr>
            </a:fld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med" advTm="8000">
    <p:circle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3" Type="http://schemas.openxmlformats.org/officeDocument/2006/relationships/theme" Target="../theme/theme2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0.xml"/><Relationship Id="rId7" Type="http://schemas.openxmlformats.org/officeDocument/2006/relationships/slideLayout" Target="../slideLayouts/slideLayout29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2" Type="http://schemas.openxmlformats.org/officeDocument/2006/relationships/theme" Target="../theme/theme3.xml"/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grpSp>
        <p:nvGrpSpPr>
          <p:cNvPr id="86019" name="组合 86018"/>
          <p:cNvGrpSpPr/>
          <p:nvPr/>
        </p:nvGrpSpPr>
        <p:grpSpPr>
          <a:xfrm>
            <a:off x="611188" y="5300663"/>
            <a:ext cx="7615237" cy="1106487"/>
            <a:chOff x="0" y="0"/>
            <a:chExt cx="4797" cy="697"/>
          </a:xfrm>
        </p:grpSpPr>
        <p:sp>
          <p:nvSpPr>
            <p:cNvPr id="86020" name="椭圆 86019"/>
            <p:cNvSpPr/>
            <p:nvPr/>
          </p:nvSpPr>
          <p:spPr>
            <a:xfrm flipH="1">
              <a:off x="2392" y="0"/>
              <a:ext cx="696" cy="696"/>
            </a:xfrm>
            <a:prstGeom prst="ellipse">
              <a:avLst/>
            </a:prstGeom>
            <a:solidFill>
              <a:schemeClr val="accent2"/>
            </a:solidFill>
            <a:ln w="9525">
              <a:noFill/>
            </a:ln>
          </p:spPr>
          <p:txBody>
            <a:bodyPr wrap="none" anchor="ctr"/>
            <a:p>
              <a:pPr lvl="0" algn="ctr" fontAlgn="base">
                <a:buClrTx/>
                <a:buFont typeface="Arial" panose="02080604020202020204" pitchFamily="34" charset="0"/>
                <a:buNone/>
              </a:pPr>
              <a:endParaRPr sz="2400" b="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86021" name="椭圆 86020"/>
            <p:cNvSpPr/>
            <p:nvPr/>
          </p:nvSpPr>
          <p:spPr>
            <a:xfrm flipH="1">
              <a:off x="4102" y="0"/>
              <a:ext cx="695" cy="696"/>
            </a:xfrm>
            <a:prstGeom prst="ellipse">
              <a:avLst/>
            </a:prstGeom>
            <a:solidFill>
              <a:schemeClr val="accent2"/>
            </a:solidFill>
            <a:ln w="9525">
              <a:noFill/>
            </a:ln>
          </p:spPr>
          <p:txBody>
            <a:bodyPr wrap="none" anchor="ctr"/>
            <a:p>
              <a:pPr lvl="0" algn="ctr" fontAlgn="base">
                <a:buClrTx/>
                <a:buFont typeface="Arial" panose="02080604020202020204" pitchFamily="34" charset="0"/>
                <a:buNone/>
              </a:pPr>
              <a:endParaRPr sz="2400" b="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86022" name="椭圆 86021"/>
            <p:cNvSpPr/>
            <p:nvPr/>
          </p:nvSpPr>
          <p:spPr>
            <a:xfrm flipH="1">
              <a:off x="0" y="1"/>
              <a:ext cx="695" cy="696"/>
            </a:xfrm>
            <a:prstGeom prst="ellipse">
              <a:avLst/>
            </a:prstGeom>
            <a:solidFill>
              <a:schemeClr val="accent2"/>
            </a:solidFill>
            <a:ln w="9525">
              <a:noFill/>
            </a:ln>
          </p:spPr>
          <p:txBody>
            <a:bodyPr wrap="none" anchor="ctr"/>
            <a:p>
              <a:pPr lvl="0" algn="ctr" fontAlgn="base">
                <a:buClrTx/>
                <a:buFont typeface="Arial" panose="02080604020202020204" pitchFamily="34" charset="0"/>
                <a:buNone/>
              </a:pPr>
              <a:endParaRPr sz="2400" b="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86023" name="椭圆 86022"/>
            <p:cNvSpPr/>
            <p:nvPr/>
          </p:nvSpPr>
          <p:spPr>
            <a:xfrm flipH="1">
              <a:off x="3309" y="0"/>
              <a:ext cx="695" cy="696"/>
            </a:xfrm>
            <a:prstGeom prst="ellipse">
              <a:avLst/>
            </a:prstGeom>
            <a:noFill/>
            <a:ln w="28575" cap="flat" cmpd="sng">
              <a:solidFill>
                <a:schemeClr val="accent2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p>
              <a:pPr lvl="0" algn="ctr" fontAlgn="base">
                <a:buClrTx/>
                <a:buFont typeface="Arial" panose="02080604020202020204" pitchFamily="34" charset="0"/>
                <a:buNone/>
              </a:pPr>
              <a:endParaRPr sz="2400" b="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86024" name="椭圆 86023"/>
            <p:cNvSpPr/>
            <p:nvPr/>
          </p:nvSpPr>
          <p:spPr>
            <a:xfrm flipH="1">
              <a:off x="811" y="0"/>
              <a:ext cx="695" cy="696"/>
            </a:xfrm>
            <a:prstGeom prst="ellipse">
              <a:avLst/>
            </a:prstGeom>
            <a:noFill/>
            <a:ln w="28575" cap="flat" cmpd="sng">
              <a:solidFill>
                <a:schemeClr val="accent2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p>
              <a:pPr lvl="0" algn="ctr" fontAlgn="base">
                <a:buClrTx/>
                <a:buFont typeface="Arial" panose="02080604020202020204" pitchFamily="34" charset="0"/>
                <a:buNone/>
              </a:pPr>
              <a:endParaRPr sz="2400" b="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</p:grpSp>
      <p:sp>
        <p:nvSpPr>
          <p:cNvPr id="86025" name="文本占位符 86024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86026" name="日期占位符 86025"/>
          <p:cNvSpPr>
            <a:spLocks noGrp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buFont typeface="Arial" panose="02080604020202020204" pitchFamily="34" charset="0"/>
              <a:defRPr sz="1000" b="0">
                <a:latin typeface="Arial" panose="02080604020202020204" pitchFamily="34" charset="0"/>
              </a:defRPr>
            </a:lvl1pPr>
          </a:lstStyle>
          <a:p>
            <a:pPr lvl="0">
              <a:buClrTx/>
              <a:buChar char="•"/>
            </a:pPr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86027" name="页脚占位符 86026"/>
          <p:cNvSpPr>
            <a:spLocks noGrp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buFont typeface="Arial" panose="02080604020202020204" pitchFamily="34" charset="0"/>
              <a:defRPr sz="1000" b="0">
                <a:latin typeface="Arial" panose="02080604020202020204" pitchFamily="34" charset="0"/>
              </a:defRPr>
            </a:lvl1pPr>
          </a:lstStyle>
          <a:p>
            <a:pPr lvl="0">
              <a:buClrTx/>
              <a:buChar char="•"/>
            </a:pP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86028" name="灯片编号占位符 86027"/>
          <p:cNvSpPr>
            <a:spLocks noGrp="1"/>
          </p:cNvSpPr>
          <p:nvPr>
            <p:ph type="sldNum" sz="quarter" idx="4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buFont typeface="Arial" panose="02080604020202020204" pitchFamily="34" charset="0"/>
              <a:defRPr sz="1000" b="0">
                <a:latin typeface="Arial" panose="02080604020202020204" pitchFamily="34" charset="0"/>
              </a:defRPr>
            </a:lvl1pPr>
          </a:lstStyle>
          <a:p>
            <a:pPr lvl="0">
              <a:buClrTx/>
              <a:buChar char="•"/>
            </a:pPr>
            <a:fld id="{9A0DB2DC-4C9A-4742-B13C-FB6460FD3503}" type="slidenum">
              <a:rPr lang="zh-CN" altLang="en-US" dirty="0">
                <a:ea typeface="宋体" panose="02010600030101010101" pitchFamily="2" charset="-122"/>
              </a:rPr>
            </a:fld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86029" name="标题 86028"/>
          <p:cNvSpPr>
            <a:spLocks noGrp="1"/>
          </p:cNvSpPr>
          <p:nvPr>
            <p:ph type="title"/>
          </p:nvPr>
        </p:nvSpPr>
        <p:spPr>
          <a:xfrm>
            <a:off x="539750" y="333375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pic>
        <p:nvPicPr>
          <p:cNvPr id="86030" name="图片 86029" descr="三角标（logo）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8459788" y="0"/>
            <a:ext cx="622300" cy="487363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 advTm="8000">
    <p:circle/>
  </p:transition>
  <p:hf sldNum="0" hdr="0" ftr="0" dt="0"/>
  <p:txStyles>
    <p:title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8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l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¡"/>
        <a:defRPr sz="27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l"/>
        <a:defRPr sz="23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•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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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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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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1" fontAlgn="ctr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400" b="1" i="0" u="none" kern="1200" baseline="0">
          <a:solidFill>
            <a:srgbClr val="008000"/>
          </a:solidFill>
          <a:latin typeface="Arial" panose="02080604020202020204" pitchFamily="34" charset="0"/>
          <a:ea typeface="黑体" panose="02010600030101010101" pitchFamily="2" charset="-122"/>
          <a:cs typeface="+mn-cs"/>
        </a:defRPr>
      </a:lvl2pPr>
      <a:lvl3pPr marL="914400" lvl="2" indent="0" algn="l" defTabSz="914400" rtl="0" eaLnBrk="1" fontAlgn="ctr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400" b="1" i="0" u="none" kern="1200" baseline="0">
          <a:solidFill>
            <a:srgbClr val="008000"/>
          </a:solidFill>
          <a:latin typeface="Arial" panose="02080604020202020204" pitchFamily="34" charset="0"/>
          <a:ea typeface="黑体" panose="02010600030101010101" pitchFamily="2" charset="-122"/>
          <a:cs typeface="+mn-cs"/>
        </a:defRPr>
      </a:lvl3pPr>
      <a:lvl4pPr marL="1371600" lvl="3" indent="0" algn="l" defTabSz="914400" rtl="0" eaLnBrk="1" fontAlgn="ctr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400" b="1" i="0" u="none" kern="1200" baseline="0">
          <a:solidFill>
            <a:srgbClr val="008000"/>
          </a:solidFill>
          <a:latin typeface="Arial" panose="02080604020202020204" pitchFamily="34" charset="0"/>
          <a:ea typeface="黑体" panose="02010600030101010101" pitchFamily="2" charset="-122"/>
          <a:cs typeface="+mn-cs"/>
        </a:defRPr>
      </a:lvl4pPr>
      <a:lvl5pPr marL="1828800" lvl="4" indent="0" algn="l" defTabSz="914400" rtl="0" eaLnBrk="1" fontAlgn="ctr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400" b="1" i="0" u="none" kern="1200" baseline="0">
          <a:solidFill>
            <a:srgbClr val="008000"/>
          </a:solidFill>
          <a:latin typeface="Arial" panose="02080604020202020204" pitchFamily="34" charset="0"/>
          <a:ea typeface="黑体" panose="02010600030101010101" pitchFamily="2" charset="-122"/>
          <a:cs typeface="+mn-cs"/>
        </a:defRPr>
      </a:lvl5pPr>
      <a:lvl6pPr marL="2286000" lvl="5" indent="0" algn="l" defTabSz="914400" rtl="0" eaLnBrk="1" fontAlgn="ctr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400" b="1" i="0" u="none" kern="1200" baseline="0">
          <a:solidFill>
            <a:srgbClr val="008000"/>
          </a:solidFill>
          <a:latin typeface="Arial" panose="02080604020202020204" pitchFamily="34" charset="0"/>
          <a:ea typeface="黑体" panose="02010600030101010101" pitchFamily="2" charset="-122"/>
          <a:cs typeface="+mn-cs"/>
        </a:defRPr>
      </a:lvl6pPr>
      <a:lvl7pPr marL="2743200" lvl="6" indent="0" algn="l" defTabSz="914400" rtl="0" eaLnBrk="1" fontAlgn="ctr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400" b="1" i="0" u="none" kern="1200" baseline="0">
          <a:solidFill>
            <a:srgbClr val="008000"/>
          </a:solidFill>
          <a:latin typeface="Arial" panose="02080604020202020204" pitchFamily="34" charset="0"/>
          <a:ea typeface="黑体" panose="02010600030101010101" pitchFamily="2" charset="-122"/>
          <a:cs typeface="+mn-cs"/>
        </a:defRPr>
      </a:lvl7pPr>
      <a:lvl8pPr marL="3200400" lvl="7" indent="0" algn="l" defTabSz="914400" rtl="0" eaLnBrk="1" fontAlgn="ctr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400" b="1" i="0" u="none" kern="1200" baseline="0">
          <a:solidFill>
            <a:srgbClr val="008000"/>
          </a:solidFill>
          <a:latin typeface="Arial" panose="02080604020202020204" pitchFamily="34" charset="0"/>
          <a:ea typeface="黑体" panose="02010600030101010101" pitchFamily="2" charset="-122"/>
          <a:cs typeface="+mn-cs"/>
        </a:defRPr>
      </a:lvl8pPr>
      <a:lvl9pPr marL="3657600" lvl="8" indent="0" algn="l" defTabSz="914400" rtl="0" eaLnBrk="1" fontAlgn="ctr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400" b="1" i="0" u="none" kern="1200" baseline="0">
          <a:solidFill>
            <a:srgbClr val="008000"/>
          </a:solidFill>
          <a:latin typeface="Arial" panose="02080604020202020204" pitchFamily="34" charset="0"/>
          <a:ea typeface="黑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grpSp>
        <p:nvGrpSpPr>
          <p:cNvPr id="89091" name="组合 89090"/>
          <p:cNvGrpSpPr/>
          <p:nvPr/>
        </p:nvGrpSpPr>
        <p:grpSpPr>
          <a:xfrm>
            <a:off x="611188" y="5300663"/>
            <a:ext cx="7615237" cy="1106487"/>
            <a:chOff x="0" y="0"/>
            <a:chExt cx="4797" cy="697"/>
          </a:xfrm>
        </p:grpSpPr>
        <p:sp>
          <p:nvSpPr>
            <p:cNvPr id="89092" name="椭圆 89091"/>
            <p:cNvSpPr/>
            <p:nvPr/>
          </p:nvSpPr>
          <p:spPr>
            <a:xfrm flipH="1">
              <a:off x="2392" y="0"/>
              <a:ext cx="696" cy="696"/>
            </a:xfrm>
            <a:prstGeom prst="ellipse">
              <a:avLst/>
            </a:prstGeom>
            <a:solidFill>
              <a:schemeClr val="accent2"/>
            </a:solidFill>
            <a:ln w="9525">
              <a:noFill/>
            </a:ln>
          </p:spPr>
          <p:txBody>
            <a:bodyPr wrap="none" anchor="ctr"/>
            <a:p>
              <a:pPr lvl="0" algn="ctr" fontAlgn="base">
                <a:buClrTx/>
                <a:buFont typeface="Arial" panose="02080604020202020204" pitchFamily="34" charset="0"/>
                <a:buNone/>
              </a:pPr>
              <a:endParaRPr sz="2400" b="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89093" name="椭圆 89092"/>
            <p:cNvSpPr/>
            <p:nvPr/>
          </p:nvSpPr>
          <p:spPr>
            <a:xfrm flipH="1">
              <a:off x="4102" y="0"/>
              <a:ext cx="695" cy="696"/>
            </a:xfrm>
            <a:prstGeom prst="ellipse">
              <a:avLst/>
            </a:prstGeom>
            <a:solidFill>
              <a:schemeClr val="accent2"/>
            </a:solidFill>
            <a:ln w="9525">
              <a:noFill/>
            </a:ln>
          </p:spPr>
          <p:txBody>
            <a:bodyPr wrap="none" anchor="ctr"/>
            <a:p>
              <a:pPr lvl="0" algn="ctr" fontAlgn="base">
                <a:buClrTx/>
                <a:buFont typeface="Arial" panose="02080604020202020204" pitchFamily="34" charset="0"/>
                <a:buNone/>
              </a:pPr>
              <a:endParaRPr sz="2400" b="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89094" name="椭圆 89093"/>
            <p:cNvSpPr/>
            <p:nvPr/>
          </p:nvSpPr>
          <p:spPr>
            <a:xfrm flipH="1">
              <a:off x="0" y="1"/>
              <a:ext cx="695" cy="696"/>
            </a:xfrm>
            <a:prstGeom prst="ellipse">
              <a:avLst/>
            </a:prstGeom>
            <a:solidFill>
              <a:schemeClr val="accent2"/>
            </a:solidFill>
            <a:ln w="9525">
              <a:noFill/>
            </a:ln>
          </p:spPr>
          <p:txBody>
            <a:bodyPr wrap="none" anchor="ctr"/>
            <a:p>
              <a:pPr lvl="0" algn="ctr" fontAlgn="base">
                <a:buClrTx/>
                <a:buFont typeface="Arial" panose="02080604020202020204" pitchFamily="34" charset="0"/>
                <a:buNone/>
              </a:pPr>
              <a:endParaRPr sz="2400" b="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89095" name="椭圆 89094"/>
            <p:cNvSpPr/>
            <p:nvPr/>
          </p:nvSpPr>
          <p:spPr>
            <a:xfrm flipH="1">
              <a:off x="3309" y="0"/>
              <a:ext cx="695" cy="696"/>
            </a:xfrm>
            <a:prstGeom prst="ellipse">
              <a:avLst/>
            </a:prstGeom>
            <a:noFill/>
            <a:ln w="28575" cap="flat" cmpd="sng">
              <a:solidFill>
                <a:schemeClr val="accent2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p>
              <a:pPr lvl="0" algn="ctr" fontAlgn="base">
                <a:buClrTx/>
                <a:buFont typeface="Arial" panose="02080604020202020204" pitchFamily="34" charset="0"/>
                <a:buNone/>
              </a:pPr>
              <a:endParaRPr sz="2400" b="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89096" name="椭圆 89095"/>
            <p:cNvSpPr/>
            <p:nvPr/>
          </p:nvSpPr>
          <p:spPr>
            <a:xfrm flipH="1">
              <a:off x="811" y="0"/>
              <a:ext cx="695" cy="696"/>
            </a:xfrm>
            <a:prstGeom prst="ellipse">
              <a:avLst/>
            </a:prstGeom>
            <a:noFill/>
            <a:ln w="28575" cap="flat" cmpd="sng">
              <a:solidFill>
                <a:schemeClr val="accent2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p>
              <a:pPr lvl="0" algn="ctr" fontAlgn="base">
                <a:buClrTx/>
                <a:buFont typeface="Arial" panose="02080604020202020204" pitchFamily="34" charset="0"/>
                <a:buNone/>
              </a:pPr>
              <a:endParaRPr sz="2400" b="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</p:grpSp>
      <p:sp>
        <p:nvSpPr>
          <p:cNvPr id="89097" name="文本占位符 89096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89098" name="日期占位符 89097"/>
          <p:cNvSpPr>
            <a:spLocks noGrp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buFont typeface="Arial" panose="02080604020202020204" pitchFamily="34" charset="0"/>
              <a:defRPr sz="1000" b="0">
                <a:latin typeface="Arial" panose="02080604020202020204" pitchFamily="34" charset="0"/>
              </a:defRPr>
            </a:lvl1pPr>
          </a:lstStyle>
          <a:p>
            <a:pPr lvl="0">
              <a:buClrTx/>
              <a:buChar char="•"/>
            </a:pPr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89099" name="页脚占位符 89098"/>
          <p:cNvSpPr>
            <a:spLocks noGrp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buFont typeface="Arial" panose="02080604020202020204" pitchFamily="34" charset="0"/>
              <a:defRPr sz="1000" b="0">
                <a:latin typeface="Arial" panose="02080604020202020204" pitchFamily="34" charset="0"/>
              </a:defRPr>
            </a:lvl1pPr>
          </a:lstStyle>
          <a:p>
            <a:pPr lvl="0">
              <a:buClrTx/>
              <a:buChar char="•"/>
            </a:pP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89100" name="灯片编号占位符 89099"/>
          <p:cNvSpPr>
            <a:spLocks noGrp="1"/>
          </p:cNvSpPr>
          <p:nvPr>
            <p:ph type="sldNum" sz="quarter" idx="4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buFont typeface="Arial" panose="02080604020202020204" pitchFamily="34" charset="0"/>
              <a:defRPr sz="1000" b="0">
                <a:latin typeface="Arial" panose="02080604020202020204" pitchFamily="34" charset="0"/>
              </a:defRPr>
            </a:lvl1pPr>
          </a:lstStyle>
          <a:p>
            <a:pPr lvl="0">
              <a:buClrTx/>
              <a:buChar char="•"/>
            </a:pPr>
            <a:fld id="{9A0DB2DC-4C9A-4742-B13C-FB6460FD3503}" type="slidenum">
              <a:rPr lang="zh-CN" altLang="en-US" dirty="0">
                <a:ea typeface="宋体" panose="02010600030101010101" pitchFamily="2" charset="-122"/>
              </a:rPr>
            </a:fld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pic>
        <p:nvPicPr>
          <p:cNvPr id="89102" name="图片 89101" descr="三角标（logo）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8459788" y="0"/>
            <a:ext cx="622300" cy="487363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 advTm="8000">
    <p:circle/>
  </p:transition>
  <p:hf sldNum="0" hdr="0" ftr="0" dt="0"/>
  <p:txStyles>
    <p:title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8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l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¡"/>
        <a:defRPr sz="27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l"/>
        <a:defRPr sz="23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•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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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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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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1" fontAlgn="ctr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400" b="1" i="0" u="none" kern="1200" baseline="0">
          <a:solidFill>
            <a:srgbClr val="008000"/>
          </a:solidFill>
          <a:latin typeface="Arial" panose="02080604020202020204" pitchFamily="34" charset="0"/>
          <a:ea typeface="黑体" panose="02010600030101010101" pitchFamily="2" charset="-122"/>
          <a:cs typeface="+mn-cs"/>
        </a:defRPr>
      </a:lvl2pPr>
      <a:lvl3pPr marL="914400" lvl="2" indent="0" algn="l" defTabSz="914400" rtl="0" eaLnBrk="1" fontAlgn="ctr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400" b="1" i="0" u="none" kern="1200" baseline="0">
          <a:solidFill>
            <a:srgbClr val="008000"/>
          </a:solidFill>
          <a:latin typeface="Arial" panose="02080604020202020204" pitchFamily="34" charset="0"/>
          <a:ea typeface="黑体" panose="02010600030101010101" pitchFamily="2" charset="-122"/>
          <a:cs typeface="+mn-cs"/>
        </a:defRPr>
      </a:lvl3pPr>
      <a:lvl4pPr marL="1371600" lvl="3" indent="0" algn="l" defTabSz="914400" rtl="0" eaLnBrk="1" fontAlgn="ctr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400" b="1" i="0" u="none" kern="1200" baseline="0">
          <a:solidFill>
            <a:srgbClr val="008000"/>
          </a:solidFill>
          <a:latin typeface="Arial" panose="02080604020202020204" pitchFamily="34" charset="0"/>
          <a:ea typeface="黑体" panose="02010600030101010101" pitchFamily="2" charset="-122"/>
          <a:cs typeface="+mn-cs"/>
        </a:defRPr>
      </a:lvl4pPr>
      <a:lvl5pPr marL="1828800" lvl="4" indent="0" algn="l" defTabSz="914400" rtl="0" eaLnBrk="1" fontAlgn="ctr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400" b="1" i="0" u="none" kern="1200" baseline="0">
          <a:solidFill>
            <a:srgbClr val="008000"/>
          </a:solidFill>
          <a:latin typeface="Arial" panose="02080604020202020204" pitchFamily="34" charset="0"/>
          <a:ea typeface="黑体" panose="02010600030101010101" pitchFamily="2" charset="-122"/>
          <a:cs typeface="+mn-cs"/>
        </a:defRPr>
      </a:lvl5pPr>
      <a:lvl6pPr marL="2286000" lvl="5" indent="0" algn="l" defTabSz="914400" rtl="0" eaLnBrk="1" fontAlgn="ctr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400" b="1" i="0" u="none" kern="1200" baseline="0">
          <a:solidFill>
            <a:srgbClr val="008000"/>
          </a:solidFill>
          <a:latin typeface="Arial" panose="02080604020202020204" pitchFamily="34" charset="0"/>
          <a:ea typeface="黑体" panose="02010600030101010101" pitchFamily="2" charset="-122"/>
          <a:cs typeface="+mn-cs"/>
        </a:defRPr>
      </a:lvl6pPr>
      <a:lvl7pPr marL="2743200" lvl="6" indent="0" algn="l" defTabSz="914400" rtl="0" eaLnBrk="1" fontAlgn="ctr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400" b="1" i="0" u="none" kern="1200" baseline="0">
          <a:solidFill>
            <a:srgbClr val="008000"/>
          </a:solidFill>
          <a:latin typeface="Arial" panose="02080604020202020204" pitchFamily="34" charset="0"/>
          <a:ea typeface="黑体" panose="02010600030101010101" pitchFamily="2" charset="-122"/>
          <a:cs typeface="+mn-cs"/>
        </a:defRPr>
      </a:lvl7pPr>
      <a:lvl8pPr marL="3200400" lvl="7" indent="0" algn="l" defTabSz="914400" rtl="0" eaLnBrk="1" fontAlgn="ctr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400" b="1" i="0" u="none" kern="1200" baseline="0">
          <a:solidFill>
            <a:srgbClr val="008000"/>
          </a:solidFill>
          <a:latin typeface="Arial" panose="02080604020202020204" pitchFamily="34" charset="0"/>
          <a:ea typeface="黑体" panose="02010600030101010101" pitchFamily="2" charset="-122"/>
          <a:cs typeface="+mn-cs"/>
        </a:defRPr>
      </a:lvl8pPr>
      <a:lvl9pPr marL="3657600" lvl="8" indent="0" algn="l" defTabSz="914400" rtl="0" eaLnBrk="1" fontAlgn="ctr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400" b="1" i="0" u="none" kern="1200" baseline="0">
          <a:solidFill>
            <a:srgbClr val="008000"/>
          </a:solidFill>
          <a:latin typeface="Arial" panose="02080604020202020204" pitchFamily="34" charset="0"/>
          <a:ea typeface="黑体" panose="02010600030101010101" pitchFamily="2" charset="-122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grpSp>
        <p:nvGrpSpPr>
          <p:cNvPr id="92163" name="组合 92162"/>
          <p:cNvGrpSpPr/>
          <p:nvPr/>
        </p:nvGrpSpPr>
        <p:grpSpPr>
          <a:xfrm>
            <a:off x="611188" y="5300663"/>
            <a:ext cx="7615237" cy="1106487"/>
            <a:chOff x="0" y="0"/>
            <a:chExt cx="4797" cy="697"/>
          </a:xfrm>
        </p:grpSpPr>
        <p:sp>
          <p:nvSpPr>
            <p:cNvPr id="92164" name="椭圆 92163"/>
            <p:cNvSpPr/>
            <p:nvPr/>
          </p:nvSpPr>
          <p:spPr>
            <a:xfrm flipH="1">
              <a:off x="2392" y="0"/>
              <a:ext cx="696" cy="696"/>
            </a:xfrm>
            <a:prstGeom prst="ellipse">
              <a:avLst/>
            </a:prstGeom>
            <a:solidFill>
              <a:schemeClr val="accent2"/>
            </a:solidFill>
            <a:ln w="9525">
              <a:noFill/>
            </a:ln>
          </p:spPr>
          <p:txBody>
            <a:bodyPr wrap="none" anchor="ctr"/>
            <a:p>
              <a:pPr lvl="0" algn="ctr" fontAlgn="base">
                <a:buClrTx/>
                <a:buFont typeface="Arial" panose="02080604020202020204" pitchFamily="34" charset="0"/>
                <a:buNone/>
              </a:pPr>
              <a:endParaRPr sz="2400" b="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92165" name="椭圆 92164"/>
            <p:cNvSpPr/>
            <p:nvPr/>
          </p:nvSpPr>
          <p:spPr>
            <a:xfrm flipH="1">
              <a:off x="4102" y="0"/>
              <a:ext cx="695" cy="696"/>
            </a:xfrm>
            <a:prstGeom prst="ellipse">
              <a:avLst/>
            </a:prstGeom>
            <a:solidFill>
              <a:schemeClr val="accent2"/>
            </a:solidFill>
            <a:ln w="9525">
              <a:noFill/>
            </a:ln>
          </p:spPr>
          <p:txBody>
            <a:bodyPr wrap="none" anchor="ctr"/>
            <a:p>
              <a:pPr lvl="0" algn="ctr" fontAlgn="base">
                <a:buClrTx/>
                <a:buFont typeface="Arial" panose="02080604020202020204" pitchFamily="34" charset="0"/>
                <a:buNone/>
              </a:pPr>
              <a:endParaRPr sz="2400" b="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92166" name="椭圆 92165"/>
            <p:cNvSpPr/>
            <p:nvPr/>
          </p:nvSpPr>
          <p:spPr>
            <a:xfrm flipH="1">
              <a:off x="0" y="1"/>
              <a:ext cx="695" cy="696"/>
            </a:xfrm>
            <a:prstGeom prst="ellipse">
              <a:avLst/>
            </a:prstGeom>
            <a:solidFill>
              <a:schemeClr val="accent2"/>
            </a:solidFill>
            <a:ln w="9525">
              <a:noFill/>
            </a:ln>
          </p:spPr>
          <p:txBody>
            <a:bodyPr wrap="none" anchor="ctr"/>
            <a:p>
              <a:pPr lvl="0" algn="ctr" fontAlgn="base">
                <a:buClrTx/>
                <a:buFont typeface="Arial" panose="02080604020202020204" pitchFamily="34" charset="0"/>
                <a:buNone/>
              </a:pPr>
              <a:endParaRPr sz="2400" b="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92167" name="椭圆 92166"/>
            <p:cNvSpPr/>
            <p:nvPr/>
          </p:nvSpPr>
          <p:spPr>
            <a:xfrm flipH="1">
              <a:off x="3309" y="0"/>
              <a:ext cx="695" cy="696"/>
            </a:xfrm>
            <a:prstGeom prst="ellipse">
              <a:avLst/>
            </a:prstGeom>
            <a:noFill/>
            <a:ln w="28575" cap="flat" cmpd="sng">
              <a:solidFill>
                <a:schemeClr val="accent2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p>
              <a:pPr lvl="0" algn="ctr" fontAlgn="base">
                <a:buClrTx/>
                <a:buFont typeface="Arial" panose="02080604020202020204" pitchFamily="34" charset="0"/>
                <a:buNone/>
              </a:pPr>
              <a:endParaRPr sz="2400" b="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92168" name="椭圆 92167"/>
            <p:cNvSpPr/>
            <p:nvPr/>
          </p:nvSpPr>
          <p:spPr>
            <a:xfrm flipH="1">
              <a:off x="811" y="0"/>
              <a:ext cx="695" cy="696"/>
            </a:xfrm>
            <a:prstGeom prst="ellipse">
              <a:avLst/>
            </a:prstGeom>
            <a:noFill/>
            <a:ln w="28575" cap="flat" cmpd="sng">
              <a:solidFill>
                <a:schemeClr val="accent2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p>
              <a:pPr lvl="0" algn="ctr" fontAlgn="base">
                <a:buClrTx/>
                <a:buFont typeface="Arial" panose="02080604020202020204" pitchFamily="34" charset="0"/>
                <a:buNone/>
              </a:pPr>
              <a:endParaRPr sz="2400" b="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</p:grpSp>
      <p:sp>
        <p:nvSpPr>
          <p:cNvPr id="92169" name="文本占位符 92168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92170" name="日期占位符 92169"/>
          <p:cNvSpPr>
            <a:spLocks noGrp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buFont typeface="Arial" panose="02080604020202020204" pitchFamily="34" charset="0"/>
              <a:defRPr sz="1000" b="0">
                <a:latin typeface="Arial" panose="02080604020202020204" pitchFamily="34" charset="0"/>
              </a:defRPr>
            </a:lvl1pPr>
          </a:lstStyle>
          <a:p>
            <a:pPr lvl="0">
              <a:buClrTx/>
              <a:buChar char="•"/>
            </a:pPr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92171" name="页脚占位符 92170"/>
          <p:cNvSpPr>
            <a:spLocks noGrp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buFont typeface="Arial" panose="02080604020202020204" pitchFamily="34" charset="0"/>
              <a:defRPr sz="1000" b="0">
                <a:latin typeface="Arial" panose="02080604020202020204" pitchFamily="34" charset="0"/>
              </a:defRPr>
            </a:lvl1pPr>
          </a:lstStyle>
          <a:p>
            <a:pPr lvl="0">
              <a:buClrTx/>
              <a:buChar char="•"/>
            </a:pP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92172" name="灯片编号占位符 92171"/>
          <p:cNvSpPr>
            <a:spLocks noGrp="1"/>
          </p:cNvSpPr>
          <p:nvPr>
            <p:ph type="sldNum" sz="quarter" idx="4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buFont typeface="Arial" panose="02080604020202020204" pitchFamily="34" charset="0"/>
              <a:defRPr sz="1000" b="0">
                <a:latin typeface="Arial" panose="02080604020202020204" pitchFamily="34" charset="0"/>
              </a:defRPr>
            </a:lvl1pPr>
          </a:lstStyle>
          <a:p>
            <a:pPr lvl="0">
              <a:buClrTx/>
              <a:buChar char="•"/>
            </a:pPr>
            <a:fld id="{9A0DB2DC-4C9A-4742-B13C-FB6460FD3503}" type="slidenum">
              <a:rPr lang="zh-CN" altLang="en-US" dirty="0">
                <a:ea typeface="宋体" panose="02010600030101010101" pitchFamily="2" charset="-122"/>
              </a:rPr>
            </a:fld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92173" name="标题 92172"/>
          <p:cNvSpPr>
            <a:spLocks noGrp="1"/>
          </p:cNvSpPr>
          <p:nvPr>
            <p:ph type="title"/>
          </p:nvPr>
        </p:nvSpPr>
        <p:spPr>
          <a:xfrm>
            <a:off x="539750" y="333375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advTm="8000"/>
  <p:hf sldNum="0" hdr="0" ftr="0" dt="0"/>
  <p:txStyles>
    <p:title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8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l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¡"/>
        <a:defRPr sz="27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l"/>
        <a:defRPr sz="23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•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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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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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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1" fontAlgn="ctr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400" b="1" i="0" u="none" kern="1200" baseline="0">
          <a:solidFill>
            <a:srgbClr val="008000"/>
          </a:solidFill>
          <a:latin typeface="Arial" panose="02080604020202020204" pitchFamily="34" charset="0"/>
          <a:ea typeface="黑体" panose="02010600030101010101" pitchFamily="2" charset="-122"/>
          <a:cs typeface="+mn-cs"/>
        </a:defRPr>
      </a:lvl2pPr>
      <a:lvl3pPr marL="914400" lvl="2" indent="0" algn="l" defTabSz="914400" rtl="0" eaLnBrk="1" fontAlgn="ctr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400" b="1" i="0" u="none" kern="1200" baseline="0">
          <a:solidFill>
            <a:srgbClr val="008000"/>
          </a:solidFill>
          <a:latin typeface="Arial" panose="02080604020202020204" pitchFamily="34" charset="0"/>
          <a:ea typeface="黑体" panose="02010600030101010101" pitchFamily="2" charset="-122"/>
          <a:cs typeface="+mn-cs"/>
        </a:defRPr>
      </a:lvl3pPr>
      <a:lvl4pPr marL="1371600" lvl="3" indent="0" algn="l" defTabSz="914400" rtl="0" eaLnBrk="1" fontAlgn="ctr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400" b="1" i="0" u="none" kern="1200" baseline="0">
          <a:solidFill>
            <a:srgbClr val="008000"/>
          </a:solidFill>
          <a:latin typeface="Arial" panose="02080604020202020204" pitchFamily="34" charset="0"/>
          <a:ea typeface="黑体" panose="02010600030101010101" pitchFamily="2" charset="-122"/>
          <a:cs typeface="+mn-cs"/>
        </a:defRPr>
      </a:lvl4pPr>
      <a:lvl5pPr marL="1828800" lvl="4" indent="0" algn="l" defTabSz="914400" rtl="0" eaLnBrk="1" fontAlgn="ctr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400" b="1" i="0" u="none" kern="1200" baseline="0">
          <a:solidFill>
            <a:srgbClr val="008000"/>
          </a:solidFill>
          <a:latin typeface="Arial" panose="02080604020202020204" pitchFamily="34" charset="0"/>
          <a:ea typeface="黑体" panose="02010600030101010101" pitchFamily="2" charset="-122"/>
          <a:cs typeface="+mn-cs"/>
        </a:defRPr>
      </a:lvl5pPr>
      <a:lvl6pPr marL="2286000" lvl="5" indent="0" algn="l" defTabSz="914400" rtl="0" eaLnBrk="1" fontAlgn="ctr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400" b="1" i="0" u="none" kern="1200" baseline="0">
          <a:solidFill>
            <a:srgbClr val="008000"/>
          </a:solidFill>
          <a:latin typeface="Arial" panose="02080604020202020204" pitchFamily="34" charset="0"/>
          <a:ea typeface="黑体" panose="02010600030101010101" pitchFamily="2" charset="-122"/>
          <a:cs typeface="+mn-cs"/>
        </a:defRPr>
      </a:lvl6pPr>
      <a:lvl7pPr marL="2743200" lvl="6" indent="0" algn="l" defTabSz="914400" rtl="0" eaLnBrk="1" fontAlgn="ctr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400" b="1" i="0" u="none" kern="1200" baseline="0">
          <a:solidFill>
            <a:srgbClr val="008000"/>
          </a:solidFill>
          <a:latin typeface="Arial" panose="02080604020202020204" pitchFamily="34" charset="0"/>
          <a:ea typeface="黑体" panose="02010600030101010101" pitchFamily="2" charset="-122"/>
          <a:cs typeface="+mn-cs"/>
        </a:defRPr>
      </a:lvl7pPr>
      <a:lvl8pPr marL="3200400" lvl="7" indent="0" algn="l" defTabSz="914400" rtl="0" eaLnBrk="1" fontAlgn="ctr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400" b="1" i="0" u="none" kern="1200" baseline="0">
          <a:solidFill>
            <a:srgbClr val="008000"/>
          </a:solidFill>
          <a:latin typeface="Arial" panose="02080604020202020204" pitchFamily="34" charset="0"/>
          <a:ea typeface="黑体" panose="02010600030101010101" pitchFamily="2" charset="-122"/>
          <a:cs typeface="+mn-cs"/>
        </a:defRPr>
      </a:lvl8pPr>
      <a:lvl9pPr marL="3657600" lvl="8" indent="0" algn="l" defTabSz="914400" rtl="0" eaLnBrk="1" fontAlgn="ctr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400" b="1" i="0" u="none" kern="1200" baseline="0">
          <a:solidFill>
            <a:srgbClr val="008000"/>
          </a:solidFill>
          <a:latin typeface="Arial" panose="02080604020202020204" pitchFamily="34" charset="0"/>
          <a:ea typeface="黑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9.xml"/><Relationship Id="rId1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image" Target="../media/image14.jpeg"/><Relationship Id="rId1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9.xml"/><Relationship Id="rId1" Type="http://schemas.openxmlformats.org/officeDocument/2006/relationships/image" Target="../media/image15.GI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9.xml"/><Relationship Id="rId1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9.xml"/><Relationship Id="rId1" Type="http://schemas.openxmlformats.org/officeDocument/2006/relationships/image" Target="../media/image17.w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9.xml"/><Relationship Id="rId1" Type="http://schemas.openxmlformats.org/officeDocument/2006/relationships/image" Target="../media/image18.GI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image" Target="../media/image20.jpeg"/><Relationship Id="rId1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9.xml"/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image" Target="../media/image5.png"/><Relationship Id="rId1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9.xml"/><Relationship Id="rId1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image" Target="../media/image21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image" Target="../media/image21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9.xml"/><Relationship Id="rId1" Type="http://schemas.openxmlformats.org/officeDocument/2006/relationships/image" Target="../media/image22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image" Target="../media/image2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image" Target="../media/image24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image" Target="../media/image25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9.xml"/><Relationship Id="rId1" Type="http://schemas.openxmlformats.org/officeDocument/2006/relationships/image" Target="../media/image5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9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9.xml"/><Relationship Id="rId1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9.xml"/><Relationship Id="rId1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9.xml"/><Relationship Id="rId1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9.xml"/><Relationship Id="rId1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9.xml"/><Relationship Id="rId5" Type="http://schemas.openxmlformats.org/officeDocument/2006/relationships/image" Target="../media/image12.png"/><Relationship Id="rId4" Type="http://schemas.microsoft.com/office/2007/relationships/media" Target="file:///E:\&#20154;&#20116;&#19978;&#35838;&#35838;&#20214;\&#31532;&#19968;&#32452;\4%20&#25226;&#38081;&#36335;&#20462;&#21040;&#25289;&#33832;&#21435;\4&#25226;&#38081;&#36335;&#20462;&#21040;&#25289;&#33832;&#21435;.wmv" TargetMode="External"/><Relationship Id="rId3" Type="http://schemas.openxmlformats.org/officeDocument/2006/relationships/video" Target="file:///E:\&#20154;&#20116;&#19978;&#35838;&#35838;&#20214;\&#31532;&#19968;&#32452;\4%20&#25226;&#38081;&#36335;&#20462;&#21040;&#25289;&#33832;&#21435;\4&#25226;&#38081;&#36335;&#20462;&#21040;&#25289;&#33832;&#21435;.wmv" TargetMode="External"/><Relationship Id="rId2" Type="http://schemas.openxmlformats.org/officeDocument/2006/relationships/image" Target="../media/image11.png"/><Relationship Id="rId1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 r="-19469"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76802" name="矩形 76801"/>
          <p:cNvSpPr/>
          <p:nvPr/>
        </p:nvSpPr>
        <p:spPr>
          <a:xfrm>
            <a:off x="239395" y="1980565"/>
            <a:ext cx="9144000" cy="1524000"/>
          </a:xfrm>
          <a:prstGeom prst="rect">
            <a:avLst/>
          </a:prstGeom>
          <a:solidFill>
            <a:schemeClr val="bg1">
              <a:alpha val="74001"/>
            </a:schemeClr>
          </a:solidFill>
          <a:ln w="9525" cap="flat" cmpd="sng">
            <a:solidFill>
              <a:srgbClr val="CC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1008380" y="2159000"/>
            <a:ext cx="7593965" cy="1309370"/>
            <a:chOff x="1343" y="5371"/>
            <a:chExt cx="11959" cy="2062"/>
          </a:xfrm>
        </p:grpSpPr>
        <p:sp>
          <p:nvSpPr>
            <p:cNvPr id="76803" name="TextBox 3"/>
            <p:cNvSpPr txBox="1"/>
            <p:nvPr/>
          </p:nvSpPr>
          <p:spPr>
            <a:xfrm>
              <a:off x="1343" y="5371"/>
              <a:ext cx="11715" cy="130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p>
              <a:pPr fontAlgn="base">
                <a:buClrTx/>
              </a:pPr>
              <a:r>
                <a:rPr lang="en-US" altLang="zh-CN" sz="4800" dirty="0">
                  <a:solidFill>
                    <a:schemeClr val="tx1"/>
                  </a:solidFill>
                  <a:latin typeface="黑体" panose="02010600030101010101" pitchFamily="2" charset="-122"/>
                  <a:ea typeface="黑体" panose="02010600030101010101" pitchFamily="2" charset="-122"/>
                </a:rPr>
                <a:t>    4</a:t>
              </a:r>
              <a:r>
                <a:rPr lang="zh-CN" altLang="en-US" sz="4800" dirty="0">
                  <a:solidFill>
                    <a:schemeClr val="tx1"/>
                  </a:solidFill>
                  <a:latin typeface="黑体" panose="02010600030101010101" pitchFamily="2" charset="-122"/>
                  <a:ea typeface="黑体" panose="02010600030101010101" pitchFamily="2" charset="-122"/>
                </a:rPr>
                <a:t>  把铁路修到拉萨去</a:t>
              </a:r>
              <a:endParaRPr lang="zh-CN" altLang="en-US" sz="4800" dirty="0">
                <a:solidFill>
                  <a:schemeClr val="tx1"/>
                </a:solidFill>
                <a:latin typeface="黑体" panose="02010600030101010101" pitchFamily="2" charset="-122"/>
                <a:ea typeface="黑体" panose="02010600030101010101" pitchFamily="2" charset="-122"/>
              </a:endParaRPr>
            </a:p>
          </p:txBody>
        </p:sp>
        <p:sp>
          <p:nvSpPr>
            <p:cNvPr id="76804" name="直接连接符 76803"/>
            <p:cNvSpPr/>
            <p:nvPr/>
          </p:nvSpPr>
          <p:spPr>
            <a:xfrm flipV="1">
              <a:off x="1588" y="6678"/>
              <a:ext cx="11715" cy="65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76806" name="TextBox 4"/>
            <p:cNvSpPr txBox="1"/>
            <p:nvPr/>
          </p:nvSpPr>
          <p:spPr>
            <a:xfrm>
              <a:off x="5500" y="6855"/>
              <a:ext cx="2948" cy="57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fontAlgn="base"/>
              <a:r>
                <a:rPr lang="en-US" altLang="zh-CN" sz="18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R  </a:t>
              </a:r>
              <a:r>
                <a:rPr lang="zh-CN" altLang="en-US" sz="18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五年级下册</a:t>
              </a:r>
              <a:endParaRPr lang="zh-CN" altLang="en-US" sz="260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</p:grp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2228" name="文本框 52227"/>
          <p:cNvSpPr txBox="1"/>
          <p:nvPr/>
        </p:nvSpPr>
        <p:spPr>
          <a:xfrm>
            <a:off x="468313" y="1052513"/>
            <a:ext cx="8496300" cy="3114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fontAlgn="base">
              <a:lnSpc>
                <a:spcPct val="155000"/>
              </a:lnSpc>
            </a:pPr>
            <a:r>
              <a:rPr lang="en-US" altLang="zh-CN" sz="2800" dirty="0">
                <a:solidFill>
                  <a:srgbClr val="000000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     </a:t>
            </a:r>
            <a:r>
              <a:rPr lang="zh-CN" altLang="en-US" sz="3200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青藏铁路是一条需要克服无数困难才能修成的铁路；是穿越“世界屋脊”青藏高原、世界上海拔最高的铁路；是一条造福广大人民的铁路。</a:t>
            </a:r>
            <a:endParaRPr lang="zh-CN" altLang="en-US" sz="3200">
              <a:solidFill>
                <a:srgbClr val="0000FF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52232" name="图片 52231" descr="辩论人男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4514850"/>
            <a:ext cx="2484438" cy="23431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>
                                            <p:txEl>
                                              <p:charRg st="0" end="6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2228">
                                            <p:txEl>
                                              <p:charRg st="0" end="6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71" name="文本框 7170"/>
          <p:cNvSpPr txBox="1"/>
          <p:nvPr/>
        </p:nvSpPr>
        <p:spPr>
          <a:xfrm>
            <a:off x="971550" y="1557338"/>
            <a:ext cx="5689600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fontAlgn="base">
              <a:lnSpc>
                <a:spcPct val="125000"/>
              </a:lnSpc>
            </a:pPr>
            <a:r>
              <a:rPr lang="en-US" altLang="zh-CN" sz="3200" dirty="0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①</a:t>
            </a:r>
            <a:r>
              <a:rPr lang="zh-CN" altLang="en-US" sz="3200" dirty="0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把铁路修到拉萨去</a:t>
            </a:r>
            <a:r>
              <a:rPr lang="en-US" altLang="zh-CN" sz="3200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!</a:t>
            </a:r>
            <a:endParaRPr lang="en-US" altLang="zh-CN" sz="3200">
              <a:solidFill>
                <a:schemeClr val="tx1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6167" name="文本框 6166"/>
          <p:cNvSpPr txBox="1"/>
          <p:nvPr/>
        </p:nvSpPr>
        <p:spPr>
          <a:xfrm>
            <a:off x="900113" y="2422525"/>
            <a:ext cx="7489825" cy="24860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fontAlgn="base">
              <a:lnSpc>
                <a:spcPct val="140000"/>
              </a:lnSpc>
            </a:pPr>
            <a:r>
              <a:rPr lang="en-US" altLang="zh-CN" sz="2800" dirty="0">
                <a:solidFill>
                  <a:schemeClr val="accent2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    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</a:rPr>
              <a:t>这句话既是课文的题目，又在文中一咏三叹，反复出现了四次。这个简短有力的句子，铿锵有力，掷地有声，既是筑路大军的誓词，也是作者行文的线索。</a:t>
            </a:r>
            <a:r>
              <a:rPr lang="zh-CN" altLang="en-US" sz="2800" b="0" dirty="0"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endParaRPr lang="zh-CN" altLang="en-US" sz="2800" b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pSp>
        <p:nvGrpSpPr>
          <p:cNvPr id="6169" name="组合 6168"/>
          <p:cNvGrpSpPr/>
          <p:nvPr/>
        </p:nvGrpSpPr>
        <p:grpSpPr>
          <a:xfrm>
            <a:off x="0" y="188913"/>
            <a:ext cx="3348038" cy="1079500"/>
            <a:chOff x="0" y="119"/>
            <a:chExt cx="2109" cy="680"/>
          </a:xfrm>
        </p:grpSpPr>
        <p:sp>
          <p:nvSpPr>
            <p:cNvPr id="6170" name="圆角矩形 2"/>
            <p:cNvSpPr/>
            <p:nvPr/>
          </p:nvSpPr>
          <p:spPr>
            <a:xfrm>
              <a:off x="669" y="255"/>
              <a:ext cx="1440" cy="432"/>
            </a:xfrm>
            <a:prstGeom prst="roundRect">
              <a:avLst>
                <a:gd name="adj" fmla="val 6394"/>
              </a:avLst>
            </a:prstGeom>
            <a:solidFill>
              <a:schemeClr val="bg1"/>
            </a:solidFill>
            <a:ln w="28575" cap="flat" cmpd="sng">
              <a:solidFill>
                <a:srgbClr val="404040"/>
              </a:solidFill>
              <a:prstDash val="dashDot"/>
              <a:headEnd type="none" w="med" len="med"/>
              <a:tailEnd type="none" w="med" len="med"/>
            </a:ln>
          </p:spPr>
          <p:txBody>
            <a:bodyPr lIns="91438" tIns="45719" rIns="91438" bIns="45719" anchor="ctr"/>
            <a:p>
              <a:pPr algn="ctr" fontAlgn="base">
                <a:buClrTx/>
              </a:pPr>
              <a:r>
                <a:rPr lang="zh-CN" altLang="en-US" sz="4000" dirty="0">
                  <a:solidFill>
                    <a:srgbClr val="3366FF"/>
                  </a:solidFill>
                  <a:latin typeface="Franklin Gothic Medium" pitchFamily="34" charset="0"/>
                  <a:ea typeface="黑体" panose="02010600030101010101" pitchFamily="2" charset="-122"/>
                </a:rPr>
                <a:t>重点赏析</a:t>
              </a:r>
              <a:endParaRPr lang="zh-CN" altLang="en-US" sz="4000" dirty="0">
                <a:solidFill>
                  <a:srgbClr val="3366FF"/>
                </a:solidFill>
                <a:latin typeface="Franklin Gothic Medium" pitchFamily="34" charset="0"/>
                <a:ea typeface="黑体" panose="02010600030101010101" pitchFamily="2" charset="-122"/>
              </a:endParaRPr>
            </a:p>
          </p:txBody>
        </p:sp>
        <p:pic>
          <p:nvPicPr>
            <p:cNvPr id="6171" name="图片 4"/>
            <p:cNvPicPr/>
            <p:nvPr/>
          </p:nvPicPr>
          <p:blipFill>
            <a:blip r:embed="rId1"/>
            <a:stretch>
              <a:fillRect/>
            </a:stretch>
          </p:blipFill>
          <p:spPr>
            <a:xfrm>
              <a:off x="0" y="119"/>
              <a:ext cx="975" cy="680"/>
            </a:xfrm>
            <a:prstGeom prst="rect">
              <a:avLst/>
            </a:prstGeom>
            <a:noFill/>
            <a:ln w="9525">
              <a:noFill/>
            </a:ln>
          </p:spPr>
        </p:pic>
      </p:grpSp>
      <p:pic>
        <p:nvPicPr>
          <p:cNvPr id="6172" name="图片 6171" descr="u=1735904935,4026449987&amp;fm=21&amp;gp=0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4953000"/>
            <a:ext cx="1905000" cy="1905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/>
      <p:bldP spid="616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44" name="文本框 39943"/>
          <p:cNvSpPr txBox="1"/>
          <p:nvPr/>
        </p:nvSpPr>
        <p:spPr>
          <a:xfrm>
            <a:off x="684213" y="1196975"/>
            <a:ext cx="7991475" cy="41878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fontAlgn="base">
              <a:lnSpc>
                <a:spcPct val="140000"/>
              </a:lnSpc>
            </a:pPr>
            <a:r>
              <a:rPr lang="en-US" altLang="zh-CN" sz="2800" dirty="0">
                <a:solidFill>
                  <a:schemeClr val="tx1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    </a:t>
            </a:r>
            <a:r>
              <a:rPr lang="en-US" altLang="zh-CN" sz="3200" dirty="0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②</a:t>
            </a:r>
            <a:r>
              <a:rPr lang="zh-CN" altLang="en-US" sz="3200" dirty="0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一条长长的“铁龙”，从柴达木盆地深处的工业新城格尔木起步，跨过巍峨的昆仑山，将通过这里，越过“世界屋脊”青藏高原，到达雪域圣城</a:t>
            </a:r>
            <a:r>
              <a:rPr lang="en-US" altLang="zh-CN" sz="3200" dirty="0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──</a:t>
            </a:r>
            <a:r>
              <a:rPr lang="zh-CN" altLang="en-US" sz="3200" dirty="0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拉萨。这就是西部大开发的标志性工程青藏铁路，这就是造福广大人民的青藏铁路。</a:t>
            </a:r>
            <a:r>
              <a:rPr lang="zh-CN" altLang="en-US" sz="3200" b="0" dirty="0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 </a:t>
            </a:r>
            <a:endParaRPr lang="zh-CN" altLang="en-US" sz="3200" b="0">
              <a:solidFill>
                <a:schemeClr val="tx1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pic>
        <p:nvPicPr>
          <p:cNvPr id="39950" name="图片 39949" descr="u=3222065192,2209892282&amp;fm=21&amp;gp=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5445125"/>
            <a:ext cx="1412875" cy="14128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0900" name="文本框 80899"/>
          <p:cNvSpPr txBox="1"/>
          <p:nvPr/>
        </p:nvSpPr>
        <p:spPr>
          <a:xfrm>
            <a:off x="684213" y="836613"/>
            <a:ext cx="7991475" cy="3505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fontAlgn="base">
              <a:lnSpc>
                <a:spcPct val="140000"/>
              </a:lnSpc>
            </a:pPr>
            <a:r>
              <a:rPr lang="en-US" altLang="zh-CN" sz="2800" dirty="0">
                <a:solidFill>
                  <a:schemeClr val="accent2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     </a:t>
            </a:r>
            <a:r>
              <a:rPr lang="zh-CN" altLang="en-US" sz="3200" dirty="0">
                <a:latin typeface="宋体" panose="02010600030101010101" pitchFamily="2" charset="-122"/>
                <a:ea typeface="宋体" panose="02010600030101010101" pitchFamily="2" charset="-122"/>
              </a:rPr>
              <a:t>建设青藏铁路是党中央和国务院在新世纪之初作出的战略决策，是西部大开发的标志性工程，对加快东西部沟通往来和青藏两省区的经济、社会发展，增进民族团结，造福各族人民具有重要意义。</a:t>
            </a:r>
            <a:r>
              <a:rPr lang="zh-CN" altLang="en-US" sz="2800" b="0" dirty="0">
                <a:latin typeface="黑体" panose="02010600030101010101" pitchFamily="2" charset="-122"/>
                <a:ea typeface="黑体" panose="02010600030101010101" pitchFamily="2" charset="-122"/>
              </a:rPr>
              <a:t> </a:t>
            </a:r>
            <a:endParaRPr lang="zh-CN" altLang="en-US" sz="2800" b="0">
              <a:latin typeface="黑体" panose="02010600030101010101" pitchFamily="2" charset="-122"/>
              <a:ea typeface="黑体" panose="02010600030101010101" pitchFamily="2" charset="-122"/>
            </a:endParaRPr>
          </a:p>
        </p:txBody>
      </p:sp>
      <p:pic>
        <p:nvPicPr>
          <p:cNvPr id="80901" name="图片 80900" descr="干啥呢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4724400"/>
            <a:ext cx="1727200" cy="2133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0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0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8131" name="文本框 48130"/>
          <p:cNvSpPr txBox="1"/>
          <p:nvPr/>
        </p:nvSpPr>
        <p:spPr>
          <a:xfrm>
            <a:off x="827088" y="1700213"/>
            <a:ext cx="7705725" cy="23590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fontAlgn="base">
              <a:lnSpc>
                <a:spcPct val="155000"/>
              </a:lnSpc>
            </a:pPr>
            <a:r>
              <a:rPr lang="en-US" altLang="zh-CN" sz="2800" dirty="0">
                <a:solidFill>
                  <a:srgbClr val="FF0000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    </a:t>
            </a:r>
            <a:r>
              <a:rPr lang="en-US" altLang="zh-CN" sz="3200" dirty="0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③</a:t>
            </a:r>
            <a:r>
              <a:rPr lang="zh-CN" altLang="en-US" sz="3200" dirty="0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难怪一些西方媒体预言：中国人要在这样不良的地质上打隧道，是根本不可能的事</a:t>
            </a:r>
            <a:r>
              <a:rPr lang="en-US" altLang="zh-CN" sz="3200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! </a:t>
            </a:r>
            <a:endParaRPr lang="en-US" altLang="zh-CN" sz="3200">
              <a:solidFill>
                <a:schemeClr val="tx1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pic>
        <p:nvPicPr>
          <p:cNvPr id="48134" name="图片 48133" descr="图片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4689475"/>
            <a:ext cx="2033588" cy="21685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8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24" name="文本框 81923"/>
          <p:cNvSpPr txBox="1"/>
          <p:nvPr/>
        </p:nvSpPr>
        <p:spPr>
          <a:xfrm>
            <a:off x="755650" y="1628775"/>
            <a:ext cx="7704138" cy="29178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fontAlgn="base">
              <a:lnSpc>
                <a:spcPct val="145000"/>
              </a:lnSpc>
            </a:pPr>
            <a:r>
              <a:rPr lang="en-US" altLang="zh-CN" sz="2800" dirty="0">
                <a:solidFill>
                  <a:schemeClr val="accent2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    </a:t>
            </a:r>
            <a:r>
              <a:rPr lang="en-US" altLang="zh-CN" sz="3200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“</a:t>
            </a:r>
            <a:r>
              <a:rPr lang="zh-CN" altLang="en-US" sz="3200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根本不可能”意思是这样的隧道绝无打通的希望。这句话强调了工程艰巨、要求很高、难度很大，衬托出了西部建设者们的勇敢、实干与创新精神。</a:t>
            </a:r>
            <a:r>
              <a:rPr lang="zh-CN" altLang="en-US" sz="3200" dirty="0">
                <a:solidFill>
                  <a:schemeClr val="accent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endParaRPr lang="zh-CN" altLang="en-US" sz="3200">
              <a:solidFill>
                <a:schemeClr val="accent2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1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9155" name="文本框 49154"/>
          <p:cNvSpPr txBox="1"/>
          <p:nvPr/>
        </p:nvSpPr>
        <p:spPr>
          <a:xfrm>
            <a:off x="900113" y="2565400"/>
            <a:ext cx="7632700" cy="1603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fontAlgn="base">
              <a:lnSpc>
                <a:spcPct val="155000"/>
              </a:lnSpc>
            </a:pPr>
            <a:r>
              <a:rPr lang="en-US" altLang="zh-CN" sz="2800" dirty="0">
                <a:solidFill>
                  <a:schemeClr val="tx1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    </a:t>
            </a:r>
            <a:r>
              <a:rPr lang="zh-CN" altLang="zh-CN" sz="3200" dirty="0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④风火山，这座万年冰山露出了狰狞的面目，给筑路大军来一个下马威</a:t>
            </a:r>
            <a:r>
              <a:rPr lang="en-US" altLang="zh-CN" sz="3200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!</a:t>
            </a:r>
            <a:endParaRPr lang="en-US" altLang="zh-CN" sz="3200">
              <a:solidFill>
                <a:schemeClr val="tx1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pic>
        <p:nvPicPr>
          <p:cNvPr id="49158" name="图片 49157" descr="图片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2667000" cy="33337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9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2948" name="文本框 82947"/>
          <p:cNvSpPr txBox="1"/>
          <p:nvPr/>
        </p:nvSpPr>
        <p:spPr>
          <a:xfrm>
            <a:off x="323850" y="1268413"/>
            <a:ext cx="8351838" cy="36242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fontAlgn="base">
              <a:lnSpc>
                <a:spcPct val="145000"/>
              </a:lnSpc>
            </a:pPr>
            <a:r>
              <a:rPr lang="en-US" altLang="zh-CN" sz="2800" dirty="0">
                <a:solidFill>
                  <a:schemeClr val="accent2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    </a:t>
            </a:r>
            <a:r>
              <a:rPr lang="en-US" altLang="zh-CN" sz="3200" dirty="0">
                <a:solidFill>
                  <a:srgbClr val="6633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“</a:t>
            </a:r>
            <a:r>
              <a:rPr lang="zh-CN" altLang="en-US" sz="3200" dirty="0">
                <a:solidFill>
                  <a:srgbClr val="6633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狰狞”，面目凶恶的样子。“下马威”一开始就向对方显示威势。文中指刚开工时，就遇到控制温度的难题：温度太低，混凝土无法凝固；增温则洞壁遇热融化，造成洞壁塌滑。这些困难，都属于世界级难题。</a:t>
            </a:r>
            <a:r>
              <a:rPr lang="zh-CN" altLang="en-US" sz="3200" dirty="0">
                <a:solidFill>
                  <a:schemeClr val="accent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endParaRPr lang="zh-CN" altLang="en-US" sz="3200">
              <a:solidFill>
                <a:schemeClr val="accent2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2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6322" name="图片 56321" descr="tie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5288" y="260350"/>
            <a:ext cx="3840162" cy="56991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6323" name="矩形 56322"/>
          <p:cNvSpPr/>
          <p:nvPr/>
        </p:nvSpPr>
        <p:spPr>
          <a:xfrm rot="5400000">
            <a:off x="4873625" y="5000625"/>
            <a:ext cx="2590800" cy="457200"/>
          </a:xfrm>
          <a:prstGeom prst="rect">
            <a:avLst/>
          </a:prstGeom>
        </p:spPr>
        <p:txBody>
          <a:bodyPr vert="eaVert"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3600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风火山隧道</a:t>
            </a:r>
            <a:endParaRPr lang="zh-CN" altLang="en-US" sz="3600"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56325" name="图片 56324" descr="XIN_47~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4663" y="260350"/>
            <a:ext cx="4286250" cy="32099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7346" name="矩形 57345"/>
          <p:cNvSpPr/>
          <p:nvPr/>
        </p:nvSpPr>
        <p:spPr>
          <a:xfrm>
            <a:off x="611188" y="1412875"/>
            <a:ext cx="8064500" cy="3513138"/>
          </a:xfrm>
          <a:prstGeom prst="rect">
            <a:avLst/>
          </a:prstGeom>
          <a:noFill/>
          <a:ln w="9525" cap="flat" cmpd="sng">
            <a:solidFill>
              <a:srgbClr val="FF660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 fontAlgn="base">
              <a:buClrTx/>
            </a:pPr>
            <a:r>
              <a:rPr lang="zh-CN" altLang="en-US" sz="3200" dirty="0">
                <a:solidFill>
                  <a:schemeClr val="tx1"/>
                </a:solidFill>
                <a:latin typeface="Arial" panose="02080604020202020204" pitchFamily="34" charset="0"/>
                <a:ea typeface="宋体" panose="02010600030101010101" pitchFamily="2" charset="-122"/>
              </a:rPr>
              <a:t>　   </a:t>
            </a:r>
            <a:r>
              <a:rPr lang="zh-CN" altLang="en-US" sz="3200" dirty="0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位于青藏高原可可西里边缘风火山的风</a:t>
            </a:r>
            <a:endParaRPr lang="zh-CN" altLang="en-US" sz="3200" dirty="0">
              <a:solidFill>
                <a:schemeClr val="tx1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  <a:p>
            <a:pPr fontAlgn="base">
              <a:buClrTx/>
            </a:pPr>
            <a:endParaRPr lang="zh-CN" altLang="en-US" sz="3200" dirty="0">
              <a:solidFill>
                <a:schemeClr val="tx1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  <a:p>
            <a:pPr fontAlgn="base">
              <a:buClrTx/>
            </a:pPr>
            <a:r>
              <a:rPr lang="zh-CN" altLang="en-US" sz="3200" dirty="0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火山隧道，全长</a:t>
            </a:r>
            <a:r>
              <a:rPr lang="en-US" altLang="zh-CN" sz="3200" dirty="0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1338</a:t>
            </a:r>
            <a:r>
              <a:rPr lang="zh-CN" altLang="en-US" sz="3200" dirty="0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米，轨面海拔</a:t>
            </a:r>
            <a:r>
              <a:rPr lang="en-US" altLang="zh-CN" sz="3200" dirty="0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4905</a:t>
            </a:r>
            <a:r>
              <a:rPr lang="zh-CN" altLang="en-US" sz="3200" dirty="0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米，</a:t>
            </a:r>
            <a:endParaRPr lang="zh-CN" altLang="en-US" sz="3200" dirty="0">
              <a:solidFill>
                <a:schemeClr val="tx1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  <a:p>
            <a:pPr fontAlgn="base">
              <a:buClrTx/>
            </a:pPr>
            <a:endParaRPr lang="zh-CN" altLang="en-US" sz="3200" dirty="0">
              <a:solidFill>
                <a:schemeClr val="tx1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  <a:p>
            <a:pPr fontAlgn="base">
              <a:buClrTx/>
            </a:pPr>
            <a:r>
              <a:rPr lang="zh-CN" altLang="en-US" sz="3200" dirty="0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是青藏铁路重点难点控制工程，也是世界上</a:t>
            </a:r>
            <a:endParaRPr lang="zh-CN" altLang="en-US" sz="3200" dirty="0">
              <a:solidFill>
                <a:schemeClr val="tx1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  <a:p>
            <a:pPr fontAlgn="base">
              <a:buClrTx/>
            </a:pPr>
            <a:endParaRPr lang="zh-CN" altLang="en-US" sz="3200" dirty="0">
              <a:solidFill>
                <a:schemeClr val="tx1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  <a:p>
            <a:pPr fontAlgn="base">
              <a:buClrTx/>
            </a:pPr>
            <a:r>
              <a:rPr lang="zh-CN" altLang="en-US" sz="3200" dirty="0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海拔最高的隧道，举世瞩目。</a:t>
            </a:r>
            <a:endParaRPr lang="zh-CN" altLang="en-US" sz="3200" dirty="0">
              <a:solidFill>
                <a:schemeClr val="tx1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205" name="文本框 8204"/>
          <p:cNvSpPr txBox="1"/>
          <p:nvPr/>
        </p:nvSpPr>
        <p:spPr>
          <a:xfrm>
            <a:off x="3563938" y="5589588"/>
            <a:ext cx="2736850" cy="8239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fontAlgn="base">
              <a:spcBef>
                <a:spcPct val="50000"/>
              </a:spcBef>
            </a:pPr>
            <a:r>
              <a:rPr lang="zh-CN" altLang="en-US" sz="4800" dirty="0">
                <a:solidFill>
                  <a:schemeClr val="hlink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拉 萨</a:t>
            </a:r>
            <a:r>
              <a:rPr lang="zh-CN" altLang="en-US" sz="3600" b="0" dirty="0">
                <a:solidFill>
                  <a:schemeClr val="tx1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 </a:t>
            </a:r>
            <a:endParaRPr lang="zh-CN" altLang="en-US" sz="3600" b="0" dirty="0">
              <a:solidFill>
                <a:schemeClr val="tx1"/>
              </a:solidFill>
              <a:latin typeface="黑体" panose="02010600030101010101" pitchFamily="2" charset="-122"/>
              <a:ea typeface="黑体" panose="02010600030101010101" pitchFamily="2" charset="-122"/>
            </a:endParaRPr>
          </a:p>
        </p:txBody>
      </p:sp>
      <p:pic>
        <p:nvPicPr>
          <p:cNvPr id="8214" name="图片 8213" descr="拉萨（1）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4213" y="2424113"/>
            <a:ext cx="3840162" cy="2879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215" name="图片 8214" descr="拉萨（2）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6463" y="2420938"/>
            <a:ext cx="3840162" cy="287972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8216" name="组合 8215"/>
          <p:cNvGrpSpPr/>
          <p:nvPr/>
        </p:nvGrpSpPr>
        <p:grpSpPr>
          <a:xfrm>
            <a:off x="0" y="188913"/>
            <a:ext cx="3348038" cy="1079500"/>
            <a:chOff x="0" y="119"/>
            <a:chExt cx="2109" cy="680"/>
          </a:xfrm>
        </p:grpSpPr>
        <p:sp>
          <p:nvSpPr>
            <p:cNvPr id="8217" name="圆角矩形 2"/>
            <p:cNvSpPr/>
            <p:nvPr/>
          </p:nvSpPr>
          <p:spPr>
            <a:xfrm>
              <a:off x="669" y="255"/>
              <a:ext cx="1440" cy="432"/>
            </a:xfrm>
            <a:prstGeom prst="roundRect">
              <a:avLst>
                <a:gd name="adj" fmla="val 6394"/>
              </a:avLst>
            </a:prstGeom>
            <a:solidFill>
              <a:schemeClr val="bg1"/>
            </a:solidFill>
            <a:ln w="28575" cap="flat" cmpd="sng">
              <a:solidFill>
                <a:srgbClr val="404040"/>
              </a:solidFill>
              <a:prstDash val="dashDot"/>
              <a:headEnd type="none" w="med" len="med"/>
              <a:tailEnd type="none" w="med" len="med"/>
            </a:ln>
          </p:spPr>
          <p:txBody>
            <a:bodyPr lIns="91438" tIns="45719" rIns="91438" bIns="45719" anchor="ctr"/>
            <a:p>
              <a:pPr algn="ctr" fontAlgn="base">
                <a:buClrTx/>
              </a:pPr>
              <a:r>
                <a:rPr lang="zh-CN" altLang="en-US" sz="4000" dirty="0">
                  <a:solidFill>
                    <a:srgbClr val="3366FF"/>
                  </a:solidFill>
                  <a:latin typeface="Franklin Gothic Medium" pitchFamily="34" charset="0"/>
                  <a:ea typeface="黑体" panose="02010600030101010101" pitchFamily="2" charset="-122"/>
                </a:rPr>
                <a:t>新课导入</a:t>
              </a:r>
              <a:endParaRPr lang="zh-CN" altLang="en-US" sz="4000" dirty="0">
                <a:solidFill>
                  <a:srgbClr val="3366FF"/>
                </a:solidFill>
                <a:latin typeface="Franklin Gothic Medium" pitchFamily="34" charset="0"/>
                <a:ea typeface="黑体" panose="02010600030101010101" pitchFamily="2" charset="-122"/>
              </a:endParaRPr>
            </a:p>
          </p:txBody>
        </p:sp>
        <p:pic>
          <p:nvPicPr>
            <p:cNvPr id="8218" name="图片 4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0" y="119"/>
              <a:ext cx="975" cy="680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8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50182" name="组合 50181"/>
          <p:cNvGrpSpPr/>
          <p:nvPr/>
        </p:nvGrpSpPr>
        <p:grpSpPr>
          <a:xfrm>
            <a:off x="900113" y="1628775"/>
            <a:ext cx="7127875" cy="4824413"/>
            <a:chOff x="839" y="1147"/>
            <a:chExt cx="3947" cy="2873"/>
          </a:xfrm>
        </p:grpSpPr>
        <p:pic>
          <p:nvPicPr>
            <p:cNvPr id="50183" name="图片 50182" descr="11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839" y="1147"/>
              <a:ext cx="3947" cy="2873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50184" name="文本框 50183"/>
            <p:cNvSpPr txBox="1"/>
            <p:nvPr/>
          </p:nvSpPr>
          <p:spPr>
            <a:xfrm>
              <a:off x="1202" y="1371"/>
              <a:ext cx="3310" cy="1144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just" fontAlgn="base">
                <a:lnSpc>
                  <a:spcPct val="125000"/>
                </a:lnSpc>
              </a:pPr>
              <a:r>
                <a:rPr lang="en-US" altLang="zh-CN" sz="3200" dirty="0">
                  <a:solidFill>
                    <a:schemeClr val="bg1"/>
                  </a:solidFill>
                  <a:latin typeface="黑体" panose="02010600030101010101" pitchFamily="2" charset="-122"/>
                  <a:ea typeface="黑体" panose="02010600030101010101" pitchFamily="2" charset="-122"/>
                </a:rPr>
                <a:t> 1.</a:t>
              </a:r>
              <a:r>
                <a:rPr lang="zh-CN" altLang="en-US" sz="3200" dirty="0">
                  <a:solidFill>
                    <a:schemeClr val="bg1"/>
                  </a:solidFill>
                  <a:latin typeface="黑体" panose="02010600030101010101" pitchFamily="2" charset="-122"/>
                  <a:ea typeface="黑体" panose="02010600030101010101" pitchFamily="2" charset="-122"/>
                </a:rPr>
                <a:t>仔细朗读课文，说说在修建青藏铁路时遇到哪些困难？建设者又是怎样克服这些困难的？</a:t>
              </a:r>
              <a:r>
                <a:rPr lang="zh-CN" altLang="en-US" sz="2600" b="0" dirty="0">
                  <a:solidFill>
                    <a:schemeClr val="bg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rPr>
                <a:t> </a:t>
              </a:r>
              <a:endParaRPr lang="zh-CN" altLang="en-US" sz="2600" b="0" dirty="0">
                <a:solidFill>
                  <a:schemeClr val="bg1"/>
                </a:solidFill>
                <a:latin typeface="楷体_GB2312" panose="02010609030101010101" pitchFamily="49" charset="-122"/>
                <a:ea typeface="楷体_GB2312" panose="02010609030101010101" pitchFamily="49" charset="-122"/>
              </a:endParaRPr>
            </a:p>
          </p:txBody>
        </p:sp>
      </p:grpSp>
      <p:grpSp>
        <p:nvGrpSpPr>
          <p:cNvPr id="50185" name="组合 50184"/>
          <p:cNvGrpSpPr/>
          <p:nvPr/>
        </p:nvGrpSpPr>
        <p:grpSpPr>
          <a:xfrm>
            <a:off x="0" y="188913"/>
            <a:ext cx="3348038" cy="1079500"/>
            <a:chOff x="0" y="119"/>
            <a:chExt cx="2109" cy="680"/>
          </a:xfrm>
        </p:grpSpPr>
        <p:sp>
          <p:nvSpPr>
            <p:cNvPr id="50186" name="圆角矩形 2"/>
            <p:cNvSpPr/>
            <p:nvPr/>
          </p:nvSpPr>
          <p:spPr>
            <a:xfrm>
              <a:off x="669" y="255"/>
              <a:ext cx="1440" cy="432"/>
            </a:xfrm>
            <a:prstGeom prst="roundRect">
              <a:avLst>
                <a:gd name="adj" fmla="val 6394"/>
              </a:avLst>
            </a:prstGeom>
            <a:solidFill>
              <a:schemeClr val="bg1"/>
            </a:solidFill>
            <a:ln w="28575" cap="flat" cmpd="sng">
              <a:solidFill>
                <a:srgbClr val="404040"/>
              </a:solidFill>
              <a:prstDash val="dashDot"/>
              <a:headEnd type="none" w="med" len="med"/>
              <a:tailEnd type="none" w="med" len="med"/>
            </a:ln>
          </p:spPr>
          <p:txBody>
            <a:bodyPr lIns="91438" tIns="45719" rIns="91438" bIns="45719" anchor="ctr"/>
            <a:p>
              <a:pPr algn="ctr" fontAlgn="base">
                <a:buClrTx/>
              </a:pPr>
              <a:r>
                <a:rPr lang="zh-CN" altLang="en-US" sz="4000" dirty="0">
                  <a:solidFill>
                    <a:srgbClr val="3366FF"/>
                  </a:solidFill>
                  <a:latin typeface="Franklin Gothic Medium" pitchFamily="34" charset="0"/>
                  <a:ea typeface="黑体" panose="02010600030101010101" pitchFamily="2" charset="-122"/>
                </a:rPr>
                <a:t>深入探究</a:t>
              </a:r>
              <a:endParaRPr lang="zh-CN" altLang="en-US" sz="4000" dirty="0">
                <a:solidFill>
                  <a:srgbClr val="3366FF"/>
                </a:solidFill>
                <a:latin typeface="Franklin Gothic Medium" pitchFamily="34" charset="0"/>
                <a:ea typeface="黑体" panose="02010600030101010101" pitchFamily="2" charset="-122"/>
              </a:endParaRPr>
            </a:p>
          </p:txBody>
        </p:sp>
        <p:pic>
          <p:nvPicPr>
            <p:cNvPr id="50187" name="图片 4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0" y="119"/>
              <a:ext cx="975" cy="680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0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0419" name="文本占位符 60418"/>
          <p:cNvSpPr>
            <a:spLocks noGrp="1"/>
          </p:cNvSpPr>
          <p:nvPr>
            <p:ph type="body" idx="1"/>
          </p:nvPr>
        </p:nvSpPr>
        <p:spPr>
          <a:xfrm>
            <a:off x="468313" y="981075"/>
            <a:ext cx="8424862" cy="4681538"/>
          </a:xfrm>
          <a:ln/>
        </p:spPr>
        <p:txBody>
          <a:bodyPr/>
          <a:p>
            <a:pPr>
              <a:lnSpc>
                <a:spcPct val="140000"/>
              </a:lnSpc>
              <a:buNone/>
            </a:pPr>
            <a:r>
              <a:rPr lang="en-US" altLang="zh-CN" b="1" dirty="0">
                <a:solidFill>
                  <a:srgbClr val="FF0000"/>
                </a:solidFill>
                <a:latin typeface="宋体" panose="02010600030101010101" pitchFamily="2" charset="-122"/>
              </a:rPr>
              <a:t>      </a:t>
            </a:r>
            <a:r>
              <a:rPr lang="zh-CN" altLang="en-US" b="1" dirty="0">
                <a:solidFill>
                  <a:srgbClr val="FF0000"/>
                </a:solidFill>
                <a:latin typeface="宋体" panose="02010600030101010101" pitchFamily="2" charset="-122"/>
              </a:rPr>
              <a:t>提示：</a:t>
            </a:r>
            <a:r>
              <a:rPr lang="en-US" altLang="zh-CN" b="1" dirty="0">
                <a:solidFill>
                  <a:schemeClr val="hlink"/>
                </a:solidFill>
                <a:latin typeface="宋体" panose="02010600030101010101" pitchFamily="2" charset="-122"/>
              </a:rPr>
              <a:t>⑴</a:t>
            </a:r>
            <a:r>
              <a:rPr lang="zh-CN" altLang="en-US" b="1" dirty="0">
                <a:solidFill>
                  <a:schemeClr val="hlink"/>
                </a:solidFill>
                <a:latin typeface="宋体" panose="02010600030101010101" pitchFamily="2" charset="-122"/>
              </a:rPr>
              <a:t>在遇到困难的时候，他们会说“把铁路修到拉萨去！”</a:t>
            </a:r>
            <a:r>
              <a:rPr lang="zh-CN" altLang="en-US" b="1" dirty="0">
                <a:solidFill>
                  <a:srgbClr val="000000"/>
                </a:solidFill>
                <a:latin typeface="宋体" panose="02010600030101010101" pitchFamily="2" charset="-122"/>
              </a:rPr>
              <a:t>。</a:t>
            </a:r>
            <a:br>
              <a:rPr lang="zh-CN" altLang="en-US" b="1" dirty="0">
                <a:solidFill>
                  <a:srgbClr val="000000"/>
                </a:solidFill>
                <a:latin typeface="宋体" panose="02010600030101010101" pitchFamily="2" charset="-122"/>
              </a:rPr>
            </a:br>
            <a:r>
              <a:rPr lang="zh-CN" altLang="en-US" b="1" dirty="0">
                <a:solidFill>
                  <a:srgbClr val="000000"/>
                </a:solidFill>
                <a:latin typeface="宋体" panose="02010600030101010101" pitchFamily="2" charset="-122"/>
              </a:rPr>
              <a:t>    </a:t>
            </a:r>
            <a:r>
              <a:rPr lang="en-US" altLang="zh-CN" b="1" dirty="0">
                <a:solidFill>
                  <a:srgbClr val="008000"/>
                </a:solidFill>
                <a:latin typeface="宋体" panose="02010600030101010101" pitchFamily="2" charset="-122"/>
              </a:rPr>
              <a:t>①</a:t>
            </a:r>
            <a:r>
              <a:rPr lang="zh-CN" altLang="en-US" b="1" dirty="0">
                <a:solidFill>
                  <a:srgbClr val="008000"/>
                </a:solidFill>
                <a:latin typeface="宋体" panose="02010600030101010101" pitchFamily="2" charset="-122"/>
              </a:rPr>
              <a:t>难以控制隧道施工温度。“由于温度太低，混凝土无法凝固。他们拿来暖风机，给隧洞增温，洞壁的冰岩又遇热融化，造成洞壁塌滑。” </a:t>
            </a:r>
            <a:endParaRPr lang="zh-CN" altLang="en-US" b="1" dirty="0">
              <a:solidFill>
                <a:srgbClr val="008000"/>
              </a:solidFill>
              <a:latin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charRg st="0" end="10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9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3972" name="矩形 83971"/>
          <p:cNvSpPr/>
          <p:nvPr/>
        </p:nvSpPr>
        <p:spPr>
          <a:xfrm>
            <a:off x="539750" y="1557338"/>
            <a:ext cx="7993063" cy="3505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fontAlgn="base">
              <a:lnSpc>
                <a:spcPct val="140000"/>
              </a:lnSpc>
            </a:pPr>
            <a:r>
              <a:rPr lang="en-US" altLang="zh-CN" sz="32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en-US" altLang="zh-CN" sz="3200" dirty="0">
                <a:solidFill>
                  <a:srgbClr val="FF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②</a:t>
            </a:r>
            <a:r>
              <a:rPr lang="zh-CN" altLang="en-US" sz="3200" dirty="0">
                <a:solidFill>
                  <a:srgbClr val="FF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恶劣天气和极度缺氧。“风火山一带经常狂风大作</a:t>
            </a:r>
            <a:r>
              <a:rPr lang="en-US" altLang="zh-CN" sz="3200" dirty="0">
                <a:solidFill>
                  <a:srgbClr val="FF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……</a:t>
            </a:r>
            <a:r>
              <a:rPr lang="zh-CN" altLang="en-US" sz="3200" dirty="0">
                <a:solidFill>
                  <a:srgbClr val="FF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转眼之间乌云压顶，大大小小的冰雹劈头盖脸地砸下来。”  “尽管对缺氧已有准备，施工中出现的情况还是始料未及</a:t>
            </a:r>
            <a:r>
              <a:rPr lang="en-US" altLang="zh-CN" sz="3200" dirty="0">
                <a:solidFill>
                  <a:srgbClr val="FF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……</a:t>
            </a:r>
            <a:r>
              <a:rPr lang="zh-CN" altLang="en-US" sz="3200" dirty="0">
                <a:solidFill>
                  <a:srgbClr val="FF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筑路大军的生命面临严重威胁。”</a:t>
            </a:r>
            <a:endParaRPr lang="zh-CN" altLang="en-US" sz="3200" dirty="0">
              <a:solidFill>
                <a:srgbClr val="FF00FF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42" name="文本占位符 61441"/>
          <p:cNvSpPr>
            <a:spLocks noGrp="1"/>
          </p:cNvSpPr>
          <p:nvPr>
            <p:ph type="body" idx="1"/>
          </p:nvPr>
        </p:nvSpPr>
        <p:spPr>
          <a:xfrm>
            <a:off x="611188" y="836613"/>
            <a:ext cx="7845425" cy="5184775"/>
          </a:xfrm>
          <a:ln/>
        </p:spPr>
        <p:txBody>
          <a:bodyPr/>
          <a:p>
            <a:pPr>
              <a:lnSpc>
                <a:spcPct val="130000"/>
              </a:lnSpc>
              <a:buNone/>
            </a:pPr>
            <a:r>
              <a:rPr lang="en-US" altLang="zh-CN" sz="2800" dirty="0">
                <a:solidFill>
                  <a:srgbClr val="000000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       </a:t>
            </a:r>
            <a:r>
              <a:rPr lang="en-US" altLang="zh-CN" sz="2800" b="1" dirty="0">
                <a:solidFill>
                  <a:schemeClr val="hlink"/>
                </a:solidFill>
                <a:latin typeface="宋体" panose="02010600030101010101" pitchFamily="2" charset="-122"/>
              </a:rPr>
              <a:t>⑵</a:t>
            </a:r>
            <a:r>
              <a:rPr lang="zh-CN" altLang="en-US" sz="2800" b="1" dirty="0">
                <a:solidFill>
                  <a:schemeClr val="hlink"/>
                </a:solidFill>
                <a:latin typeface="宋体" panose="02010600030101010101" pitchFamily="2" charset="-122"/>
              </a:rPr>
              <a:t>在战胜困难的时候，他们会说“把铁路修到拉萨去！”</a:t>
            </a:r>
            <a:br>
              <a:rPr lang="zh-CN" altLang="en-US" sz="2800" b="1" dirty="0">
                <a:solidFill>
                  <a:schemeClr val="hlink"/>
                </a:solidFill>
                <a:latin typeface="宋体" panose="02010600030101010101" pitchFamily="2" charset="-122"/>
              </a:rPr>
            </a:br>
            <a:r>
              <a:rPr lang="zh-CN" altLang="en-US" sz="2800" b="1" dirty="0">
                <a:solidFill>
                  <a:srgbClr val="000000"/>
                </a:solidFill>
                <a:latin typeface="宋体" panose="02010600030101010101" pitchFamily="2" charset="-122"/>
              </a:rPr>
              <a:t>    </a:t>
            </a:r>
            <a:r>
              <a:rPr lang="zh-CN" altLang="en-US" sz="2800" b="1" dirty="0">
                <a:solidFill>
                  <a:srgbClr val="663300"/>
                </a:solidFill>
                <a:latin typeface="宋体" panose="02010600030101010101" pitchFamily="2" charset="-122"/>
              </a:rPr>
              <a:t>“科技人员昼夜在隧洞里实地观察，发现冰岩温度变化的规律。经过反复观测、分析和实验，他们终于找到了喷射混凝土的最佳温度，制服了逞凶一时的冻土。”“指挥部的灯火彻夜通明。能不能建一个大型制氧站？</a:t>
            </a:r>
            <a:r>
              <a:rPr lang="en-US" altLang="zh-CN" sz="2800" b="1" dirty="0">
                <a:solidFill>
                  <a:srgbClr val="663300"/>
                </a:solidFill>
                <a:latin typeface="宋体" panose="02010600030101010101" pitchFamily="2" charset="-122"/>
              </a:rPr>
              <a:t>……</a:t>
            </a:r>
            <a:r>
              <a:rPr lang="zh-CN" altLang="en-US" sz="2800" b="1" dirty="0">
                <a:solidFill>
                  <a:srgbClr val="663300"/>
                </a:solidFill>
                <a:latin typeface="宋体" panose="02010600030101010101" pitchFamily="2" charset="-122"/>
              </a:rPr>
              <a:t>风火山，这只巨大的拦路虎一次次低下了高傲的头！” </a:t>
            </a:r>
            <a:endParaRPr lang="zh-CN" altLang="en-US" b="1" dirty="0">
              <a:solidFill>
                <a:srgbClr val="663300"/>
              </a:solidFill>
              <a:latin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>
                                            <p:txEl>
                                              <p:charRg st="0" end="16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2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71684" name="组合 71683"/>
          <p:cNvGrpSpPr/>
          <p:nvPr/>
        </p:nvGrpSpPr>
        <p:grpSpPr>
          <a:xfrm>
            <a:off x="1331913" y="981075"/>
            <a:ext cx="7127875" cy="4824413"/>
            <a:chOff x="839" y="1147"/>
            <a:chExt cx="3947" cy="2873"/>
          </a:xfrm>
        </p:grpSpPr>
        <p:pic>
          <p:nvPicPr>
            <p:cNvPr id="71685" name="图片 71684" descr="11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839" y="1147"/>
              <a:ext cx="3947" cy="2873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71686" name="文本框 71685"/>
            <p:cNvSpPr txBox="1"/>
            <p:nvPr/>
          </p:nvSpPr>
          <p:spPr>
            <a:xfrm>
              <a:off x="1202" y="1371"/>
              <a:ext cx="3310" cy="150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just" fontAlgn="base">
                <a:lnSpc>
                  <a:spcPct val="125000"/>
                </a:lnSpc>
              </a:pPr>
              <a:r>
                <a:rPr lang="en-US" altLang="zh-CN" sz="3200" dirty="0">
                  <a:solidFill>
                    <a:schemeClr val="bg1"/>
                  </a:solidFill>
                  <a:latin typeface="黑体" panose="02010600030101010101" pitchFamily="2" charset="-122"/>
                  <a:ea typeface="黑体" panose="02010600030101010101" pitchFamily="2" charset="-122"/>
                </a:rPr>
                <a:t> </a:t>
              </a:r>
              <a:r>
                <a:rPr lang="en-US" altLang="zh-CN" sz="3200">
                  <a:solidFill>
                    <a:schemeClr val="bg1"/>
                  </a:solidFill>
                  <a:latin typeface="黑体" panose="02010600030101010101" pitchFamily="2" charset="-122"/>
                  <a:ea typeface="黑体" panose="02010600030101010101" pitchFamily="2" charset="-122"/>
                </a:rPr>
                <a:t>2.</a:t>
              </a:r>
              <a:r>
                <a:rPr lang="zh-CN" altLang="en-US" sz="3200" b="0" dirty="0">
                  <a:solidFill>
                    <a:schemeClr val="bg1"/>
                  </a:solidFill>
                  <a:latin typeface="黑体" panose="02010600030101010101" pitchFamily="2" charset="-122"/>
                  <a:ea typeface="黑体" panose="02010600030101010101" pitchFamily="2" charset="-122"/>
                </a:rPr>
                <a:t>这只巨大的拦路虎一次次低下了高傲的头。为什么说风火山是巨大的拦路虎？</a:t>
              </a:r>
              <a:endParaRPr lang="zh-CN" altLang="en-US" sz="3200" b="0" dirty="0">
                <a:solidFill>
                  <a:schemeClr val="bg1"/>
                </a:solidFill>
                <a:latin typeface="黑体" panose="02010600030101010101" pitchFamily="2" charset="-122"/>
                <a:ea typeface="黑体" panose="02010600030101010101" pitchFamily="2" charset="-122"/>
              </a:endParaRPr>
            </a:p>
            <a:p>
              <a:pPr algn="just" fontAlgn="base">
                <a:lnSpc>
                  <a:spcPct val="125000"/>
                </a:lnSpc>
              </a:pPr>
              <a:endParaRPr lang="zh-CN" altLang="en-US" sz="3200" b="0">
                <a:solidFill>
                  <a:schemeClr val="bg1"/>
                </a:solidFill>
                <a:latin typeface="黑体" panose="02010600030101010101" pitchFamily="2" charset="-122"/>
                <a:ea typeface="黑体" panose="02010600030101010101" pitchFamily="2" charset="-122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1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2706" name="文本框 72705"/>
          <p:cNvSpPr txBox="1"/>
          <p:nvPr/>
        </p:nvSpPr>
        <p:spPr>
          <a:xfrm>
            <a:off x="984250" y="822325"/>
            <a:ext cx="2222500" cy="7016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fontAlgn="base">
              <a:buClrTx/>
            </a:pPr>
            <a:r>
              <a:rPr lang="zh-CN" altLang="en-US" sz="4000" dirty="0">
                <a:solidFill>
                  <a:srgbClr val="FF0000"/>
                </a:solidFill>
                <a:latin typeface="Arial" panose="02080604020202020204" pitchFamily="34" charset="0"/>
                <a:ea typeface="黑体" panose="02010600030101010101" pitchFamily="2" charset="-122"/>
              </a:rPr>
              <a:t>多年冻土</a:t>
            </a:r>
            <a:endParaRPr lang="zh-CN" altLang="en-US" sz="4000" dirty="0">
              <a:solidFill>
                <a:srgbClr val="FF0000"/>
              </a:solidFill>
              <a:latin typeface="Arial" panose="02080604020202020204" pitchFamily="34" charset="0"/>
              <a:ea typeface="黑体" panose="02010600030101010101" pitchFamily="2" charset="-122"/>
            </a:endParaRPr>
          </a:p>
        </p:txBody>
      </p:sp>
      <p:sp>
        <p:nvSpPr>
          <p:cNvPr id="72707" name="直接连接符 72706"/>
          <p:cNvSpPr/>
          <p:nvPr/>
        </p:nvSpPr>
        <p:spPr>
          <a:xfrm>
            <a:off x="3505200" y="1143000"/>
            <a:ext cx="121920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72708" name="文本框 72707"/>
          <p:cNvSpPr txBox="1"/>
          <p:nvPr/>
        </p:nvSpPr>
        <p:spPr>
          <a:xfrm>
            <a:off x="5165725" y="573088"/>
            <a:ext cx="2732088" cy="1311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fontAlgn="base">
              <a:buClrTx/>
            </a:pPr>
            <a:r>
              <a:rPr lang="zh-CN" altLang="en-US" sz="4000" dirty="0">
                <a:solidFill>
                  <a:srgbClr val="000000"/>
                </a:solidFill>
                <a:latin typeface="Arial" panose="02080604020202020204" pitchFamily="34" charset="0"/>
                <a:ea typeface="黑体" panose="02010600030101010101" pitchFamily="2" charset="-122"/>
              </a:rPr>
              <a:t>喷射混凝土</a:t>
            </a:r>
            <a:endParaRPr lang="zh-CN" altLang="en-US" sz="4000" dirty="0">
              <a:solidFill>
                <a:srgbClr val="000000"/>
              </a:solidFill>
              <a:latin typeface="Arial" panose="02080604020202020204" pitchFamily="34" charset="0"/>
              <a:ea typeface="黑体" panose="02010600030101010101" pitchFamily="2" charset="-122"/>
            </a:endParaRPr>
          </a:p>
          <a:p>
            <a:pPr fontAlgn="base">
              <a:buClrTx/>
            </a:pPr>
            <a:r>
              <a:rPr lang="zh-CN" altLang="en-US" sz="4000" dirty="0">
                <a:solidFill>
                  <a:srgbClr val="000000"/>
                </a:solidFill>
                <a:latin typeface="Arial" panose="02080604020202020204" pitchFamily="34" charset="0"/>
                <a:ea typeface="黑体" panose="02010600030101010101" pitchFamily="2" charset="-122"/>
              </a:rPr>
              <a:t>制服冻土区</a:t>
            </a:r>
            <a:endParaRPr lang="zh-CN" altLang="en-US" sz="4000" dirty="0">
              <a:solidFill>
                <a:srgbClr val="000000"/>
              </a:solidFill>
              <a:latin typeface="Arial" panose="02080604020202020204" pitchFamily="34" charset="0"/>
              <a:ea typeface="黑体" panose="02010600030101010101" pitchFamily="2" charset="-122"/>
            </a:endParaRPr>
          </a:p>
        </p:txBody>
      </p:sp>
      <p:sp>
        <p:nvSpPr>
          <p:cNvPr id="72709" name="文本框 72708"/>
          <p:cNvSpPr txBox="1"/>
          <p:nvPr/>
        </p:nvSpPr>
        <p:spPr>
          <a:xfrm>
            <a:off x="898525" y="2706688"/>
            <a:ext cx="2222500" cy="7016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fontAlgn="base">
              <a:buClrTx/>
            </a:pPr>
            <a:r>
              <a:rPr lang="zh-CN" altLang="en-US" sz="4000" dirty="0">
                <a:solidFill>
                  <a:srgbClr val="FF0000"/>
                </a:solidFill>
                <a:latin typeface="Arial" panose="02080604020202020204" pitchFamily="34" charset="0"/>
                <a:ea typeface="黑体" panose="02010600030101010101" pitchFamily="2" charset="-122"/>
              </a:rPr>
              <a:t>天气恶劣</a:t>
            </a:r>
            <a:endParaRPr lang="zh-CN" altLang="en-US" sz="4000" dirty="0">
              <a:solidFill>
                <a:srgbClr val="FF0000"/>
              </a:solidFill>
              <a:latin typeface="Arial" panose="02080604020202020204" pitchFamily="34" charset="0"/>
              <a:ea typeface="黑体" panose="02010600030101010101" pitchFamily="2" charset="-122"/>
            </a:endParaRPr>
          </a:p>
        </p:txBody>
      </p:sp>
      <p:sp>
        <p:nvSpPr>
          <p:cNvPr id="72710" name="直接连接符 72709"/>
          <p:cNvSpPr/>
          <p:nvPr/>
        </p:nvSpPr>
        <p:spPr>
          <a:xfrm>
            <a:off x="3581400" y="3124200"/>
            <a:ext cx="114300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72711" name="文本框 72710"/>
          <p:cNvSpPr txBox="1"/>
          <p:nvPr/>
        </p:nvSpPr>
        <p:spPr>
          <a:xfrm>
            <a:off x="5241925" y="2803525"/>
            <a:ext cx="2222500" cy="7016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fontAlgn="base">
              <a:buClrTx/>
            </a:pPr>
            <a:r>
              <a:rPr lang="zh-CN" altLang="en-US" sz="4000" dirty="0">
                <a:solidFill>
                  <a:srgbClr val="000000"/>
                </a:solidFill>
                <a:latin typeface="Arial" panose="02080604020202020204" pitchFamily="34" charset="0"/>
                <a:ea typeface="黑体" panose="02010600030101010101" pitchFamily="2" charset="-122"/>
              </a:rPr>
              <a:t>顽强工作</a:t>
            </a:r>
            <a:endParaRPr lang="zh-CN" altLang="en-US" sz="4000" dirty="0">
              <a:solidFill>
                <a:srgbClr val="000000"/>
              </a:solidFill>
              <a:latin typeface="Arial" panose="02080604020202020204" pitchFamily="34" charset="0"/>
              <a:ea typeface="黑体" panose="02010600030101010101" pitchFamily="2" charset="-122"/>
            </a:endParaRPr>
          </a:p>
        </p:txBody>
      </p:sp>
      <p:sp>
        <p:nvSpPr>
          <p:cNvPr id="72712" name="文本框 72711"/>
          <p:cNvSpPr txBox="1"/>
          <p:nvPr/>
        </p:nvSpPr>
        <p:spPr>
          <a:xfrm>
            <a:off x="898525" y="4383088"/>
            <a:ext cx="2222500" cy="7016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fontAlgn="base">
              <a:buClrTx/>
            </a:pPr>
            <a:r>
              <a:rPr lang="zh-CN" altLang="en-US" sz="4000" dirty="0">
                <a:solidFill>
                  <a:srgbClr val="FF0000"/>
                </a:solidFill>
                <a:latin typeface="Arial" panose="02080604020202020204" pitchFamily="34" charset="0"/>
                <a:ea typeface="黑体" panose="02010600030101010101" pitchFamily="2" charset="-122"/>
              </a:rPr>
              <a:t>极度缺氧</a:t>
            </a:r>
            <a:endParaRPr lang="zh-CN" altLang="en-US" sz="4000" dirty="0">
              <a:solidFill>
                <a:srgbClr val="FF0000"/>
              </a:solidFill>
              <a:latin typeface="Arial" panose="02080604020202020204" pitchFamily="34" charset="0"/>
              <a:ea typeface="黑体" panose="02010600030101010101" pitchFamily="2" charset="-122"/>
            </a:endParaRPr>
          </a:p>
        </p:txBody>
      </p:sp>
      <p:sp>
        <p:nvSpPr>
          <p:cNvPr id="72713" name="直接连接符 72712"/>
          <p:cNvSpPr/>
          <p:nvPr/>
        </p:nvSpPr>
        <p:spPr>
          <a:xfrm>
            <a:off x="3581400" y="4724400"/>
            <a:ext cx="114300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72714" name="文本框 72713"/>
          <p:cNvSpPr txBox="1"/>
          <p:nvPr/>
        </p:nvSpPr>
        <p:spPr>
          <a:xfrm>
            <a:off x="5334000" y="4419600"/>
            <a:ext cx="2732088" cy="7016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fontAlgn="base">
              <a:buClrTx/>
            </a:pPr>
            <a:r>
              <a:rPr lang="zh-CN" altLang="en-US" sz="4000" dirty="0">
                <a:solidFill>
                  <a:srgbClr val="000000"/>
                </a:solidFill>
                <a:latin typeface="Arial" panose="02080604020202020204" pitchFamily="34" charset="0"/>
                <a:ea typeface="黑体" panose="02010600030101010101" pitchFamily="2" charset="-122"/>
              </a:rPr>
              <a:t>建立制氧站</a:t>
            </a:r>
            <a:endParaRPr lang="zh-CN" altLang="en-US" sz="4000" dirty="0">
              <a:solidFill>
                <a:srgbClr val="000000"/>
              </a:solidFill>
              <a:latin typeface="Arial" panose="02080604020202020204" pitchFamily="34" charset="0"/>
              <a:ea typeface="黑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72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2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1000"/>
                                        <p:tgtEl>
                                          <p:spTgt spid="72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1000"/>
                                        <p:tgtEl>
                                          <p:spTgt spid="72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1000"/>
                                        <p:tgtEl>
                                          <p:spTgt spid="72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1000"/>
                                        <p:tgtEl>
                                          <p:spTgt spid="72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6" grpId="0"/>
      <p:bldP spid="72708" grpId="0"/>
      <p:bldP spid="72709" grpId="0"/>
      <p:bldP spid="72711" grpId="0"/>
      <p:bldP spid="72712" grpId="0"/>
      <p:bldP spid="7271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62473" name="组合 62472"/>
          <p:cNvGrpSpPr/>
          <p:nvPr/>
        </p:nvGrpSpPr>
        <p:grpSpPr>
          <a:xfrm>
            <a:off x="981075" y="1008063"/>
            <a:ext cx="7127875" cy="4824412"/>
            <a:chOff x="839" y="1147"/>
            <a:chExt cx="3947" cy="2873"/>
          </a:xfrm>
        </p:grpSpPr>
        <p:pic>
          <p:nvPicPr>
            <p:cNvPr id="62474" name="图片 62473" descr="11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839" y="1147"/>
              <a:ext cx="3947" cy="2873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62475" name="文本框 62474"/>
            <p:cNvSpPr txBox="1"/>
            <p:nvPr/>
          </p:nvSpPr>
          <p:spPr>
            <a:xfrm>
              <a:off x="1202" y="1371"/>
              <a:ext cx="3310" cy="187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just" fontAlgn="base">
                <a:lnSpc>
                  <a:spcPct val="125000"/>
                </a:lnSpc>
              </a:pPr>
              <a:r>
                <a:rPr lang="en-US" altLang="zh-CN" sz="3200" b="0" dirty="0">
                  <a:solidFill>
                    <a:schemeClr val="bg1"/>
                  </a:solidFill>
                  <a:latin typeface="黑体" panose="02010600030101010101" pitchFamily="2" charset="-122"/>
                  <a:ea typeface="黑体" panose="02010600030101010101" pitchFamily="2" charset="-122"/>
                </a:rPr>
                <a:t>3.</a:t>
              </a:r>
              <a:r>
                <a:rPr lang="zh-CN" altLang="en-US" sz="3200" b="0" dirty="0">
                  <a:solidFill>
                    <a:schemeClr val="bg1"/>
                  </a:solidFill>
                  <a:latin typeface="黑体" panose="02010600030101010101" pitchFamily="2" charset="-122"/>
                  <a:ea typeface="黑体" panose="02010600030101010101" pitchFamily="2" charset="-122"/>
                </a:rPr>
                <a:t>战胜困难的时刻，他们会怎么样说这句话？要读出怎样的语气？有感情地朗读。</a:t>
              </a:r>
              <a:endParaRPr lang="zh-CN" altLang="en-US" sz="3200" b="0" dirty="0">
                <a:solidFill>
                  <a:schemeClr val="bg1"/>
                </a:solidFill>
                <a:latin typeface="黑体" panose="02010600030101010101" pitchFamily="2" charset="-122"/>
                <a:ea typeface="黑体" panose="02010600030101010101" pitchFamily="2" charset="-122"/>
              </a:endParaRPr>
            </a:p>
            <a:p>
              <a:pPr algn="just" fontAlgn="base">
                <a:lnSpc>
                  <a:spcPct val="125000"/>
                </a:lnSpc>
              </a:pPr>
              <a:r>
                <a:rPr lang="zh-CN" altLang="en-US" sz="3200" b="0" dirty="0">
                  <a:solidFill>
                    <a:schemeClr val="bg1"/>
                  </a:solidFill>
                  <a:latin typeface="黑体" panose="02010600030101010101" pitchFamily="2" charset="-122"/>
                  <a:ea typeface="黑体" panose="02010600030101010101" pitchFamily="2" charset="-122"/>
                </a:rPr>
                <a:t>     </a:t>
              </a:r>
              <a:endParaRPr lang="zh-CN" altLang="en-US" sz="3200" b="0" dirty="0">
                <a:solidFill>
                  <a:schemeClr val="bg1"/>
                </a:solidFill>
                <a:latin typeface="黑体" panose="02010600030101010101" pitchFamily="2" charset="-122"/>
                <a:ea typeface="黑体" panose="02010600030101010101" pitchFamily="2" charset="-122"/>
              </a:endParaRPr>
            </a:p>
            <a:p>
              <a:pPr algn="just" fontAlgn="base">
                <a:lnSpc>
                  <a:spcPct val="125000"/>
                </a:lnSpc>
              </a:pPr>
              <a:endParaRPr lang="zh-CN" altLang="en-US" sz="3200" b="0">
                <a:solidFill>
                  <a:schemeClr val="bg1"/>
                </a:solidFill>
                <a:latin typeface="黑体" panose="02010600030101010101" pitchFamily="2" charset="-122"/>
                <a:ea typeface="黑体" panose="02010600030101010101" pitchFamily="2" charset="-122"/>
              </a:endParaRPr>
            </a:p>
          </p:txBody>
        </p:sp>
      </p:grpSp>
      <p:sp>
        <p:nvSpPr>
          <p:cNvPr id="62481" name="矩形 62480"/>
          <p:cNvSpPr/>
          <p:nvPr/>
        </p:nvSpPr>
        <p:spPr>
          <a:xfrm>
            <a:off x="2420938" y="3457575"/>
            <a:ext cx="4572000" cy="17986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fontAlgn="b">
              <a:spcBef>
                <a:spcPct val="50000"/>
              </a:spcBef>
              <a:buClrTx/>
            </a:pPr>
            <a:r>
              <a:rPr lang="zh-CN" altLang="en-US" sz="3200" b="0" dirty="0">
                <a:solidFill>
                  <a:srgbClr val="FF0000"/>
                </a:solidFill>
                <a:latin typeface="Tahoma" panose="020B0604030504040204" pitchFamily="34" charset="0"/>
                <a:ea typeface="黑体" panose="02010600030101010101" pitchFamily="2" charset="-122"/>
              </a:rPr>
              <a:t>喜悦、自豪，充满信心的语气。</a:t>
            </a:r>
            <a:endParaRPr lang="zh-CN" altLang="en-US" sz="3200" b="0" dirty="0">
              <a:solidFill>
                <a:srgbClr val="FF0000"/>
              </a:solidFill>
              <a:latin typeface="Tahoma" panose="020B0604030504040204" pitchFamily="34" charset="0"/>
              <a:ea typeface="黑体" panose="02010600030101010101" pitchFamily="2" charset="-122"/>
            </a:endParaRPr>
          </a:p>
          <a:p>
            <a:pPr fontAlgn="b">
              <a:spcBef>
                <a:spcPct val="50000"/>
              </a:spcBef>
              <a:buClrTx/>
            </a:pPr>
            <a:endParaRPr lang="zh-CN" altLang="en-US" sz="3200" b="0" dirty="0">
              <a:solidFill>
                <a:srgbClr val="FF0000"/>
              </a:solidFill>
              <a:latin typeface="Tahoma" panose="020B0604030504040204" pitchFamily="34" charset="0"/>
              <a:ea typeface="楷体_GB2312" panose="0201060903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2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24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24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8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3490" name="文本框 63489"/>
          <p:cNvSpPr txBox="1"/>
          <p:nvPr/>
        </p:nvSpPr>
        <p:spPr>
          <a:xfrm>
            <a:off x="611188" y="908050"/>
            <a:ext cx="8064500" cy="750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fontAlgn="base">
              <a:lnSpc>
                <a:spcPct val="120000"/>
              </a:lnSpc>
              <a:spcBef>
                <a:spcPct val="50000"/>
              </a:spcBef>
              <a:buClrTx/>
            </a:pPr>
            <a:r>
              <a:rPr lang="en-US" altLang="zh-CN" sz="3600" b="0" dirty="0">
                <a:solidFill>
                  <a:srgbClr val="000000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   </a:t>
            </a:r>
            <a:endParaRPr lang="en-US" altLang="zh-CN" sz="2800" b="0" dirty="0">
              <a:solidFill>
                <a:srgbClr val="000000"/>
              </a:solidFill>
              <a:latin typeface="黑体" panose="02010600030101010101" pitchFamily="2" charset="-122"/>
              <a:ea typeface="黑体" panose="02010600030101010101" pitchFamily="2" charset="-122"/>
            </a:endParaRPr>
          </a:p>
        </p:txBody>
      </p:sp>
      <p:grpSp>
        <p:nvGrpSpPr>
          <p:cNvPr id="63496" name="组合 63495"/>
          <p:cNvGrpSpPr/>
          <p:nvPr/>
        </p:nvGrpSpPr>
        <p:grpSpPr>
          <a:xfrm>
            <a:off x="971550" y="763588"/>
            <a:ext cx="7127875" cy="4824412"/>
            <a:chOff x="839" y="1147"/>
            <a:chExt cx="3947" cy="2873"/>
          </a:xfrm>
        </p:grpSpPr>
        <p:pic>
          <p:nvPicPr>
            <p:cNvPr id="63497" name="图片 63496" descr="11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839" y="1147"/>
              <a:ext cx="3947" cy="2873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63498" name="文本框 63497"/>
            <p:cNvSpPr txBox="1"/>
            <p:nvPr/>
          </p:nvSpPr>
          <p:spPr>
            <a:xfrm>
              <a:off x="1202" y="1371"/>
              <a:ext cx="3310" cy="187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just" fontAlgn="base">
                <a:lnSpc>
                  <a:spcPct val="125000"/>
                </a:lnSpc>
              </a:pPr>
              <a:r>
                <a:rPr lang="en-US" altLang="zh-CN" sz="3200" b="0">
                  <a:solidFill>
                    <a:schemeClr val="bg1"/>
                  </a:solidFill>
                  <a:latin typeface="黑体" panose="02010600030101010101" pitchFamily="2" charset="-122"/>
                  <a:ea typeface="黑体" panose="02010600030101010101" pitchFamily="2" charset="-122"/>
                </a:rPr>
                <a:t>4.</a:t>
              </a:r>
              <a:r>
                <a:rPr lang="zh-CN" altLang="en-US" sz="3200" b="0">
                  <a:solidFill>
                    <a:schemeClr val="bg1"/>
                  </a:solidFill>
                  <a:latin typeface="黑体" panose="02010600030101010101" pitchFamily="2" charset="-122"/>
                  <a:ea typeface="黑体" panose="02010600030101010101" pitchFamily="2" charset="-122"/>
                </a:rPr>
                <a:t>想象一下，筑路大军还会在什么时候说“把铁路修到拉萨去”这句话？</a:t>
              </a:r>
              <a:endParaRPr lang="zh-CN" altLang="en-US" sz="3200" b="0">
                <a:solidFill>
                  <a:schemeClr val="bg1"/>
                </a:solidFill>
                <a:latin typeface="黑体" panose="02010600030101010101" pitchFamily="2" charset="-122"/>
                <a:ea typeface="黑体" panose="02010600030101010101" pitchFamily="2" charset="-122"/>
              </a:endParaRPr>
            </a:p>
            <a:p>
              <a:pPr algn="just" fontAlgn="base">
                <a:lnSpc>
                  <a:spcPct val="125000"/>
                </a:lnSpc>
              </a:pPr>
              <a:r>
                <a:rPr lang="zh-CN" altLang="en-US" sz="3200" b="0" dirty="0">
                  <a:solidFill>
                    <a:schemeClr val="bg1"/>
                  </a:solidFill>
                  <a:latin typeface="黑体" panose="02010600030101010101" pitchFamily="2" charset="-122"/>
                  <a:ea typeface="黑体" panose="02010600030101010101" pitchFamily="2" charset="-122"/>
                </a:rPr>
                <a:t>     </a:t>
              </a:r>
              <a:endParaRPr lang="zh-CN" altLang="en-US" sz="3200" b="0" dirty="0">
                <a:solidFill>
                  <a:schemeClr val="bg1"/>
                </a:solidFill>
                <a:latin typeface="黑体" panose="02010600030101010101" pitchFamily="2" charset="-122"/>
                <a:ea typeface="黑体" panose="02010600030101010101" pitchFamily="2" charset="-122"/>
              </a:endParaRPr>
            </a:p>
            <a:p>
              <a:pPr algn="just" fontAlgn="base">
                <a:lnSpc>
                  <a:spcPct val="125000"/>
                </a:lnSpc>
              </a:pPr>
              <a:endParaRPr lang="zh-CN" altLang="en-US" sz="3200" b="0">
                <a:solidFill>
                  <a:schemeClr val="bg1"/>
                </a:solidFill>
                <a:latin typeface="黑体" panose="02010600030101010101" pitchFamily="2" charset="-122"/>
                <a:ea typeface="黑体" panose="02010600030101010101" pitchFamily="2" charset="-122"/>
              </a:endParaRPr>
            </a:p>
          </p:txBody>
        </p:sp>
      </p:grpSp>
      <p:sp>
        <p:nvSpPr>
          <p:cNvPr id="63499" name="矩形 63498"/>
          <p:cNvSpPr/>
          <p:nvPr/>
        </p:nvSpPr>
        <p:spPr>
          <a:xfrm>
            <a:off x="2124075" y="3068638"/>
            <a:ext cx="6480175" cy="11287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fontAlgn="base">
              <a:spcBef>
                <a:spcPct val="50000"/>
              </a:spcBef>
              <a:buClrTx/>
            </a:pPr>
            <a:r>
              <a:rPr lang="zh-CN" altLang="en-US" sz="2800" b="0" dirty="0">
                <a:solidFill>
                  <a:srgbClr val="FF0066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（</a:t>
            </a:r>
            <a:r>
              <a:rPr lang="en-US" altLang="zh-CN" sz="2800" b="0" dirty="0">
                <a:solidFill>
                  <a:srgbClr val="FF0066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1</a:t>
            </a:r>
            <a:r>
              <a:rPr lang="zh-CN" altLang="en-US" sz="2800" b="0" dirty="0">
                <a:solidFill>
                  <a:srgbClr val="FF0066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）风火山隧道全线贯通的时刻。</a:t>
            </a:r>
            <a:br>
              <a:rPr lang="zh-CN" altLang="en-US" sz="2800" b="0" dirty="0">
                <a:solidFill>
                  <a:srgbClr val="FF0066"/>
                </a:solidFill>
                <a:latin typeface="黑体" panose="02010600030101010101" pitchFamily="2" charset="-122"/>
                <a:ea typeface="黑体" panose="02010600030101010101" pitchFamily="2" charset="-122"/>
              </a:rPr>
            </a:br>
            <a:r>
              <a:rPr lang="zh-CN" altLang="en-US" sz="2800" b="0" dirty="0">
                <a:solidFill>
                  <a:srgbClr val="FF0066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（</a:t>
            </a:r>
            <a:r>
              <a:rPr lang="en-US" altLang="zh-CN" sz="2800" b="0" dirty="0">
                <a:solidFill>
                  <a:srgbClr val="FF0066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2</a:t>
            </a:r>
            <a:r>
              <a:rPr lang="zh-CN" altLang="en-US" sz="2800" b="0" dirty="0">
                <a:solidFill>
                  <a:srgbClr val="FF0066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）青藏铁路全线贯通的时刻。</a:t>
            </a:r>
            <a:r>
              <a:rPr lang="zh-CN" altLang="en-US" sz="4000" b="0" dirty="0">
                <a:solidFill>
                  <a:schemeClr val="tx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楷体_GB2312" panose="02010609030101010101" pitchFamily="49" charset="-122"/>
                <a:ea typeface="楷体_GB2312" panose="02010609030101010101" pitchFamily="49" charset="-122"/>
              </a:rPr>
              <a:t> </a:t>
            </a:r>
            <a:endParaRPr lang="zh-CN" altLang="en-US" sz="4000" b="0" dirty="0">
              <a:solidFill>
                <a:schemeClr val="tx1"/>
              </a:solidFill>
              <a:effectLst>
                <a:outerShdw blurRad="38100" dist="38100" dir="2700000">
                  <a:srgbClr val="C0C0C0"/>
                </a:outerShdw>
              </a:effectLst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>
                                            <p:txEl>
                                              <p:charRg st="0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3490">
                                            <p:txEl>
                                              <p:charRg st="0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3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4514" name="文本框 64513"/>
          <p:cNvSpPr txBox="1"/>
          <p:nvPr/>
        </p:nvSpPr>
        <p:spPr>
          <a:xfrm>
            <a:off x="395288" y="4868863"/>
            <a:ext cx="7920037" cy="1311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fontAlgn="base">
              <a:spcBef>
                <a:spcPct val="50000"/>
              </a:spcBef>
              <a:buClrTx/>
            </a:pPr>
            <a:r>
              <a:rPr lang="en-US" altLang="zh-CN" sz="3200" dirty="0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7</a:t>
            </a:r>
            <a:r>
              <a:rPr lang="zh-CN" altLang="en-US" sz="3200" dirty="0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月</a:t>
            </a:r>
            <a:r>
              <a:rPr lang="en-US" altLang="zh-CN" sz="3200" dirty="0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1</a:t>
            </a:r>
            <a:r>
              <a:rPr lang="zh-CN" altLang="en-US" sz="3200" dirty="0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日，青藏铁路全线通车。这是从</a:t>
            </a:r>
            <a:endParaRPr lang="zh-CN" altLang="en-US" sz="3200" dirty="0">
              <a:solidFill>
                <a:schemeClr val="tx1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  <a:p>
            <a:pPr fontAlgn="base">
              <a:spcBef>
                <a:spcPct val="50000"/>
              </a:spcBef>
              <a:buClrTx/>
            </a:pPr>
            <a:r>
              <a:rPr lang="zh-CN" altLang="en-US" sz="3200" dirty="0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格尔木出发的“青</a:t>
            </a:r>
            <a:r>
              <a:rPr lang="en-US" altLang="zh-CN" sz="3200" dirty="0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1”</a:t>
            </a:r>
            <a:r>
              <a:rPr lang="zh-CN" altLang="en-US" sz="3200" dirty="0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次列车穿越风火山。 </a:t>
            </a:r>
            <a:endParaRPr lang="zh-CN" altLang="en-US" sz="3200" dirty="0">
              <a:solidFill>
                <a:schemeClr val="tx1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pic>
        <p:nvPicPr>
          <p:cNvPr id="64515" name="图片 64514" descr="20060701165631994c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3850" y="333375"/>
            <a:ext cx="8332788" cy="40338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" fill="hold"/>
                                        <p:tgtEl>
                                          <p:spTgt spid="6451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" fill="hold"/>
                                        <p:tgtEl>
                                          <p:spTgt spid="6451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5538" name="文本框 65537"/>
          <p:cNvSpPr txBox="1"/>
          <p:nvPr/>
        </p:nvSpPr>
        <p:spPr>
          <a:xfrm>
            <a:off x="395288" y="4581525"/>
            <a:ext cx="8353425" cy="13731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fontAlgn="base">
              <a:spcBef>
                <a:spcPct val="50000"/>
              </a:spcBef>
              <a:buClrTx/>
            </a:pPr>
            <a:r>
              <a:rPr lang="en-US" altLang="zh-CN" sz="2800" b="0">
                <a:solidFill>
                  <a:schemeClr val="tx1"/>
                </a:solidFill>
                <a:latin typeface="Arial" panose="02080604020202020204" pitchFamily="34" charset="0"/>
                <a:ea typeface="宋体" panose="02010600030101010101" pitchFamily="2" charset="-122"/>
              </a:rPr>
              <a:t> </a:t>
            </a:r>
            <a:r>
              <a:rPr lang="en-US" altLang="zh-CN" sz="2800" dirty="0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7</a:t>
            </a:r>
            <a:r>
              <a:rPr lang="zh-CN" altLang="en-US" sz="2800" dirty="0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月</a:t>
            </a:r>
            <a:r>
              <a:rPr lang="en-US" altLang="zh-CN" sz="2800" dirty="0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1</a:t>
            </a:r>
            <a:r>
              <a:rPr lang="zh-CN" altLang="en-US" sz="2800" dirty="0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日，青藏铁路全线通车。这是从格尔木出发的“青</a:t>
            </a:r>
            <a:r>
              <a:rPr lang="en-US" altLang="zh-CN" sz="2800" dirty="0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1”</a:t>
            </a:r>
            <a:r>
              <a:rPr lang="zh-CN" altLang="en-US" sz="2800" dirty="0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次列车将要驶入风火山隧道。海拔</a:t>
            </a:r>
            <a:r>
              <a:rPr lang="en-US" altLang="zh-CN" sz="2800" dirty="0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4905</a:t>
            </a:r>
            <a:r>
              <a:rPr lang="zh-CN" altLang="en-US" sz="2800" dirty="0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米的风火山隧道是世界上海拔最高的冻土隧道。</a:t>
            </a:r>
            <a:r>
              <a:rPr lang="zh-CN" altLang="en-US" sz="2800" dirty="0">
                <a:solidFill>
                  <a:schemeClr val="tx1"/>
                </a:solidFill>
                <a:latin typeface="Arial" panose="02080604020202020204" pitchFamily="34" charset="0"/>
                <a:ea typeface="宋体" panose="02010600030101010101" pitchFamily="2" charset="-122"/>
              </a:rPr>
              <a:t> </a:t>
            </a:r>
            <a:endParaRPr lang="zh-CN" altLang="en-US" sz="2800" dirty="0">
              <a:solidFill>
                <a:schemeClr val="tx1"/>
              </a:solidFill>
              <a:latin typeface="Arial" panose="0208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65539" name="图片 65538" descr="200607011657123da6a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87450" y="333375"/>
            <a:ext cx="6894513" cy="38163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" fill="hold"/>
                                        <p:tgtEl>
                                          <p:spTgt spid="65539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" fill="hold"/>
                                        <p:tgtEl>
                                          <p:spTgt spid="65538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3339" name="图片 13338" descr="拉萨（3）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6725" y="1196975"/>
            <a:ext cx="3838575" cy="2879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40" name="图片 13339" descr="拉萨（5）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196975"/>
            <a:ext cx="3838575" cy="28797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341" name="文本框 13340"/>
          <p:cNvSpPr txBox="1"/>
          <p:nvPr/>
        </p:nvSpPr>
        <p:spPr>
          <a:xfrm>
            <a:off x="3563938" y="4941888"/>
            <a:ext cx="2736850" cy="8239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fontAlgn="base">
              <a:spcBef>
                <a:spcPct val="50000"/>
              </a:spcBef>
            </a:pPr>
            <a:r>
              <a:rPr lang="zh-CN" altLang="en-US" sz="4800" dirty="0">
                <a:solidFill>
                  <a:srgbClr val="FF0000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拉 萨</a:t>
            </a:r>
            <a:r>
              <a:rPr lang="zh-CN" altLang="en-US" sz="3600" b="0" dirty="0">
                <a:solidFill>
                  <a:schemeClr val="tx1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 </a:t>
            </a:r>
            <a:endParaRPr lang="zh-CN" altLang="en-US" sz="3600" b="0" dirty="0">
              <a:solidFill>
                <a:schemeClr val="tx1"/>
              </a:solidFill>
              <a:latin typeface="黑体" panose="02010600030101010101" pitchFamily="2" charset="-122"/>
              <a:ea typeface="黑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3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4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6562" name="图片 66561" descr="青藏铁路列车通过拉萨河特大桥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42988" y="476250"/>
            <a:ext cx="6997700" cy="46212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6563" name="文本框 66562"/>
          <p:cNvSpPr txBox="1"/>
          <p:nvPr/>
        </p:nvSpPr>
        <p:spPr>
          <a:xfrm>
            <a:off x="1835150" y="5157788"/>
            <a:ext cx="5256213" cy="14319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fontAlgn="base">
              <a:spcBef>
                <a:spcPct val="50000"/>
              </a:spcBef>
              <a:buClrTx/>
            </a:pPr>
            <a:r>
              <a:rPr lang="zh-CN" altLang="en-US" sz="4400" dirty="0">
                <a:solidFill>
                  <a:srgbClr val="D60093"/>
                </a:solidFill>
                <a:latin typeface="Arial" panose="02080604020202020204" pitchFamily="34" charset="0"/>
                <a:ea typeface="楷体_GB2312" panose="02010609030101010101" pitchFamily="49" charset="-122"/>
              </a:rPr>
              <a:t>青藏铁路列车通过拉萨河特大桥</a:t>
            </a:r>
            <a:endParaRPr lang="zh-CN" altLang="en-US" sz="4400" dirty="0">
              <a:solidFill>
                <a:srgbClr val="D60093"/>
              </a:solidFill>
              <a:latin typeface="Arial" panose="02080604020202020204" pitchFamily="34" charset="0"/>
              <a:ea typeface="楷体_GB2312" panose="0201060903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" fill="hold"/>
                                        <p:tgtEl>
                                          <p:spTgt spid="6656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" fill="hold"/>
                                        <p:tgtEl>
                                          <p:spTgt spid="6656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7586" name="图片 67585" descr="xin_29100309105250027272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87450" y="620713"/>
            <a:ext cx="6438900" cy="45354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7587" name="文本框 67586"/>
          <p:cNvSpPr txBox="1"/>
          <p:nvPr/>
        </p:nvSpPr>
        <p:spPr>
          <a:xfrm>
            <a:off x="395288" y="5516563"/>
            <a:ext cx="7993062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fontAlgn="base">
              <a:spcBef>
                <a:spcPct val="50000"/>
              </a:spcBef>
              <a:buClrTx/>
            </a:pPr>
            <a:r>
              <a:rPr lang="zh-CN" altLang="en-US" sz="4000" dirty="0">
                <a:solidFill>
                  <a:srgbClr val="FF0066"/>
                </a:solidFill>
                <a:latin typeface="Arial" panose="02080604020202020204" pitchFamily="34" charset="0"/>
                <a:ea typeface="楷体_GB2312" panose="02010609030101010101" pitchFamily="49" charset="-122"/>
              </a:rPr>
              <a:t>拉萨河特大桥上的守卫战士</a:t>
            </a:r>
            <a:endParaRPr lang="zh-CN" altLang="en-US" sz="4000" dirty="0">
              <a:solidFill>
                <a:srgbClr val="FF0066"/>
              </a:solidFill>
              <a:latin typeface="Arial" panose="02080604020202020204" pitchFamily="34" charset="0"/>
              <a:ea typeface="楷体_GB2312" panose="0201060903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" fill="hold"/>
                                        <p:tgtEl>
                                          <p:spTgt spid="6758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" fill="hold"/>
                                        <p:tgtEl>
                                          <p:spTgt spid="67587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0658" name="矩形 70657"/>
          <p:cNvSpPr/>
          <p:nvPr/>
        </p:nvSpPr>
        <p:spPr>
          <a:xfrm>
            <a:off x="250825" y="1341438"/>
            <a:ext cx="8496300" cy="4897437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l"/>
              <a:defRPr sz="3200" u="none" kern="1200" baseline="0">
                <a:solidFill>
                  <a:schemeClr val="tx1"/>
                </a:solidFill>
                <a:latin typeface="Arial" panose="02080604020202020204" pitchFamily="34" charset="0"/>
                <a:ea typeface="宋体" panose="02010600030101010101" pitchFamily="2" charset="-122"/>
              </a:defRPr>
            </a:lvl1pPr>
            <a:lvl2pPr marL="74295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¡"/>
              <a:defRPr sz="2700" b="0" i="0" u="none" kern="1200" baseline="0">
                <a:solidFill>
                  <a:schemeClr val="tx1"/>
                </a:solidFill>
                <a:latin typeface="Arial" panose="02080604020202020204" pitchFamily="34" charset="0"/>
                <a:ea typeface="宋体" panose="02010600030101010101" pitchFamily="2" charset="-122"/>
              </a:defRPr>
            </a:lvl2pPr>
            <a:lvl3pPr marL="114300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l"/>
              <a:defRPr sz="2300" b="0" i="0" u="none" kern="1200" baseline="0">
                <a:solidFill>
                  <a:schemeClr val="tx1"/>
                </a:solidFill>
                <a:latin typeface="Arial" panose="02080604020202020204" pitchFamily="34" charset="0"/>
                <a:ea typeface="宋体" panose="02010600030101010101" pitchFamily="2" charset="-122"/>
              </a:defRPr>
            </a:lvl3pPr>
            <a:lvl4pPr marL="1600200" lvl="3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•"/>
              <a:defRPr sz="2000" b="0" i="0" u="none" kern="1200" baseline="0">
                <a:solidFill>
                  <a:schemeClr val="tx1"/>
                </a:solidFill>
                <a:latin typeface="Arial" panose="02080604020202020204" pitchFamily="34" charset="0"/>
                <a:ea typeface="宋体" panose="02010600030101010101" pitchFamily="2" charset="-122"/>
              </a:defRPr>
            </a:lvl4pPr>
            <a:lvl5pPr marL="2057400" lvl="4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 b="0" i="0" u="none" kern="1200" baseline="0">
                <a:solidFill>
                  <a:schemeClr val="tx1"/>
                </a:solidFill>
                <a:latin typeface="Arial" panose="02080604020202020204" pitchFamily="34" charset="0"/>
                <a:ea typeface="宋体" panose="02010600030101010101" pitchFamily="2" charset="-122"/>
              </a:defRPr>
            </a:lvl5pPr>
          </a:lstStyle>
          <a:p>
            <a:pPr lvl="0">
              <a:lnSpc>
                <a:spcPct val="120000"/>
              </a:lnSpc>
              <a:buNone/>
            </a:pPr>
            <a:r>
              <a:rPr lang="en-US" altLang="zh-CN" b="0" dirty="0">
                <a:latin typeface="黑体" panose="02010600030101010101" pitchFamily="2" charset="-122"/>
                <a:ea typeface="黑体" panose="02010600030101010101" pitchFamily="2" charset="-122"/>
              </a:rPr>
              <a:t>      </a:t>
            </a:r>
            <a:r>
              <a:rPr lang="zh-CN" altLang="en-US" sz="2800" b="0" dirty="0">
                <a:solidFill>
                  <a:srgbClr val="000000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这是一篇充满了昂扬向上精神和英雄气概的文章。文章记叙了在高寒缺氧，自然环境恶劣，生态环境脆弱，施工条件异常艰苦的情况下，西部建设者们以智慧和力量克服了一个个世界级难题，攻克了国际性技术难关，创下了世界铁路建设奇迹，贯通了当今世界上海拔最高的隧道</a:t>
            </a:r>
            <a:r>
              <a:rPr lang="en-US" altLang="zh-CN" sz="2800" b="0" dirty="0">
                <a:solidFill>
                  <a:srgbClr val="000000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──</a:t>
            </a:r>
            <a:r>
              <a:rPr lang="zh-CN" altLang="en-US" sz="2800" b="0" dirty="0">
                <a:solidFill>
                  <a:srgbClr val="000000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风火山隧道的经过。文章条理清晰，数据翔实，字里行间包含着对西部建设者的智慧与力量，以及无私奉献精神的歌颂。</a:t>
            </a:r>
            <a:endParaRPr lang="zh-CN" altLang="en-US" sz="2800" b="0" dirty="0">
              <a:solidFill>
                <a:srgbClr val="000000"/>
              </a:solidFill>
              <a:latin typeface="黑体" panose="02010600030101010101" pitchFamily="2" charset="-122"/>
              <a:ea typeface="黑体" panose="02010600030101010101" pitchFamily="2" charset="-122"/>
            </a:endParaRPr>
          </a:p>
        </p:txBody>
      </p:sp>
      <p:grpSp>
        <p:nvGrpSpPr>
          <p:cNvPr id="70665" name="组合 70664"/>
          <p:cNvGrpSpPr/>
          <p:nvPr/>
        </p:nvGrpSpPr>
        <p:grpSpPr>
          <a:xfrm>
            <a:off x="0" y="188913"/>
            <a:ext cx="3348038" cy="1079500"/>
            <a:chOff x="0" y="119"/>
            <a:chExt cx="2109" cy="680"/>
          </a:xfrm>
        </p:grpSpPr>
        <p:sp>
          <p:nvSpPr>
            <p:cNvPr id="70666" name="圆角矩形 2"/>
            <p:cNvSpPr/>
            <p:nvPr/>
          </p:nvSpPr>
          <p:spPr>
            <a:xfrm>
              <a:off x="669" y="255"/>
              <a:ext cx="1440" cy="432"/>
            </a:xfrm>
            <a:prstGeom prst="roundRect">
              <a:avLst>
                <a:gd name="adj" fmla="val 6394"/>
              </a:avLst>
            </a:prstGeom>
            <a:solidFill>
              <a:schemeClr val="bg1"/>
            </a:solidFill>
            <a:ln w="28575" cap="flat" cmpd="sng">
              <a:solidFill>
                <a:srgbClr val="404040"/>
              </a:solidFill>
              <a:prstDash val="dashDot"/>
              <a:headEnd type="none" w="med" len="med"/>
              <a:tailEnd type="none" w="med" len="med"/>
            </a:ln>
          </p:spPr>
          <p:txBody>
            <a:bodyPr lIns="91438" tIns="45719" rIns="91438" bIns="45719" anchor="ctr"/>
            <a:p>
              <a:pPr algn="ctr" fontAlgn="base">
                <a:buClrTx/>
              </a:pPr>
              <a:r>
                <a:rPr lang="zh-CN" altLang="en-US" sz="4000" dirty="0">
                  <a:solidFill>
                    <a:srgbClr val="3366FF"/>
                  </a:solidFill>
                  <a:latin typeface="Franklin Gothic Medium" pitchFamily="34" charset="0"/>
                  <a:ea typeface="黑体" panose="02010600030101010101" pitchFamily="2" charset="-122"/>
                </a:rPr>
                <a:t>本课小结</a:t>
              </a:r>
              <a:endParaRPr lang="zh-CN" altLang="en-US" sz="4000" dirty="0">
                <a:solidFill>
                  <a:srgbClr val="3366FF"/>
                </a:solidFill>
                <a:latin typeface="Franklin Gothic Medium" pitchFamily="34" charset="0"/>
                <a:ea typeface="黑体" panose="02010600030101010101" pitchFamily="2" charset="-122"/>
              </a:endParaRPr>
            </a:p>
          </p:txBody>
        </p:sp>
        <p:pic>
          <p:nvPicPr>
            <p:cNvPr id="70667" name="图片 4"/>
            <p:cNvPicPr/>
            <p:nvPr/>
          </p:nvPicPr>
          <p:blipFill>
            <a:blip r:embed="rId1"/>
            <a:stretch>
              <a:fillRect/>
            </a:stretch>
          </p:blipFill>
          <p:spPr>
            <a:xfrm>
              <a:off x="0" y="119"/>
              <a:ext cx="975" cy="680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6878" name="文本框 36877"/>
          <p:cNvSpPr txBox="1"/>
          <p:nvPr/>
        </p:nvSpPr>
        <p:spPr>
          <a:xfrm>
            <a:off x="900113" y="1844675"/>
            <a:ext cx="1295400" cy="6286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fontAlgn="base">
              <a:lnSpc>
                <a:spcPct val="110000"/>
              </a:lnSpc>
            </a:pPr>
            <a:r>
              <a:rPr lang="zh-CN" altLang="en-US" sz="3200" dirty="0">
                <a:solidFill>
                  <a:srgbClr val="000000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填 空</a:t>
            </a:r>
            <a:endParaRPr lang="zh-CN" altLang="en-US" sz="3200" dirty="0">
              <a:solidFill>
                <a:srgbClr val="000000"/>
              </a:solidFill>
              <a:latin typeface="黑体" panose="02010600030101010101" pitchFamily="2" charset="-122"/>
              <a:ea typeface="黑体" panose="02010600030101010101" pitchFamily="2" charset="-122"/>
            </a:endParaRPr>
          </a:p>
        </p:txBody>
      </p:sp>
      <p:sp>
        <p:nvSpPr>
          <p:cNvPr id="36882" name="文本框 36881"/>
          <p:cNvSpPr txBox="1"/>
          <p:nvPr/>
        </p:nvSpPr>
        <p:spPr>
          <a:xfrm>
            <a:off x="755650" y="2636838"/>
            <a:ext cx="7993063" cy="28114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fontAlgn="base">
              <a:lnSpc>
                <a:spcPct val="165000"/>
              </a:lnSpc>
            </a:pPr>
            <a:r>
              <a:rPr lang="zh-CN" altLang="en-US" sz="3600" dirty="0">
                <a:solidFill>
                  <a:srgbClr val="000000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七（ ）八（ ）     不（ ）而（ ）</a:t>
            </a:r>
            <a:endParaRPr lang="zh-CN" altLang="en-US" sz="3600" dirty="0">
              <a:solidFill>
                <a:srgbClr val="000000"/>
              </a:solidFill>
              <a:latin typeface="黑体" panose="02010600030101010101" pitchFamily="2" charset="-122"/>
              <a:ea typeface="黑体" panose="02010600030101010101" pitchFamily="2" charset="-122"/>
            </a:endParaRPr>
          </a:p>
          <a:p>
            <a:pPr fontAlgn="base">
              <a:lnSpc>
                <a:spcPct val="165000"/>
              </a:lnSpc>
            </a:pPr>
            <a:r>
              <a:rPr lang="zh-CN" altLang="en-US" sz="3600" dirty="0">
                <a:solidFill>
                  <a:srgbClr val="000000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（ ）空（ ）里     杯水（ ）（ ）</a:t>
            </a:r>
            <a:endParaRPr lang="zh-CN" altLang="en-US" sz="3600" dirty="0">
              <a:solidFill>
                <a:srgbClr val="000000"/>
              </a:solidFill>
              <a:latin typeface="黑体" panose="02010600030101010101" pitchFamily="2" charset="-122"/>
              <a:ea typeface="黑体" panose="02010600030101010101" pitchFamily="2" charset="-122"/>
            </a:endParaRPr>
          </a:p>
          <a:p>
            <a:pPr fontAlgn="base">
              <a:lnSpc>
                <a:spcPct val="165000"/>
              </a:lnSpc>
            </a:pPr>
            <a:r>
              <a:rPr lang="zh-CN" altLang="en-US" sz="3600" dirty="0">
                <a:solidFill>
                  <a:srgbClr val="000000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废（ ）忘（ ）    （ ）以（ ）日</a:t>
            </a:r>
            <a:r>
              <a:rPr lang="zh-CN" altLang="en-US" sz="3200" b="0" dirty="0">
                <a:solidFill>
                  <a:srgbClr val="000000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 </a:t>
            </a:r>
            <a:endParaRPr lang="zh-CN" altLang="en-US" sz="3200" b="0" dirty="0">
              <a:solidFill>
                <a:srgbClr val="000000"/>
              </a:solidFill>
              <a:latin typeface="黑体" panose="02010600030101010101" pitchFamily="2" charset="-122"/>
              <a:ea typeface="黑体" panose="02010600030101010101" pitchFamily="2" charset="-122"/>
            </a:endParaRPr>
          </a:p>
        </p:txBody>
      </p:sp>
      <p:grpSp>
        <p:nvGrpSpPr>
          <p:cNvPr id="36884" name="组合 36883"/>
          <p:cNvGrpSpPr/>
          <p:nvPr/>
        </p:nvGrpSpPr>
        <p:grpSpPr>
          <a:xfrm>
            <a:off x="0" y="188913"/>
            <a:ext cx="3348038" cy="1079500"/>
            <a:chOff x="0" y="119"/>
            <a:chExt cx="2109" cy="680"/>
          </a:xfrm>
        </p:grpSpPr>
        <p:sp>
          <p:nvSpPr>
            <p:cNvPr id="36885" name="圆角矩形 2"/>
            <p:cNvSpPr/>
            <p:nvPr/>
          </p:nvSpPr>
          <p:spPr>
            <a:xfrm>
              <a:off x="669" y="255"/>
              <a:ext cx="1440" cy="432"/>
            </a:xfrm>
            <a:prstGeom prst="roundRect">
              <a:avLst>
                <a:gd name="adj" fmla="val 6394"/>
              </a:avLst>
            </a:prstGeom>
            <a:solidFill>
              <a:schemeClr val="bg1"/>
            </a:solidFill>
            <a:ln w="28575" cap="flat" cmpd="sng">
              <a:solidFill>
                <a:srgbClr val="404040"/>
              </a:solidFill>
              <a:prstDash val="dashDot"/>
              <a:headEnd type="none" w="med" len="med"/>
              <a:tailEnd type="none" w="med" len="med"/>
            </a:ln>
          </p:spPr>
          <p:txBody>
            <a:bodyPr lIns="91438" tIns="45719" rIns="91438" bIns="45719" anchor="ctr"/>
            <a:p>
              <a:pPr algn="ctr" fontAlgn="base">
                <a:buClrTx/>
              </a:pPr>
              <a:r>
                <a:rPr lang="zh-CN" altLang="en-US" sz="4000" dirty="0">
                  <a:solidFill>
                    <a:srgbClr val="3366FF"/>
                  </a:solidFill>
                  <a:latin typeface="Franklin Gothic Medium" pitchFamily="34" charset="0"/>
                  <a:ea typeface="黑体" panose="02010600030101010101" pitchFamily="2" charset="-122"/>
                </a:rPr>
                <a:t>课堂作业</a:t>
              </a:r>
              <a:endParaRPr lang="zh-CN" altLang="en-US" sz="4000" dirty="0">
                <a:solidFill>
                  <a:srgbClr val="3366FF"/>
                </a:solidFill>
                <a:latin typeface="Franklin Gothic Medium" pitchFamily="34" charset="0"/>
                <a:ea typeface="黑体" panose="02010600030101010101" pitchFamily="2" charset="-122"/>
              </a:endParaRPr>
            </a:p>
          </p:txBody>
        </p:sp>
        <p:pic>
          <p:nvPicPr>
            <p:cNvPr id="36886" name="图片 4"/>
            <p:cNvPicPr/>
            <p:nvPr/>
          </p:nvPicPr>
          <p:blipFill>
            <a:blip r:embed="rId1"/>
            <a:stretch>
              <a:fillRect/>
            </a:stretch>
          </p:blipFill>
          <p:spPr>
            <a:xfrm>
              <a:off x="0" y="119"/>
              <a:ext cx="975" cy="680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6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8" grpId="0"/>
      <p:bldP spid="3688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5065" name="图片 45064" descr="142989~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42988" y="981075"/>
            <a:ext cx="7416800" cy="40544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5068" name="文本框 45067"/>
          <p:cNvSpPr txBox="1"/>
          <p:nvPr/>
        </p:nvSpPr>
        <p:spPr>
          <a:xfrm>
            <a:off x="3708400" y="5516563"/>
            <a:ext cx="2735263" cy="6715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fontAlgn="base">
              <a:spcBef>
                <a:spcPct val="50000"/>
              </a:spcBef>
            </a:pPr>
            <a:r>
              <a:rPr lang="zh-CN" altLang="en-US" sz="3800" dirty="0">
                <a:solidFill>
                  <a:srgbClr val="FF00FF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青藏铁路</a:t>
            </a:r>
            <a:r>
              <a:rPr lang="zh-CN" altLang="en-US" sz="3800" dirty="0">
                <a:solidFill>
                  <a:schemeClr val="hlink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 </a:t>
            </a:r>
            <a:endParaRPr lang="zh-CN" altLang="en-US" sz="3800" dirty="0">
              <a:solidFill>
                <a:schemeClr val="hlink"/>
              </a:solidFill>
              <a:latin typeface="黑体" panose="02010600030101010101" pitchFamily="2" charset="-122"/>
              <a:ea typeface="黑体" panose="02010600030101010101" pitchFamily="2" charset="-122"/>
            </a:endParaRP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6083" name="文本框 46082"/>
          <p:cNvSpPr txBox="1"/>
          <p:nvPr/>
        </p:nvSpPr>
        <p:spPr>
          <a:xfrm>
            <a:off x="3348038" y="5734050"/>
            <a:ext cx="2735262" cy="6715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fontAlgn="base">
              <a:spcBef>
                <a:spcPct val="50000"/>
              </a:spcBef>
            </a:pPr>
            <a:r>
              <a:rPr lang="zh-CN" altLang="en-US" sz="3800" dirty="0">
                <a:latin typeface="黑体" panose="02010600030101010101" pitchFamily="2" charset="-122"/>
                <a:ea typeface="黑体" panose="02010600030101010101" pitchFamily="2" charset="-122"/>
              </a:rPr>
              <a:t>青藏铁路</a:t>
            </a:r>
            <a:r>
              <a:rPr lang="zh-CN" altLang="en-US" sz="3800" dirty="0">
                <a:solidFill>
                  <a:schemeClr val="hlink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 </a:t>
            </a:r>
            <a:endParaRPr lang="zh-CN" altLang="en-US" sz="3800" dirty="0">
              <a:solidFill>
                <a:schemeClr val="hlink"/>
              </a:solidFill>
              <a:latin typeface="黑体" panose="02010600030101010101" pitchFamily="2" charset="-122"/>
              <a:ea typeface="黑体" panose="02010600030101010101" pitchFamily="2" charset="-122"/>
            </a:endParaRPr>
          </a:p>
        </p:txBody>
      </p:sp>
      <p:pic>
        <p:nvPicPr>
          <p:cNvPr id="46088" name="图片 46087" descr="248333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0113" y="620713"/>
            <a:ext cx="7200900" cy="479901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4835" name="文本框 34834"/>
          <p:cNvSpPr txBox="1"/>
          <p:nvPr/>
        </p:nvSpPr>
        <p:spPr>
          <a:xfrm>
            <a:off x="971550" y="1628775"/>
            <a:ext cx="7559675" cy="23971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fontAlgn="base">
              <a:lnSpc>
                <a:spcPct val="140000"/>
              </a:lnSpc>
            </a:pPr>
            <a:r>
              <a:rPr lang="en-US" altLang="zh-CN" sz="3600" dirty="0">
                <a:solidFill>
                  <a:srgbClr val="000000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    </a:t>
            </a:r>
            <a:r>
              <a:rPr lang="zh-CN" altLang="en-US" sz="3600" dirty="0">
                <a:solidFill>
                  <a:schemeClr val="hlin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你知道这条通向美丽的拉萨铁路是怎样修建的吗？西方媒体对此曾有怎样的预言</a:t>
            </a:r>
            <a:r>
              <a:rPr lang="en-US" altLang="zh-CN" sz="3600">
                <a:solidFill>
                  <a:schemeClr val="hlin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?</a:t>
            </a:r>
            <a:r>
              <a:rPr lang="en-US" altLang="zh-CN" sz="3200">
                <a:solidFill>
                  <a:schemeClr val="hlin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endParaRPr lang="en-US" altLang="zh-CN" sz="3200">
              <a:solidFill>
                <a:schemeClr val="hlink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34836" name="图片 34835" descr="a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4727575"/>
            <a:ext cx="2303463" cy="21304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4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3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439" name="文本框 18438"/>
          <p:cNvSpPr txBox="1"/>
          <p:nvPr/>
        </p:nvSpPr>
        <p:spPr>
          <a:xfrm>
            <a:off x="395288" y="1839913"/>
            <a:ext cx="1800225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fontAlgn="base"/>
            <a:r>
              <a:rPr lang="en-US" altLang="zh-CN" sz="3200" err="1">
                <a:latin typeface="宋体" panose="02010600030101010101" pitchFamily="2" charset="-122"/>
                <a:ea typeface="宋体" panose="02010600030101010101" pitchFamily="2" charset="-122"/>
              </a:rPr>
              <a:t>yāo ráo</a:t>
            </a:r>
            <a:r>
              <a:rPr lang="en-US" altLang="zh-CN" sz="32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endParaRPr lang="en-US" altLang="zh-CN" sz="320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8445" name="文本框 18444"/>
          <p:cNvSpPr txBox="1"/>
          <p:nvPr/>
        </p:nvSpPr>
        <p:spPr>
          <a:xfrm>
            <a:off x="612775" y="2419350"/>
            <a:ext cx="1800225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fontAlgn="base"/>
            <a:r>
              <a:rPr lang="zh-CN" altLang="en-US" sz="3200" u="sng" dirty="0">
                <a:solidFill>
                  <a:srgbClr val="FF0000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妖</a:t>
            </a:r>
            <a:r>
              <a:rPr lang="zh-CN" altLang="en-US" sz="3200" dirty="0">
                <a:solidFill>
                  <a:srgbClr val="FF0000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 </a:t>
            </a:r>
            <a:r>
              <a:rPr lang="zh-CN" altLang="en-US" sz="3200" u="sng" dirty="0">
                <a:solidFill>
                  <a:srgbClr val="FF0000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娆</a:t>
            </a:r>
            <a:r>
              <a:rPr lang="zh-CN" altLang="en-US" sz="3200" dirty="0">
                <a:solidFill>
                  <a:srgbClr val="000000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 </a:t>
            </a:r>
            <a:endParaRPr lang="zh-CN" altLang="en-US" sz="3200">
              <a:solidFill>
                <a:srgbClr val="000000"/>
              </a:solidFill>
              <a:latin typeface="黑体" panose="02010600030101010101" pitchFamily="2" charset="-122"/>
              <a:ea typeface="黑体" panose="02010600030101010101" pitchFamily="2" charset="-122"/>
            </a:endParaRPr>
          </a:p>
        </p:txBody>
      </p:sp>
      <p:sp>
        <p:nvSpPr>
          <p:cNvPr id="18446" name="文本框 18445"/>
          <p:cNvSpPr txBox="1"/>
          <p:nvPr/>
        </p:nvSpPr>
        <p:spPr>
          <a:xfrm>
            <a:off x="2916238" y="2416175"/>
            <a:ext cx="2014537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fontAlgn="base"/>
            <a:r>
              <a:rPr lang="zh-CN" altLang="en-US" sz="3200" dirty="0">
                <a:solidFill>
                  <a:srgbClr val="000000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机 </a:t>
            </a:r>
            <a:r>
              <a:rPr lang="zh-CN" altLang="en-US" sz="3200" u="sng" dirty="0">
                <a:solidFill>
                  <a:srgbClr val="FF0000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械</a:t>
            </a:r>
            <a:r>
              <a:rPr lang="zh-CN" altLang="en-US" sz="3200" dirty="0">
                <a:solidFill>
                  <a:srgbClr val="000000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 </a:t>
            </a:r>
            <a:endParaRPr lang="zh-CN" altLang="en-US" sz="3200">
              <a:solidFill>
                <a:srgbClr val="000000"/>
              </a:solidFill>
              <a:latin typeface="黑体" panose="02010600030101010101" pitchFamily="2" charset="-122"/>
              <a:ea typeface="黑体" panose="02010600030101010101" pitchFamily="2" charset="-122"/>
            </a:endParaRPr>
          </a:p>
        </p:txBody>
      </p:sp>
      <p:sp>
        <p:nvSpPr>
          <p:cNvPr id="18447" name="文本框 18446"/>
          <p:cNvSpPr txBox="1"/>
          <p:nvPr/>
        </p:nvSpPr>
        <p:spPr>
          <a:xfrm>
            <a:off x="3422650" y="1839913"/>
            <a:ext cx="1006475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fontAlgn="base"/>
            <a:r>
              <a:rPr lang="en-US" altLang="zh-CN" sz="3200" err="1">
                <a:latin typeface="宋体" panose="02010600030101010101" pitchFamily="2" charset="-122"/>
                <a:ea typeface="宋体" panose="02010600030101010101" pitchFamily="2" charset="-122"/>
              </a:rPr>
              <a:t>xiè</a:t>
            </a:r>
            <a:r>
              <a:rPr lang="en-US" altLang="zh-CN" sz="32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endParaRPr lang="en-US" altLang="zh-CN" sz="320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8449" name="文本框 18448"/>
          <p:cNvSpPr txBox="1"/>
          <p:nvPr/>
        </p:nvSpPr>
        <p:spPr>
          <a:xfrm>
            <a:off x="5221288" y="1839913"/>
            <a:ext cx="935037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fontAlgn="base"/>
            <a:r>
              <a:rPr lang="en-US" altLang="zh-CN" sz="3200" err="1">
                <a:latin typeface="宋体" panose="02010600030101010101" pitchFamily="2" charset="-122"/>
                <a:ea typeface="宋体" panose="02010600030101010101" pitchFamily="2" charset="-122"/>
              </a:rPr>
              <a:t>záo</a:t>
            </a:r>
            <a:r>
              <a:rPr lang="en-US" altLang="zh-CN" sz="32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endParaRPr lang="en-US" altLang="zh-CN" sz="320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8455" name="文本框 18454"/>
          <p:cNvSpPr txBox="1"/>
          <p:nvPr/>
        </p:nvSpPr>
        <p:spPr>
          <a:xfrm>
            <a:off x="612775" y="3787775"/>
            <a:ext cx="1874838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fontAlgn="base"/>
            <a:r>
              <a:rPr lang="zh-CN" altLang="en-US" sz="3200" u="sng" dirty="0">
                <a:solidFill>
                  <a:srgbClr val="FF0000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媒</a:t>
            </a:r>
            <a:r>
              <a:rPr lang="zh-CN" altLang="en-US" sz="3200" dirty="0">
                <a:solidFill>
                  <a:srgbClr val="000000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 体 </a:t>
            </a:r>
            <a:endParaRPr lang="zh-CN" altLang="en-US" sz="3200">
              <a:solidFill>
                <a:srgbClr val="000000"/>
              </a:solidFill>
              <a:latin typeface="黑体" panose="02010600030101010101" pitchFamily="2" charset="-122"/>
              <a:ea typeface="黑体" panose="02010600030101010101" pitchFamily="2" charset="-122"/>
            </a:endParaRPr>
          </a:p>
        </p:txBody>
      </p:sp>
      <p:sp>
        <p:nvSpPr>
          <p:cNvPr id="18456" name="文本框 18455"/>
          <p:cNvSpPr txBox="1"/>
          <p:nvPr/>
        </p:nvSpPr>
        <p:spPr>
          <a:xfrm>
            <a:off x="539750" y="3208338"/>
            <a:ext cx="936625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fontAlgn="base"/>
            <a:r>
              <a:rPr lang="en-US" altLang="zh-CN" sz="3200" err="1">
                <a:latin typeface="宋体" panose="02010600030101010101" pitchFamily="2" charset="-122"/>
                <a:ea typeface="宋体" panose="02010600030101010101" pitchFamily="2" charset="-122"/>
              </a:rPr>
              <a:t>méi</a:t>
            </a:r>
            <a:r>
              <a:rPr lang="en-US" altLang="zh-CN" sz="32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endParaRPr lang="en-US" altLang="zh-CN" sz="320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8457" name="文本框 18456"/>
          <p:cNvSpPr txBox="1"/>
          <p:nvPr/>
        </p:nvSpPr>
        <p:spPr>
          <a:xfrm>
            <a:off x="2484438" y="3787775"/>
            <a:ext cx="2087562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fontAlgn="base"/>
            <a:r>
              <a:rPr lang="zh-CN" altLang="en-US" sz="3200" u="sng" dirty="0">
                <a:solidFill>
                  <a:srgbClr val="FF0000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狰</a:t>
            </a:r>
            <a:r>
              <a:rPr lang="zh-CN" altLang="en-US" sz="3200" dirty="0">
                <a:solidFill>
                  <a:srgbClr val="FF0000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   </a:t>
            </a:r>
            <a:r>
              <a:rPr lang="zh-CN" altLang="en-US" sz="3200" u="sng" dirty="0">
                <a:solidFill>
                  <a:srgbClr val="FF0000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狞</a:t>
            </a:r>
            <a:r>
              <a:rPr lang="zh-CN" altLang="en-US" sz="3200" dirty="0">
                <a:solidFill>
                  <a:srgbClr val="FF0000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 </a:t>
            </a:r>
            <a:endParaRPr lang="zh-CN" altLang="en-US" sz="3200">
              <a:solidFill>
                <a:srgbClr val="FF0000"/>
              </a:solidFill>
              <a:latin typeface="黑体" panose="02010600030101010101" pitchFamily="2" charset="-122"/>
              <a:ea typeface="黑体" panose="02010600030101010101" pitchFamily="2" charset="-122"/>
            </a:endParaRPr>
          </a:p>
        </p:txBody>
      </p:sp>
      <p:sp>
        <p:nvSpPr>
          <p:cNvPr id="18458" name="文本框 18457"/>
          <p:cNvSpPr txBox="1"/>
          <p:nvPr/>
        </p:nvSpPr>
        <p:spPr>
          <a:xfrm>
            <a:off x="2195513" y="3281363"/>
            <a:ext cx="2665412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fontAlgn="base"/>
            <a:r>
              <a:rPr lang="en-US" altLang="zh-CN" sz="3200" err="1">
                <a:latin typeface="宋体" panose="02010600030101010101" pitchFamily="2" charset="-122"/>
                <a:ea typeface="宋体" panose="02010600030101010101" pitchFamily="2" charset="-122"/>
              </a:rPr>
              <a:t>zhēng níng</a:t>
            </a:r>
            <a:r>
              <a:rPr lang="en-US" altLang="zh-CN" sz="32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endParaRPr lang="en-US" altLang="zh-CN" sz="320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8465" name="文本框 18464"/>
          <p:cNvSpPr txBox="1"/>
          <p:nvPr/>
        </p:nvSpPr>
        <p:spPr>
          <a:xfrm>
            <a:off x="5292725" y="3859213"/>
            <a:ext cx="1800225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fontAlgn="base"/>
            <a:r>
              <a:rPr lang="zh-CN" altLang="en-US" sz="3200" u="sng" dirty="0">
                <a:solidFill>
                  <a:srgbClr val="FF0000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逞</a:t>
            </a:r>
            <a:r>
              <a:rPr lang="zh-CN" altLang="en-US" sz="3200" dirty="0">
                <a:solidFill>
                  <a:srgbClr val="FF0000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 </a:t>
            </a:r>
            <a:r>
              <a:rPr lang="zh-CN" altLang="en-US" sz="3200" dirty="0">
                <a:solidFill>
                  <a:srgbClr val="000000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凶 </a:t>
            </a:r>
            <a:endParaRPr lang="zh-CN" altLang="en-US" sz="3200">
              <a:solidFill>
                <a:srgbClr val="000000"/>
              </a:solidFill>
              <a:latin typeface="黑体" panose="02010600030101010101" pitchFamily="2" charset="-122"/>
              <a:ea typeface="黑体" panose="02010600030101010101" pitchFamily="2" charset="-122"/>
            </a:endParaRPr>
          </a:p>
        </p:txBody>
      </p:sp>
      <p:sp>
        <p:nvSpPr>
          <p:cNvPr id="18466" name="文本框 18465"/>
          <p:cNvSpPr txBox="1"/>
          <p:nvPr/>
        </p:nvSpPr>
        <p:spPr>
          <a:xfrm>
            <a:off x="5003800" y="3352800"/>
            <a:ext cx="15113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fontAlgn="base"/>
            <a:r>
              <a:rPr lang="en-US" altLang="zh-CN" sz="3200" err="1">
                <a:latin typeface="宋体" panose="02010600030101010101" pitchFamily="2" charset="-122"/>
                <a:ea typeface="宋体" panose="02010600030101010101" pitchFamily="2" charset="-122"/>
              </a:rPr>
              <a:t>chěng</a:t>
            </a:r>
            <a:r>
              <a:rPr lang="en-US" altLang="zh-CN" sz="3200"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endParaRPr lang="en-US" altLang="zh-CN" sz="32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8474" name="文本框 18473"/>
          <p:cNvSpPr txBox="1"/>
          <p:nvPr/>
        </p:nvSpPr>
        <p:spPr>
          <a:xfrm>
            <a:off x="6588125" y="1839913"/>
            <a:ext cx="1439863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fontAlgn="base"/>
            <a:r>
              <a:rPr lang="en-US" altLang="zh-CN" sz="3200" err="1">
                <a:latin typeface="宋体" panose="02010600030101010101" pitchFamily="2" charset="-122"/>
                <a:ea typeface="宋体" panose="02010600030101010101" pitchFamily="2" charset="-122"/>
              </a:rPr>
              <a:t>wēi</a:t>
            </a:r>
            <a:r>
              <a:rPr lang="en-US" altLang="zh-CN" sz="3200">
                <a:latin typeface="宋体" panose="02010600030101010101" pitchFamily="2" charset="-122"/>
                <a:ea typeface="宋体" panose="02010600030101010101" pitchFamily="2" charset="-122"/>
              </a:rPr>
              <a:t> é</a:t>
            </a:r>
            <a:r>
              <a:rPr lang="en-US" altLang="zh-CN" sz="32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endParaRPr lang="en-US" altLang="zh-CN" sz="320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8475" name="文本框 18474"/>
          <p:cNvSpPr txBox="1"/>
          <p:nvPr/>
        </p:nvSpPr>
        <p:spPr>
          <a:xfrm>
            <a:off x="7308850" y="3860800"/>
            <a:ext cx="1800225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fontAlgn="base"/>
            <a:r>
              <a:rPr lang="zh-CN" altLang="en-US" sz="3200" dirty="0">
                <a:solidFill>
                  <a:srgbClr val="000000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撕 </a:t>
            </a:r>
            <a:r>
              <a:rPr lang="zh-CN" altLang="en-US" sz="3200" u="sng" dirty="0">
                <a:solidFill>
                  <a:srgbClr val="FF0000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扯</a:t>
            </a:r>
            <a:r>
              <a:rPr lang="zh-CN" altLang="en-US" sz="3200" dirty="0">
                <a:solidFill>
                  <a:srgbClr val="000000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 </a:t>
            </a:r>
            <a:endParaRPr lang="zh-CN" altLang="en-US" sz="3200">
              <a:solidFill>
                <a:srgbClr val="000000"/>
              </a:solidFill>
              <a:latin typeface="黑体" panose="02010600030101010101" pitchFamily="2" charset="-122"/>
              <a:ea typeface="黑体" panose="02010600030101010101" pitchFamily="2" charset="-122"/>
            </a:endParaRPr>
          </a:p>
        </p:txBody>
      </p:sp>
      <p:sp>
        <p:nvSpPr>
          <p:cNvPr id="18476" name="文本框 18475"/>
          <p:cNvSpPr txBox="1"/>
          <p:nvPr/>
        </p:nvSpPr>
        <p:spPr>
          <a:xfrm>
            <a:off x="7742238" y="3281363"/>
            <a:ext cx="1222375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fontAlgn="base"/>
            <a:r>
              <a:rPr lang="en-US" altLang="zh-CN" sz="3200" err="1">
                <a:latin typeface="宋体" panose="02010600030101010101" pitchFamily="2" charset="-122"/>
                <a:ea typeface="宋体" panose="02010600030101010101" pitchFamily="2" charset="-122"/>
              </a:rPr>
              <a:t>chě</a:t>
            </a:r>
            <a:r>
              <a:rPr lang="en-US" altLang="zh-CN" sz="3200"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endParaRPr lang="en-US" altLang="zh-CN" sz="32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8477" name="文本框 18476"/>
          <p:cNvSpPr txBox="1"/>
          <p:nvPr/>
        </p:nvSpPr>
        <p:spPr>
          <a:xfrm>
            <a:off x="612775" y="5300663"/>
            <a:ext cx="1943100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fontAlgn="base"/>
            <a:r>
              <a:rPr lang="zh-CN" altLang="en-US" sz="3200" u="sng" dirty="0">
                <a:solidFill>
                  <a:srgbClr val="FF0000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效</a:t>
            </a:r>
            <a:r>
              <a:rPr lang="zh-CN" altLang="en-US" sz="3200" dirty="0">
                <a:solidFill>
                  <a:srgbClr val="000000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 率 </a:t>
            </a:r>
            <a:endParaRPr lang="zh-CN" altLang="en-US" sz="3200">
              <a:solidFill>
                <a:srgbClr val="000000"/>
              </a:solidFill>
              <a:latin typeface="黑体" panose="02010600030101010101" pitchFamily="2" charset="-122"/>
              <a:ea typeface="黑体" panose="02010600030101010101" pitchFamily="2" charset="-122"/>
            </a:endParaRPr>
          </a:p>
        </p:txBody>
      </p:sp>
      <p:sp>
        <p:nvSpPr>
          <p:cNvPr id="18478" name="文本框 18477"/>
          <p:cNvSpPr txBox="1"/>
          <p:nvPr/>
        </p:nvSpPr>
        <p:spPr>
          <a:xfrm>
            <a:off x="395288" y="4792663"/>
            <a:ext cx="1008062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fontAlgn="base"/>
            <a:r>
              <a:rPr lang="en-US" altLang="zh-CN" sz="3200" err="1">
                <a:latin typeface="宋体" panose="02010600030101010101" pitchFamily="2" charset="-122"/>
                <a:ea typeface="宋体" panose="02010600030101010101" pitchFamily="2" charset="-122"/>
              </a:rPr>
              <a:t>xiào</a:t>
            </a:r>
            <a:r>
              <a:rPr lang="en-US" altLang="zh-CN" sz="32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endParaRPr lang="en-US" altLang="zh-CN" sz="320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8479" name="文本框 18478"/>
          <p:cNvSpPr txBox="1"/>
          <p:nvPr/>
        </p:nvSpPr>
        <p:spPr>
          <a:xfrm>
            <a:off x="2555875" y="5229225"/>
            <a:ext cx="2447925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fontAlgn="base"/>
            <a:r>
              <a:rPr lang="zh-CN" altLang="en-US" sz="3200" dirty="0">
                <a:solidFill>
                  <a:srgbClr val="000000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杯水车 </a:t>
            </a:r>
            <a:r>
              <a:rPr lang="zh-CN" altLang="en-US" sz="3200" u="sng" dirty="0">
                <a:solidFill>
                  <a:srgbClr val="FF0000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薪</a:t>
            </a:r>
            <a:r>
              <a:rPr lang="zh-CN" altLang="en-US" sz="3200" dirty="0">
                <a:solidFill>
                  <a:srgbClr val="FF0000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 </a:t>
            </a:r>
            <a:endParaRPr lang="zh-CN" altLang="en-US" sz="3200">
              <a:solidFill>
                <a:srgbClr val="FF0000"/>
              </a:solidFill>
              <a:latin typeface="黑体" panose="02010600030101010101" pitchFamily="2" charset="-122"/>
              <a:ea typeface="黑体" panose="02010600030101010101" pitchFamily="2" charset="-122"/>
            </a:endParaRPr>
          </a:p>
        </p:txBody>
      </p:sp>
      <p:sp>
        <p:nvSpPr>
          <p:cNvPr id="18480" name="文本框 18479"/>
          <p:cNvSpPr txBox="1"/>
          <p:nvPr/>
        </p:nvSpPr>
        <p:spPr>
          <a:xfrm>
            <a:off x="3852863" y="4721225"/>
            <a:ext cx="935037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fontAlgn="base"/>
            <a:r>
              <a:rPr lang="en-US" altLang="zh-CN" sz="3200" err="1">
                <a:latin typeface="宋体" panose="02010600030101010101" pitchFamily="2" charset="-122"/>
                <a:ea typeface="宋体" panose="02010600030101010101" pitchFamily="2" charset="-122"/>
              </a:rPr>
              <a:t>xīn</a:t>
            </a:r>
            <a:r>
              <a:rPr lang="en-US" altLang="zh-CN" sz="32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endParaRPr lang="en-US" altLang="zh-CN" sz="320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8481" name="文本框 18480"/>
          <p:cNvSpPr txBox="1"/>
          <p:nvPr/>
        </p:nvSpPr>
        <p:spPr>
          <a:xfrm>
            <a:off x="5724525" y="5227638"/>
            <a:ext cx="2879725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fontAlgn="base"/>
            <a:r>
              <a:rPr lang="zh-CN" altLang="en-US" sz="3200" dirty="0">
                <a:solidFill>
                  <a:srgbClr val="000000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废 </a:t>
            </a:r>
            <a:r>
              <a:rPr lang="zh-CN" altLang="en-US" sz="3200" u="sng" dirty="0">
                <a:solidFill>
                  <a:srgbClr val="FF0000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寝</a:t>
            </a:r>
            <a:r>
              <a:rPr lang="zh-CN" altLang="en-US" sz="3200" dirty="0">
                <a:solidFill>
                  <a:srgbClr val="000000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 忘食 </a:t>
            </a:r>
            <a:endParaRPr lang="zh-CN" altLang="en-US" sz="3200">
              <a:solidFill>
                <a:srgbClr val="000000"/>
              </a:solidFill>
              <a:latin typeface="黑体" panose="02010600030101010101" pitchFamily="2" charset="-122"/>
              <a:ea typeface="黑体" panose="02010600030101010101" pitchFamily="2" charset="-122"/>
            </a:endParaRPr>
          </a:p>
        </p:txBody>
      </p:sp>
      <p:sp>
        <p:nvSpPr>
          <p:cNvPr id="18482" name="文本框 18481"/>
          <p:cNvSpPr txBox="1"/>
          <p:nvPr/>
        </p:nvSpPr>
        <p:spPr>
          <a:xfrm>
            <a:off x="6154738" y="4721225"/>
            <a:ext cx="100965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fontAlgn="base"/>
            <a:r>
              <a:rPr lang="en-US" altLang="zh-CN" sz="3200" err="1">
                <a:latin typeface="宋体" panose="02010600030101010101" pitchFamily="2" charset="-122"/>
                <a:ea typeface="宋体" panose="02010600030101010101" pitchFamily="2" charset="-122"/>
              </a:rPr>
              <a:t>qǐn</a:t>
            </a:r>
            <a:r>
              <a:rPr lang="en-US" altLang="zh-CN" sz="32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endParaRPr lang="en-US" altLang="zh-CN" sz="320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pSp>
        <p:nvGrpSpPr>
          <p:cNvPr id="18483" name="组合 18482"/>
          <p:cNvGrpSpPr/>
          <p:nvPr/>
        </p:nvGrpSpPr>
        <p:grpSpPr>
          <a:xfrm>
            <a:off x="0" y="0"/>
            <a:ext cx="3348038" cy="1079500"/>
            <a:chOff x="0" y="119"/>
            <a:chExt cx="2109" cy="680"/>
          </a:xfrm>
        </p:grpSpPr>
        <p:sp>
          <p:nvSpPr>
            <p:cNvPr id="18484" name="圆角矩形 2"/>
            <p:cNvSpPr/>
            <p:nvPr/>
          </p:nvSpPr>
          <p:spPr>
            <a:xfrm>
              <a:off x="669" y="255"/>
              <a:ext cx="1440" cy="432"/>
            </a:xfrm>
            <a:prstGeom prst="roundRect">
              <a:avLst>
                <a:gd name="adj" fmla="val 6394"/>
              </a:avLst>
            </a:prstGeom>
            <a:solidFill>
              <a:schemeClr val="bg1"/>
            </a:solidFill>
            <a:ln w="28575" cap="flat" cmpd="sng">
              <a:solidFill>
                <a:srgbClr val="404040"/>
              </a:solidFill>
              <a:prstDash val="dashDot"/>
              <a:headEnd type="none" w="med" len="med"/>
              <a:tailEnd type="none" w="med" len="med"/>
            </a:ln>
          </p:spPr>
          <p:txBody>
            <a:bodyPr lIns="91438" tIns="45719" rIns="91438" bIns="45719" anchor="ctr"/>
            <a:p>
              <a:pPr algn="ctr" fontAlgn="base">
                <a:buClrTx/>
              </a:pPr>
              <a:r>
                <a:rPr lang="zh-CN" altLang="en-US" sz="4000" dirty="0">
                  <a:solidFill>
                    <a:srgbClr val="3366FF"/>
                  </a:solidFill>
                  <a:latin typeface="Franklin Gothic Medium" pitchFamily="34" charset="0"/>
                  <a:ea typeface="黑体" panose="02010600030101010101" pitchFamily="2" charset="-122"/>
                </a:rPr>
                <a:t>字词积累</a:t>
              </a:r>
              <a:endParaRPr lang="zh-CN" altLang="en-US" sz="4000" dirty="0">
                <a:solidFill>
                  <a:srgbClr val="3366FF"/>
                </a:solidFill>
                <a:latin typeface="Franklin Gothic Medium" pitchFamily="34" charset="0"/>
                <a:ea typeface="黑体" panose="02010600030101010101" pitchFamily="2" charset="-122"/>
              </a:endParaRPr>
            </a:p>
          </p:txBody>
        </p:sp>
        <p:pic>
          <p:nvPicPr>
            <p:cNvPr id="18485" name="图片 4"/>
            <p:cNvPicPr/>
            <p:nvPr/>
          </p:nvPicPr>
          <p:blipFill>
            <a:blip r:embed="rId1"/>
            <a:stretch>
              <a:fillRect/>
            </a:stretch>
          </p:blipFill>
          <p:spPr>
            <a:xfrm>
              <a:off x="0" y="119"/>
              <a:ext cx="975" cy="680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8486" name="文本框 18485"/>
          <p:cNvSpPr txBox="1"/>
          <p:nvPr/>
        </p:nvSpPr>
        <p:spPr>
          <a:xfrm>
            <a:off x="4716463" y="2419350"/>
            <a:ext cx="2016125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fontAlgn="base"/>
            <a:r>
              <a:rPr lang="zh-CN" altLang="en-US" sz="3200" dirty="0">
                <a:solidFill>
                  <a:srgbClr val="000000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开 </a:t>
            </a:r>
            <a:r>
              <a:rPr lang="zh-CN" altLang="en-US" sz="3200" u="sng" dirty="0">
                <a:solidFill>
                  <a:srgbClr val="FF0000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凿</a:t>
            </a:r>
            <a:r>
              <a:rPr lang="zh-CN" altLang="en-US" sz="3200" dirty="0">
                <a:solidFill>
                  <a:srgbClr val="000000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 </a:t>
            </a:r>
            <a:endParaRPr lang="zh-CN" altLang="en-US" sz="3200">
              <a:solidFill>
                <a:srgbClr val="000000"/>
              </a:solidFill>
              <a:latin typeface="黑体" panose="02010600030101010101" pitchFamily="2" charset="-122"/>
              <a:ea typeface="黑体" panose="02010600030101010101" pitchFamily="2" charset="-122"/>
            </a:endParaRPr>
          </a:p>
        </p:txBody>
      </p:sp>
      <p:sp>
        <p:nvSpPr>
          <p:cNvPr id="18487" name="文本框 18486"/>
          <p:cNvSpPr txBox="1"/>
          <p:nvPr/>
        </p:nvSpPr>
        <p:spPr>
          <a:xfrm>
            <a:off x="6732588" y="2416175"/>
            <a:ext cx="2016125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fontAlgn="base"/>
            <a:r>
              <a:rPr lang="zh-CN" altLang="en-US" sz="3200" u="sng" dirty="0">
                <a:solidFill>
                  <a:srgbClr val="FF0000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巍</a:t>
            </a:r>
            <a:r>
              <a:rPr lang="zh-CN" altLang="en-US" sz="3200" dirty="0">
                <a:solidFill>
                  <a:srgbClr val="FF0000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 </a:t>
            </a:r>
            <a:r>
              <a:rPr lang="zh-CN" altLang="en-US" sz="3200" u="sng" dirty="0">
                <a:solidFill>
                  <a:srgbClr val="FF0000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峨</a:t>
            </a:r>
            <a:r>
              <a:rPr lang="zh-CN" altLang="en-US" sz="3200" dirty="0">
                <a:solidFill>
                  <a:srgbClr val="000000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 </a:t>
            </a:r>
            <a:endParaRPr lang="zh-CN" altLang="en-US" sz="3200">
              <a:solidFill>
                <a:srgbClr val="000000"/>
              </a:solidFill>
              <a:latin typeface="黑体" panose="02010600030101010101" pitchFamily="2" charset="-122"/>
              <a:ea typeface="黑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8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8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8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8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8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8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9" grpId="0"/>
      <p:bldP spid="18447" grpId="0"/>
      <p:bldP spid="18449" grpId="0"/>
      <p:bldP spid="18456" grpId="0"/>
      <p:bldP spid="18458" grpId="0"/>
      <p:bldP spid="18466" grpId="0"/>
      <p:bldP spid="18474" grpId="0"/>
      <p:bldP spid="18476" grpId="0"/>
      <p:bldP spid="18478" grpId="0"/>
      <p:bldP spid="18480" grpId="0"/>
      <p:bldP spid="1848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3012" name="文本框 43011"/>
          <p:cNvSpPr txBox="1"/>
          <p:nvPr/>
        </p:nvSpPr>
        <p:spPr>
          <a:xfrm>
            <a:off x="468313" y="620713"/>
            <a:ext cx="8496300" cy="5222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fontAlgn="base">
              <a:lnSpc>
                <a:spcPct val="150000"/>
              </a:lnSpc>
            </a:pPr>
            <a:r>
              <a:rPr lang="zh-CN" altLang="en-US" sz="2800" dirty="0">
                <a:solidFill>
                  <a:srgbClr val="FF0000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银装素裹：</a:t>
            </a:r>
            <a:r>
              <a:rPr lang="zh-CN" altLang="en-US" sz="2800" dirty="0">
                <a:solidFill>
                  <a:srgbClr val="000000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素，没有染色的。裹，包，缠。从上到下没有一点彩色，非常素洁。</a:t>
            </a:r>
            <a:endParaRPr lang="zh-CN" altLang="en-US" sz="2800" dirty="0">
              <a:solidFill>
                <a:srgbClr val="000000"/>
              </a:solidFill>
              <a:latin typeface="黑体" panose="02010600030101010101" pitchFamily="2" charset="-122"/>
              <a:ea typeface="黑体" panose="02010600030101010101" pitchFamily="2" charset="-122"/>
            </a:endParaRPr>
          </a:p>
          <a:p>
            <a:pPr fontAlgn="base">
              <a:lnSpc>
                <a:spcPct val="150000"/>
              </a:lnSpc>
            </a:pPr>
            <a:r>
              <a:rPr lang="zh-CN" altLang="en-US" sz="2800" dirty="0">
                <a:solidFill>
                  <a:srgbClr val="FF0000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七零八落：</a:t>
            </a:r>
            <a:r>
              <a:rPr lang="zh-CN" altLang="en-US" sz="2800" dirty="0">
                <a:solidFill>
                  <a:srgbClr val="000000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形容零散稀疏的样子。特指原来又多又整齐的东西现在零散了。</a:t>
            </a:r>
            <a:endParaRPr lang="zh-CN" altLang="en-US" sz="2800" dirty="0">
              <a:solidFill>
                <a:srgbClr val="000000"/>
              </a:solidFill>
              <a:latin typeface="黑体" panose="02010600030101010101" pitchFamily="2" charset="-122"/>
              <a:ea typeface="黑体" panose="02010600030101010101" pitchFamily="2" charset="-122"/>
            </a:endParaRPr>
          </a:p>
          <a:p>
            <a:pPr fontAlgn="base">
              <a:lnSpc>
                <a:spcPct val="150000"/>
              </a:lnSpc>
            </a:pPr>
            <a:r>
              <a:rPr lang="zh-CN" altLang="en-US" sz="2800" dirty="0">
                <a:solidFill>
                  <a:srgbClr val="FF0000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不翼而飞：</a:t>
            </a:r>
            <a:r>
              <a:rPr lang="zh-CN" altLang="en-US" sz="2800" dirty="0">
                <a:solidFill>
                  <a:srgbClr val="000000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形容东西突然丢失。</a:t>
            </a:r>
            <a:endParaRPr lang="zh-CN" altLang="en-US" sz="2800" dirty="0">
              <a:solidFill>
                <a:srgbClr val="000000"/>
              </a:solidFill>
              <a:latin typeface="黑体" panose="02010600030101010101" pitchFamily="2" charset="-122"/>
              <a:ea typeface="黑体" panose="02010600030101010101" pitchFamily="2" charset="-122"/>
            </a:endParaRPr>
          </a:p>
          <a:p>
            <a:pPr fontAlgn="base">
              <a:lnSpc>
                <a:spcPct val="150000"/>
              </a:lnSpc>
            </a:pPr>
            <a:r>
              <a:rPr lang="zh-CN" altLang="en-US" sz="2800" dirty="0">
                <a:solidFill>
                  <a:srgbClr val="FF0000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劈头盖脸：</a:t>
            </a:r>
            <a:r>
              <a:rPr lang="zh-CN" altLang="en-US" sz="2800" dirty="0">
                <a:solidFill>
                  <a:srgbClr val="000000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从正前方正对着头和脸劈下来、盖下来。</a:t>
            </a:r>
            <a:endParaRPr lang="zh-CN" altLang="en-US" sz="2800" dirty="0">
              <a:solidFill>
                <a:srgbClr val="000000"/>
              </a:solidFill>
              <a:latin typeface="黑体" panose="02010600030101010101" pitchFamily="2" charset="-122"/>
              <a:ea typeface="黑体" panose="02010600030101010101" pitchFamily="2" charset="-122"/>
            </a:endParaRPr>
          </a:p>
          <a:p>
            <a:pPr fontAlgn="base">
              <a:lnSpc>
                <a:spcPct val="150000"/>
              </a:lnSpc>
            </a:pPr>
            <a:r>
              <a:rPr lang="zh-CN" altLang="en-US" sz="2800" dirty="0">
                <a:solidFill>
                  <a:srgbClr val="FF0000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杯水车薪：</a:t>
            </a:r>
            <a:r>
              <a:rPr lang="zh-CN" altLang="en-US" sz="2800" dirty="0">
                <a:solidFill>
                  <a:srgbClr val="000000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比喻无济于事，解决不了问题。</a:t>
            </a:r>
            <a:endParaRPr lang="zh-CN" altLang="en-US" sz="2800" dirty="0">
              <a:solidFill>
                <a:srgbClr val="000000"/>
              </a:solidFill>
              <a:latin typeface="黑体" panose="02010600030101010101" pitchFamily="2" charset="-122"/>
              <a:ea typeface="黑体" panose="02010600030101010101" pitchFamily="2" charset="-122"/>
            </a:endParaRPr>
          </a:p>
          <a:p>
            <a:pPr fontAlgn="base">
              <a:lnSpc>
                <a:spcPct val="150000"/>
              </a:lnSpc>
            </a:pPr>
            <a:r>
              <a:rPr lang="zh-CN" altLang="en-US" sz="2800" dirty="0">
                <a:solidFill>
                  <a:srgbClr val="FF0000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废寝忘食：</a:t>
            </a:r>
            <a:r>
              <a:rPr lang="zh-CN" altLang="en-US" sz="2800" dirty="0">
                <a:solidFill>
                  <a:srgbClr val="000000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顾不上吃饭，忘记了睡觉。形容勤奋专心。</a:t>
            </a:r>
            <a:r>
              <a:rPr lang="zh-CN" altLang="en-US" sz="2800" b="0" dirty="0">
                <a:solidFill>
                  <a:srgbClr val="000000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 </a:t>
            </a:r>
            <a:endParaRPr lang="zh-CN" altLang="en-US" sz="2800" b="0">
              <a:solidFill>
                <a:srgbClr val="000000"/>
              </a:solidFill>
              <a:latin typeface="黑体" panose="02010600030101010101" pitchFamily="2" charset="-122"/>
              <a:ea typeface="黑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47115" name="组合 47114"/>
          <p:cNvGrpSpPr/>
          <p:nvPr/>
        </p:nvGrpSpPr>
        <p:grpSpPr>
          <a:xfrm>
            <a:off x="0" y="188913"/>
            <a:ext cx="3348038" cy="1079500"/>
            <a:chOff x="0" y="119"/>
            <a:chExt cx="2109" cy="680"/>
          </a:xfrm>
        </p:grpSpPr>
        <p:sp>
          <p:nvSpPr>
            <p:cNvPr id="47116" name="圆角矩形 2"/>
            <p:cNvSpPr/>
            <p:nvPr/>
          </p:nvSpPr>
          <p:spPr>
            <a:xfrm>
              <a:off x="669" y="255"/>
              <a:ext cx="1440" cy="432"/>
            </a:xfrm>
            <a:prstGeom prst="roundRect">
              <a:avLst>
                <a:gd name="adj" fmla="val 6394"/>
              </a:avLst>
            </a:prstGeom>
            <a:solidFill>
              <a:schemeClr val="bg1"/>
            </a:solidFill>
            <a:ln w="28575" cap="flat" cmpd="sng">
              <a:solidFill>
                <a:srgbClr val="404040"/>
              </a:solidFill>
              <a:prstDash val="dashDot"/>
              <a:headEnd type="none" w="med" len="med"/>
              <a:tailEnd type="none" w="med" len="med"/>
            </a:ln>
          </p:spPr>
          <p:txBody>
            <a:bodyPr lIns="91438" tIns="45719" rIns="91438" bIns="45719" anchor="ctr"/>
            <a:p>
              <a:pPr algn="ctr" fontAlgn="base">
                <a:buClrTx/>
              </a:pPr>
              <a:r>
                <a:rPr lang="zh-CN" altLang="en-US" sz="4000" dirty="0">
                  <a:solidFill>
                    <a:srgbClr val="3366FF"/>
                  </a:solidFill>
                  <a:latin typeface="Franklin Gothic Medium" pitchFamily="34" charset="0"/>
                  <a:ea typeface="黑体" panose="02010600030101010101" pitchFamily="2" charset="-122"/>
                </a:rPr>
                <a:t>整体感知</a:t>
              </a:r>
              <a:endParaRPr lang="zh-CN" altLang="en-US" sz="4000" dirty="0">
                <a:solidFill>
                  <a:srgbClr val="3366FF"/>
                </a:solidFill>
                <a:latin typeface="Franklin Gothic Medium" pitchFamily="34" charset="0"/>
                <a:ea typeface="黑体" panose="02010600030101010101" pitchFamily="2" charset="-122"/>
              </a:endParaRPr>
            </a:p>
          </p:txBody>
        </p:sp>
        <p:pic>
          <p:nvPicPr>
            <p:cNvPr id="47117" name="图片 4"/>
            <p:cNvPicPr/>
            <p:nvPr/>
          </p:nvPicPr>
          <p:blipFill>
            <a:blip r:embed="rId1"/>
            <a:stretch>
              <a:fillRect/>
            </a:stretch>
          </p:blipFill>
          <p:spPr>
            <a:xfrm>
              <a:off x="0" y="119"/>
              <a:ext cx="975" cy="680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47119" name="矩形 47118"/>
          <p:cNvSpPr/>
          <p:nvPr/>
        </p:nvSpPr>
        <p:spPr>
          <a:xfrm>
            <a:off x="179388" y="1557338"/>
            <a:ext cx="8921750" cy="579437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fontAlgn="base"/>
            <a:r>
              <a:rPr lang="zh-CN" altLang="en-US" sz="3200" b="0" dirty="0">
                <a:latin typeface="黑体" panose="02010600030101010101" pitchFamily="2" charset="-122"/>
                <a:ea typeface="黑体" panose="02010600030101010101" pitchFamily="2" charset="-122"/>
              </a:rPr>
              <a:t>朗读课文，说说青藏铁路是一条什么样的铁路。</a:t>
            </a:r>
            <a:r>
              <a:rPr lang="zh-CN" altLang="en-US" sz="3200" b="0" dirty="0">
                <a:solidFill>
                  <a:schemeClr val="hlink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 </a:t>
            </a:r>
            <a:endParaRPr lang="zh-CN" altLang="en-US" sz="3200" b="0" dirty="0">
              <a:solidFill>
                <a:schemeClr val="hlink"/>
              </a:solidFill>
              <a:latin typeface="黑体" panose="02010600030101010101" pitchFamily="2" charset="-122"/>
              <a:ea typeface="黑体" panose="02010600030101010101" pitchFamily="2" charset="-122"/>
            </a:endParaRPr>
          </a:p>
        </p:txBody>
      </p:sp>
      <p:pic>
        <p:nvPicPr>
          <p:cNvPr id="47120" name="图片 47119" descr="电视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3551" t="4483" b="1352"/>
          <a:stretch>
            <a:fillRect/>
          </a:stretch>
        </p:blipFill>
        <p:spPr>
          <a:xfrm>
            <a:off x="971550" y="2781300"/>
            <a:ext cx="7632700" cy="39544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7122" name="4把铁路修到拉萨去.wmv">
            <a:hlinkClick r:id="" action="ppaction://media"/>
          </p:cNvPr>
          <p:cNvPicPr>
            <a:picLocks noRot="1"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link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348038" y="3213100"/>
            <a:ext cx="4608512" cy="3098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7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71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122"/>
                  </p:tgtEl>
                </p:cond>
              </p:nextCondLst>
            </p:seq>
            <p:video fullScrn="1"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7122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Watermark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CCCFF"/>
      </a:accent1>
      <a:accent2>
        <a:srgbClr val="D9D8EC"/>
      </a:accent2>
      <a:accent3>
        <a:srgbClr val="FFFFFF"/>
      </a:accent3>
      <a:accent4>
        <a:srgbClr val="000000"/>
      </a:accent4>
      <a:accent5>
        <a:srgbClr val="E2E2FF"/>
      </a:accent5>
      <a:accent6>
        <a:srgbClr val="C2C1D3"/>
      </a:accent6>
      <a:hlink>
        <a:srgbClr val="6767FF"/>
      </a:hlink>
      <a:folHlink>
        <a:srgbClr val="9933FF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CCFF"/>
        </a:accent1>
        <a:accent2>
          <a:srgbClr val="D9D8E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C2C1D3"/>
        </a:accent6>
        <a:hlink>
          <a:srgbClr val="6767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666633"/>
        </a:dk2>
        <a:lt2>
          <a:srgbClr val="5F5F5F"/>
        </a:lt2>
        <a:accent1>
          <a:srgbClr val="FFCC00"/>
        </a:accent1>
        <a:accent2>
          <a:srgbClr val="EFF0B2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D6D79F"/>
        </a:accent6>
        <a:hlink>
          <a:srgbClr val="808000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9BB0CB"/>
        </a:accent1>
        <a:accent2>
          <a:srgbClr val="D1E0CE"/>
        </a:accent2>
        <a:accent3>
          <a:srgbClr val="FFFFFF"/>
        </a:accent3>
        <a:accent4>
          <a:srgbClr val="000000"/>
        </a:accent4>
        <a:accent5>
          <a:srgbClr val="CBD4E1"/>
        </a:accent5>
        <a:accent6>
          <a:srgbClr val="BBC9B8"/>
        </a:accent6>
        <a:hlink>
          <a:srgbClr val="8EA642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CC"/>
        </a:dk1>
        <a:lt1>
          <a:srgbClr val="336600"/>
        </a:lt1>
        <a:dk2>
          <a:srgbClr val="FFFFCC"/>
        </a:dk2>
        <a:lt2>
          <a:srgbClr val="333300"/>
        </a:lt2>
        <a:accent1>
          <a:srgbClr val="99CC00"/>
        </a:accent1>
        <a:accent2>
          <a:srgbClr val="669900"/>
        </a:accent2>
        <a:accent3>
          <a:srgbClr val="ADB9AA"/>
        </a:accent3>
        <a:accent4>
          <a:srgbClr val="DCDCAF"/>
        </a:accent4>
        <a:accent5>
          <a:srgbClr val="CAE2AA"/>
        </a:accent5>
        <a:accent6>
          <a:srgbClr val="5B8900"/>
        </a:accent6>
        <a:hlink>
          <a:srgbClr val="CC99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4A48"/>
        </a:lt1>
        <a:dk2>
          <a:srgbClr val="FFFFFF"/>
        </a:dk2>
        <a:lt2>
          <a:srgbClr val="424458"/>
        </a:lt2>
        <a:accent1>
          <a:srgbClr val="83B200"/>
        </a:accent1>
        <a:accent2>
          <a:srgbClr val="006260"/>
        </a:accent2>
        <a:accent3>
          <a:srgbClr val="AAB2B1"/>
        </a:accent3>
        <a:accent4>
          <a:srgbClr val="DCDCDC"/>
        </a:accent4>
        <a:accent5>
          <a:srgbClr val="C2D5AA"/>
        </a:accent5>
        <a:accent6>
          <a:srgbClr val="005755"/>
        </a:accent6>
        <a:hlink>
          <a:srgbClr val="6666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1C2046"/>
        </a:lt1>
        <a:dk2>
          <a:srgbClr val="FFFFFF"/>
        </a:dk2>
        <a:lt2>
          <a:srgbClr val="000000"/>
        </a:lt2>
        <a:accent1>
          <a:srgbClr val="00CCFF"/>
        </a:accent1>
        <a:accent2>
          <a:srgbClr val="2D226E"/>
        </a:accent2>
        <a:accent3>
          <a:srgbClr val="AAABB1"/>
        </a:accent3>
        <a:accent4>
          <a:srgbClr val="DCDCDC"/>
        </a:accent4>
        <a:accent5>
          <a:srgbClr val="AAE2FF"/>
        </a:accent5>
        <a:accent6>
          <a:srgbClr val="281E62"/>
        </a:accent6>
        <a:hlink>
          <a:srgbClr val="666699"/>
        </a:hlink>
        <a:folHlink>
          <a:srgbClr val="99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66"/>
        </a:lt1>
        <a:dk2>
          <a:srgbClr val="FFFFFF"/>
        </a:dk2>
        <a:lt2>
          <a:srgbClr val="424458"/>
        </a:lt2>
        <a:accent1>
          <a:srgbClr val="6666FF"/>
        </a:accent1>
        <a:accent2>
          <a:srgbClr val="333399"/>
        </a:accent2>
        <a:accent3>
          <a:srgbClr val="AAAAB9"/>
        </a:accent3>
        <a:accent4>
          <a:srgbClr val="DCDCDC"/>
        </a:accent4>
        <a:accent5>
          <a:srgbClr val="B9B9FF"/>
        </a:accent5>
        <a:accent6>
          <a:srgbClr val="2D2D89"/>
        </a:accent6>
        <a:hlink>
          <a:srgbClr val="FF9900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CC"/>
        </a:dk1>
        <a:lt1>
          <a:srgbClr val="390B20"/>
        </a:lt1>
        <a:dk2>
          <a:srgbClr val="FFFFCC"/>
        </a:dk2>
        <a:lt2>
          <a:srgbClr val="1C1C1C"/>
        </a:lt2>
        <a:accent1>
          <a:srgbClr val="FF916F"/>
        </a:accent1>
        <a:accent2>
          <a:srgbClr val="561450"/>
        </a:accent2>
        <a:accent3>
          <a:srgbClr val="AEAAAB"/>
        </a:accent3>
        <a:accent4>
          <a:srgbClr val="DCDCAF"/>
        </a:accent4>
        <a:accent5>
          <a:srgbClr val="FFC7BB"/>
        </a:accent5>
        <a:accent6>
          <a:srgbClr val="4C1147"/>
        </a:accent6>
        <a:hlink>
          <a:srgbClr val="637D95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722104"/>
        </a:lt1>
        <a:dk2>
          <a:srgbClr val="FFFFFF"/>
        </a:dk2>
        <a:lt2>
          <a:srgbClr val="4C0000"/>
        </a:lt2>
        <a:accent1>
          <a:srgbClr val="CC6600"/>
        </a:accent1>
        <a:accent2>
          <a:srgbClr val="8A2E00"/>
        </a:accent2>
        <a:accent3>
          <a:srgbClr val="BCABAA"/>
        </a:accent3>
        <a:accent4>
          <a:srgbClr val="DCDCDC"/>
        </a:accent4>
        <a:accent5>
          <a:srgbClr val="E2B9AA"/>
        </a:accent5>
        <a:accent6>
          <a:srgbClr val="7B2800"/>
        </a:accent6>
        <a:hlink>
          <a:srgbClr val="FFCC0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Watermark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CCCFF"/>
      </a:accent1>
      <a:accent2>
        <a:srgbClr val="D9D8EC"/>
      </a:accent2>
      <a:accent3>
        <a:srgbClr val="FFFFFF"/>
      </a:accent3>
      <a:accent4>
        <a:srgbClr val="000000"/>
      </a:accent4>
      <a:accent5>
        <a:srgbClr val="E2E2FF"/>
      </a:accent5>
      <a:accent6>
        <a:srgbClr val="C2C1D3"/>
      </a:accent6>
      <a:hlink>
        <a:srgbClr val="6767FF"/>
      </a:hlink>
      <a:folHlink>
        <a:srgbClr val="9933FF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CCFF"/>
        </a:accent1>
        <a:accent2>
          <a:srgbClr val="D9D8E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C2C1D3"/>
        </a:accent6>
        <a:hlink>
          <a:srgbClr val="6767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666633"/>
        </a:dk2>
        <a:lt2>
          <a:srgbClr val="5F5F5F"/>
        </a:lt2>
        <a:accent1>
          <a:srgbClr val="FFCC00"/>
        </a:accent1>
        <a:accent2>
          <a:srgbClr val="EFF0B2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D6D79F"/>
        </a:accent6>
        <a:hlink>
          <a:srgbClr val="808000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9BB0CB"/>
        </a:accent1>
        <a:accent2>
          <a:srgbClr val="D1E0CE"/>
        </a:accent2>
        <a:accent3>
          <a:srgbClr val="FFFFFF"/>
        </a:accent3>
        <a:accent4>
          <a:srgbClr val="000000"/>
        </a:accent4>
        <a:accent5>
          <a:srgbClr val="CBD4E1"/>
        </a:accent5>
        <a:accent6>
          <a:srgbClr val="BBC9B8"/>
        </a:accent6>
        <a:hlink>
          <a:srgbClr val="8EA642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CC"/>
        </a:dk1>
        <a:lt1>
          <a:srgbClr val="336600"/>
        </a:lt1>
        <a:dk2>
          <a:srgbClr val="FFFFCC"/>
        </a:dk2>
        <a:lt2>
          <a:srgbClr val="333300"/>
        </a:lt2>
        <a:accent1>
          <a:srgbClr val="99CC00"/>
        </a:accent1>
        <a:accent2>
          <a:srgbClr val="669900"/>
        </a:accent2>
        <a:accent3>
          <a:srgbClr val="ADB9AA"/>
        </a:accent3>
        <a:accent4>
          <a:srgbClr val="DCDCAF"/>
        </a:accent4>
        <a:accent5>
          <a:srgbClr val="CAE2AA"/>
        </a:accent5>
        <a:accent6>
          <a:srgbClr val="5B8900"/>
        </a:accent6>
        <a:hlink>
          <a:srgbClr val="CC99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4A48"/>
        </a:lt1>
        <a:dk2>
          <a:srgbClr val="FFFFFF"/>
        </a:dk2>
        <a:lt2>
          <a:srgbClr val="424458"/>
        </a:lt2>
        <a:accent1>
          <a:srgbClr val="83B200"/>
        </a:accent1>
        <a:accent2>
          <a:srgbClr val="006260"/>
        </a:accent2>
        <a:accent3>
          <a:srgbClr val="AAB2B1"/>
        </a:accent3>
        <a:accent4>
          <a:srgbClr val="DCDCDC"/>
        </a:accent4>
        <a:accent5>
          <a:srgbClr val="C2D5AA"/>
        </a:accent5>
        <a:accent6>
          <a:srgbClr val="005755"/>
        </a:accent6>
        <a:hlink>
          <a:srgbClr val="6666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1C2046"/>
        </a:lt1>
        <a:dk2>
          <a:srgbClr val="FFFFFF"/>
        </a:dk2>
        <a:lt2>
          <a:srgbClr val="000000"/>
        </a:lt2>
        <a:accent1>
          <a:srgbClr val="00CCFF"/>
        </a:accent1>
        <a:accent2>
          <a:srgbClr val="2D226E"/>
        </a:accent2>
        <a:accent3>
          <a:srgbClr val="AAABB1"/>
        </a:accent3>
        <a:accent4>
          <a:srgbClr val="DCDCDC"/>
        </a:accent4>
        <a:accent5>
          <a:srgbClr val="AAE2FF"/>
        </a:accent5>
        <a:accent6>
          <a:srgbClr val="281E62"/>
        </a:accent6>
        <a:hlink>
          <a:srgbClr val="666699"/>
        </a:hlink>
        <a:folHlink>
          <a:srgbClr val="99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66"/>
        </a:lt1>
        <a:dk2>
          <a:srgbClr val="FFFFFF"/>
        </a:dk2>
        <a:lt2>
          <a:srgbClr val="424458"/>
        </a:lt2>
        <a:accent1>
          <a:srgbClr val="6666FF"/>
        </a:accent1>
        <a:accent2>
          <a:srgbClr val="333399"/>
        </a:accent2>
        <a:accent3>
          <a:srgbClr val="AAAAB9"/>
        </a:accent3>
        <a:accent4>
          <a:srgbClr val="DCDCDC"/>
        </a:accent4>
        <a:accent5>
          <a:srgbClr val="B9B9FF"/>
        </a:accent5>
        <a:accent6>
          <a:srgbClr val="2D2D89"/>
        </a:accent6>
        <a:hlink>
          <a:srgbClr val="FF9900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CC"/>
        </a:dk1>
        <a:lt1>
          <a:srgbClr val="390B20"/>
        </a:lt1>
        <a:dk2>
          <a:srgbClr val="FFFFCC"/>
        </a:dk2>
        <a:lt2>
          <a:srgbClr val="1C1C1C"/>
        </a:lt2>
        <a:accent1>
          <a:srgbClr val="FF916F"/>
        </a:accent1>
        <a:accent2>
          <a:srgbClr val="561450"/>
        </a:accent2>
        <a:accent3>
          <a:srgbClr val="AEAAAB"/>
        </a:accent3>
        <a:accent4>
          <a:srgbClr val="DCDCAF"/>
        </a:accent4>
        <a:accent5>
          <a:srgbClr val="FFC7BB"/>
        </a:accent5>
        <a:accent6>
          <a:srgbClr val="4C1147"/>
        </a:accent6>
        <a:hlink>
          <a:srgbClr val="637D95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722104"/>
        </a:lt1>
        <a:dk2>
          <a:srgbClr val="FFFFFF"/>
        </a:dk2>
        <a:lt2>
          <a:srgbClr val="4C0000"/>
        </a:lt2>
        <a:accent1>
          <a:srgbClr val="CC6600"/>
        </a:accent1>
        <a:accent2>
          <a:srgbClr val="8A2E00"/>
        </a:accent2>
        <a:accent3>
          <a:srgbClr val="BCABAA"/>
        </a:accent3>
        <a:accent4>
          <a:srgbClr val="DCDCDC"/>
        </a:accent4>
        <a:accent5>
          <a:srgbClr val="E2B9AA"/>
        </a:accent5>
        <a:accent6>
          <a:srgbClr val="7B2800"/>
        </a:accent6>
        <a:hlink>
          <a:srgbClr val="FFCC0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Watermark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CCCFF"/>
      </a:accent1>
      <a:accent2>
        <a:srgbClr val="D9D8EC"/>
      </a:accent2>
      <a:accent3>
        <a:srgbClr val="FFFFFF"/>
      </a:accent3>
      <a:accent4>
        <a:srgbClr val="000000"/>
      </a:accent4>
      <a:accent5>
        <a:srgbClr val="E2E2FF"/>
      </a:accent5>
      <a:accent6>
        <a:srgbClr val="C2C1D3"/>
      </a:accent6>
      <a:hlink>
        <a:srgbClr val="6767FF"/>
      </a:hlink>
      <a:folHlink>
        <a:srgbClr val="9933FF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CCFF"/>
        </a:accent1>
        <a:accent2>
          <a:srgbClr val="D9D8E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C2C1D3"/>
        </a:accent6>
        <a:hlink>
          <a:srgbClr val="6767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666633"/>
        </a:dk2>
        <a:lt2>
          <a:srgbClr val="5F5F5F"/>
        </a:lt2>
        <a:accent1>
          <a:srgbClr val="FFCC00"/>
        </a:accent1>
        <a:accent2>
          <a:srgbClr val="EFF0B2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D6D79F"/>
        </a:accent6>
        <a:hlink>
          <a:srgbClr val="808000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9BB0CB"/>
        </a:accent1>
        <a:accent2>
          <a:srgbClr val="D1E0CE"/>
        </a:accent2>
        <a:accent3>
          <a:srgbClr val="FFFFFF"/>
        </a:accent3>
        <a:accent4>
          <a:srgbClr val="000000"/>
        </a:accent4>
        <a:accent5>
          <a:srgbClr val="CBD4E1"/>
        </a:accent5>
        <a:accent6>
          <a:srgbClr val="BBC9B8"/>
        </a:accent6>
        <a:hlink>
          <a:srgbClr val="8EA642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CC"/>
        </a:dk1>
        <a:lt1>
          <a:srgbClr val="336600"/>
        </a:lt1>
        <a:dk2>
          <a:srgbClr val="FFFFCC"/>
        </a:dk2>
        <a:lt2>
          <a:srgbClr val="333300"/>
        </a:lt2>
        <a:accent1>
          <a:srgbClr val="99CC00"/>
        </a:accent1>
        <a:accent2>
          <a:srgbClr val="669900"/>
        </a:accent2>
        <a:accent3>
          <a:srgbClr val="ADB9AA"/>
        </a:accent3>
        <a:accent4>
          <a:srgbClr val="DCDCAF"/>
        </a:accent4>
        <a:accent5>
          <a:srgbClr val="CAE2AA"/>
        </a:accent5>
        <a:accent6>
          <a:srgbClr val="5B8900"/>
        </a:accent6>
        <a:hlink>
          <a:srgbClr val="CC99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4A48"/>
        </a:lt1>
        <a:dk2>
          <a:srgbClr val="FFFFFF"/>
        </a:dk2>
        <a:lt2>
          <a:srgbClr val="424458"/>
        </a:lt2>
        <a:accent1>
          <a:srgbClr val="83B200"/>
        </a:accent1>
        <a:accent2>
          <a:srgbClr val="006260"/>
        </a:accent2>
        <a:accent3>
          <a:srgbClr val="AAB2B1"/>
        </a:accent3>
        <a:accent4>
          <a:srgbClr val="DCDCDC"/>
        </a:accent4>
        <a:accent5>
          <a:srgbClr val="C2D5AA"/>
        </a:accent5>
        <a:accent6>
          <a:srgbClr val="005755"/>
        </a:accent6>
        <a:hlink>
          <a:srgbClr val="6666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1C2046"/>
        </a:lt1>
        <a:dk2>
          <a:srgbClr val="FFFFFF"/>
        </a:dk2>
        <a:lt2>
          <a:srgbClr val="000000"/>
        </a:lt2>
        <a:accent1>
          <a:srgbClr val="00CCFF"/>
        </a:accent1>
        <a:accent2>
          <a:srgbClr val="2D226E"/>
        </a:accent2>
        <a:accent3>
          <a:srgbClr val="AAABB1"/>
        </a:accent3>
        <a:accent4>
          <a:srgbClr val="DCDCDC"/>
        </a:accent4>
        <a:accent5>
          <a:srgbClr val="AAE2FF"/>
        </a:accent5>
        <a:accent6>
          <a:srgbClr val="281E62"/>
        </a:accent6>
        <a:hlink>
          <a:srgbClr val="666699"/>
        </a:hlink>
        <a:folHlink>
          <a:srgbClr val="99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66"/>
        </a:lt1>
        <a:dk2>
          <a:srgbClr val="FFFFFF"/>
        </a:dk2>
        <a:lt2>
          <a:srgbClr val="424458"/>
        </a:lt2>
        <a:accent1>
          <a:srgbClr val="6666FF"/>
        </a:accent1>
        <a:accent2>
          <a:srgbClr val="333399"/>
        </a:accent2>
        <a:accent3>
          <a:srgbClr val="AAAAB9"/>
        </a:accent3>
        <a:accent4>
          <a:srgbClr val="DCDCDC"/>
        </a:accent4>
        <a:accent5>
          <a:srgbClr val="B9B9FF"/>
        </a:accent5>
        <a:accent6>
          <a:srgbClr val="2D2D89"/>
        </a:accent6>
        <a:hlink>
          <a:srgbClr val="FF9900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CC"/>
        </a:dk1>
        <a:lt1>
          <a:srgbClr val="390B20"/>
        </a:lt1>
        <a:dk2>
          <a:srgbClr val="FFFFCC"/>
        </a:dk2>
        <a:lt2>
          <a:srgbClr val="1C1C1C"/>
        </a:lt2>
        <a:accent1>
          <a:srgbClr val="FF916F"/>
        </a:accent1>
        <a:accent2>
          <a:srgbClr val="561450"/>
        </a:accent2>
        <a:accent3>
          <a:srgbClr val="AEAAAB"/>
        </a:accent3>
        <a:accent4>
          <a:srgbClr val="DCDCAF"/>
        </a:accent4>
        <a:accent5>
          <a:srgbClr val="FFC7BB"/>
        </a:accent5>
        <a:accent6>
          <a:srgbClr val="4C1147"/>
        </a:accent6>
        <a:hlink>
          <a:srgbClr val="637D95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722104"/>
        </a:lt1>
        <a:dk2>
          <a:srgbClr val="FFFFFF"/>
        </a:dk2>
        <a:lt2>
          <a:srgbClr val="4C0000"/>
        </a:lt2>
        <a:accent1>
          <a:srgbClr val="CC6600"/>
        </a:accent1>
        <a:accent2>
          <a:srgbClr val="8A2E00"/>
        </a:accent2>
        <a:accent3>
          <a:srgbClr val="BCABAA"/>
        </a:accent3>
        <a:accent4>
          <a:srgbClr val="DCDCDC"/>
        </a:accent4>
        <a:accent5>
          <a:srgbClr val="E2B9AA"/>
        </a:accent5>
        <a:accent6>
          <a:srgbClr val="7B2800"/>
        </a:accent6>
        <a:hlink>
          <a:srgbClr val="FFCC0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演示文稿1</Template>
  <TotalTime>0</TotalTime>
  <Words>2052</Words>
  <Application>WPS 演示</Application>
  <PresentationFormat>在屏幕上显示</PresentationFormat>
  <Paragraphs>165</Paragraphs>
  <Slides>33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33</vt:i4>
      </vt:variant>
    </vt:vector>
  </HeadingPairs>
  <TitlesOfParts>
    <vt:vector size="51" baseType="lpstr">
      <vt:lpstr>Arial</vt:lpstr>
      <vt:lpstr>宋体</vt:lpstr>
      <vt:lpstr>Wingdings</vt:lpstr>
      <vt:lpstr>Times New Roman</vt:lpstr>
      <vt:lpstr>黑体</vt:lpstr>
      <vt:lpstr>Calibri</vt:lpstr>
      <vt:lpstr>微软雅黑</vt:lpstr>
      <vt:lpstr>Franklin Gothic Medium</vt:lpstr>
      <vt:lpstr>隶书</vt:lpstr>
      <vt:lpstr>楷体_GB2312</vt:lpstr>
      <vt:lpstr>Tahoma</vt:lpstr>
      <vt:lpstr>Microsoft Sans Serif</vt:lpstr>
      <vt:lpstr>Arial Unicode MS</vt:lpstr>
      <vt:lpstr>MT Extra</vt:lpstr>
      <vt:lpstr>MingLiU</vt:lpstr>
      <vt:lpstr>Watermark</vt:lpstr>
      <vt:lpstr>1_Watermark</vt:lpstr>
      <vt:lpstr>2_Watermark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fqun</dc:creator>
  <cp:lastModifiedBy>Administrator</cp:lastModifiedBy>
  <cp:revision>278</cp:revision>
  <dcterms:created xsi:type="dcterms:W3CDTF">2004-07-16T06:37:53Z</dcterms:created>
  <dcterms:modified xsi:type="dcterms:W3CDTF">2019-02-26T00:35:49Z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2052-11.1.0.8415</vt:lpwstr>
  </property>
</Properties>
</file>