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Lst>
  <p:notesMasterIdLst>
    <p:notesMasterId r:id="rId42"/>
  </p:notesMasterIdLst>
  <p:handoutMasterIdLst>
    <p:handoutMasterId r:id="rId43"/>
  </p:handoutMasterIdLst>
  <p:sldIdLst>
    <p:sldId id="429" r:id="rId3"/>
    <p:sldId id="257" r:id="rId4"/>
    <p:sldId id="259" r:id="rId5"/>
    <p:sldId id="309" r:id="rId6"/>
    <p:sldId id="382" r:id="rId7"/>
    <p:sldId id="260" r:id="rId8"/>
    <p:sldId id="385" r:id="rId9"/>
    <p:sldId id="387" r:id="rId10"/>
    <p:sldId id="375" r:id="rId11"/>
    <p:sldId id="344" r:id="rId12"/>
    <p:sldId id="353" r:id="rId13"/>
    <p:sldId id="383" r:id="rId14"/>
    <p:sldId id="390" r:id="rId15"/>
    <p:sldId id="391" r:id="rId16"/>
    <p:sldId id="392" r:id="rId17"/>
    <p:sldId id="393" r:id="rId18"/>
    <p:sldId id="394" r:id="rId19"/>
    <p:sldId id="395" r:id="rId20"/>
    <p:sldId id="396" r:id="rId21"/>
    <p:sldId id="397" r:id="rId22"/>
    <p:sldId id="435" r:id="rId23"/>
    <p:sldId id="436" r:id="rId24"/>
    <p:sldId id="437" r:id="rId25"/>
    <p:sldId id="400" r:id="rId26"/>
    <p:sldId id="389" r:id="rId27"/>
    <p:sldId id="399" r:id="rId28"/>
    <p:sldId id="402" r:id="rId29"/>
    <p:sldId id="403" r:id="rId30"/>
    <p:sldId id="404" r:id="rId31"/>
    <p:sldId id="410" r:id="rId32"/>
    <p:sldId id="406" r:id="rId33"/>
    <p:sldId id="469" r:id="rId34"/>
    <p:sldId id="407" r:id="rId35"/>
    <p:sldId id="384" r:id="rId36"/>
    <p:sldId id="372" r:id="rId37"/>
    <p:sldId id="373" r:id="rId38"/>
    <p:sldId id="438" r:id="rId39"/>
    <p:sldId id="439" r:id="rId40"/>
    <p:sldId id="440" r:id="rId41"/>
  </p:sldIdLst>
  <p:sldSz cx="9144000" cy="5143500" type="screen16x9"/>
  <p:notesSz cx="6858000" cy="9144000"/>
  <p:custDataLst>
    <p:tags r:id="rId44"/>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FF"/>
    <a:srgbClr val="FF00FF"/>
    <a:srgbClr val="FFFF00"/>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365"/>
    <p:restoredTop sz="96256"/>
  </p:normalViewPr>
  <p:slideViewPr>
    <p:cSldViewPr snapToGrid="0" showGuides="1">
      <p:cViewPr varScale="1">
        <p:scale>
          <a:sx n="145" d="100"/>
          <a:sy n="145" d="100"/>
        </p:scale>
        <p:origin x="-756" y="-96"/>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状元成才路</a:t>
            </a: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DD26D821-69A1-4544-931C-E5DBE6D6EAB6}"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2019/3/28</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状元成才路</a:t>
            </a: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9A6AFBD9-F15E-420B-834A-2EFDD6A64993}"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状元成才路</a:t>
            </a: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9E13B5F1-1FD4-44CA-90E1-3C4911CF97F9}"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2019/3/28</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状元成才路</a:t>
            </a: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DB462843-AEB8-4E97-B874-56E51BFDF11E}"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defRPr/>
              </a:pPr>
              <a:t>‹#›</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4"/>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7" descr="11"/>
          <p:cNvPicPr>
            <a:picLocks noChangeAspect="1"/>
          </p:cNvPicPr>
          <p:nvPr/>
        </p:nvPicPr>
        <p:blipFill>
          <a:blip r:embed="rId3"/>
          <a:stretch>
            <a:fillRect/>
          </a:stretch>
        </p:blipFill>
        <p:spPr>
          <a:xfrm>
            <a:off x="0" y="0"/>
            <a:ext cx="9126538" cy="5168900"/>
          </a:xfrm>
          <a:prstGeom prst="rect">
            <a:avLst/>
          </a:prstGeom>
          <a:noFill/>
          <a:ln w="9525">
            <a:noFill/>
          </a:ln>
        </p:spPr>
      </p:pic>
      <p:sp>
        <p:nvSpPr>
          <p:cNvPr id="3075" name="文本框 3"/>
          <p:cNvSpPr txBox="1"/>
          <p:nvPr/>
        </p:nvSpPr>
        <p:spPr>
          <a:xfrm>
            <a:off x="1169988" y="636588"/>
            <a:ext cx="6149975" cy="390525"/>
          </a:xfrm>
          <a:prstGeom prst="rect">
            <a:avLst/>
          </a:prstGeom>
          <a:noFill/>
          <a:ln w="9525">
            <a:noFill/>
          </a:ln>
        </p:spPr>
        <p:txBody>
          <a:bodyPr lIns="68580" tIns="34290" rIns="68580" bIns="34290">
            <a:spAutoFit/>
          </a:bodyPr>
          <a:lstStyle/>
          <a:p>
            <a:pPr defTabSz="685800" eaLnBrk="1" hangingPunct="1"/>
            <a:r>
              <a:rPr lang="zh-CN" altLang="zh-CN" sz="2100" dirty="0">
                <a:latin typeface="Arial" panose="020B0604020202020204" pitchFamily="34" charset="0"/>
                <a:ea typeface="黑体" panose="02010600030101010101" pitchFamily="49" charset="-122"/>
              </a:rPr>
              <a:t>教材版本：人教版</a:t>
            </a:r>
            <a:r>
              <a:rPr lang="zh-CN" altLang="en-US" sz="2100" dirty="0">
                <a:latin typeface="Arial" panose="020B0604020202020204" pitchFamily="34" charset="0"/>
                <a:ea typeface="黑体" panose="02010600030101010101" pitchFamily="49" charset="-122"/>
              </a:rPr>
              <a:t>五</a:t>
            </a:r>
            <a:r>
              <a:rPr lang="zh-CN" altLang="zh-CN" sz="2100" dirty="0">
                <a:latin typeface="Arial" panose="020B0604020202020204" pitchFamily="34" charset="0"/>
                <a:ea typeface="黑体" panose="02010600030101010101" pitchFamily="49" charset="-122"/>
              </a:rPr>
              <a:t>年级</a:t>
            </a:r>
            <a:r>
              <a:rPr lang="zh-CN" altLang="en-US" sz="2100" dirty="0">
                <a:latin typeface="Arial" panose="020B0604020202020204" pitchFamily="34" charset="0"/>
                <a:ea typeface="黑体" panose="02010600030101010101" pitchFamily="49" charset="-122"/>
              </a:rPr>
              <a:t>语文</a:t>
            </a:r>
            <a:r>
              <a:rPr lang="zh-CN" altLang="zh-CN" sz="2100" dirty="0">
                <a:latin typeface="Arial" panose="020B0604020202020204" pitchFamily="34" charset="0"/>
                <a:ea typeface="黑体" panose="02010600030101010101" pitchFamily="49" charset="-122"/>
              </a:rPr>
              <a:t>课本下册</a:t>
            </a:r>
          </a:p>
        </p:txBody>
      </p:sp>
      <p:sp>
        <p:nvSpPr>
          <p:cNvPr id="3076" name="文本框 4"/>
          <p:cNvSpPr txBox="1"/>
          <p:nvPr/>
        </p:nvSpPr>
        <p:spPr>
          <a:xfrm>
            <a:off x="1746250" y="1773238"/>
            <a:ext cx="5788025" cy="530225"/>
          </a:xfrm>
          <a:prstGeom prst="rect">
            <a:avLst/>
          </a:prstGeom>
          <a:noFill/>
          <a:ln w="9525">
            <a:noFill/>
          </a:ln>
        </p:spPr>
        <p:txBody>
          <a:bodyPr lIns="68580" tIns="34290" rIns="68580" bIns="34290">
            <a:spAutoFit/>
          </a:bodyPr>
          <a:lstStyle/>
          <a:p>
            <a:pPr defTabSz="685800" eaLnBrk="1" hangingPunct="1"/>
            <a:r>
              <a:rPr lang="zh-CN" altLang="zh-CN" sz="3000" dirty="0">
                <a:latin typeface="Arial" panose="020B0604020202020204" pitchFamily="34" charset="0"/>
                <a:ea typeface="黑体" panose="02010600030101010101" pitchFamily="49" charset="-122"/>
              </a:rPr>
              <a:t>录课单元：</a:t>
            </a:r>
            <a:r>
              <a:rPr lang="zh-CN" altLang="en-US" sz="3000" dirty="0">
                <a:latin typeface="Arial" panose="020B0604020202020204" pitchFamily="34" charset="0"/>
                <a:ea typeface="黑体" panose="02010600030101010101" pitchFamily="49" charset="-122"/>
              </a:rPr>
              <a:t>第四单元</a:t>
            </a:r>
            <a:endParaRPr lang="en-US" altLang="zh-CN" sz="3000" dirty="0">
              <a:latin typeface="Arial" panose="020B0604020202020204" pitchFamily="34" charset="0"/>
              <a:ea typeface="黑体" panose="02010600030101010101" pitchFamily="49" charset="-122"/>
            </a:endParaRPr>
          </a:p>
        </p:txBody>
      </p:sp>
      <p:sp>
        <p:nvSpPr>
          <p:cNvPr id="3077" name="文本框 5"/>
          <p:cNvSpPr txBox="1"/>
          <p:nvPr/>
        </p:nvSpPr>
        <p:spPr>
          <a:xfrm>
            <a:off x="2916238" y="2697163"/>
            <a:ext cx="6210300" cy="499110"/>
          </a:xfrm>
          <a:prstGeom prst="rect">
            <a:avLst/>
          </a:prstGeom>
          <a:noFill/>
          <a:ln w="9525">
            <a:noFill/>
          </a:ln>
        </p:spPr>
        <p:txBody>
          <a:bodyPr lIns="68580" tIns="34290" rIns="68580" bIns="34290">
            <a:spAutoFit/>
          </a:bodyPr>
          <a:lstStyle/>
          <a:p>
            <a:pPr defTabSz="685800" eaLnBrk="1" hangingPunct="1"/>
            <a:r>
              <a:rPr lang="en-US" sz="2800" dirty="0">
                <a:latin typeface="Arial" panose="020B0604020202020204" pitchFamily="34" charset="0"/>
                <a:ea typeface="黑体" panose="02010600030101010101" pitchFamily="49" charset="-122"/>
              </a:rPr>
              <a:t>16</a:t>
            </a:r>
            <a:r>
              <a:rPr lang="zh-CN" sz="2800" dirty="0">
                <a:latin typeface="Arial" panose="020B0604020202020204" pitchFamily="34" charset="0"/>
                <a:ea typeface="黑体" panose="02010600030101010101" pitchFamily="49" charset="-122"/>
              </a:rPr>
              <a:t>、桥       第一课时</a:t>
            </a:r>
          </a:p>
        </p:txBody>
      </p:sp>
      <p:sp>
        <p:nvSpPr>
          <p:cNvPr id="3078" name="文本框 6"/>
          <p:cNvSpPr txBox="1"/>
          <p:nvPr/>
        </p:nvSpPr>
        <p:spPr>
          <a:xfrm>
            <a:off x="3581400" y="3736975"/>
            <a:ext cx="3571875" cy="392113"/>
          </a:xfrm>
          <a:prstGeom prst="rect">
            <a:avLst/>
          </a:prstGeom>
          <a:solidFill>
            <a:schemeClr val="bg2"/>
          </a:solidFill>
          <a:ln w="9525">
            <a:noFill/>
          </a:ln>
        </p:spPr>
        <p:txBody>
          <a:bodyPr lIns="68580" tIns="34290" rIns="68580" bIns="34290">
            <a:spAutoFit/>
          </a:bodyPr>
          <a:lstStyle/>
          <a:p>
            <a:pPr defTabSz="685800" eaLnBrk="1" hangingPunct="1"/>
            <a:r>
              <a:rPr lang="zh-CN" altLang="zh-CN" sz="2100" dirty="0">
                <a:latin typeface="Arial" panose="020B0604020202020204" pitchFamily="34" charset="0"/>
                <a:ea typeface="黑体" panose="02010600030101010101" pitchFamily="49" charset="-122"/>
              </a:rPr>
              <a:t>执教教师：</a:t>
            </a:r>
            <a:r>
              <a:rPr lang="zh-CN" altLang="en-US" sz="2100" dirty="0">
                <a:latin typeface="Arial" panose="020B0604020202020204" pitchFamily="34" charset="0"/>
                <a:ea typeface="黑体" panose="02010600030101010101" pitchFamily="49" charset="-122"/>
              </a:rPr>
              <a:t>潘广平</a:t>
            </a:r>
            <a:endParaRPr lang="zh-CN" altLang="zh-CN" sz="2100" dirty="0">
              <a:latin typeface="Arial" panose="020B0604020202020204" pitchFamily="34" charset="0"/>
              <a:ea typeface="黑体" panose="02010600030101010101" pitchFamily="49" charset="-122"/>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1266" name="文本框 32"/>
          <p:cNvSpPr txBox="1"/>
          <p:nvPr/>
        </p:nvSpPr>
        <p:spPr>
          <a:xfrm>
            <a:off x="4475163" y="2925763"/>
            <a:ext cx="504825" cy="169862"/>
          </a:xfrm>
          <a:prstGeom prst="rect">
            <a:avLst/>
          </a:prstGeom>
          <a:noFill/>
          <a:ln w="9525">
            <a:noFill/>
          </a:ln>
        </p:spPr>
        <p:txBody>
          <a:bodyPr wrap="none">
            <a:spAutoFit/>
          </a:bodyPr>
          <a:lstStyle/>
          <a:p>
            <a:pPr>
              <a:buFont typeface="Arial" panose="020B0604020202020204" pitchFamily="34" charset="0"/>
            </a:pPr>
            <a:r>
              <a:rPr lang="zh-CN" altLang="en-US"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11267" name="文本框 34"/>
          <p:cNvSpPr txBox="1"/>
          <p:nvPr/>
        </p:nvSpPr>
        <p:spPr>
          <a:xfrm rot="-280097">
            <a:off x="8066088" y="16271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68" name="文本框 36"/>
          <p:cNvSpPr txBox="1"/>
          <p:nvPr/>
        </p:nvSpPr>
        <p:spPr>
          <a:xfrm rot="-5350866">
            <a:off x="5861050" y="1316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69" name="文本框 37"/>
          <p:cNvSpPr txBox="1"/>
          <p:nvPr/>
        </p:nvSpPr>
        <p:spPr>
          <a:xfrm rot="-4150866">
            <a:off x="5330825" y="17240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70" name="文本框 45"/>
          <p:cNvSpPr txBox="1"/>
          <p:nvPr/>
        </p:nvSpPr>
        <p:spPr>
          <a:xfrm rot="-5350866">
            <a:off x="6421438" y="13382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71" name="文本框 46"/>
          <p:cNvSpPr txBox="1"/>
          <p:nvPr/>
        </p:nvSpPr>
        <p:spPr>
          <a:xfrm rot="-424911">
            <a:off x="7067550" y="1570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72" name="文本框 47"/>
          <p:cNvSpPr txBox="1"/>
          <p:nvPr/>
        </p:nvSpPr>
        <p:spPr>
          <a:xfrm rot="-4150866">
            <a:off x="7654925" y="24987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73" name="文本框 49"/>
          <p:cNvSpPr txBox="1"/>
          <p:nvPr/>
        </p:nvSpPr>
        <p:spPr>
          <a:xfrm rot="657351">
            <a:off x="8167688" y="1182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74" name="文本框 50"/>
          <p:cNvSpPr txBox="1"/>
          <p:nvPr/>
        </p:nvSpPr>
        <p:spPr>
          <a:xfrm rot="1480325">
            <a:off x="7391400" y="124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75" name="文本框 51"/>
          <p:cNvSpPr txBox="1"/>
          <p:nvPr/>
        </p:nvSpPr>
        <p:spPr>
          <a:xfrm rot="-5350866">
            <a:off x="8366125" y="2714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76" name="文本框 25"/>
          <p:cNvSpPr txBox="1"/>
          <p:nvPr/>
        </p:nvSpPr>
        <p:spPr>
          <a:xfrm>
            <a:off x="3262313" y="3560763"/>
            <a:ext cx="504825"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77" name="文本框 26"/>
          <p:cNvSpPr txBox="1"/>
          <p:nvPr/>
        </p:nvSpPr>
        <p:spPr>
          <a:xfrm rot="4149897">
            <a:off x="4464050" y="3498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78" name="文本框 36"/>
          <p:cNvSpPr txBox="1"/>
          <p:nvPr/>
        </p:nvSpPr>
        <p:spPr>
          <a:xfrm rot="-1380000">
            <a:off x="3900488" y="13017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79" name="文本框 37"/>
          <p:cNvSpPr txBox="1"/>
          <p:nvPr/>
        </p:nvSpPr>
        <p:spPr>
          <a:xfrm rot="-180000">
            <a:off x="4130675"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80" name="文本框 45"/>
          <p:cNvSpPr txBox="1"/>
          <p:nvPr/>
        </p:nvSpPr>
        <p:spPr>
          <a:xfrm rot="-1380000">
            <a:off x="4460875" y="13239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81" name="文本框 46"/>
          <p:cNvSpPr txBox="1"/>
          <p:nvPr/>
        </p:nvSpPr>
        <p:spPr>
          <a:xfrm rot="-1380000">
            <a:off x="4830763" y="1538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82" name="文本框 47"/>
          <p:cNvSpPr txBox="1"/>
          <p:nvPr/>
        </p:nvSpPr>
        <p:spPr>
          <a:xfrm rot="-180000">
            <a:off x="5064125" y="22352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83" name="文本框 49"/>
          <p:cNvSpPr txBox="1"/>
          <p:nvPr/>
        </p:nvSpPr>
        <p:spPr>
          <a:xfrm rot="-5350866">
            <a:off x="6310313" y="21097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84" name="文本框 50"/>
          <p:cNvSpPr txBox="1"/>
          <p:nvPr/>
        </p:nvSpPr>
        <p:spPr>
          <a:xfrm rot="-170103">
            <a:off x="5589588" y="25908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85" name="文本框 51"/>
          <p:cNvSpPr txBox="1"/>
          <p:nvPr/>
        </p:nvSpPr>
        <p:spPr>
          <a:xfrm rot="-5350866">
            <a:off x="5845175" y="34337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86" name="文本框 35"/>
          <p:cNvSpPr txBox="1"/>
          <p:nvPr/>
        </p:nvSpPr>
        <p:spPr>
          <a:xfrm rot="1209897">
            <a:off x="1136650" y="3875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87" name="文本框 34"/>
          <p:cNvSpPr txBox="1"/>
          <p:nvPr/>
        </p:nvSpPr>
        <p:spPr>
          <a:xfrm rot="4149897">
            <a:off x="2143125" y="34559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88" name="文本框 37"/>
          <p:cNvSpPr txBox="1"/>
          <p:nvPr/>
        </p:nvSpPr>
        <p:spPr>
          <a:xfrm rot="-1380000">
            <a:off x="160496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89" name="文本框 38"/>
          <p:cNvSpPr txBox="1"/>
          <p:nvPr/>
        </p:nvSpPr>
        <p:spPr>
          <a:xfrm rot="1029897">
            <a:off x="2486025" y="2754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90" name="文本框 45"/>
          <p:cNvSpPr txBox="1"/>
          <p:nvPr/>
        </p:nvSpPr>
        <p:spPr>
          <a:xfrm rot="-1380000">
            <a:off x="3162300" y="3146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91" name="文本框 46"/>
          <p:cNvSpPr txBox="1"/>
          <p:nvPr/>
        </p:nvSpPr>
        <p:spPr>
          <a:xfrm rot="-170103">
            <a:off x="787400" y="15303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92" name="文本框 47"/>
          <p:cNvSpPr txBox="1"/>
          <p:nvPr/>
        </p:nvSpPr>
        <p:spPr>
          <a:xfrm rot="1029897">
            <a:off x="828675" y="3400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93" name="文本框 42"/>
          <p:cNvSpPr txBox="1"/>
          <p:nvPr/>
        </p:nvSpPr>
        <p:spPr>
          <a:xfrm rot="-170103">
            <a:off x="3009900" y="3836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94" name="文本框 43"/>
          <p:cNvSpPr txBox="1"/>
          <p:nvPr/>
        </p:nvSpPr>
        <p:spPr>
          <a:xfrm rot="-170103">
            <a:off x="4157663" y="31702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95" name="文本框 44"/>
          <p:cNvSpPr txBox="1"/>
          <p:nvPr/>
        </p:nvSpPr>
        <p:spPr>
          <a:xfrm rot="-170103">
            <a:off x="4324350" y="3929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96" name="文本框 45"/>
          <p:cNvSpPr txBox="1"/>
          <p:nvPr/>
        </p:nvSpPr>
        <p:spPr>
          <a:xfrm rot="-5070842">
            <a:off x="322263" y="2041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97" name="文本框 46"/>
          <p:cNvSpPr txBox="1"/>
          <p:nvPr/>
        </p:nvSpPr>
        <p:spPr>
          <a:xfrm rot="4149897">
            <a:off x="1339850" y="215900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98" name="文本框 47"/>
          <p:cNvSpPr txBox="1"/>
          <p:nvPr/>
        </p:nvSpPr>
        <p:spPr>
          <a:xfrm rot="-170103">
            <a:off x="322263" y="13366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299" name="文本框 48"/>
          <p:cNvSpPr txBox="1"/>
          <p:nvPr/>
        </p:nvSpPr>
        <p:spPr>
          <a:xfrm rot="1029897">
            <a:off x="1338263" y="16843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00" name="文本框 49"/>
          <p:cNvSpPr txBox="1"/>
          <p:nvPr/>
        </p:nvSpPr>
        <p:spPr>
          <a:xfrm rot="-1380000">
            <a:off x="2117725" y="11461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01" name="文本框 50"/>
          <p:cNvSpPr txBox="1"/>
          <p:nvPr/>
        </p:nvSpPr>
        <p:spPr>
          <a:xfrm rot="-1380000">
            <a:off x="2687638" y="13160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02" name="文本框 51"/>
          <p:cNvSpPr txBox="1"/>
          <p:nvPr/>
        </p:nvSpPr>
        <p:spPr>
          <a:xfrm rot="-180000">
            <a:off x="2416175" y="1879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03" name="文本框 49"/>
          <p:cNvSpPr txBox="1"/>
          <p:nvPr/>
        </p:nvSpPr>
        <p:spPr>
          <a:xfrm rot="-1380000">
            <a:off x="3276600" y="15382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04" name="文本框 50"/>
          <p:cNvSpPr txBox="1"/>
          <p:nvPr/>
        </p:nvSpPr>
        <p:spPr>
          <a:xfrm rot="-1380000">
            <a:off x="2849563" y="21193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05" name="文本框 51"/>
          <p:cNvSpPr txBox="1"/>
          <p:nvPr/>
        </p:nvSpPr>
        <p:spPr>
          <a:xfrm rot="-1380000">
            <a:off x="3484563" y="22558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06" name="文本框 32"/>
          <p:cNvSpPr txBox="1"/>
          <p:nvPr/>
        </p:nvSpPr>
        <p:spPr>
          <a:xfrm rot="1209897">
            <a:off x="5114925" y="35385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07" name="文本框 34"/>
          <p:cNvSpPr txBox="1"/>
          <p:nvPr/>
        </p:nvSpPr>
        <p:spPr>
          <a:xfrm rot="-1030866">
            <a:off x="6313488" y="389413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08" name="文本框 36"/>
          <p:cNvSpPr txBox="1"/>
          <p:nvPr/>
        </p:nvSpPr>
        <p:spPr>
          <a:xfrm rot="368503">
            <a:off x="5773738" y="2859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09" name="文本框 37"/>
          <p:cNvSpPr txBox="1"/>
          <p:nvPr/>
        </p:nvSpPr>
        <p:spPr>
          <a:xfrm rot="829244">
            <a:off x="5284788" y="39735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10" name="文本框 45"/>
          <p:cNvSpPr txBox="1"/>
          <p:nvPr/>
        </p:nvSpPr>
        <p:spPr>
          <a:xfrm rot="-4502722">
            <a:off x="6778625" y="2500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11" name="文本框 46"/>
          <p:cNvSpPr txBox="1"/>
          <p:nvPr/>
        </p:nvSpPr>
        <p:spPr>
          <a:xfrm rot="2702238">
            <a:off x="7567613" y="3062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12" name="文本框 47"/>
          <p:cNvSpPr txBox="1"/>
          <p:nvPr/>
        </p:nvSpPr>
        <p:spPr>
          <a:xfrm rot="-3456638">
            <a:off x="6743700" y="3403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13" name="文本框 62"/>
          <p:cNvSpPr txBox="1"/>
          <p:nvPr/>
        </p:nvSpPr>
        <p:spPr>
          <a:xfrm rot="-3180423">
            <a:off x="8107363" y="3265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14" name="文本框 63"/>
          <p:cNvSpPr txBox="1"/>
          <p:nvPr/>
        </p:nvSpPr>
        <p:spPr>
          <a:xfrm rot="-3640556">
            <a:off x="7239000" y="35909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15" name="文本框 64"/>
          <p:cNvSpPr txBox="1"/>
          <p:nvPr/>
        </p:nvSpPr>
        <p:spPr>
          <a:xfrm rot="1549510">
            <a:off x="8029575" y="24018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16" name="文本框 32"/>
          <p:cNvSpPr txBox="1"/>
          <p:nvPr/>
        </p:nvSpPr>
        <p:spPr>
          <a:xfrm rot="4190103">
            <a:off x="4287838" y="2506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17" name="文本框 34"/>
          <p:cNvSpPr txBox="1"/>
          <p:nvPr/>
        </p:nvSpPr>
        <p:spPr>
          <a:xfrm rot="8340000">
            <a:off x="4922838" y="31384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18" name="文本框 36"/>
          <p:cNvSpPr txBox="1"/>
          <p:nvPr/>
        </p:nvSpPr>
        <p:spPr>
          <a:xfrm rot="-1160763">
            <a:off x="5773738" y="17510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19" name="文本框 37"/>
          <p:cNvSpPr txBox="1"/>
          <p:nvPr/>
        </p:nvSpPr>
        <p:spPr>
          <a:xfrm rot="39237">
            <a:off x="5649913" y="2273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20" name="文本框 45"/>
          <p:cNvSpPr txBox="1"/>
          <p:nvPr/>
        </p:nvSpPr>
        <p:spPr>
          <a:xfrm rot="-1160763">
            <a:off x="6334125" y="17732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21" name="文本框 46"/>
          <p:cNvSpPr txBox="1"/>
          <p:nvPr/>
        </p:nvSpPr>
        <p:spPr>
          <a:xfrm rot="-1160763">
            <a:off x="6704013" y="19875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22" name="文本框 47"/>
          <p:cNvSpPr txBox="1"/>
          <p:nvPr/>
        </p:nvSpPr>
        <p:spPr>
          <a:xfrm rot="39237">
            <a:off x="7185025" y="24574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23" name="文本框 49"/>
          <p:cNvSpPr txBox="1"/>
          <p:nvPr/>
        </p:nvSpPr>
        <p:spPr>
          <a:xfrm rot="-1160763">
            <a:off x="8021638" y="20669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24" name="文本框 50"/>
          <p:cNvSpPr txBox="1"/>
          <p:nvPr/>
        </p:nvSpPr>
        <p:spPr>
          <a:xfrm rot="-1160763">
            <a:off x="7488238" y="19335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25" name="文本框 51"/>
          <p:cNvSpPr txBox="1"/>
          <p:nvPr/>
        </p:nvSpPr>
        <p:spPr>
          <a:xfrm rot="-1160763">
            <a:off x="7964488" y="2794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26" name="文本框 32"/>
          <p:cNvSpPr txBox="1"/>
          <p:nvPr/>
        </p:nvSpPr>
        <p:spPr>
          <a:xfrm rot="4190103">
            <a:off x="2765425" y="33401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27" name="文本框 34"/>
          <p:cNvSpPr txBox="1"/>
          <p:nvPr/>
        </p:nvSpPr>
        <p:spPr>
          <a:xfrm rot="8340000">
            <a:off x="3924300" y="28162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28" name="文本框 36"/>
          <p:cNvSpPr txBox="1"/>
          <p:nvPr/>
        </p:nvSpPr>
        <p:spPr>
          <a:xfrm rot="2810103">
            <a:off x="3813175" y="17351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29" name="文本框 37"/>
          <p:cNvSpPr txBox="1"/>
          <p:nvPr/>
        </p:nvSpPr>
        <p:spPr>
          <a:xfrm rot="4010103">
            <a:off x="3813175" y="2278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30" name="文本框 45"/>
          <p:cNvSpPr txBox="1"/>
          <p:nvPr/>
        </p:nvSpPr>
        <p:spPr>
          <a:xfrm rot="2810103">
            <a:off x="4373563" y="17573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31" name="文本框 46"/>
          <p:cNvSpPr txBox="1"/>
          <p:nvPr/>
        </p:nvSpPr>
        <p:spPr>
          <a:xfrm rot="2810103">
            <a:off x="474345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32" name="文本框 47"/>
          <p:cNvSpPr txBox="1"/>
          <p:nvPr/>
        </p:nvSpPr>
        <p:spPr>
          <a:xfrm rot="4010103">
            <a:off x="47434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33" name="文本框 49"/>
          <p:cNvSpPr txBox="1"/>
          <p:nvPr/>
        </p:nvSpPr>
        <p:spPr>
          <a:xfrm rot="-1160763">
            <a:off x="6224588" y="2544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34" name="文本框 50"/>
          <p:cNvSpPr txBox="1"/>
          <p:nvPr/>
        </p:nvSpPr>
        <p:spPr>
          <a:xfrm rot="4020000">
            <a:off x="5218113" y="2630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35" name="文本框 51"/>
          <p:cNvSpPr txBox="1"/>
          <p:nvPr/>
        </p:nvSpPr>
        <p:spPr>
          <a:xfrm rot="-1160763">
            <a:off x="5599113" y="32194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36" name="文本框 32"/>
          <p:cNvSpPr txBox="1"/>
          <p:nvPr/>
        </p:nvSpPr>
        <p:spPr>
          <a:xfrm rot="5400000">
            <a:off x="114141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37" name="文本框 34"/>
          <p:cNvSpPr txBox="1"/>
          <p:nvPr/>
        </p:nvSpPr>
        <p:spPr>
          <a:xfrm rot="8340000">
            <a:off x="1881188" y="35528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38" name="文本框 36"/>
          <p:cNvSpPr txBox="1"/>
          <p:nvPr/>
        </p:nvSpPr>
        <p:spPr>
          <a:xfrm rot="2810103">
            <a:off x="1862138" y="2732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39" name="文本框 37"/>
          <p:cNvSpPr txBox="1"/>
          <p:nvPr/>
        </p:nvSpPr>
        <p:spPr>
          <a:xfrm rot="5220000">
            <a:off x="2297113" y="3014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40" name="文本框 45"/>
          <p:cNvSpPr txBox="1"/>
          <p:nvPr/>
        </p:nvSpPr>
        <p:spPr>
          <a:xfrm rot="2810103">
            <a:off x="2809875" y="27463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41" name="文本框 46"/>
          <p:cNvSpPr txBox="1"/>
          <p:nvPr/>
        </p:nvSpPr>
        <p:spPr>
          <a:xfrm rot="4020000">
            <a:off x="700088" y="19637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42" name="文本框 47"/>
          <p:cNvSpPr txBox="1"/>
          <p:nvPr/>
        </p:nvSpPr>
        <p:spPr>
          <a:xfrm rot="5220000">
            <a:off x="701675" y="28971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43" name="文本框 49"/>
          <p:cNvSpPr txBox="1"/>
          <p:nvPr/>
        </p:nvSpPr>
        <p:spPr>
          <a:xfrm rot="4020000">
            <a:off x="2463800" y="37401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44" name="文本框 50"/>
          <p:cNvSpPr txBox="1"/>
          <p:nvPr/>
        </p:nvSpPr>
        <p:spPr>
          <a:xfrm rot="4020000">
            <a:off x="3702050" y="3367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45" name="文本框 51"/>
          <p:cNvSpPr txBox="1"/>
          <p:nvPr/>
        </p:nvSpPr>
        <p:spPr>
          <a:xfrm rot="4020000">
            <a:off x="4071938" y="35814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46" name="文本框 32"/>
          <p:cNvSpPr txBox="1"/>
          <p:nvPr/>
        </p:nvSpPr>
        <p:spPr>
          <a:xfrm rot="-880739">
            <a:off x="5143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47" name="文本框 34"/>
          <p:cNvSpPr txBox="1"/>
          <p:nvPr/>
        </p:nvSpPr>
        <p:spPr>
          <a:xfrm rot="8340000">
            <a:off x="1254125" y="25923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48" name="文本框 36"/>
          <p:cNvSpPr txBox="1"/>
          <p:nvPr/>
        </p:nvSpPr>
        <p:spPr>
          <a:xfrm rot="4020000">
            <a:off x="1670050" y="15113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49" name="文本框 37"/>
          <p:cNvSpPr txBox="1"/>
          <p:nvPr/>
        </p:nvSpPr>
        <p:spPr>
          <a:xfrm rot="5220000">
            <a:off x="1670050"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50" name="文本框 45"/>
          <p:cNvSpPr txBox="1"/>
          <p:nvPr/>
        </p:nvSpPr>
        <p:spPr>
          <a:xfrm rot="2810103">
            <a:off x="2230438" y="1533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51" name="文本框 46"/>
          <p:cNvSpPr txBox="1"/>
          <p:nvPr/>
        </p:nvSpPr>
        <p:spPr>
          <a:xfrm rot="2810103">
            <a:off x="2600325" y="17478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52" name="文本框 47"/>
          <p:cNvSpPr txBox="1"/>
          <p:nvPr/>
        </p:nvSpPr>
        <p:spPr>
          <a:xfrm rot="4010103">
            <a:off x="2328863" y="23129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53" name="文本框 49"/>
          <p:cNvSpPr txBox="1"/>
          <p:nvPr/>
        </p:nvSpPr>
        <p:spPr>
          <a:xfrm rot="2810103">
            <a:off x="318770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54" name="文本框 50"/>
          <p:cNvSpPr txBox="1"/>
          <p:nvPr/>
        </p:nvSpPr>
        <p:spPr>
          <a:xfrm rot="2810103">
            <a:off x="3074988" y="24066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55" name="文本框 51"/>
          <p:cNvSpPr txBox="1"/>
          <p:nvPr/>
        </p:nvSpPr>
        <p:spPr>
          <a:xfrm rot="2810103">
            <a:off x="3444875" y="26209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56" name="文本框 32"/>
          <p:cNvSpPr txBox="1"/>
          <p:nvPr/>
        </p:nvSpPr>
        <p:spPr>
          <a:xfrm rot="5400000">
            <a:off x="4751388" y="3683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57" name="文本框 34"/>
          <p:cNvSpPr txBox="1"/>
          <p:nvPr/>
        </p:nvSpPr>
        <p:spPr>
          <a:xfrm rot="3159237">
            <a:off x="5819775" y="4006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58" name="文本框 36"/>
          <p:cNvSpPr txBox="1"/>
          <p:nvPr/>
        </p:nvSpPr>
        <p:spPr>
          <a:xfrm rot="-1160763">
            <a:off x="6237288" y="2925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59" name="文本框 37"/>
          <p:cNvSpPr txBox="1"/>
          <p:nvPr/>
        </p:nvSpPr>
        <p:spPr>
          <a:xfrm rot="39237">
            <a:off x="6237288" y="3468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60" name="文本框 45"/>
          <p:cNvSpPr txBox="1"/>
          <p:nvPr/>
        </p:nvSpPr>
        <p:spPr>
          <a:xfrm rot="-1160763">
            <a:off x="6797675" y="2947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61" name="文本框 46"/>
          <p:cNvSpPr txBox="1"/>
          <p:nvPr/>
        </p:nvSpPr>
        <p:spPr>
          <a:xfrm rot="-1160763">
            <a:off x="7167563" y="3162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62" name="文本框 47"/>
          <p:cNvSpPr txBox="1"/>
          <p:nvPr/>
        </p:nvSpPr>
        <p:spPr>
          <a:xfrm rot="39237">
            <a:off x="6854825" y="3730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63" name="文本框 49"/>
          <p:cNvSpPr txBox="1"/>
          <p:nvPr/>
        </p:nvSpPr>
        <p:spPr>
          <a:xfrm rot="-1160763">
            <a:off x="7688263" y="34528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64" name="文本框 50"/>
          <p:cNvSpPr txBox="1"/>
          <p:nvPr/>
        </p:nvSpPr>
        <p:spPr>
          <a:xfrm rot="-1160763">
            <a:off x="7642225" y="38211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1365" name="文本框 51"/>
          <p:cNvSpPr txBox="1"/>
          <p:nvPr/>
        </p:nvSpPr>
        <p:spPr>
          <a:xfrm rot="-1160763">
            <a:off x="6780213" y="11461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71" name="TextBox 4"/>
          <p:cNvSpPr txBox="1"/>
          <p:nvPr/>
        </p:nvSpPr>
        <p:spPr>
          <a:xfrm>
            <a:off x="633413" y="825500"/>
            <a:ext cx="2236787" cy="585788"/>
          </a:xfrm>
          <a:prstGeom prst="rect">
            <a:avLst/>
          </a:prstGeom>
          <a:noFill/>
          <a:ln w="9525">
            <a:noFill/>
          </a:ln>
        </p:spPr>
        <p:txBody>
          <a:bodyPr wrap="none">
            <a:spAutoFit/>
          </a:bodyPr>
          <a:lstStyle/>
          <a:p>
            <a:r>
              <a:rPr lang="zh-CN" altLang="en-US" sz="3200" b="1" dirty="0">
                <a:latin typeface="楷体" pitchFamily="49" charset="-122"/>
                <a:ea typeface="楷体" pitchFamily="49" charset="-122"/>
              </a:rPr>
              <a:t>半包围结构</a:t>
            </a:r>
          </a:p>
        </p:txBody>
      </p:sp>
      <p:sp>
        <p:nvSpPr>
          <p:cNvPr id="7172" name="TextBox 5"/>
          <p:cNvSpPr txBox="1"/>
          <p:nvPr/>
        </p:nvSpPr>
        <p:spPr>
          <a:xfrm>
            <a:off x="720725" y="1911350"/>
            <a:ext cx="1827213" cy="585788"/>
          </a:xfrm>
          <a:prstGeom prst="rect">
            <a:avLst/>
          </a:prstGeom>
          <a:noFill/>
          <a:ln w="9525">
            <a:noFill/>
          </a:ln>
        </p:spPr>
        <p:txBody>
          <a:bodyPr wrap="none">
            <a:spAutoFit/>
          </a:bodyPr>
          <a:lstStyle/>
          <a:p>
            <a:r>
              <a:rPr lang="zh-CN" altLang="en-US" sz="3200" b="1" dirty="0">
                <a:latin typeface="楷体" pitchFamily="49" charset="-122"/>
                <a:ea typeface="楷体" pitchFamily="49" charset="-122"/>
              </a:rPr>
              <a:t>上下结构</a:t>
            </a:r>
          </a:p>
        </p:txBody>
      </p:sp>
      <p:sp>
        <p:nvSpPr>
          <p:cNvPr id="7173" name="TextBox 6"/>
          <p:cNvSpPr txBox="1"/>
          <p:nvPr/>
        </p:nvSpPr>
        <p:spPr>
          <a:xfrm>
            <a:off x="720725" y="2959100"/>
            <a:ext cx="1827213" cy="585788"/>
          </a:xfrm>
          <a:prstGeom prst="rect">
            <a:avLst/>
          </a:prstGeom>
          <a:noFill/>
          <a:ln w="9525">
            <a:noFill/>
          </a:ln>
        </p:spPr>
        <p:txBody>
          <a:bodyPr wrap="none">
            <a:spAutoFit/>
          </a:bodyPr>
          <a:lstStyle/>
          <a:p>
            <a:r>
              <a:rPr lang="zh-CN" altLang="en-US" sz="3200" b="1" dirty="0">
                <a:latin typeface="楷体" pitchFamily="49" charset="-122"/>
                <a:ea typeface="楷体" pitchFamily="49" charset="-122"/>
              </a:rPr>
              <a:t>左右结构</a:t>
            </a:r>
          </a:p>
        </p:txBody>
      </p:sp>
      <p:sp>
        <p:nvSpPr>
          <p:cNvPr id="8" name="右箭头 7"/>
          <p:cNvSpPr/>
          <p:nvPr/>
        </p:nvSpPr>
        <p:spPr>
          <a:xfrm>
            <a:off x="3046413" y="1065213"/>
            <a:ext cx="484188" cy="271463"/>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3883025" y="911225"/>
            <a:ext cx="931863" cy="579438"/>
          </a:xfrm>
          <a:prstGeom prst="rect">
            <a:avLst/>
          </a:prstGeom>
          <a:solidFill>
            <a:schemeClr val="bg1">
              <a:alpha val="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76" name="TextBox 9"/>
          <p:cNvSpPr txBox="1"/>
          <p:nvPr/>
        </p:nvSpPr>
        <p:spPr>
          <a:xfrm>
            <a:off x="4051300" y="904875"/>
            <a:ext cx="654050" cy="585788"/>
          </a:xfrm>
          <a:prstGeom prst="rect">
            <a:avLst/>
          </a:prstGeom>
          <a:noFill/>
          <a:ln w="9525">
            <a:noFill/>
          </a:ln>
        </p:spPr>
        <p:txBody>
          <a:bodyPr>
            <a:spAutoFit/>
          </a:bodyPr>
          <a:lstStyle/>
          <a:p>
            <a:r>
              <a:rPr lang="zh-CN" altLang="en-US" sz="3200" b="1" dirty="0">
                <a:solidFill>
                  <a:srgbClr val="0000FF"/>
                </a:solidFill>
                <a:latin typeface="楷体" pitchFamily="49" charset="-122"/>
                <a:ea typeface="楷体" pitchFamily="49" charset="-122"/>
              </a:rPr>
              <a:t>疯</a:t>
            </a:r>
          </a:p>
        </p:txBody>
      </p:sp>
      <p:sp>
        <p:nvSpPr>
          <p:cNvPr id="11" name="右箭头 10"/>
          <p:cNvSpPr/>
          <p:nvPr/>
        </p:nvSpPr>
        <p:spPr>
          <a:xfrm>
            <a:off x="3046413" y="2068513"/>
            <a:ext cx="485775" cy="271463"/>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矩形 11"/>
          <p:cNvSpPr/>
          <p:nvPr/>
        </p:nvSpPr>
        <p:spPr>
          <a:xfrm>
            <a:off x="3883025" y="1846263"/>
            <a:ext cx="1825625" cy="579438"/>
          </a:xfrm>
          <a:prstGeom prst="rect">
            <a:avLst/>
          </a:prstGeom>
          <a:solidFill>
            <a:schemeClr val="bg1">
              <a:alpha val="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79" name="TextBox 12"/>
          <p:cNvSpPr txBox="1"/>
          <p:nvPr/>
        </p:nvSpPr>
        <p:spPr>
          <a:xfrm>
            <a:off x="4037013" y="1833563"/>
            <a:ext cx="1379537" cy="584200"/>
          </a:xfrm>
          <a:prstGeom prst="rect">
            <a:avLst/>
          </a:prstGeom>
          <a:noFill/>
          <a:ln w="9525">
            <a:noFill/>
          </a:ln>
        </p:spPr>
        <p:txBody>
          <a:bodyPr>
            <a:spAutoFit/>
          </a:bodyPr>
          <a:lstStyle/>
          <a:p>
            <a:r>
              <a:rPr lang="zh-CN" altLang="en-US" sz="3200" b="1" dirty="0">
                <a:solidFill>
                  <a:srgbClr val="0000FF"/>
                </a:solidFill>
                <a:latin typeface="楷体" pitchFamily="49" charset="-122"/>
                <a:ea typeface="楷体" pitchFamily="49" charset="-122"/>
              </a:rPr>
              <a:t>祭 奠</a:t>
            </a:r>
          </a:p>
        </p:txBody>
      </p:sp>
      <p:sp>
        <p:nvSpPr>
          <p:cNvPr id="14" name="右箭头 13"/>
          <p:cNvSpPr/>
          <p:nvPr/>
        </p:nvSpPr>
        <p:spPr>
          <a:xfrm>
            <a:off x="3046413" y="3116263"/>
            <a:ext cx="485775" cy="269875"/>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14"/>
          <p:cNvSpPr/>
          <p:nvPr/>
        </p:nvSpPr>
        <p:spPr>
          <a:xfrm>
            <a:off x="3857625" y="2892425"/>
            <a:ext cx="3984625" cy="1111250"/>
          </a:xfrm>
          <a:prstGeom prst="rect">
            <a:avLst/>
          </a:prstGeom>
          <a:solidFill>
            <a:schemeClr val="bg1">
              <a:alpha val="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82" name="TextBox 15"/>
          <p:cNvSpPr txBox="1"/>
          <p:nvPr/>
        </p:nvSpPr>
        <p:spPr>
          <a:xfrm>
            <a:off x="4037013" y="2898775"/>
            <a:ext cx="3852862" cy="1077913"/>
          </a:xfrm>
          <a:prstGeom prst="rect">
            <a:avLst/>
          </a:prstGeom>
          <a:noFill/>
          <a:ln w="9525">
            <a:noFill/>
          </a:ln>
        </p:spPr>
        <p:txBody>
          <a:bodyPr>
            <a:spAutoFit/>
          </a:bodyPr>
          <a:lstStyle/>
          <a:p>
            <a:r>
              <a:rPr lang="zh-CN" altLang="en-US" sz="3200" b="1" dirty="0">
                <a:solidFill>
                  <a:srgbClr val="0000FF"/>
                </a:solidFill>
                <a:latin typeface="楷体" pitchFamily="49" charset="-122"/>
                <a:ea typeface="楷体" pitchFamily="49" charset="-122"/>
              </a:rPr>
              <a:t>咆 哮 狞 淌 肆 揪</a:t>
            </a:r>
            <a:endParaRPr lang="en-US" altLang="zh-CN" sz="3200" b="1" dirty="0">
              <a:solidFill>
                <a:srgbClr val="0000FF"/>
              </a:solidFill>
              <a:latin typeface="楷体" pitchFamily="49" charset="-122"/>
              <a:ea typeface="楷体" pitchFamily="49" charset="-122"/>
            </a:endParaRPr>
          </a:p>
          <a:p>
            <a:r>
              <a:rPr lang="zh-CN" altLang="en-US" sz="3200" b="1" dirty="0">
                <a:solidFill>
                  <a:srgbClr val="0000FF"/>
                </a:solidFill>
                <a:latin typeface="楷体" pitchFamily="49" charset="-122"/>
                <a:ea typeface="楷体" pitchFamily="49" charset="-122"/>
              </a:rPr>
              <a:t>豹 瞪 呻 膛 搀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500" fill="hold"/>
                                        <p:tgtEl>
                                          <p:spTgt spid="7171"/>
                                        </p:tgtEl>
                                        <p:attrNameLst>
                                          <p:attrName>ppt_x</p:attrName>
                                        </p:attrNameLst>
                                      </p:cBhvr>
                                      <p:tavLst>
                                        <p:tav tm="0">
                                          <p:val>
                                            <p:strVal val="#ppt_x"/>
                                          </p:val>
                                        </p:tav>
                                        <p:tav tm="100000">
                                          <p:val>
                                            <p:strVal val="#ppt_x"/>
                                          </p:val>
                                        </p:tav>
                                      </p:tavLst>
                                    </p:anim>
                                    <p:anim calcmode="lin" valueType="num">
                                      <p:cBhvr additive="base">
                                        <p:cTn id="8"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176"/>
                                        </p:tgtEl>
                                        <p:attrNameLst>
                                          <p:attrName>style.visibility</p:attrName>
                                        </p:attrNameLst>
                                      </p:cBhvr>
                                      <p:to>
                                        <p:strVal val="visible"/>
                                      </p:to>
                                    </p:set>
                                    <p:animEffect transition="in" filter="barn(inVertical)">
                                      <p:cBhvr>
                                        <p:cTn id="19" dur="500"/>
                                        <p:tgtEl>
                                          <p:spTgt spid="717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172"/>
                                        </p:tgtEl>
                                        <p:attrNameLst>
                                          <p:attrName>style.visibility</p:attrName>
                                        </p:attrNameLst>
                                      </p:cBhvr>
                                      <p:to>
                                        <p:strVal val="visible"/>
                                      </p:to>
                                    </p:set>
                                    <p:animEffect transition="in" filter="barn(inVertical)">
                                      <p:cBhvr>
                                        <p:cTn id="24" dur="500"/>
                                        <p:tgtEl>
                                          <p:spTgt spid="717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7179"/>
                                        </p:tgtEl>
                                        <p:attrNameLst>
                                          <p:attrName>style.visibility</p:attrName>
                                        </p:attrNameLst>
                                      </p:cBhvr>
                                      <p:to>
                                        <p:strVal val="visible"/>
                                      </p:to>
                                    </p:set>
                                    <p:animEffect transition="in" filter="randombar(horizontal)">
                                      <p:cBhvr>
                                        <p:cTn id="35" dur="500"/>
                                        <p:tgtEl>
                                          <p:spTgt spid="717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173"/>
                                        </p:tgtEl>
                                        <p:attrNameLst>
                                          <p:attrName>style.visibility</p:attrName>
                                        </p:attrNameLst>
                                      </p:cBhvr>
                                      <p:to>
                                        <p:strVal val="visible"/>
                                      </p:to>
                                    </p:set>
                                    <p:animEffect transition="in" filter="wipe(down)">
                                      <p:cBhvr>
                                        <p:cTn id="40" dur="500"/>
                                        <p:tgtEl>
                                          <p:spTgt spid="7173"/>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7182"/>
                                        </p:tgtEl>
                                        <p:attrNameLst>
                                          <p:attrName>style.visibility</p:attrName>
                                        </p:attrNameLst>
                                      </p:cBhvr>
                                      <p:to>
                                        <p:strVal val="visible"/>
                                      </p:to>
                                    </p:set>
                                    <p:anim calcmode="lin" valueType="num">
                                      <p:cBhvr>
                                        <p:cTn id="55" dur="500" fill="hold"/>
                                        <p:tgtEl>
                                          <p:spTgt spid="7182"/>
                                        </p:tgtEl>
                                        <p:attrNameLst>
                                          <p:attrName>ppt_w</p:attrName>
                                        </p:attrNameLst>
                                      </p:cBhvr>
                                      <p:tavLst>
                                        <p:tav tm="0">
                                          <p:val>
                                            <p:fltVal val="0"/>
                                          </p:val>
                                        </p:tav>
                                        <p:tav tm="100000">
                                          <p:val>
                                            <p:strVal val="#ppt_w"/>
                                          </p:val>
                                        </p:tav>
                                      </p:tavLst>
                                    </p:anim>
                                    <p:anim calcmode="lin" valueType="num">
                                      <p:cBhvr>
                                        <p:cTn id="56" dur="500" fill="hold"/>
                                        <p:tgtEl>
                                          <p:spTgt spid="7182"/>
                                        </p:tgtEl>
                                        <p:attrNameLst>
                                          <p:attrName>ppt_h</p:attrName>
                                        </p:attrNameLst>
                                      </p:cBhvr>
                                      <p:tavLst>
                                        <p:tav tm="0">
                                          <p:val>
                                            <p:fltVal val="0"/>
                                          </p:val>
                                        </p:tav>
                                        <p:tav tm="100000">
                                          <p:val>
                                            <p:strVal val="#ppt_h"/>
                                          </p:val>
                                        </p:tav>
                                      </p:tavLst>
                                    </p:anim>
                                    <p:animEffect transition="in" filter="fade">
                                      <p:cBhvr>
                                        <p:cTn id="57" dur="5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P spid="7173" grpId="0"/>
      <p:bldP spid="8" grpId="0" animBg="1"/>
      <p:bldP spid="9" grpId="0" animBg="1"/>
      <p:bldP spid="7176" grpId="0"/>
      <p:bldP spid="11" grpId="0" animBg="1"/>
      <p:bldP spid="12" grpId="0" animBg="1"/>
      <p:bldP spid="7179" grpId="0"/>
      <p:bldP spid="14" grpId="0" animBg="1"/>
      <p:bldP spid="15" grpId="0" animBg="1"/>
      <p:bldP spid="718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290" name="TextBox 12"/>
          <p:cNvSpPr txBox="1"/>
          <p:nvPr/>
        </p:nvSpPr>
        <p:spPr>
          <a:xfrm>
            <a:off x="935038" y="3729038"/>
            <a:ext cx="7019925" cy="1077912"/>
          </a:xfrm>
          <a:prstGeom prst="rect">
            <a:avLst/>
          </a:prstGeom>
          <a:noFill/>
          <a:ln w="9525">
            <a:noFill/>
          </a:ln>
        </p:spPr>
        <p:txBody>
          <a:bodyPr>
            <a:spAutoFit/>
          </a:bodyPr>
          <a:lstStyle/>
          <a:p>
            <a:pPr marL="514350" indent="-514350">
              <a:buFont typeface="Wingdings" panose="05000000000000000000" pitchFamily="2" charset="2"/>
              <a:buChar char="Ø"/>
            </a:pPr>
            <a:r>
              <a:rPr lang="zh-CN" altLang="en-US" sz="3200" b="1" dirty="0">
                <a:solidFill>
                  <a:srgbClr val="0000FF"/>
                </a:solidFill>
                <a:latin typeface="黑体" panose="02010600030101010101" pitchFamily="49" charset="-122"/>
                <a:ea typeface="黑体" panose="02010600030101010101" pitchFamily="49" charset="-122"/>
              </a:rPr>
              <a:t>形容水流的奔腾轰鸣，也形容人的暴怒喊叫。</a:t>
            </a:r>
          </a:p>
        </p:txBody>
      </p:sp>
      <p:sp>
        <p:nvSpPr>
          <p:cNvPr id="12292" name="TextBox 3"/>
          <p:cNvSpPr txBox="1"/>
          <p:nvPr/>
        </p:nvSpPr>
        <p:spPr>
          <a:xfrm>
            <a:off x="5632450" y="1806575"/>
            <a:ext cx="1833563" cy="584200"/>
          </a:xfrm>
          <a:prstGeom prst="rect">
            <a:avLst/>
          </a:prstGeom>
          <a:noFill/>
          <a:ln w="9525">
            <a:noFill/>
          </a:ln>
        </p:spPr>
        <p:txBody>
          <a:bodyPr wrap="none">
            <a:spAutoFit/>
          </a:bodyPr>
          <a:lstStyle/>
          <a:p>
            <a:r>
              <a:rPr lang="zh-CN" altLang="en-US" sz="3200" b="1" dirty="0">
                <a:solidFill>
                  <a:srgbClr val="FF0000"/>
                </a:solidFill>
                <a:latin typeface="楷体" pitchFamily="49" charset="-122"/>
                <a:ea typeface="楷体" pitchFamily="49" charset="-122"/>
              </a:rPr>
              <a:t>势不可挡</a:t>
            </a:r>
          </a:p>
        </p:txBody>
      </p:sp>
      <p:sp>
        <p:nvSpPr>
          <p:cNvPr id="12293" name="TextBox 4"/>
          <p:cNvSpPr txBox="1"/>
          <p:nvPr/>
        </p:nvSpPr>
        <p:spPr>
          <a:xfrm>
            <a:off x="3876675" y="2460625"/>
            <a:ext cx="1008063" cy="584200"/>
          </a:xfrm>
          <a:prstGeom prst="rect">
            <a:avLst/>
          </a:prstGeom>
          <a:noFill/>
          <a:ln w="9525">
            <a:noFill/>
          </a:ln>
        </p:spPr>
        <p:txBody>
          <a:bodyPr wrap="none">
            <a:spAutoFit/>
          </a:bodyPr>
          <a:lstStyle/>
          <a:p>
            <a:r>
              <a:rPr lang="zh-CN" altLang="en-US" sz="3200" b="1" dirty="0">
                <a:solidFill>
                  <a:srgbClr val="FF0000"/>
                </a:solidFill>
                <a:latin typeface="楷体" pitchFamily="49" charset="-122"/>
                <a:ea typeface="楷体" pitchFamily="49" charset="-122"/>
              </a:rPr>
              <a:t>狂奔</a:t>
            </a:r>
          </a:p>
        </p:txBody>
      </p:sp>
      <p:sp>
        <p:nvSpPr>
          <p:cNvPr id="12294" name="TextBox 5"/>
          <p:cNvSpPr txBox="1"/>
          <p:nvPr/>
        </p:nvSpPr>
        <p:spPr>
          <a:xfrm>
            <a:off x="3876675" y="3094038"/>
            <a:ext cx="1009650" cy="585787"/>
          </a:xfrm>
          <a:prstGeom prst="rect">
            <a:avLst/>
          </a:prstGeom>
          <a:noFill/>
          <a:ln w="9525">
            <a:noFill/>
          </a:ln>
        </p:spPr>
        <p:txBody>
          <a:bodyPr wrap="none">
            <a:spAutoFit/>
          </a:bodyPr>
          <a:lstStyle/>
          <a:p>
            <a:r>
              <a:rPr lang="zh-CN" altLang="en-US" sz="3200" b="1" dirty="0">
                <a:solidFill>
                  <a:srgbClr val="FF0000"/>
                </a:solidFill>
                <a:latin typeface="楷体" pitchFamily="49" charset="-122"/>
                <a:ea typeface="楷体" pitchFamily="49" charset="-122"/>
              </a:rPr>
              <a:t>狞笑</a:t>
            </a:r>
          </a:p>
        </p:txBody>
      </p:sp>
      <p:sp>
        <p:nvSpPr>
          <p:cNvPr id="12295" name="TextBox 6"/>
          <p:cNvSpPr txBox="1"/>
          <p:nvPr/>
        </p:nvSpPr>
        <p:spPr>
          <a:xfrm>
            <a:off x="3779838" y="4289425"/>
            <a:ext cx="1006475" cy="584200"/>
          </a:xfrm>
          <a:prstGeom prst="rect">
            <a:avLst/>
          </a:prstGeom>
          <a:noFill/>
          <a:ln w="9525">
            <a:noFill/>
          </a:ln>
        </p:spPr>
        <p:txBody>
          <a:bodyPr wrap="none">
            <a:spAutoFit/>
          </a:bodyPr>
          <a:lstStyle/>
          <a:p>
            <a:r>
              <a:rPr lang="zh-CN" altLang="en-US" sz="3200" b="1" dirty="0">
                <a:solidFill>
                  <a:srgbClr val="FF0000"/>
                </a:solidFill>
                <a:latin typeface="楷体" pitchFamily="49" charset="-122"/>
                <a:ea typeface="楷体" pitchFamily="49" charset="-122"/>
              </a:rPr>
              <a:t>咆哮</a:t>
            </a:r>
          </a:p>
        </p:txBody>
      </p:sp>
      <p:sp>
        <p:nvSpPr>
          <p:cNvPr id="12296" name="TextBox 7"/>
          <p:cNvSpPr txBox="1"/>
          <p:nvPr/>
        </p:nvSpPr>
        <p:spPr>
          <a:xfrm>
            <a:off x="6045200" y="1209675"/>
            <a:ext cx="1008063" cy="584200"/>
          </a:xfrm>
          <a:prstGeom prst="rect">
            <a:avLst/>
          </a:prstGeom>
          <a:noFill/>
          <a:ln w="9525">
            <a:noFill/>
          </a:ln>
        </p:spPr>
        <p:txBody>
          <a:bodyPr wrap="none">
            <a:spAutoFit/>
          </a:bodyPr>
          <a:lstStyle/>
          <a:p>
            <a:r>
              <a:rPr lang="zh-CN" altLang="en-US" sz="3200" b="1" dirty="0">
                <a:solidFill>
                  <a:srgbClr val="FF0000"/>
                </a:solidFill>
                <a:latin typeface="楷体" pitchFamily="49" charset="-122"/>
                <a:ea typeface="楷体" pitchFamily="49" charset="-122"/>
              </a:rPr>
              <a:t>呻吟</a:t>
            </a:r>
          </a:p>
        </p:txBody>
      </p:sp>
      <p:sp>
        <p:nvSpPr>
          <p:cNvPr id="2" name="TextBox 8"/>
          <p:cNvSpPr txBox="1"/>
          <p:nvPr/>
        </p:nvSpPr>
        <p:spPr>
          <a:xfrm>
            <a:off x="935038" y="1192213"/>
            <a:ext cx="5803900" cy="584200"/>
          </a:xfrm>
          <a:prstGeom prst="rect">
            <a:avLst/>
          </a:prstGeom>
          <a:noFill/>
          <a:ln w="9525">
            <a:noFill/>
          </a:ln>
        </p:spPr>
        <p:txBody>
          <a:bodyPr>
            <a:spAutoFit/>
          </a:bodyPr>
          <a:lstStyle/>
          <a:p>
            <a:pPr indent="-514350">
              <a:buFont typeface="Wingdings" panose="05000000000000000000" pitchFamily="2" charset="2"/>
              <a:buChar char="Ø"/>
            </a:pPr>
            <a:r>
              <a:rPr lang="zh-CN" altLang="en-US" sz="3200" b="1" dirty="0">
                <a:solidFill>
                  <a:srgbClr val="0000FF"/>
                </a:solidFill>
                <a:latin typeface="黑体" panose="02010600030101010101" pitchFamily="49" charset="-122"/>
                <a:ea typeface="黑体" panose="02010600030101010101" pitchFamily="49" charset="-122"/>
              </a:rPr>
              <a:t>指人因痛苦而发出声音。</a:t>
            </a:r>
          </a:p>
        </p:txBody>
      </p:sp>
      <p:sp>
        <p:nvSpPr>
          <p:cNvPr id="12297" name="TextBox 9"/>
          <p:cNvSpPr txBox="1"/>
          <p:nvPr/>
        </p:nvSpPr>
        <p:spPr>
          <a:xfrm>
            <a:off x="935038" y="1825625"/>
            <a:ext cx="5356225" cy="585788"/>
          </a:xfrm>
          <a:prstGeom prst="rect">
            <a:avLst/>
          </a:prstGeom>
          <a:noFill/>
          <a:ln w="9525">
            <a:noFill/>
          </a:ln>
        </p:spPr>
        <p:txBody>
          <a:bodyPr>
            <a:spAutoFit/>
          </a:bodyPr>
          <a:lstStyle/>
          <a:p>
            <a:pPr indent="-514350">
              <a:buFont typeface="Wingdings" panose="05000000000000000000" pitchFamily="2" charset="2"/>
              <a:buChar char="Ø"/>
            </a:pPr>
            <a:r>
              <a:rPr lang="zh-CN" altLang="en-US" sz="3200" b="1" dirty="0">
                <a:solidFill>
                  <a:srgbClr val="0000FF"/>
                </a:solidFill>
                <a:latin typeface="黑体" panose="02010600030101010101" pitchFamily="49" charset="-122"/>
                <a:ea typeface="黑体" panose="02010600030101010101" pitchFamily="49" charset="-122"/>
              </a:rPr>
              <a:t>来势迅猛，不可阻挡。</a:t>
            </a:r>
          </a:p>
        </p:txBody>
      </p:sp>
      <p:sp>
        <p:nvSpPr>
          <p:cNvPr id="12298" name="TextBox 10"/>
          <p:cNvSpPr txBox="1"/>
          <p:nvPr/>
        </p:nvSpPr>
        <p:spPr>
          <a:xfrm>
            <a:off x="935038" y="2460625"/>
            <a:ext cx="3563937" cy="584200"/>
          </a:xfrm>
          <a:prstGeom prst="rect">
            <a:avLst/>
          </a:prstGeom>
          <a:noFill/>
          <a:ln w="9525">
            <a:noFill/>
          </a:ln>
        </p:spPr>
        <p:txBody>
          <a:bodyPr>
            <a:spAutoFit/>
          </a:bodyPr>
          <a:lstStyle/>
          <a:p>
            <a:pPr indent="-514350">
              <a:buFont typeface="Wingdings" panose="05000000000000000000" pitchFamily="2" charset="2"/>
              <a:buChar char="Ø"/>
            </a:pPr>
            <a:r>
              <a:rPr lang="zh-CN" altLang="en-US" sz="3200" b="1" dirty="0">
                <a:solidFill>
                  <a:srgbClr val="0000FF"/>
                </a:solidFill>
                <a:latin typeface="黑体" panose="02010600030101010101" pitchFamily="49" charset="-122"/>
                <a:ea typeface="黑体" panose="02010600030101010101" pitchFamily="49" charset="-122"/>
              </a:rPr>
              <a:t>迅猛地奔跑。</a:t>
            </a:r>
          </a:p>
        </p:txBody>
      </p:sp>
      <p:sp>
        <p:nvSpPr>
          <p:cNvPr id="12299" name="TextBox 11"/>
          <p:cNvSpPr txBox="1"/>
          <p:nvPr/>
        </p:nvSpPr>
        <p:spPr>
          <a:xfrm>
            <a:off x="935038" y="3095625"/>
            <a:ext cx="3114675" cy="584200"/>
          </a:xfrm>
          <a:prstGeom prst="rect">
            <a:avLst/>
          </a:prstGeom>
          <a:noFill/>
          <a:ln w="9525">
            <a:noFill/>
          </a:ln>
        </p:spPr>
        <p:txBody>
          <a:bodyPr>
            <a:spAutoFit/>
          </a:bodyPr>
          <a:lstStyle/>
          <a:p>
            <a:pPr indent="-514350">
              <a:buFont typeface="Wingdings" panose="05000000000000000000" pitchFamily="2" charset="2"/>
              <a:buChar char="Ø"/>
            </a:pPr>
            <a:r>
              <a:rPr lang="zh-CN" altLang="en-US" sz="3200" b="1" dirty="0">
                <a:solidFill>
                  <a:srgbClr val="0000FF"/>
                </a:solidFill>
                <a:latin typeface="黑体" panose="02010600030101010101" pitchFamily="49" charset="-122"/>
                <a:ea typeface="黑体" panose="02010600030101010101" pitchFamily="49" charset="-122"/>
              </a:rPr>
              <a:t>凶恶地笑。</a:t>
            </a:r>
          </a:p>
        </p:txBody>
      </p:sp>
      <p:sp>
        <p:nvSpPr>
          <p:cNvPr id="12300" name="文本框 2"/>
          <p:cNvSpPr txBox="1"/>
          <p:nvPr/>
        </p:nvSpPr>
        <p:spPr>
          <a:xfrm>
            <a:off x="2632075" y="415925"/>
            <a:ext cx="4754563" cy="646113"/>
          </a:xfrm>
          <a:prstGeom prst="rect">
            <a:avLst/>
          </a:prstGeom>
          <a:noFill/>
          <a:ln w="9525">
            <a:noFill/>
          </a:ln>
        </p:spPr>
        <p:txBody>
          <a:bodyPr>
            <a:spAutoFit/>
          </a:bodyPr>
          <a:lstStyle/>
          <a:p>
            <a:pPr eaLnBrk="1" hangingPunct="1"/>
            <a:r>
              <a:rPr lang="zh-CN" altLang="en-US" sz="3600" b="1" dirty="0">
                <a:latin typeface="黑体" panose="02010600030101010101" pitchFamily="49" charset="-122"/>
                <a:ea typeface="黑体" panose="02010600030101010101" pitchFamily="49" charset="-122"/>
              </a:rPr>
              <a:t>根据意思写词语。</a:t>
            </a:r>
          </a:p>
        </p:txBody>
      </p:sp>
      <p:grpSp>
        <p:nvGrpSpPr>
          <p:cNvPr id="12301" name="组合 6"/>
          <p:cNvGrpSpPr/>
          <p:nvPr/>
        </p:nvGrpSpPr>
        <p:grpSpPr>
          <a:xfrm>
            <a:off x="127000" y="377825"/>
            <a:ext cx="2490788" cy="684213"/>
            <a:chOff x="310284" y="180975"/>
            <a:chExt cx="2490932" cy="685151"/>
          </a:xfrm>
        </p:grpSpPr>
        <p:pic>
          <p:nvPicPr>
            <p:cNvPr id="16" name="图片 1" descr="好好总"/>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310284" y="186387"/>
              <a:ext cx="2490932" cy="679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文本框 2"/>
            <p:cNvSpPr txBox="1">
              <a:spLocks noChangeArrowheads="1"/>
            </p:cNvSpPr>
            <p:nvPr/>
          </p:nvSpPr>
          <p:spPr bwMode="auto">
            <a:xfrm>
              <a:off x="323850" y="180975"/>
              <a:ext cx="230346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w="10160">
                    <a:solidFill>
                      <a:schemeClr val="tx1"/>
                    </a:solidFill>
                  </a:ln>
                  <a:solidFill>
                    <a:srgbClr val="FFFF00"/>
                  </a:solidFill>
                  <a:effectLst/>
                  <a:uLnTx/>
                  <a:uFillTx/>
                  <a:latin typeface="黑体" panose="02010600030101010101" pitchFamily="49" charset="-122"/>
                  <a:ea typeface="黑体" panose="02010600030101010101" pitchFamily="49" charset="-122"/>
                  <a:cs typeface="+mn-cs"/>
                </a:rPr>
                <a:t>词语解释</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barn(inVertical)">
                                      <p:cBhvr>
                                        <p:cTn id="7" dur="500"/>
                                        <p:tgtEl>
                                          <p:spTgt spid="1229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barn(inVertical)">
                                      <p:cBhvr>
                                        <p:cTn id="12" dur="500"/>
                                        <p:tgtEl>
                                          <p:spTgt spid="1229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293"/>
                                        </p:tgtEl>
                                        <p:attrNameLst>
                                          <p:attrName>style.visibility</p:attrName>
                                        </p:attrNameLst>
                                      </p:cBhvr>
                                      <p:to>
                                        <p:strVal val="visible"/>
                                      </p:to>
                                    </p:set>
                                    <p:animEffect transition="in" filter="barn(inVertical)">
                                      <p:cBhvr>
                                        <p:cTn id="17" dur="500"/>
                                        <p:tgtEl>
                                          <p:spTgt spid="1229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294"/>
                                        </p:tgtEl>
                                        <p:attrNameLst>
                                          <p:attrName>style.visibility</p:attrName>
                                        </p:attrNameLst>
                                      </p:cBhvr>
                                      <p:to>
                                        <p:strVal val="visible"/>
                                      </p:to>
                                    </p:set>
                                    <p:animEffect transition="in" filter="barn(inVertical)">
                                      <p:cBhvr>
                                        <p:cTn id="22" dur="500"/>
                                        <p:tgtEl>
                                          <p:spTgt spid="1229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295"/>
                                        </p:tgtEl>
                                        <p:attrNameLst>
                                          <p:attrName>style.visibility</p:attrName>
                                        </p:attrNameLst>
                                      </p:cBhvr>
                                      <p:to>
                                        <p:strVal val="visible"/>
                                      </p:to>
                                    </p:set>
                                    <p:animEffect transition="in" filter="barn(inVertical)">
                                      <p:cBhvr>
                                        <p:cTn id="27"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P spid="12294" grpId="0"/>
      <p:bldP spid="12295" grpId="0"/>
      <p:bldP spid="1229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ext Box 4"/>
          <p:cNvSpPr txBox="1"/>
          <p:nvPr/>
        </p:nvSpPr>
        <p:spPr>
          <a:xfrm>
            <a:off x="692150" y="1079500"/>
            <a:ext cx="8204200" cy="1900238"/>
          </a:xfrm>
          <a:prstGeom prst="rect">
            <a:avLst/>
          </a:prstGeom>
          <a:noFill/>
          <a:ln w="9525">
            <a:noFill/>
          </a:ln>
        </p:spPr>
        <p:txBody>
          <a:bodyPr>
            <a:spAutoFit/>
          </a:bodyPr>
          <a:lstStyle/>
          <a:p>
            <a:pPr eaLnBrk="1" hangingPunct="1">
              <a:spcBef>
                <a:spcPct val="50000"/>
              </a:spcBef>
            </a:pPr>
            <a:r>
              <a:rPr lang="zh-CN" altLang="en-US" sz="3000" b="1" dirty="0">
                <a:latin typeface="黑体" panose="02010600030101010101" pitchFamily="49" charset="-122"/>
                <a:ea typeface="黑体" panose="02010600030101010101" pitchFamily="49" charset="-122"/>
              </a:rPr>
              <a:t>想一想：课文写了怎么样的一件事？</a:t>
            </a:r>
          </a:p>
          <a:p>
            <a:pPr eaLnBrk="1" hangingPunct="1">
              <a:lnSpc>
                <a:spcPct val="130000"/>
              </a:lnSpc>
              <a:spcBef>
                <a:spcPct val="50000"/>
              </a:spcBef>
            </a:pPr>
            <a:r>
              <a:rPr lang="zh-CN" altLang="en-US" sz="3000" b="1" dirty="0">
                <a:latin typeface="黑体" panose="02010600030101010101" pitchFamily="49" charset="-122"/>
                <a:ea typeface="黑体" panose="02010600030101010101" pitchFamily="49" charset="-122"/>
              </a:rPr>
              <a:t>    尝试用自己的话说一说。（</a:t>
            </a:r>
            <a:r>
              <a:rPr lang="zh-CN" altLang="en-US" sz="3000" b="1" dirty="0">
                <a:solidFill>
                  <a:srgbClr val="FF00FF"/>
                </a:solidFill>
                <a:latin typeface="黑体" panose="02010600030101010101" pitchFamily="49" charset="-122"/>
                <a:ea typeface="黑体" panose="02010600030101010101" pitchFamily="49" charset="-122"/>
              </a:rPr>
              <a:t>把事情的起因、经过、结果讲清楚</a:t>
            </a:r>
            <a:r>
              <a:rPr lang="zh-CN" altLang="en-US" sz="3000" b="1" dirty="0">
                <a:latin typeface="黑体" panose="02010600030101010101" pitchFamily="49" charset="-122"/>
                <a:ea typeface="黑体" panose="02010600030101010101" pitchFamily="49" charset="-122"/>
              </a:rPr>
              <a:t>）</a:t>
            </a:r>
            <a:endParaRPr lang="en-US" altLang="zh-CN" sz="3000" b="1" dirty="0">
              <a:latin typeface="黑体" panose="02010600030101010101" pitchFamily="49" charset="-122"/>
              <a:ea typeface="黑体" panose="02010600030101010101" pitchFamily="49" charset="-122"/>
            </a:endParaRPr>
          </a:p>
        </p:txBody>
      </p:sp>
      <p:sp>
        <p:nvSpPr>
          <p:cNvPr id="6" name="Text Box 5"/>
          <p:cNvSpPr txBox="1"/>
          <p:nvPr/>
        </p:nvSpPr>
        <p:spPr>
          <a:xfrm>
            <a:off x="512763" y="2997200"/>
            <a:ext cx="8323262" cy="1681163"/>
          </a:xfrm>
          <a:prstGeom prst="rect">
            <a:avLst/>
          </a:prstGeom>
          <a:solidFill>
            <a:schemeClr val="bg1"/>
          </a:solidFill>
          <a:ln w="9525">
            <a:noFill/>
          </a:ln>
        </p:spPr>
        <p:txBody>
          <a:bodyPr>
            <a:spAutoFit/>
          </a:bodyPr>
          <a:lstStyle/>
          <a:p>
            <a:pPr eaLnBrk="1" hangingPunct="1">
              <a:lnSpc>
                <a:spcPct val="120000"/>
              </a:lnSpc>
              <a:spcBef>
                <a:spcPct val="50000"/>
              </a:spcBef>
            </a:pPr>
            <a:r>
              <a:rPr lang="zh-CN" altLang="en-US" sz="3000" b="1" dirty="0">
                <a:solidFill>
                  <a:srgbClr val="0000FF"/>
                </a:solidFill>
                <a:latin typeface="楷体" pitchFamily="49" charset="-122"/>
                <a:ea typeface="楷体" pitchFamily="49" charset="-122"/>
              </a:rPr>
              <a:t>　  深夜，当洪水袭来时，村里的老支部书记冒着生命危险，不存私念地指挥一百多号人有秩序地过桥，最后自己和儿子却被洪水卷走了。</a:t>
            </a:r>
          </a:p>
        </p:txBody>
      </p:sp>
      <p:grpSp>
        <p:nvGrpSpPr>
          <p:cNvPr id="13316" name="组合 6"/>
          <p:cNvGrpSpPr/>
          <p:nvPr/>
        </p:nvGrpSpPr>
        <p:grpSpPr>
          <a:xfrm>
            <a:off x="127000" y="377825"/>
            <a:ext cx="2490788" cy="684213"/>
            <a:chOff x="310284" y="180975"/>
            <a:chExt cx="2490932" cy="685151"/>
          </a:xfrm>
        </p:grpSpPr>
        <p:pic>
          <p:nvPicPr>
            <p:cNvPr id="8" name="图片 1" descr="好好总"/>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310284" y="186387"/>
              <a:ext cx="2490932" cy="679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文本框 2"/>
            <p:cNvSpPr txBox="1">
              <a:spLocks noChangeArrowheads="1"/>
            </p:cNvSpPr>
            <p:nvPr/>
          </p:nvSpPr>
          <p:spPr bwMode="auto">
            <a:xfrm>
              <a:off x="323850" y="180975"/>
              <a:ext cx="230346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w="10160">
                    <a:solidFill>
                      <a:schemeClr val="tx1"/>
                    </a:solidFill>
                  </a:ln>
                  <a:solidFill>
                    <a:srgbClr val="FFFF00"/>
                  </a:solidFill>
                  <a:effectLst/>
                  <a:uLnTx/>
                  <a:uFillTx/>
                  <a:latin typeface="黑体" panose="02010600030101010101" pitchFamily="49" charset="-122"/>
                  <a:ea typeface="黑体" panose="02010600030101010101" pitchFamily="49" charset="-122"/>
                  <a:cs typeface="+mn-cs"/>
                </a:rPr>
                <a:t>整体感知</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 fill="hold"/>
                                        <p:tgtEl>
                                          <p:spTgt spid="2"/>
                                        </p:tgtEl>
                                      </p:cBhvr>
                                    </p:anim>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6387" name="Rectangle 2"/>
          <p:cNvSpPr/>
          <p:nvPr/>
        </p:nvSpPr>
        <p:spPr>
          <a:xfrm>
            <a:off x="812800" y="1306513"/>
            <a:ext cx="7573963" cy="2454275"/>
          </a:xfrm>
          <a:prstGeom prst="rect">
            <a:avLst/>
          </a:prstGeom>
          <a:noFill/>
          <a:ln w="9525">
            <a:noFill/>
          </a:ln>
        </p:spPr>
        <p:txBody>
          <a:bodyPr anchor="ctr">
            <a:spAutoFit/>
          </a:bodyPr>
          <a:lstStyle/>
          <a:p>
            <a:pPr>
              <a:lnSpc>
                <a:spcPct val="150000"/>
              </a:lnSpc>
            </a:pPr>
            <a:r>
              <a:rPr lang="zh-CN" altLang="en-US" sz="3600" b="1" dirty="0">
                <a:latin typeface="黑体" panose="02010600030101010101" pitchFamily="49" charset="-122"/>
                <a:ea typeface="黑体" panose="02010600030101010101" pitchFamily="49" charset="-122"/>
              </a:rPr>
              <a:t>    想一想课文中的老汉是个怎样的人，找出描写老汉的有关语句，试着分析一下。</a:t>
            </a:r>
          </a:p>
        </p:txBody>
      </p:sp>
      <p:grpSp>
        <p:nvGrpSpPr>
          <p:cNvPr id="14339" name="组合 6"/>
          <p:cNvGrpSpPr/>
          <p:nvPr/>
        </p:nvGrpSpPr>
        <p:grpSpPr>
          <a:xfrm>
            <a:off x="127000" y="377825"/>
            <a:ext cx="2490788" cy="684213"/>
            <a:chOff x="310284" y="180975"/>
            <a:chExt cx="2490932" cy="685151"/>
          </a:xfrm>
        </p:grpSpPr>
        <p:pic>
          <p:nvPicPr>
            <p:cNvPr id="7" name="图片 1" descr="好好总"/>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310284" y="186387"/>
              <a:ext cx="2490932" cy="679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文本框 2"/>
            <p:cNvSpPr txBox="1">
              <a:spLocks noChangeArrowheads="1"/>
            </p:cNvSpPr>
            <p:nvPr/>
          </p:nvSpPr>
          <p:spPr bwMode="auto">
            <a:xfrm>
              <a:off x="323850" y="180975"/>
              <a:ext cx="230346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w="10160">
                    <a:solidFill>
                      <a:schemeClr val="tx1"/>
                    </a:solidFill>
                  </a:ln>
                  <a:solidFill>
                    <a:srgbClr val="FFFF00"/>
                  </a:solidFill>
                  <a:effectLst/>
                  <a:uLnTx/>
                  <a:uFillTx/>
                  <a:latin typeface="黑体" panose="02010600030101010101" pitchFamily="49" charset="-122"/>
                  <a:ea typeface="黑体" panose="02010600030101010101" pitchFamily="49" charset="-122"/>
                  <a:cs typeface="+mn-cs"/>
                </a:rPr>
                <a:t>课文解读</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randombar(horizontal)">
                                      <p:cBhvr>
                                        <p:cTn id="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5362" name="文本框 32"/>
          <p:cNvSpPr txBox="1"/>
          <p:nvPr/>
        </p:nvSpPr>
        <p:spPr>
          <a:xfrm>
            <a:off x="4475163" y="2925763"/>
            <a:ext cx="504825" cy="169862"/>
          </a:xfrm>
          <a:prstGeom prst="rect">
            <a:avLst/>
          </a:prstGeom>
          <a:noFill/>
          <a:ln w="9525">
            <a:noFill/>
          </a:ln>
        </p:spPr>
        <p:txBody>
          <a:bodyPr wrap="none">
            <a:spAutoFit/>
          </a:bodyPr>
          <a:lstStyle/>
          <a:p>
            <a:pPr>
              <a:buFont typeface="Arial" panose="020B0604020202020204" pitchFamily="34" charset="0"/>
            </a:pPr>
            <a:r>
              <a:rPr lang="zh-CN" altLang="en-US"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15363" name="文本框 34"/>
          <p:cNvSpPr txBox="1"/>
          <p:nvPr/>
        </p:nvSpPr>
        <p:spPr>
          <a:xfrm rot="-280097">
            <a:off x="8066088" y="16271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64" name="文本框 36"/>
          <p:cNvSpPr txBox="1"/>
          <p:nvPr/>
        </p:nvSpPr>
        <p:spPr>
          <a:xfrm rot="-5350866">
            <a:off x="5861050" y="1316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65" name="文本框 37"/>
          <p:cNvSpPr txBox="1"/>
          <p:nvPr/>
        </p:nvSpPr>
        <p:spPr>
          <a:xfrm rot="-4150866">
            <a:off x="5330825" y="17240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66" name="文本框 45"/>
          <p:cNvSpPr txBox="1"/>
          <p:nvPr/>
        </p:nvSpPr>
        <p:spPr>
          <a:xfrm rot="-5350866">
            <a:off x="6421438" y="13382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67" name="文本框 46"/>
          <p:cNvSpPr txBox="1"/>
          <p:nvPr/>
        </p:nvSpPr>
        <p:spPr>
          <a:xfrm rot="-424911">
            <a:off x="7067550" y="1570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68" name="文本框 47"/>
          <p:cNvSpPr txBox="1"/>
          <p:nvPr/>
        </p:nvSpPr>
        <p:spPr>
          <a:xfrm rot="-4150866">
            <a:off x="7654925" y="24987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69" name="文本框 49"/>
          <p:cNvSpPr txBox="1"/>
          <p:nvPr/>
        </p:nvSpPr>
        <p:spPr>
          <a:xfrm rot="657351">
            <a:off x="8167688" y="1182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70" name="文本框 50"/>
          <p:cNvSpPr txBox="1"/>
          <p:nvPr/>
        </p:nvSpPr>
        <p:spPr>
          <a:xfrm rot="1480325">
            <a:off x="7391400" y="124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71" name="文本框 51"/>
          <p:cNvSpPr txBox="1"/>
          <p:nvPr/>
        </p:nvSpPr>
        <p:spPr>
          <a:xfrm rot="-5350866">
            <a:off x="8366125" y="2714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72" name="文本框 22"/>
          <p:cNvSpPr txBox="1"/>
          <p:nvPr/>
        </p:nvSpPr>
        <p:spPr>
          <a:xfrm>
            <a:off x="3262313" y="3560763"/>
            <a:ext cx="504825"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73" name="文本框 23"/>
          <p:cNvSpPr txBox="1"/>
          <p:nvPr/>
        </p:nvSpPr>
        <p:spPr>
          <a:xfrm rot="4149897">
            <a:off x="4464050" y="3498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74" name="文本框 36"/>
          <p:cNvSpPr txBox="1"/>
          <p:nvPr/>
        </p:nvSpPr>
        <p:spPr>
          <a:xfrm rot="-1380000">
            <a:off x="3900488" y="13017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75" name="文本框 37"/>
          <p:cNvSpPr txBox="1"/>
          <p:nvPr/>
        </p:nvSpPr>
        <p:spPr>
          <a:xfrm rot="-180000">
            <a:off x="4192588" y="21304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76" name="文本框 45"/>
          <p:cNvSpPr txBox="1"/>
          <p:nvPr/>
        </p:nvSpPr>
        <p:spPr>
          <a:xfrm rot="-1380000">
            <a:off x="4460875" y="13239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77" name="文本框 46"/>
          <p:cNvSpPr txBox="1"/>
          <p:nvPr/>
        </p:nvSpPr>
        <p:spPr>
          <a:xfrm rot="-1380000">
            <a:off x="4830763" y="1538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78" name="文本框 47"/>
          <p:cNvSpPr txBox="1"/>
          <p:nvPr/>
        </p:nvSpPr>
        <p:spPr>
          <a:xfrm rot="-180000">
            <a:off x="5064125" y="22352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79" name="文本框 49"/>
          <p:cNvSpPr txBox="1"/>
          <p:nvPr/>
        </p:nvSpPr>
        <p:spPr>
          <a:xfrm rot="-5350866">
            <a:off x="6310313" y="21097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80" name="文本框 50"/>
          <p:cNvSpPr txBox="1"/>
          <p:nvPr/>
        </p:nvSpPr>
        <p:spPr>
          <a:xfrm rot="-170103">
            <a:off x="5589588" y="25908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81" name="文本框 51"/>
          <p:cNvSpPr txBox="1"/>
          <p:nvPr/>
        </p:nvSpPr>
        <p:spPr>
          <a:xfrm rot="-5350866">
            <a:off x="5845175" y="34337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82" name="文本框 32"/>
          <p:cNvSpPr txBox="1"/>
          <p:nvPr/>
        </p:nvSpPr>
        <p:spPr>
          <a:xfrm rot="1209897">
            <a:off x="1136650" y="3875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83" name="文本框 34"/>
          <p:cNvSpPr txBox="1"/>
          <p:nvPr/>
        </p:nvSpPr>
        <p:spPr>
          <a:xfrm rot="4149897">
            <a:off x="2143125" y="34559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84" name="文本框 34"/>
          <p:cNvSpPr txBox="1"/>
          <p:nvPr/>
        </p:nvSpPr>
        <p:spPr>
          <a:xfrm rot="-1380000">
            <a:off x="160496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85" name="文本框 35"/>
          <p:cNvSpPr txBox="1"/>
          <p:nvPr/>
        </p:nvSpPr>
        <p:spPr>
          <a:xfrm rot="1029897">
            <a:off x="2486025" y="2754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86" name="文本框 45"/>
          <p:cNvSpPr txBox="1"/>
          <p:nvPr/>
        </p:nvSpPr>
        <p:spPr>
          <a:xfrm rot="-1380000">
            <a:off x="3162300" y="3146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87" name="文本框 46"/>
          <p:cNvSpPr txBox="1"/>
          <p:nvPr/>
        </p:nvSpPr>
        <p:spPr>
          <a:xfrm rot="-170103">
            <a:off x="787400" y="15303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88" name="文本框 47"/>
          <p:cNvSpPr txBox="1"/>
          <p:nvPr/>
        </p:nvSpPr>
        <p:spPr>
          <a:xfrm rot="1029897">
            <a:off x="828675" y="3400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89" name="文本框 39"/>
          <p:cNvSpPr txBox="1"/>
          <p:nvPr/>
        </p:nvSpPr>
        <p:spPr>
          <a:xfrm rot="-170103">
            <a:off x="3009900" y="3836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90" name="文本框 40"/>
          <p:cNvSpPr txBox="1"/>
          <p:nvPr/>
        </p:nvSpPr>
        <p:spPr>
          <a:xfrm rot="-170103">
            <a:off x="4157663" y="31702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91" name="文本框 41"/>
          <p:cNvSpPr txBox="1"/>
          <p:nvPr/>
        </p:nvSpPr>
        <p:spPr>
          <a:xfrm rot="-170103">
            <a:off x="4324350" y="3929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92" name="文本框 42"/>
          <p:cNvSpPr txBox="1"/>
          <p:nvPr/>
        </p:nvSpPr>
        <p:spPr>
          <a:xfrm rot="-5070842">
            <a:off x="373063" y="2130425"/>
            <a:ext cx="530225" cy="168275"/>
          </a:xfrm>
          <a:prstGeom prst="rect">
            <a:avLst/>
          </a:prstGeom>
          <a:noFill/>
          <a:ln w="9525">
            <a:noFill/>
          </a:ln>
        </p:spPr>
        <p:txBody>
          <a:bodyPr>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93" name="文本框 43"/>
          <p:cNvSpPr txBox="1"/>
          <p:nvPr/>
        </p:nvSpPr>
        <p:spPr>
          <a:xfrm rot="4149897">
            <a:off x="1393825" y="2246313"/>
            <a:ext cx="527050" cy="168275"/>
          </a:xfrm>
          <a:prstGeom prst="rect">
            <a:avLst/>
          </a:prstGeom>
          <a:noFill/>
          <a:ln w="9525">
            <a:noFill/>
          </a:ln>
        </p:spPr>
        <p:txBody>
          <a:bodyPr>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94" name="文本框 44"/>
          <p:cNvSpPr txBox="1"/>
          <p:nvPr/>
        </p:nvSpPr>
        <p:spPr>
          <a:xfrm rot="-170103">
            <a:off x="322263" y="13366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95" name="文本框 45"/>
          <p:cNvSpPr txBox="1"/>
          <p:nvPr/>
        </p:nvSpPr>
        <p:spPr>
          <a:xfrm rot="1029897">
            <a:off x="1400175" y="17605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96" name="文本框 46"/>
          <p:cNvSpPr txBox="1"/>
          <p:nvPr/>
        </p:nvSpPr>
        <p:spPr>
          <a:xfrm rot="-1380000">
            <a:off x="2117725" y="11461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97" name="文本框 47"/>
          <p:cNvSpPr txBox="1"/>
          <p:nvPr/>
        </p:nvSpPr>
        <p:spPr>
          <a:xfrm rot="-1380000">
            <a:off x="2687638" y="13160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98" name="文本框 48"/>
          <p:cNvSpPr txBox="1"/>
          <p:nvPr/>
        </p:nvSpPr>
        <p:spPr>
          <a:xfrm rot="-180000">
            <a:off x="2478088" y="19558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399" name="文本框 49"/>
          <p:cNvSpPr txBox="1"/>
          <p:nvPr/>
        </p:nvSpPr>
        <p:spPr>
          <a:xfrm rot="-1380000">
            <a:off x="3276600" y="15382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00" name="文本框 50"/>
          <p:cNvSpPr txBox="1"/>
          <p:nvPr/>
        </p:nvSpPr>
        <p:spPr>
          <a:xfrm rot="-1380000">
            <a:off x="2911475" y="21955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01" name="文本框 51"/>
          <p:cNvSpPr txBox="1"/>
          <p:nvPr/>
        </p:nvSpPr>
        <p:spPr>
          <a:xfrm rot="-1380000">
            <a:off x="3546475" y="2332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02" name="文本框 32"/>
          <p:cNvSpPr txBox="1"/>
          <p:nvPr/>
        </p:nvSpPr>
        <p:spPr>
          <a:xfrm rot="1209897">
            <a:off x="5114925" y="35385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03" name="文本框 34"/>
          <p:cNvSpPr txBox="1"/>
          <p:nvPr/>
        </p:nvSpPr>
        <p:spPr>
          <a:xfrm rot="-1030866">
            <a:off x="6313488" y="389413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04" name="文本框 36"/>
          <p:cNvSpPr txBox="1"/>
          <p:nvPr/>
        </p:nvSpPr>
        <p:spPr>
          <a:xfrm rot="368503">
            <a:off x="5773738" y="2859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05" name="文本框 37"/>
          <p:cNvSpPr txBox="1"/>
          <p:nvPr/>
        </p:nvSpPr>
        <p:spPr>
          <a:xfrm rot="829244">
            <a:off x="5284788" y="39735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06" name="文本框 45"/>
          <p:cNvSpPr txBox="1"/>
          <p:nvPr/>
        </p:nvSpPr>
        <p:spPr>
          <a:xfrm rot="-4502722">
            <a:off x="6778625" y="2500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07" name="文本框 46"/>
          <p:cNvSpPr txBox="1"/>
          <p:nvPr/>
        </p:nvSpPr>
        <p:spPr>
          <a:xfrm rot="2702238">
            <a:off x="7567613" y="3062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08" name="文本框 47"/>
          <p:cNvSpPr txBox="1"/>
          <p:nvPr/>
        </p:nvSpPr>
        <p:spPr>
          <a:xfrm rot="-3456638">
            <a:off x="6743700" y="3403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09" name="文本框 59"/>
          <p:cNvSpPr txBox="1"/>
          <p:nvPr/>
        </p:nvSpPr>
        <p:spPr>
          <a:xfrm rot="-3180423">
            <a:off x="8107363" y="3265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10" name="文本框 60"/>
          <p:cNvSpPr txBox="1"/>
          <p:nvPr/>
        </p:nvSpPr>
        <p:spPr>
          <a:xfrm rot="-3640556">
            <a:off x="7239000" y="35909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11" name="文本框 61"/>
          <p:cNvSpPr txBox="1"/>
          <p:nvPr/>
        </p:nvSpPr>
        <p:spPr>
          <a:xfrm rot="1549510">
            <a:off x="8029575" y="24018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12" name="文本框 32"/>
          <p:cNvSpPr txBox="1"/>
          <p:nvPr/>
        </p:nvSpPr>
        <p:spPr>
          <a:xfrm rot="4190103">
            <a:off x="4341813" y="2593975"/>
            <a:ext cx="531812" cy="168275"/>
          </a:xfrm>
          <a:prstGeom prst="rect">
            <a:avLst/>
          </a:prstGeom>
          <a:noFill/>
          <a:ln w="9525">
            <a:noFill/>
          </a:ln>
        </p:spPr>
        <p:txBody>
          <a:bodyPr>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13" name="文本框 34"/>
          <p:cNvSpPr txBox="1"/>
          <p:nvPr/>
        </p:nvSpPr>
        <p:spPr>
          <a:xfrm rot="8340000">
            <a:off x="4922838" y="31384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14" name="文本框 36"/>
          <p:cNvSpPr txBox="1"/>
          <p:nvPr/>
        </p:nvSpPr>
        <p:spPr>
          <a:xfrm rot="-1160763">
            <a:off x="5773738" y="17510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15" name="文本框 37"/>
          <p:cNvSpPr txBox="1"/>
          <p:nvPr/>
        </p:nvSpPr>
        <p:spPr>
          <a:xfrm rot="39237">
            <a:off x="5649913" y="2273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16" name="文本框 45"/>
          <p:cNvSpPr txBox="1"/>
          <p:nvPr/>
        </p:nvSpPr>
        <p:spPr>
          <a:xfrm rot="-1160763">
            <a:off x="6334125" y="17732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17" name="文本框 46"/>
          <p:cNvSpPr txBox="1"/>
          <p:nvPr/>
        </p:nvSpPr>
        <p:spPr>
          <a:xfrm rot="-1160763">
            <a:off x="6704013" y="19875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18" name="文本框 47"/>
          <p:cNvSpPr txBox="1"/>
          <p:nvPr/>
        </p:nvSpPr>
        <p:spPr>
          <a:xfrm rot="39237">
            <a:off x="7185025" y="24574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19" name="文本框 49"/>
          <p:cNvSpPr txBox="1"/>
          <p:nvPr/>
        </p:nvSpPr>
        <p:spPr>
          <a:xfrm rot="-1160763">
            <a:off x="8021638" y="20669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20" name="文本框 50"/>
          <p:cNvSpPr txBox="1"/>
          <p:nvPr/>
        </p:nvSpPr>
        <p:spPr>
          <a:xfrm rot="-1160763">
            <a:off x="7488238" y="19335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21" name="文本框 51"/>
          <p:cNvSpPr txBox="1"/>
          <p:nvPr/>
        </p:nvSpPr>
        <p:spPr>
          <a:xfrm rot="-1160763">
            <a:off x="7964488" y="2794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22" name="文本框 32"/>
          <p:cNvSpPr txBox="1"/>
          <p:nvPr/>
        </p:nvSpPr>
        <p:spPr>
          <a:xfrm rot="4190103">
            <a:off x="2765425" y="33401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23" name="文本框 34"/>
          <p:cNvSpPr txBox="1"/>
          <p:nvPr/>
        </p:nvSpPr>
        <p:spPr>
          <a:xfrm rot="8340000">
            <a:off x="3924300" y="28162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24" name="文本框 36"/>
          <p:cNvSpPr txBox="1"/>
          <p:nvPr/>
        </p:nvSpPr>
        <p:spPr>
          <a:xfrm rot="2810103">
            <a:off x="3873500" y="1820863"/>
            <a:ext cx="530225" cy="168275"/>
          </a:xfrm>
          <a:prstGeom prst="rect">
            <a:avLst/>
          </a:prstGeom>
          <a:noFill/>
          <a:ln w="9525">
            <a:noFill/>
          </a:ln>
        </p:spPr>
        <p:txBody>
          <a:bodyPr>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25" name="文本框 37"/>
          <p:cNvSpPr txBox="1"/>
          <p:nvPr/>
        </p:nvSpPr>
        <p:spPr>
          <a:xfrm rot="4010103">
            <a:off x="3867150" y="2365375"/>
            <a:ext cx="531813" cy="168275"/>
          </a:xfrm>
          <a:prstGeom prst="rect">
            <a:avLst/>
          </a:prstGeom>
          <a:noFill/>
          <a:ln w="9525">
            <a:noFill/>
          </a:ln>
        </p:spPr>
        <p:txBody>
          <a:bodyPr>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26" name="文本框 45"/>
          <p:cNvSpPr txBox="1"/>
          <p:nvPr/>
        </p:nvSpPr>
        <p:spPr>
          <a:xfrm rot="2810103">
            <a:off x="4433888" y="1843088"/>
            <a:ext cx="530225" cy="168275"/>
          </a:xfrm>
          <a:prstGeom prst="rect">
            <a:avLst/>
          </a:prstGeom>
          <a:noFill/>
          <a:ln w="9525">
            <a:noFill/>
          </a:ln>
        </p:spPr>
        <p:txBody>
          <a:bodyPr>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27" name="文本框 46"/>
          <p:cNvSpPr txBox="1"/>
          <p:nvPr/>
        </p:nvSpPr>
        <p:spPr>
          <a:xfrm rot="2810103">
            <a:off x="4803775" y="2057400"/>
            <a:ext cx="530225" cy="168275"/>
          </a:xfrm>
          <a:prstGeom prst="rect">
            <a:avLst/>
          </a:prstGeom>
          <a:noFill/>
          <a:ln w="9525">
            <a:noFill/>
          </a:ln>
        </p:spPr>
        <p:txBody>
          <a:bodyPr>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28" name="文本框 47"/>
          <p:cNvSpPr txBox="1"/>
          <p:nvPr/>
        </p:nvSpPr>
        <p:spPr>
          <a:xfrm rot="4010103">
            <a:off x="4797425" y="2601913"/>
            <a:ext cx="531813" cy="168275"/>
          </a:xfrm>
          <a:prstGeom prst="rect">
            <a:avLst/>
          </a:prstGeom>
          <a:noFill/>
          <a:ln w="9525">
            <a:noFill/>
          </a:ln>
        </p:spPr>
        <p:txBody>
          <a:bodyPr>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29" name="文本框 49"/>
          <p:cNvSpPr txBox="1"/>
          <p:nvPr/>
        </p:nvSpPr>
        <p:spPr>
          <a:xfrm rot="-1160763">
            <a:off x="6224588" y="2544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30" name="文本框 50"/>
          <p:cNvSpPr txBox="1"/>
          <p:nvPr/>
        </p:nvSpPr>
        <p:spPr>
          <a:xfrm rot="4020000">
            <a:off x="5218113" y="2630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31" name="文本框 51"/>
          <p:cNvSpPr txBox="1"/>
          <p:nvPr/>
        </p:nvSpPr>
        <p:spPr>
          <a:xfrm rot="-1160763">
            <a:off x="5599113" y="32194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32" name="文本框 32"/>
          <p:cNvSpPr txBox="1"/>
          <p:nvPr/>
        </p:nvSpPr>
        <p:spPr>
          <a:xfrm rot="5400000">
            <a:off x="114141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33" name="文本框 34"/>
          <p:cNvSpPr txBox="1"/>
          <p:nvPr/>
        </p:nvSpPr>
        <p:spPr>
          <a:xfrm rot="8340000">
            <a:off x="1881188" y="35528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34" name="文本框 36"/>
          <p:cNvSpPr txBox="1"/>
          <p:nvPr/>
        </p:nvSpPr>
        <p:spPr>
          <a:xfrm rot="2810103">
            <a:off x="1862138" y="2732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35" name="文本框 37"/>
          <p:cNvSpPr txBox="1"/>
          <p:nvPr/>
        </p:nvSpPr>
        <p:spPr>
          <a:xfrm rot="5220000">
            <a:off x="2297113" y="3014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36" name="文本框 45"/>
          <p:cNvSpPr txBox="1"/>
          <p:nvPr/>
        </p:nvSpPr>
        <p:spPr>
          <a:xfrm rot="2810103">
            <a:off x="2809875" y="27463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37" name="文本框 46"/>
          <p:cNvSpPr txBox="1"/>
          <p:nvPr/>
        </p:nvSpPr>
        <p:spPr>
          <a:xfrm rot="4020000">
            <a:off x="754063" y="2051050"/>
            <a:ext cx="531812" cy="168275"/>
          </a:xfrm>
          <a:prstGeom prst="rect">
            <a:avLst/>
          </a:prstGeom>
          <a:noFill/>
          <a:ln w="9525">
            <a:noFill/>
          </a:ln>
        </p:spPr>
        <p:txBody>
          <a:bodyPr>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38" name="文本框 47"/>
          <p:cNvSpPr txBox="1"/>
          <p:nvPr/>
        </p:nvSpPr>
        <p:spPr>
          <a:xfrm rot="5220000">
            <a:off x="701675" y="28971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39" name="文本框 49"/>
          <p:cNvSpPr txBox="1"/>
          <p:nvPr/>
        </p:nvSpPr>
        <p:spPr>
          <a:xfrm rot="4020000">
            <a:off x="2463800" y="37401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40" name="文本框 50"/>
          <p:cNvSpPr txBox="1"/>
          <p:nvPr/>
        </p:nvSpPr>
        <p:spPr>
          <a:xfrm rot="4020000">
            <a:off x="3702050" y="3367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41" name="文本框 51"/>
          <p:cNvSpPr txBox="1"/>
          <p:nvPr/>
        </p:nvSpPr>
        <p:spPr>
          <a:xfrm rot="4020000">
            <a:off x="4071938" y="35814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42" name="文本框 32"/>
          <p:cNvSpPr txBox="1"/>
          <p:nvPr/>
        </p:nvSpPr>
        <p:spPr>
          <a:xfrm rot="-880739">
            <a:off x="576263" y="25908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43" name="文本框 34"/>
          <p:cNvSpPr txBox="1"/>
          <p:nvPr/>
        </p:nvSpPr>
        <p:spPr>
          <a:xfrm rot="8340000">
            <a:off x="1316038" y="26685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44" name="文本框 36"/>
          <p:cNvSpPr txBox="1"/>
          <p:nvPr/>
        </p:nvSpPr>
        <p:spPr>
          <a:xfrm rot="4020000">
            <a:off x="1670050" y="15113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45" name="文本框 37"/>
          <p:cNvSpPr txBox="1"/>
          <p:nvPr/>
        </p:nvSpPr>
        <p:spPr>
          <a:xfrm rot="5220000">
            <a:off x="1722438" y="2143125"/>
            <a:ext cx="530225" cy="168275"/>
          </a:xfrm>
          <a:prstGeom prst="rect">
            <a:avLst/>
          </a:prstGeom>
          <a:noFill/>
          <a:ln w="9525">
            <a:noFill/>
          </a:ln>
        </p:spPr>
        <p:txBody>
          <a:bodyPr>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46" name="文本框 45"/>
          <p:cNvSpPr txBox="1"/>
          <p:nvPr/>
        </p:nvSpPr>
        <p:spPr>
          <a:xfrm rot="2810103">
            <a:off x="2230438" y="1533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47" name="文本框 46"/>
          <p:cNvSpPr txBox="1"/>
          <p:nvPr/>
        </p:nvSpPr>
        <p:spPr>
          <a:xfrm rot="2810103">
            <a:off x="2660650" y="1833563"/>
            <a:ext cx="530225" cy="168275"/>
          </a:xfrm>
          <a:prstGeom prst="rect">
            <a:avLst/>
          </a:prstGeom>
          <a:noFill/>
          <a:ln w="9525">
            <a:noFill/>
          </a:ln>
        </p:spPr>
        <p:txBody>
          <a:bodyPr>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48" name="文本框 47"/>
          <p:cNvSpPr txBox="1"/>
          <p:nvPr/>
        </p:nvSpPr>
        <p:spPr>
          <a:xfrm rot="4010103">
            <a:off x="2382838" y="2400300"/>
            <a:ext cx="531812" cy="168275"/>
          </a:xfrm>
          <a:prstGeom prst="rect">
            <a:avLst/>
          </a:prstGeom>
          <a:noFill/>
          <a:ln w="9525">
            <a:noFill/>
          </a:ln>
        </p:spPr>
        <p:txBody>
          <a:bodyPr>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49" name="文本框 49"/>
          <p:cNvSpPr txBox="1"/>
          <p:nvPr/>
        </p:nvSpPr>
        <p:spPr>
          <a:xfrm rot="2810103">
            <a:off x="3248025" y="2057400"/>
            <a:ext cx="530225" cy="168275"/>
          </a:xfrm>
          <a:prstGeom prst="rect">
            <a:avLst/>
          </a:prstGeom>
          <a:noFill/>
          <a:ln w="9525">
            <a:noFill/>
          </a:ln>
        </p:spPr>
        <p:txBody>
          <a:bodyPr>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50" name="文本框 50"/>
          <p:cNvSpPr txBox="1"/>
          <p:nvPr/>
        </p:nvSpPr>
        <p:spPr>
          <a:xfrm rot="2810103">
            <a:off x="3135313" y="2492375"/>
            <a:ext cx="530225" cy="168275"/>
          </a:xfrm>
          <a:prstGeom prst="rect">
            <a:avLst/>
          </a:prstGeom>
          <a:noFill/>
          <a:ln w="9525">
            <a:noFill/>
          </a:ln>
        </p:spPr>
        <p:txBody>
          <a:bodyPr>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51" name="文本框 51"/>
          <p:cNvSpPr txBox="1"/>
          <p:nvPr/>
        </p:nvSpPr>
        <p:spPr>
          <a:xfrm rot="2810103">
            <a:off x="3505200" y="2706688"/>
            <a:ext cx="530225" cy="168275"/>
          </a:xfrm>
          <a:prstGeom prst="rect">
            <a:avLst/>
          </a:prstGeom>
          <a:noFill/>
          <a:ln w="9525">
            <a:noFill/>
          </a:ln>
        </p:spPr>
        <p:txBody>
          <a:bodyPr>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52" name="文本框 32"/>
          <p:cNvSpPr txBox="1"/>
          <p:nvPr/>
        </p:nvSpPr>
        <p:spPr>
          <a:xfrm rot="5400000">
            <a:off x="4751388" y="3683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53" name="文本框 34"/>
          <p:cNvSpPr txBox="1"/>
          <p:nvPr/>
        </p:nvSpPr>
        <p:spPr>
          <a:xfrm rot="3159237">
            <a:off x="5819775" y="4006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54" name="文本框 36"/>
          <p:cNvSpPr txBox="1"/>
          <p:nvPr/>
        </p:nvSpPr>
        <p:spPr>
          <a:xfrm rot="-1160763">
            <a:off x="6237288" y="2925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55" name="文本框 37"/>
          <p:cNvSpPr txBox="1"/>
          <p:nvPr/>
        </p:nvSpPr>
        <p:spPr>
          <a:xfrm rot="39237">
            <a:off x="6237288" y="3468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56" name="文本框 45"/>
          <p:cNvSpPr txBox="1"/>
          <p:nvPr/>
        </p:nvSpPr>
        <p:spPr>
          <a:xfrm rot="-1160763">
            <a:off x="6797675" y="2947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57" name="文本框 46"/>
          <p:cNvSpPr txBox="1"/>
          <p:nvPr/>
        </p:nvSpPr>
        <p:spPr>
          <a:xfrm rot="-1160763">
            <a:off x="7167563" y="3162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58" name="文本框 47"/>
          <p:cNvSpPr txBox="1"/>
          <p:nvPr/>
        </p:nvSpPr>
        <p:spPr>
          <a:xfrm rot="39237">
            <a:off x="6854825" y="3730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59" name="文本框 49"/>
          <p:cNvSpPr txBox="1"/>
          <p:nvPr/>
        </p:nvSpPr>
        <p:spPr>
          <a:xfrm rot="-1160763">
            <a:off x="7688263" y="34528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60" name="文本框 50"/>
          <p:cNvSpPr txBox="1"/>
          <p:nvPr/>
        </p:nvSpPr>
        <p:spPr>
          <a:xfrm rot="-1160763">
            <a:off x="7642225" y="38211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5461" name="文本框 51"/>
          <p:cNvSpPr txBox="1"/>
          <p:nvPr/>
        </p:nvSpPr>
        <p:spPr>
          <a:xfrm rot="-1160763">
            <a:off x="6780213" y="11461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5" name="Text Box 2"/>
          <p:cNvSpPr txBox="1"/>
          <p:nvPr/>
        </p:nvSpPr>
        <p:spPr>
          <a:xfrm>
            <a:off x="312738" y="544513"/>
            <a:ext cx="7881937" cy="1195387"/>
          </a:xfrm>
          <a:prstGeom prst="rect">
            <a:avLst/>
          </a:prstGeom>
          <a:noFill/>
          <a:ln w="9525">
            <a:noFill/>
          </a:ln>
        </p:spPr>
        <p:txBody>
          <a:bodyPr>
            <a:spAutoFit/>
          </a:bodyPr>
          <a:lstStyle/>
          <a:p>
            <a:pPr eaLnBrk="1" hangingPunct="1">
              <a:lnSpc>
                <a:spcPct val="120000"/>
              </a:lnSpc>
              <a:spcBef>
                <a:spcPct val="50000"/>
              </a:spcBef>
            </a:pPr>
            <a:r>
              <a:rPr lang="zh-CN" altLang="en-US" sz="3200" b="1" dirty="0">
                <a:latin typeface="楷体" pitchFamily="49" charset="-122"/>
                <a:ea typeface="楷体" pitchFamily="49" charset="-122"/>
              </a:rPr>
              <a:t>    老汉清瘦的脸上淌着雨水。他不说话，盯着乱哄哄的人们。他像一座山。</a:t>
            </a:r>
          </a:p>
        </p:txBody>
      </p:sp>
      <p:pic>
        <p:nvPicPr>
          <p:cNvPr id="7" name="Picture 5"/>
          <p:cNvPicPr>
            <a:picLocks noChangeAspect="1"/>
          </p:cNvPicPr>
          <p:nvPr/>
        </p:nvPicPr>
        <p:blipFill>
          <a:blip r:embed="rId2"/>
          <a:srcRect l="27501" t="16667" r="39999" b="35556"/>
          <a:stretch>
            <a:fillRect/>
          </a:stretch>
        </p:blipFill>
        <p:spPr>
          <a:xfrm>
            <a:off x="6223000" y="1941513"/>
            <a:ext cx="2012950" cy="2276475"/>
          </a:xfrm>
          <a:prstGeom prst="rect">
            <a:avLst/>
          </a:prstGeom>
          <a:noFill/>
          <a:ln w="9525">
            <a:noFill/>
          </a:ln>
        </p:spPr>
      </p:pic>
      <p:sp>
        <p:nvSpPr>
          <p:cNvPr id="6" name="Rectangle 7"/>
          <p:cNvSpPr/>
          <p:nvPr/>
        </p:nvSpPr>
        <p:spPr>
          <a:xfrm>
            <a:off x="1357313" y="2190750"/>
            <a:ext cx="1146175" cy="541338"/>
          </a:xfrm>
          <a:prstGeom prst="rect">
            <a:avLst/>
          </a:prstGeom>
          <a:noFill/>
          <a:ln w="9525">
            <a:noFill/>
          </a:ln>
        </p:spPr>
        <p:txBody>
          <a:bodyPr>
            <a:spAutoFit/>
          </a:bodyPr>
          <a:lstStyle/>
          <a:p>
            <a:pPr eaLnBrk="1" hangingPunct="1">
              <a:lnSpc>
                <a:spcPts val="3500"/>
              </a:lnSpc>
              <a:spcBef>
                <a:spcPct val="50000"/>
              </a:spcBef>
            </a:pPr>
            <a:r>
              <a:rPr lang="zh-CN" altLang="en-US" sz="3200" b="1" dirty="0">
                <a:solidFill>
                  <a:srgbClr val="0000FF"/>
                </a:solidFill>
                <a:latin typeface="宋体" panose="02010600030101010101" pitchFamily="2" charset="-122"/>
              </a:rPr>
              <a:t>老汉</a:t>
            </a:r>
            <a:endParaRPr lang="zh-CN" altLang="en-US" sz="3200" b="1" dirty="0">
              <a:solidFill>
                <a:srgbClr val="0000FF"/>
              </a:solidFill>
              <a:latin typeface="宋体" panose="02010600030101010101" pitchFamily="2" charset="-122"/>
              <a:ea typeface="黑体" panose="02010600030101010101" pitchFamily="49" charset="-122"/>
            </a:endParaRPr>
          </a:p>
        </p:txBody>
      </p:sp>
      <p:sp>
        <p:nvSpPr>
          <p:cNvPr id="9" name="Rectangle 7"/>
          <p:cNvSpPr/>
          <p:nvPr/>
        </p:nvSpPr>
        <p:spPr>
          <a:xfrm>
            <a:off x="3617913" y="2176463"/>
            <a:ext cx="1689100" cy="541337"/>
          </a:xfrm>
          <a:prstGeom prst="rect">
            <a:avLst/>
          </a:prstGeom>
          <a:noFill/>
          <a:ln w="9525">
            <a:noFill/>
          </a:ln>
        </p:spPr>
        <p:txBody>
          <a:bodyPr>
            <a:spAutoFit/>
          </a:bodyPr>
          <a:lstStyle/>
          <a:p>
            <a:pPr eaLnBrk="1" hangingPunct="1">
              <a:lnSpc>
                <a:spcPts val="3500"/>
              </a:lnSpc>
              <a:spcBef>
                <a:spcPct val="50000"/>
              </a:spcBef>
            </a:pPr>
            <a:r>
              <a:rPr lang="zh-CN" altLang="en-US" sz="3200" b="1" dirty="0">
                <a:solidFill>
                  <a:srgbClr val="0000FF"/>
                </a:solidFill>
                <a:latin typeface="宋体" panose="02010600030101010101" pitchFamily="2" charset="-122"/>
                <a:ea typeface="黑体" panose="02010600030101010101" pitchFamily="49" charset="-122"/>
              </a:rPr>
              <a:t>一座山</a:t>
            </a:r>
          </a:p>
        </p:txBody>
      </p:sp>
      <p:cxnSp>
        <p:nvCxnSpPr>
          <p:cNvPr id="3" name="直接箭头连接符 2"/>
          <p:cNvCxnSpPr>
            <a:endCxn id="15401" idx="1"/>
          </p:cNvCxnSpPr>
          <p:nvPr/>
        </p:nvCxnSpPr>
        <p:spPr>
          <a:xfrm flipV="1">
            <a:off x="2503488" y="2514600"/>
            <a:ext cx="1063625" cy="111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7"/>
          <p:cNvSpPr/>
          <p:nvPr/>
        </p:nvSpPr>
        <p:spPr>
          <a:xfrm>
            <a:off x="2513013" y="1974850"/>
            <a:ext cx="1087437" cy="541338"/>
          </a:xfrm>
          <a:prstGeom prst="rect">
            <a:avLst/>
          </a:prstGeom>
          <a:noFill/>
          <a:ln w="9525">
            <a:noFill/>
          </a:ln>
        </p:spPr>
        <p:txBody>
          <a:bodyPr>
            <a:spAutoFit/>
          </a:bodyPr>
          <a:lstStyle/>
          <a:p>
            <a:pPr eaLnBrk="1" hangingPunct="1">
              <a:lnSpc>
                <a:spcPts val="3500"/>
              </a:lnSpc>
              <a:spcBef>
                <a:spcPct val="50000"/>
              </a:spcBef>
            </a:pPr>
            <a:r>
              <a:rPr lang="zh-CN" altLang="en-US" sz="3200" b="1" dirty="0">
                <a:solidFill>
                  <a:srgbClr val="FF0000"/>
                </a:solidFill>
                <a:latin typeface="宋体" panose="02010600030101010101" pitchFamily="2" charset="-122"/>
                <a:ea typeface="黑体" panose="02010600030101010101" pitchFamily="49" charset="-122"/>
              </a:rPr>
              <a:t>比喻</a:t>
            </a:r>
          </a:p>
        </p:txBody>
      </p:sp>
      <p:sp>
        <p:nvSpPr>
          <p:cNvPr id="12" name="Text Box 5"/>
          <p:cNvSpPr txBox="1"/>
          <p:nvPr/>
        </p:nvSpPr>
        <p:spPr>
          <a:xfrm>
            <a:off x="350838" y="3197225"/>
            <a:ext cx="6056312" cy="676275"/>
          </a:xfrm>
          <a:prstGeom prst="rect">
            <a:avLst/>
          </a:prstGeom>
          <a:noFill/>
          <a:ln w="9525">
            <a:noFill/>
          </a:ln>
        </p:spPr>
        <p:txBody>
          <a:bodyPr>
            <a:spAutoFit/>
          </a:bodyPr>
          <a:lstStyle/>
          <a:p>
            <a:pPr algn="ctr" eaLnBrk="1" hangingPunct="1">
              <a:lnSpc>
                <a:spcPct val="150000"/>
              </a:lnSpc>
              <a:spcBef>
                <a:spcPct val="50000"/>
              </a:spcBef>
            </a:pPr>
            <a:r>
              <a:rPr lang="zh-CN" altLang="en-US" sz="3000" b="1" dirty="0">
                <a:solidFill>
                  <a:srgbClr val="7030A0"/>
                </a:solidFill>
                <a:latin typeface="宋体" panose="02010600030101010101" pitchFamily="2" charset="-122"/>
              </a:rPr>
              <a:t>这是一个</a:t>
            </a:r>
            <a:r>
              <a:rPr lang="zh-CN" altLang="en-US" sz="3000" b="1" u="sng" dirty="0">
                <a:solidFill>
                  <a:srgbClr val="7030A0"/>
                </a:solidFill>
                <a:latin typeface="宋体" panose="02010600030101010101" pitchFamily="2" charset="-122"/>
              </a:rPr>
              <a:t>            </a:t>
            </a:r>
            <a:r>
              <a:rPr lang="zh-CN" altLang="en-US" sz="3000" b="1" dirty="0">
                <a:solidFill>
                  <a:srgbClr val="7030A0"/>
                </a:solidFill>
                <a:latin typeface="宋体" panose="02010600030101010101" pitchFamily="2" charset="-122"/>
              </a:rPr>
              <a:t>的老汉！</a:t>
            </a:r>
          </a:p>
        </p:txBody>
      </p:sp>
      <p:sp>
        <p:nvSpPr>
          <p:cNvPr id="13" name="Text Box 6"/>
          <p:cNvSpPr txBox="1"/>
          <p:nvPr/>
        </p:nvSpPr>
        <p:spPr>
          <a:xfrm>
            <a:off x="2303463" y="3222625"/>
            <a:ext cx="2197100" cy="554038"/>
          </a:xfrm>
          <a:prstGeom prst="rect">
            <a:avLst/>
          </a:prstGeom>
          <a:noFill/>
          <a:ln w="9525">
            <a:noFill/>
          </a:ln>
        </p:spPr>
        <p:txBody>
          <a:bodyPr>
            <a:spAutoFit/>
          </a:bodyPr>
          <a:lstStyle/>
          <a:p>
            <a:pPr algn="ctr" eaLnBrk="1" hangingPunct="1">
              <a:spcBef>
                <a:spcPct val="50000"/>
              </a:spcBef>
            </a:pPr>
            <a:r>
              <a:rPr lang="zh-CN" altLang="en-US" sz="3000" b="1" dirty="0">
                <a:solidFill>
                  <a:srgbClr val="FF00FF"/>
                </a:solidFill>
                <a:latin typeface="宋体" panose="02010600030101010101" pitchFamily="2" charset="-122"/>
              </a:rPr>
              <a:t>沉着、镇定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diamond(in)">
                                      <p:cBhvr>
                                        <p:cTn id="34" dur="2000"/>
                                        <p:tgtEl>
                                          <p:spTgt spid="1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6386" name="文本框 32"/>
          <p:cNvSpPr txBox="1"/>
          <p:nvPr/>
        </p:nvSpPr>
        <p:spPr>
          <a:xfrm>
            <a:off x="4779963" y="2951163"/>
            <a:ext cx="504825" cy="169862"/>
          </a:xfrm>
          <a:prstGeom prst="rect">
            <a:avLst/>
          </a:prstGeom>
          <a:noFill/>
          <a:ln w="9525">
            <a:noFill/>
          </a:ln>
        </p:spPr>
        <p:txBody>
          <a:bodyPr wrap="none">
            <a:spAutoFit/>
          </a:bodyPr>
          <a:lstStyle/>
          <a:p>
            <a:pPr>
              <a:buFont typeface="Arial" panose="020B0604020202020204" pitchFamily="34" charset="0"/>
            </a:pPr>
            <a:r>
              <a:rPr lang="zh-CN" altLang="en-US"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16387" name="文本框 34"/>
          <p:cNvSpPr txBox="1"/>
          <p:nvPr/>
        </p:nvSpPr>
        <p:spPr>
          <a:xfrm rot="-280097">
            <a:off x="8370888" y="16525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388" name="文本框 36"/>
          <p:cNvSpPr txBox="1"/>
          <p:nvPr/>
        </p:nvSpPr>
        <p:spPr>
          <a:xfrm rot="-5350866">
            <a:off x="6165850" y="13414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389" name="文本框 37"/>
          <p:cNvSpPr txBox="1"/>
          <p:nvPr/>
        </p:nvSpPr>
        <p:spPr>
          <a:xfrm rot="-4150866">
            <a:off x="5635625" y="1749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390" name="文本框 45"/>
          <p:cNvSpPr txBox="1"/>
          <p:nvPr/>
        </p:nvSpPr>
        <p:spPr>
          <a:xfrm rot="-5350866">
            <a:off x="6726238" y="1363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391" name="文本框 46"/>
          <p:cNvSpPr txBox="1"/>
          <p:nvPr/>
        </p:nvSpPr>
        <p:spPr>
          <a:xfrm rot="-424911">
            <a:off x="7372350" y="15954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392" name="文本框 47"/>
          <p:cNvSpPr txBox="1"/>
          <p:nvPr/>
        </p:nvSpPr>
        <p:spPr>
          <a:xfrm rot="-4150866">
            <a:off x="7959725" y="25241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393" name="文本框 49"/>
          <p:cNvSpPr txBox="1"/>
          <p:nvPr/>
        </p:nvSpPr>
        <p:spPr>
          <a:xfrm rot="657351">
            <a:off x="8472488" y="1208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394" name="文本框 50"/>
          <p:cNvSpPr txBox="1"/>
          <p:nvPr/>
        </p:nvSpPr>
        <p:spPr>
          <a:xfrm rot="1480325">
            <a:off x="7696200" y="12700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395" name="文本框 51"/>
          <p:cNvSpPr txBox="1"/>
          <p:nvPr/>
        </p:nvSpPr>
        <p:spPr>
          <a:xfrm rot="-5350866">
            <a:off x="8670925" y="27400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396" name="文本框 16"/>
          <p:cNvSpPr txBox="1"/>
          <p:nvPr/>
        </p:nvSpPr>
        <p:spPr>
          <a:xfrm>
            <a:off x="3567113" y="3586163"/>
            <a:ext cx="504825"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397" name="文本框 17"/>
          <p:cNvSpPr txBox="1"/>
          <p:nvPr/>
        </p:nvSpPr>
        <p:spPr>
          <a:xfrm rot="4149897">
            <a:off x="4768850" y="35242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398" name="文本框 36"/>
          <p:cNvSpPr txBox="1"/>
          <p:nvPr/>
        </p:nvSpPr>
        <p:spPr>
          <a:xfrm rot="-1380000">
            <a:off x="4205288" y="13271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399" name="文本框 37"/>
          <p:cNvSpPr txBox="1"/>
          <p:nvPr/>
        </p:nvSpPr>
        <p:spPr>
          <a:xfrm rot="-180000">
            <a:off x="4435475" y="2079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00" name="文本框 45"/>
          <p:cNvSpPr txBox="1"/>
          <p:nvPr/>
        </p:nvSpPr>
        <p:spPr>
          <a:xfrm rot="-1380000">
            <a:off x="4765675" y="13493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01" name="文本框 46"/>
          <p:cNvSpPr txBox="1"/>
          <p:nvPr/>
        </p:nvSpPr>
        <p:spPr>
          <a:xfrm rot="-1380000">
            <a:off x="5135563" y="1563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02" name="文本框 47"/>
          <p:cNvSpPr txBox="1"/>
          <p:nvPr/>
        </p:nvSpPr>
        <p:spPr>
          <a:xfrm rot="-180000">
            <a:off x="5368925" y="2260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03" name="文本框 49"/>
          <p:cNvSpPr txBox="1"/>
          <p:nvPr/>
        </p:nvSpPr>
        <p:spPr>
          <a:xfrm rot="-5350866">
            <a:off x="6615113" y="21351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04" name="文本框 50"/>
          <p:cNvSpPr txBox="1"/>
          <p:nvPr/>
        </p:nvSpPr>
        <p:spPr>
          <a:xfrm rot="-170103">
            <a:off x="5894388" y="26162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05" name="文本框 51"/>
          <p:cNvSpPr txBox="1"/>
          <p:nvPr/>
        </p:nvSpPr>
        <p:spPr>
          <a:xfrm rot="-5350866">
            <a:off x="6149975" y="34591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06" name="文本框 26"/>
          <p:cNvSpPr txBox="1"/>
          <p:nvPr/>
        </p:nvSpPr>
        <p:spPr>
          <a:xfrm rot="1209897">
            <a:off x="1441450" y="39004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07" name="文本框 34"/>
          <p:cNvSpPr txBox="1"/>
          <p:nvPr/>
        </p:nvSpPr>
        <p:spPr>
          <a:xfrm rot="4149897">
            <a:off x="2447925" y="34813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08" name="文本框 28"/>
          <p:cNvSpPr txBox="1"/>
          <p:nvPr/>
        </p:nvSpPr>
        <p:spPr>
          <a:xfrm rot="-1380000">
            <a:off x="1909763" y="32543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09" name="文本框 29"/>
          <p:cNvSpPr txBox="1"/>
          <p:nvPr/>
        </p:nvSpPr>
        <p:spPr>
          <a:xfrm rot="1029897">
            <a:off x="2790825" y="27797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10" name="文本框 45"/>
          <p:cNvSpPr txBox="1"/>
          <p:nvPr/>
        </p:nvSpPr>
        <p:spPr>
          <a:xfrm rot="-1380000">
            <a:off x="3467100" y="31718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11" name="文本框 46"/>
          <p:cNvSpPr txBox="1"/>
          <p:nvPr/>
        </p:nvSpPr>
        <p:spPr>
          <a:xfrm rot="-170103">
            <a:off x="1092200" y="15557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12" name="文本框 47"/>
          <p:cNvSpPr txBox="1"/>
          <p:nvPr/>
        </p:nvSpPr>
        <p:spPr>
          <a:xfrm rot="1029897">
            <a:off x="1133475" y="34258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13" name="文本框 33"/>
          <p:cNvSpPr txBox="1"/>
          <p:nvPr/>
        </p:nvSpPr>
        <p:spPr>
          <a:xfrm rot="-170103">
            <a:off x="3314700" y="38623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14" name="文本框 34"/>
          <p:cNvSpPr txBox="1"/>
          <p:nvPr/>
        </p:nvSpPr>
        <p:spPr>
          <a:xfrm rot="-170103">
            <a:off x="4462463" y="31956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15" name="文本框 35"/>
          <p:cNvSpPr txBox="1"/>
          <p:nvPr/>
        </p:nvSpPr>
        <p:spPr>
          <a:xfrm rot="-170103">
            <a:off x="4629150" y="39544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16" name="文本框 36"/>
          <p:cNvSpPr txBox="1"/>
          <p:nvPr/>
        </p:nvSpPr>
        <p:spPr>
          <a:xfrm rot="-5070842">
            <a:off x="627063" y="20669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17" name="文本框 37"/>
          <p:cNvSpPr txBox="1"/>
          <p:nvPr/>
        </p:nvSpPr>
        <p:spPr>
          <a:xfrm rot="4149897">
            <a:off x="1644650" y="218440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18" name="文本框 38"/>
          <p:cNvSpPr txBox="1"/>
          <p:nvPr/>
        </p:nvSpPr>
        <p:spPr>
          <a:xfrm rot="-170103">
            <a:off x="627063" y="13620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19" name="文本框 39"/>
          <p:cNvSpPr txBox="1"/>
          <p:nvPr/>
        </p:nvSpPr>
        <p:spPr>
          <a:xfrm rot="1029897">
            <a:off x="1643063" y="17097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20" name="文本框 40"/>
          <p:cNvSpPr txBox="1"/>
          <p:nvPr/>
        </p:nvSpPr>
        <p:spPr>
          <a:xfrm rot="-1380000">
            <a:off x="2422525" y="11715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21" name="文本框 41"/>
          <p:cNvSpPr txBox="1"/>
          <p:nvPr/>
        </p:nvSpPr>
        <p:spPr>
          <a:xfrm rot="-1380000">
            <a:off x="2992438" y="13414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22" name="文本框 42"/>
          <p:cNvSpPr txBox="1"/>
          <p:nvPr/>
        </p:nvSpPr>
        <p:spPr>
          <a:xfrm rot="-180000">
            <a:off x="2720975" y="19050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23" name="文本框 49"/>
          <p:cNvSpPr txBox="1"/>
          <p:nvPr/>
        </p:nvSpPr>
        <p:spPr>
          <a:xfrm rot="-1380000">
            <a:off x="3581400" y="15636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24" name="文本框 50"/>
          <p:cNvSpPr txBox="1"/>
          <p:nvPr/>
        </p:nvSpPr>
        <p:spPr>
          <a:xfrm rot="-1380000">
            <a:off x="3154363" y="21447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25" name="文本框 51"/>
          <p:cNvSpPr txBox="1"/>
          <p:nvPr/>
        </p:nvSpPr>
        <p:spPr>
          <a:xfrm rot="-1380000">
            <a:off x="3789363" y="22812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26" name="文本框 32"/>
          <p:cNvSpPr txBox="1"/>
          <p:nvPr/>
        </p:nvSpPr>
        <p:spPr>
          <a:xfrm rot="1209897">
            <a:off x="5419725" y="35639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27" name="文本框 34"/>
          <p:cNvSpPr txBox="1"/>
          <p:nvPr/>
        </p:nvSpPr>
        <p:spPr>
          <a:xfrm rot="-1030866">
            <a:off x="6618288" y="391953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28" name="文本框 36"/>
          <p:cNvSpPr txBox="1"/>
          <p:nvPr/>
        </p:nvSpPr>
        <p:spPr>
          <a:xfrm rot="368503">
            <a:off x="6078538" y="2884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29" name="文本框 37"/>
          <p:cNvSpPr txBox="1"/>
          <p:nvPr/>
        </p:nvSpPr>
        <p:spPr>
          <a:xfrm rot="829244">
            <a:off x="5589588" y="39989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30" name="文本框 45"/>
          <p:cNvSpPr txBox="1"/>
          <p:nvPr/>
        </p:nvSpPr>
        <p:spPr>
          <a:xfrm rot="-4502722">
            <a:off x="7083425" y="25257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31" name="文本框 46"/>
          <p:cNvSpPr txBox="1"/>
          <p:nvPr/>
        </p:nvSpPr>
        <p:spPr>
          <a:xfrm rot="2702238">
            <a:off x="7872413" y="3087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32" name="文本框 47"/>
          <p:cNvSpPr txBox="1"/>
          <p:nvPr/>
        </p:nvSpPr>
        <p:spPr>
          <a:xfrm rot="-3456638">
            <a:off x="7048500" y="34290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33" name="文本框 53"/>
          <p:cNvSpPr txBox="1"/>
          <p:nvPr/>
        </p:nvSpPr>
        <p:spPr>
          <a:xfrm rot="-3180423">
            <a:off x="8412163" y="32908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34" name="文本框 54"/>
          <p:cNvSpPr txBox="1"/>
          <p:nvPr/>
        </p:nvSpPr>
        <p:spPr>
          <a:xfrm rot="-3640556">
            <a:off x="7543800" y="36163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35" name="文本框 55"/>
          <p:cNvSpPr txBox="1"/>
          <p:nvPr/>
        </p:nvSpPr>
        <p:spPr>
          <a:xfrm rot="1549510">
            <a:off x="8334375" y="24272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36" name="文本框 32"/>
          <p:cNvSpPr txBox="1"/>
          <p:nvPr/>
        </p:nvSpPr>
        <p:spPr>
          <a:xfrm rot="4190103">
            <a:off x="4592638" y="25320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37" name="文本框 34"/>
          <p:cNvSpPr txBox="1"/>
          <p:nvPr/>
        </p:nvSpPr>
        <p:spPr>
          <a:xfrm rot="8340000">
            <a:off x="5227638" y="31638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38" name="文本框 36"/>
          <p:cNvSpPr txBox="1"/>
          <p:nvPr/>
        </p:nvSpPr>
        <p:spPr>
          <a:xfrm rot="-1160763">
            <a:off x="6078538" y="17764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39" name="文本框 37"/>
          <p:cNvSpPr txBox="1"/>
          <p:nvPr/>
        </p:nvSpPr>
        <p:spPr>
          <a:xfrm rot="39237">
            <a:off x="5954713" y="22987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40" name="文本框 45"/>
          <p:cNvSpPr txBox="1"/>
          <p:nvPr/>
        </p:nvSpPr>
        <p:spPr>
          <a:xfrm rot="-1160763">
            <a:off x="6638925" y="17986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41" name="文本框 46"/>
          <p:cNvSpPr txBox="1"/>
          <p:nvPr/>
        </p:nvSpPr>
        <p:spPr>
          <a:xfrm rot="-1160763">
            <a:off x="7008813" y="20129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42" name="文本框 47"/>
          <p:cNvSpPr txBox="1"/>
          <p:nvPr/>
        </p:nvSpPr>
        <p:spPr>
          <a:xfrm rot="39237">
            <a:off x="7489825" y="24828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43" name="文本框 49"/>
          <p:cNvSpPr txBox="1"/>
          <p:nvPr/>
        </p:nvSpPr>
        <p:spPr>
          <a:xfrm rot="-1160763">
            <a:off x="8326438" y="20923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44" name="文本框 50"/>
          <p:cNvSpPr txBox="1"/>
          <p:nvPr/>
        </p:nvSpPr>
        <p:spPr>
          <a:xfrm rot="-1160763">
            <a:off x="7793038" y="195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45" name="文本框 51"/>
          <p:cNvSpPr txBox="1"/>
          <p:nvPr/>
        </p:nvSpPr>
        <p:spPr>
          <a:xfrm rot="-1160763">
            <a:off x="8269288" y="28194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46" name="文本框 32"/>
          <p:cNvSpPr txBox="1"/>
          <p:nvPr/>
        </p:nvSpPr>
        <p:spPr>
          <a:xfrm rot="4190103">
            <a:off x="3070225" y="33655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47" name="文本框 34"/>
          <p:cNvSpPr txBox="1"/>
          <p:nvPr/>
        </p:nvSpPr>
        <p:spPr>
          <a:xfrm rot="8340000">
            <a:off x="4229100" y="28416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48" name="文本框 36"/>
          <p:cNvSpPr txBox="1"/>
          <p:nvPr/>
        </p:nvSpPr>
        <p:spPr>
          <a:xfrm rot="2810103">
            <a:off x="4117975" y="17605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49" name="文本框 37"/>
          <p:cNvSpPr txBox="1"/>
          <p:nvPr/>
        </p:nvSpPr>
        <p:spPr>
          <a:xfrm rot="4010103">
            <a:off x="4117975" y="23034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50" name="文本框 45"/>
          <p:cNvSpPr txBox="1"/>
          <p:nvPr/>
        </p:nvSpPr>
        <p:spPr>
          <a:xfrm rot="2810103">
            <a:off x="4678363" y="1782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51" name="文本框 46"/>
          <p:cNvSpPr txBox="1"/>
          <p:nvPr/>
        </p:nvSpPr>
        <p:spPr>
          <a:xfrm rot="2810103">
            <a:off x="5048250" y="19970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52" name="文本框 47"/>
          <p:cNvSpPr txBox="1"/>
          <p:nvPr/>
        </p:nvSpPr>
        <p:spPr>
          <a:xfrm rot="4010103">
            <a:off x="5048250" y="25400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53" name="文本框 49"/>
          <p:cNvSpPr txBox="1"/>
          <p:nvPr/>
        </p:nvSpPr>
        <p:spPr>
          <a:xfrm rot="-1160763">
            <a:off x="6529388" y="25701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54" name="文本框 50"/>
          <p:cNvSpPr txBox="1"/>
          <p:nvPr/>
        </p:nvSpPr>
        <p:spPr>
          <a:xfrm rot="4020000">
            <a:off x="5522913" y="26558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55" name="文本框 51"/>
          <p:cNvSpPr txBox="1"/>
          <p:nvPr/>
        </p:nvSpPr>
        <p:spPr>
          <a:xfrm rot="-1160763">
            <a:off x="5903913" y="32448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56" name="文本框 32"/>
          <p:cNvSpPr txBox="1"/>
          <p:nvPr/>
        </p:nvSpPr>
        <p:spPr>
          <a:xfrm rot="5400000">
            <a:off x="1446213" y="32543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57" name="文本框 34"/>
          <p:cNvSpPr txBox="1"/>
          <p:nvPr/>
        </p:nvSpPr>
        <p:spPr>
          <a:xfrm rot="8340000">
            <a:off x="2185988" y="35782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58" name="文本框 36"/>
          <p:cNvSpPr txBox="1"/>
          <p:nvPr/>
        </p:nvSpPr>
        <p:spPr>
          <a:xfrm rot="2810103">
            <a:off x="2166938" y="2757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59" name="文本框 37"/>
          <p:cNvSpPr txBox="1"/>
          <p:nvPr/>
        </p:nvSpPr>
        <p:spPr>
          <a:xfrm rot="5220000">
            <a:off x="2601913" y="30400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60" name="文本框 45"/>
          <p:cNvSpPr txBox="1"/>
          <p:nvPr/>
        </p:nvSpPr>
        <p:spPr>
          <a:xfrm rot="2810103">
            <a:off x="3114675" y="27717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61" name="文本框 46"/>
          <p:cNvSpPr txBox="1"/>
          <p:nvPr/>
        </p:nvSpPr>
        <p:spPr>
          <a:xfrm rot="4020000">
            <a:off x="1004888" y="19891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62" name="文本框 47"/>
          <p:cNvSpPr txBox="1"/>
          <p:nvPr/>
        </p:nvSpPr>
        <p:spPr>
          <a:xfrm rot="5220000">
            <a:off x="1006475" y="29225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63" name="文本框 49"/>
          <p:cNvSpPr txBox="1"/>
          <p:nvPr/>
        </p:nvSpPr>
        <p:spPr>
          <a:xfrm rot="4020000">
            <a:off x="2768600" y="37655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64" name="文本框 50"/>
          <p:cNvSpPr txBox="1"/>
          <p:nvPr/>
        </p:nvSpPr>
        <p:spPr>
          <a:xfrm rot="4020000">
            <a:off x="4006850" y="33924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65" name="文本框 51"/>
          <p:cNvSpPr txBox="1"/>
          <p:nvPr/>
        </p:nvSpPr>
        <p:spPr>
          <a:xfrm rot="4020000">
            <a:off x="4376738" y="36068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66" name="文本框 32"/>
          <p:cNvSpPr txBox="1"/>
          <p:nvPr/>
        </p:nvSpPr>
        <p:spPr>
          <a:xfrm rot="-880739">
            <a:off x="819150" y="25400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67" name="文本框 34"/>
          <p:cNvSpPr txBox="1"/>
          <p:nvPr/>
        </p:nvSpPr>
        <p:spPr>
          <a:xfrm rot="8340000">
            <a:off x="1558925" y="26177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68" name="文本框 36"/>
          <p:cNvSpPr txBox="1"/>
          <p:nvPr/>
        </p:nvSpPr>
        <p:spPr>
          <a:xfrm rot="4020000">
            <a:off x="1974850" y="15367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69" name="文本框 37"/>
          <p:cNvSpPr txBox="1"/>
          <p:nvPr/>
        </p:nvSpPr>
        <p:spPr>
          <a:xfrm rot="5220000">
            <a:off x="1974850" y="2079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70" name="文本框 45"/>
          <p:cNvSpPr txBox="1"/>
          <p:nvPr/>
        </p:nvSpPr>
        <p:spPr>
          <a:xfrm rot="2810103">
            <a:off x="2535238" y="15589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71" name="文本框 46"/>
          <p:cNvSpPr txBox="1"/>
          <p:nvPr/>
        </p:nvSpPr>
        <p:spPr>
          <a:xfrm rot="2810103">
            <a:off x="2905125" y="17732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72" name="文本框 47"/>
          <p:cNvSpPr txBox="1"/>
          <p:nvPr/>
        </p:nvSpPr>
        <p:spPr>
          <a:xfrm rot="4010103">
            <a:off x="2633663" y="23383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73" name="文本框 49"/>
          <p:cNvSpPr txBox="1"/>
          <p:nvPr/>
        </p:nvSpPr>
        <p:spPr>
          <a:xfrm rot="2810103">
            <a:off x="3492500" y="19970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74" name="文本框 50"/>
          <p:cNvSpPr txBox="1"/>
          <p:nvPr/>
        </p:nvSpPr>
        <p:spPr>
          <a:xfrm rot="2810103">
            <a:off x="3379788" y="24320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75" name="文本框 51"/>
          <p:cNvSpPr txBox="1"/>
          <p:nvPr/>
        </p:nvSpPr>
        <p:spPr>
          <a:xfrm rot="2810103">
            <a:off x="3749675" y="26463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76" name="文本框 32"/>
          <p:cNvSpPr txBox="1"/>
          <p:nvPr/>
        </p:nvSpPr>
        <p:spPr>
          <a:xfrm rot="5400000">
            <a:off x="5056188" y="37084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77" name="文本框 34"/>
          <p:cNvSpPr txBox="1"/>
          <p:nvPr/>
        </p:nvSpPr>
        <p:spPr>
          <a:xfrm rot="3159237">
            <a:off x="6124575" y="40322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78" name="文本框 36"/>
          <p:cNvSpPr txBox="1"/>
          <p:nvPr/>
        </p:nvSpPr>
        <p:spPr>
          <a:xfrm rot="-1160763">
            <a:off x="6542088" y="29511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79" name="文本框 37"/>
          <p:cNvSpPr txBox="1"/>
          <p:nvPr/>
        </p:nvSpPr>
        <p:spPr>
          <a:xfrm rot="39237">
            <a:off x="6542088" y="3494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80" name="文本框 45"/>
          <p:cNvSpPr txBox="1"/>
          <p:nvPr/>
        </p:nvSpPr>
        <p:spPr>
          <a:xfrm rot="-1160763">
            <a:off x="7102475" y="29733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81" name="文本框 46"/>
          <p:cNvSpPr txBox="1"/>
          <p:nvPr/>
        </p:nvSpPr>
        <p:spPr>
          <a:xfrm rot="-1160763">
            <a:off x="7472363" y="31877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82" name="文本框 47"/>
          <p:cNvSpPr txBox="1"/>
          <p:nvPr/>
        </p:nvSpPr>
        <p:spPr>
          <a:xfrm rot="39237">
            <a:off x="7159625" y="37560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83" name="文本框 49"/>
          <p:cNvSpPr txBox="1"/>
          <p:nvPr/>
        </p:nvSpPr>
        <p:spPr>
          <a:xfrm rot="-1160763">
            <a:off x="7993063" y="34782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84" name="文本框 50"/>
          <p:cNvSpPr txBox="1"/>
          <p:nvPr/>
        </p:nvSpPr>
        <p:spPr>
          <a:xfrm rot="-1160763">
            <a:off x="7947025" y="38465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6485" name="文本框 51"/>
          <p:cNvSpPr txBox="1"/>
          <p:nvPr/>
        </p:nvSpPr>
        <p:spPr>
          <a:xfrm rot="-1160763">
            <a:off x="7085013" y="11715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pic>
        <p:nvPicPr>
          <p:cNvPr id="2048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64347" y="2720772"/>
            <a:ext cx="2587501" cy="19403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828675" y="465138"/>
            <a:ext cx="1836738" cy="35401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dirty="0">
                <a:ln>
                  <a:noFill/>
                </a:ln>
                <a:solidFill>
                  <a:srgbClr val="FF5050"/>
                </a:solidFill>
                <a:effectLst/>
                <a:uLnTx/>
                <a:uFillTx/>
                <a:latin typeface="楷体" pitchFamily="49" charset="-122"/>
                <a:ea typeface="楷体" pitchFamily="49" charset="-122"/>
                <a:cs typeface="+mn-cs"/>
              </a:rPr>
              <a:t>村民</a:t>
            </a:r>
          </a:p>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楷体" pitchFamily="49" charset="-122"/>
                <a:ea typeface="楷体" pitchFamily="49" charset="-122"/>
                <a:cs typeface="+mn-cs"/>
              </a:rPr>
              <a:t>你拥我挤</a:t>
            </a:r>
          </a:p>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楷体" pitchFamily="49" charset="-122"/>
                <a:ea typeface="楷体" pitchFamily="49" charset="-122"/>
                <a:cs typeface="+mn-cs"/>
              </a:rPr>
              <a:t>疯了似的</a:t>
            </a:r>
          </a:p>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楷体" pitchFamily="49" charset="-122"/>
                <a:ea typeface="楷体" pitchFamily="49" charset="-122"/>
                <a:cs typeface="+mn-cs"/>
              </a:rPr>
              <a:t>跌跌撞撞</a:t>
            </a:r>
          </a:p>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楷体" pitchFamily="49" charset="-122"/>
                <a:ea typeface="楷体" pitchFamily="49" charset="-122"/>
                <a:cs typeface="+mn-cs"/>
              </a:rPr>
              <a:t>乱哄哄</a:t>
            </a:r>
          </a:p>
        </p:txBody>
      </p:sp>
      <p:sp>
        <p:nvSpPr>
          <p:cNvPr id="6" name="Text Box 6"/>
          <p:cNvSpPr txBox="1">
            <a:spLocks noChangeArrowheads="1"/>
          </p:cNvSpPr>
          <p:nvPr/>
        </p:nvSpPr>
        <p:spPr bwMode="auto">
          <a:xfrm>
            <a:off x="6251575" y="444500"/>
            <a:ext cx="1827213" cy="35401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dirty="0">
                <a:ln>
                  <a:noFill/>
                </a:ln>
                <a:solidFill>
                  <a:srgbClr val="FF5050"/>
                </a:solidFill>
                <a:effectLst/>
                <a:uLnTx/>
                <a:uFillTx/>
                <a:latin typeface="楷体" pitchFamily="49" charset="-122"/>
                <a:ea typeface="楷体" pitchFamily="49" charset="-122"/>
                <a:cs typeface="+mn-cs"/>
              </a:rPr>
              <a:t>老汉</a:t>
            </a:r>
          </a:p>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楷体" pitchFamily="49" charset="-122"/>
                <a:ea typeface="楷体" pitchFamily="49" charset="-122"/>
                <a:cs typeface="+mn-cs"/>
              </a:rPr>
              <a:t>站着</a:t>
            </a:r>
          </a:p>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楷体" pitchFamily="49" charset="-122"/>
                <a:ea typeface="楷体" pitchFamily="49" charset="-122"/>
                <a:cs typeface="+mn-cs"/>
              </a:rPr>
              <a:t>不说话</a:t>
            </a:r>
          </a:p>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楷体" pitchFamily="49" charset="-122"/>
                <a:ea typeface="楷体" pitchFamily="49" charset="-122"/>
                <a:cs typeface="+mn-cs"/>
              </a:rPr>
              <a:t>盯着</a:t>
            </a:r>
          </a:p>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楷体" pitchFamily="49" charset="-122"/>
                <a:ea typeface="楷体" pitchFamily="49" charset="-122"/>
                <a:cs typeface="+mn-cs"/>
              </a:rPr>
              <a:t>像一座山</a:t>
            </a:r>
          </a:p>
        </p:txBody>
      </p:sp>
      <p:sp>
        <p:nvSpPr>
          <p:cNvPr id="2" name="右箭头 1"/>
          <p:cNvSpPr/>
          <p:nvPr/>
        </p:nvSpPr>
        <p:spPr>
          <a:xfrm>
            <a:off x="3216275" y="1308100"/>
            <a:ext cx="2684463" cy="1301750"/>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20486" name="TextBox 2"/>
          <p:cNvSpPr txBox="1"/>
          <p:nvPr/>
        </p:nvSpPr>
        <p:spPr>
          <a:xfrm>
            <a:off x="3810000" y="1644650"/>
            <a:ext cx="1108075" cy="646113"/>
          </a:xfrm>
          <a:prstGeom prst="rect">
            <a:avLst/>
          </a:prstGeom>
          <a:noFill/>
          <a:ln w="9525">
            <a:noFill/>
          </a:ln>
        </p:spPr>
        <p:txBody>
          <a:bodyPr wrap="none">
            <a:spAutoFit/>
          </a:bodyPr>
          <a:lstStyle/>
          <a:p>
            <a:r>
              <a:rPr lang="zh-CN" altLang="en-US" sz="3600" b="1" dirty="0">
                <a:solidFill>
                  <a:srgbClr val="FF0000"/>
                </a:solidFill>
                <a:latin typeface="楷体" pitchFamily="49" charset="-122"/>
                <a:ea typeface="楷体" pitchFamily="49" charset="-122"/>
              </a:rPr>
              <a:t>对比</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482"/>
                                        </p:tgtEl>
                                        <p:attrNameLst>
                                          <p:attrName>style.visibility</p:attrName>
                                        </p:attrNameLst>
                                      </p:cBhvr>
                                      <p:to>
                                        <p:strVal val="visible"/>
                                      </p:to>
                                    </p:set>
                                    <p:animEffect transition="in" filter="fade">
                                      <p:cBhvr>
                                        <p:cTn id="14" dur="500"/>
                                        <p:tgtEl>
                                          <p:spTgt spid="2048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486"/>
                                        </p:tgtEl>
                                        <p:attrNameLst>
                                          <p:attrName>style.visibility</p:attrName>
                                        </p:attrNameLst>
                                      </p:cBhvr>
                                      <p:to>
                                        <p:strVal val="visible"/>
                                      </p:to>
                                    </p:set>
                                    <p:animEffect transition="in" filter="fade">
                                      <p:cBhvr>
                                        <p:cTn id="20" dur="500"/>
                                        <p:tgtEl>
                                          <p:spTgt spid="2048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P spid="204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Rectangle 10"/>
          <p:cNvSpPr>
            <a:spLocks noChangeArrowheads="1"/>
          </p:cNvSpPr>
          <p:nvPr/>
        </p:nvSpPr>
        <p:spPr bwMode="auto">
          <a:xfrm>
            <a:off x="627063" y="754063"/>
            <a:ext cx="8012113" cy="1177925"/>
          </a:xfrm>
          <a:prstGeom prst="rect">
            <a:avLst/>
          </a:prstGeom>
          <a:noFill/>
          <a:ln>
            <a:noFill/>
          </a:ln>
          <a:effectLst/>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楷体" pitchFamily="49" charset="-122"/>
                <a:ea typeface="楷体" pitchFamily="49" charset="-122"/>
                <a:cs typeface="+mn-cs"/>
              </a:rPr>
              <a:t>    </a:t>
            </a:r>
            <a:r>
              <a:rPr kumimoji="0" lang="zh-CN" altLang="en-US" sz="3200" b="1" i="0" u="none" strike="noStrike" kern="1200" cap="none" spc="0" normalizeH="0" baseline="0" noProof="0" dirty="0">
                <a:ln>
                  <a:noFill/>
                </a:ln>
                <a:solidFill>
                  <a:schemeClr val="tx1"/>
                </a:solidFill>
                <a:effectLst/>
                <a:uLnTx/>
                <a:uFillTx/>
                <a:latin typeface="楷体" pitchFamily="49" charset="-122"/>
                <a:ea typeface="楷体" pitchFamily="49" charset="-122"/>
                <a:cs typeface="+mn-cs"/>
              </a:rPr>
              <a:t>老汉沙哑地喊话：</a:t>
            </a:r>
            <a:r>
              <a:rPr kumimoji="0" lang="en-US" altLang="zh-CN" sz="3200" b="1" i="0" u="none" strike="noStrike" kern="1200" cap="none" spc="0" normalizeH="0" baseline="0" noProof="0" dirty="0">
                <a:ln>
                  <a:noFill/>
                </a:ln>
                <a:solidFill>
                  <a:schemeClr val="tx1"/>
                </a:solidFill>
                <a:effectLst/>
                <a:uLnTx/>
                <a:uFillTx/>
                <a:latin typeface="楷体" pitchFamily="49" charset="-122"/>
                <a:ea typeface="楷体" pitchFamily="49" charset="-122"/>
                <a:cs typeface="+mn-cs"/>
              </a:rPr>
              <a:t>“</a:t>
            </a:r>
            <a:r>
              <a:rPr kumimoji="0" lang="zh-CN" altLang="en-US" sz="3200" b="1" i="0" u="none" strike="noStrike" kern="1200" cap="none" spc="0" normalizeH="0" baseline="0" noProof="0" dirty="0">
                <a:ln>
                  <a:noFill/>
                </a:ln>
                <a:solidFill>
                  <a:schemeClr val="tx1"/>
                </a:solidFill>
                <a:effectLst/>
                <a:uLnTx/>
                <a:uFillTx/>
                <a:latin typeface="楷体" pitchFamily="49" charset="-122"/>
                <a:ea typeface="楷体" pitchFamily="49" charset="-122"/>
                <a:cs typeface="+mn-cs"/>
              </a:rPr>
              <a:t>桥窄！排成一队，不要挤！党员排在后边！</a:t>
            </a:r>
            <a:r>
              <a:rPr kumimoji="0" lang="en-US" altLang="zh-CN" sz="3200" b="1" i="0" u="none" strike="noStrike" kern="1200" cap="none" spc="0" normalizeH="0" baseline="0" noProof="0" dirty="0">
                <a:ln>
                  <a:noFill/>
                </a:ln>
                <a:solidFill>
                  <a:schemeClr val="tx1"/>
                </a:solidFill>
                <a:effectLst/>
                <a:uLnTx/>
                <a:uFillTx/>
                <a:latin typeface="楷体" pitchFamily="49" charset="-122"/>
                <a:ea typeface="楷体" pitchFamily="49" charset="-122"/>
                <a:cs typeface="+mn-cs"/>
              </a:rPr>
              <a:t>”</a:t>
            </a:r>
          </a:p>
        </p:txBody>
      </p:sp>
      <p:sp>
        <p:nvSpPr>
          <p:cNvPr id="6" name="Text Box 11"/>
          <p:cNvSpPr txBox="1">
            <a:spLocks noChangeArrowheads="1"/>
          </p:cNvSpPr>
          <p:nvPr/>
        </p:nvSpPr>
        <p:spPr bwMode="auto">
          <a:xfrm>
            <a:off x="627063" y="2160588"/>
            <a:ext cx="8012113" cy="1281113"/>
          </a:xfrm>
          <a:prstGeom prst="rect">
            <a:avLst/>
          </a:prstGeom>
          <a:noFill/>
          <a:ln>
            <a:noFill/>
          </a:ln>
          <a:effectLst/>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R="0" defTabSz="914400">
              <a:lnSpc>
                <a:spcPct val="130000"/>
              </a:lnSpc>
              <a:buClrTx/>
              <a:buSzTx/>
              <a:buFontTx/>
              <a:defRPr/>
            </a:pPr>
            <a:r>
              <a:rPr kumimoji="0" lang="en-US" altLang="zh-CN" sz="3200" b="1" kern="1200" cap="none" spc="0" normalizeH="0" baseline="0" noProof="0" dirty="0">
                <a:solidFill>
                  <a:srgbClr val="0000FF"/>
                </a:solidFill>
                <a:effectLst>
                  <a:outerShdw blurRad="38100" dist="38100" dir="2700000" algn="tl">
                    <a:srgbClr val="C0C0C0"/>
                  </a:outerShdw>
                </a:effectLst>
                <a:latin typeface="楷体" pitchFamily="49" charset="-122"/>
                <a:ea typeface="楷体" pitchFamily="49" charset="-122"/>
                <a:cs typeface="+mn-cs"/>
              </a:rPr>
              <a:t>    </a:t>
            </a:r>
            <a:r>
              <a:rPr kumimoji="0" lang="zh-CN" altLang="en-US" sz="3200" b="1" kern="1200" cap="none" spc="0" normalizeH="0" baseline="0" noProof="0" dirty="0">
                <a:solidFill>
                  <a:srgbClr val="0000FF"/>
                </a:solidFill>
                <a:latin typeface="楷体" pitchFamily="49" charset="-122"/>
                <a:ea typeface="楷体" pitchFamily="49" charset="-122"/>
                <a:cs typeface="+mn-cs"/>
              </a:rPr>
              <a:t>一百多人很快排成队，依次从老汉身边奔上木桥。</a:t>
            </a:r>
          </a:p>
        </p:txBody>
      </p:sp>
      <p:sp>
        <p:nvSpPr>
          <p:cNvPr id="7" name="Rectangle 12"/>
          <p:cNvSpPr/>
          <p:nvPr/>
        </p:nvSpPr>
        <p:spPr>
          <a:xfrm>
            <a:off x="1358900" y="3600450"/>
            <a:ext cx="6169025" cy="584200"/>
          </a:xfrm>
          <a:prstGeom prst="rect">
            <a:avLst/>
          </a:prstGeom>
          <a:noFill/>
          <a:ln w="9525">
            <a:noFill/>
          </a:ln>
        </p:spPr>
        <p:txBody>
          <a:bodyPr wrap="none">
            <a:spAutoFit/>
          </a:bodyPr>
          <a:lstStyle/>
          <a:p>
            <a:pPr algn="ctr">
              <a:spcBef>
                <a:spcPct val="50000"/>
              </a:spcBef>
            </a:pPr>
            <a:r>
              <a:rPr lang="zh-CN" altLang="en-US" sz="3200" b="1" dirty="0">
                <a:solidFill>
                  <a:srgbClr val="7030A0"/>
                </a:solidFill>
                <a:latin typeface="宋体" panose="02010600030101010101" pitchFamily="2" charset="-122"/>
              </a:rPr>
              <a:t>这是一个</a:t>
            </a:r>
            <a:r>
              <a:rPr lang="zh-CN" altLang="en-US" sz="3200" b="1" u="sng" dirty="0">
                <a:solidFill>
                  <a:srgbClr val="7030A0"/>
                </a:solidFill>
                <a:latin typeface="宋体" panose="02010600030101010101" pitchFamily="2" charset="-122"/>
              </a:rPr>
              <a:t>             </a:t>
            </a:r>
            <a:r>
              <a:rPr lang="zh-CN" altLang="en-US" sz="3200" b="1" dirty="0">
                <a:solidFill>
                  <a:srgbClr val="7030A0"/>
                </a:solidFill>
                <a:latin typeface="宋体" panose="02010600030101010101" pitchFamily="2" charset="-122"/>
              </a:rPr>
              <a:t>的党员！</a:t>
            </a:r>
          </a:p>
        </p:txBody>
      </p:sp>
      <p:sp>
        <p:nvSpPr>
          <p:cNvPr id="8" name="Text Box 13"/>
          <p:cNvSpPr txBox="1"/>
          <p:nvPr/>
        </p:nvSpPr>
        <p:spPr>
          <a:xfrm>
            <a:off x="3233738" y="3556000"/>
            <a:ext cx="2303462" cy="584200"/>
          </a:xfrm>
          <a:prstGeom prst="rect">
            <a:avLst/>
          </a:prstGeom>
          <a:noFill/>
          <a:ln w="9525">
            <a:noFill/>
          </a:ln>
        </p:spPr>
        <p:txBody>
          <a:bodyPr>
            <a:spAutoFit/>
          </a:bodyPr>
          <a:lstStyle/>
          <a:p>
            <a:pPr algn="ctr" eaLnBrk="1" hangingPunct="1">
              <a:spcBef>
                <a:spcPct val="50000"/>
              </a:spcBef>
            </a:pPr>
            <a:r>
              <a:rPr lang="zh-CN" altLang="en-US" sz="3200" b="1" dirty="0">
                <a:solidFill>
                  <a:srgbClr val="FF0000"/>
                </a:solidFill>
                <a:latin typeface="宋体" panose="02010600030101010101" pitchFamily="2" charset="-122"/>
              </a:rPr>
              <a:t>英勇、无畏</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2"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6">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8"/>
                                        </p:tgtEl>
                                        <p:attrNameLst>
                                          <p:attrName>style.visibility</p:attrName>
                                        </p:attrNameLst>
                                      </p:cBhvr>
                                      <p:to>
                                        <p:strVal val="visible"/>
                                      </p:to>
                                    </p:set>
                                    <p:anim calcmode="discrete" valueType="clr">
                                      <p:cBhvr override="childStyle">
                                        <p:cTn id="26"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8"/>
                                        </p:tgtEl>
                                        <p:attrNameLst>
                                          <p:attrName>fillcolor</p:attrName>
                                        </p:attrNameLst>
                                      </p:cBhvr>
                                      <p:tavLst>
                                        <p:tav tm="0">
                                          <p:val>
                                            <p:clrVal>
                                              <a:schemeClr val="accent2"/>
                                            </p:clrVal>
                                          </p:val>
                                        </p:tav>
                                        <p:tav tm="50000">
                                          <p:val>
                                            <p:clrVal>
                                              <a:schemeClr val="hlink"/>
                                            </p:clrVal>
                                          </p:val>
                                        </p:tav>
                                      </p:tavLst>
                                    </p:anim>
                                    <p:set>
                                      <p:cBhvr>
                                        <p:cTn id="28"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8434" name="文本框 32"/>
          <p:cNvSpPr txBox="1"/>
          <p:nvPr/>
        </p:nvSpPr>
        <p:spPr>
          <a:xfrm>
            <a:off x="4475163" y="2925763"/>
            <a:ext cx="504825" cy="169862"/>
          </a:xfrm>
          <a:prstGeom prst="rect">
            <a:avLst/>
          </a:prstGeom>
          <a:noFill/>
          <a:ln w="9525">
            <a:noFill/>
          </a:ln>
        </p:spPr>
        <p:txBody>
          <a:bodyPr wrap="none">
            <a:spAutoFit/>
          </a:bodyPr>
          <a:lstStyle/>
          <a:p>
            <a:pPr>
              <a:buFont typeface="Arial" panose="020B0604020202020204" pitchFamily="34" charset="0"/>
            </a:pPr>
            <a:r>
              <a:rPr lang="zh-CN" altLang="en-US"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18435" name="文本框 34"/>
          <p:cNvSpPr txBox="1"/>
          <p:nvPr/>
        </p:nvSpPr>
        <p:spPr>
          <a:xfrm rot="-280097">
            <a:off x="8066088" y="16271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36" name="文本框 36"/>
          <p:cNvSpPr txBox="1"/>
          <p:nvPr/>
        </p:nvSpPr>
        <p:spPr>
          <a:xfrm rot="-5350866">
            <a:off x="5861050" y="1316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37" name="文本框 37"/>
          <p:cNvSpPr txBox="1"/>
          <p:nvPr/>
        </p:nvSpPr>
        <p:spPr>
          <a:xfrm rot="-4150866">
            <a:off x="5330825" y="17240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38" name="文本框 45"/>
          <p:cNvSpPr txBox="1"/>
          <p:nvPr/>
        </p:nvSpPr>
        <p:spPr>
          <a:xfrm rot="-5350866">
            <a:off x="6421438" y="13382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39" name="文本框 46"/>
          <p:cNvSpPr txBox="1"/>
          <p:nvPr/>
        </p:nvSpPr>
        <p:spPr>
          <a:xfrm rot="-424911">
            <a:off x="7067550" y="1570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40" name="文本框 47"/>
          <p:cNvSpPr txBox="1"/>
          <p:nvPr/>
        </p:nvSpPr>
        <p:spPr>
          <a:xfrm rot="-4150866">
            <a:off x="7654925" y="24987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41" name="文本框 49"/>
          <p:cNvSpPr txBox="1"/>
          <p:nvPr/>
        </p:nvSpPr>
        <p:spPr>
          <a:xfrm rot="657351">
            <a:off x="8167688" y="1182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42" name="文本框 50"/>
          <p:cNvSpPr txBox="1"/>
          <p:nvPr/>
        </p:nvSpPr>
        <p:spPr>
          <a:xfrm rot="1480325">
            <a:off x="7391400" y="124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43" name="文本框 51"/>
          <p:cNvSpPr txBox="1"/>
          <p:nvPr/>
        </p:nvSpPr>
        <p:spPr>
          <a:xfrm rot="-5350866">
            <a:off x="8366125" y="2714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44" name="文本框 18"/>
          <p:cNvSpPr txBox="1"/>
          <p:nvPr/>
        </p:nvSpPr>
        <p:spPr>
          <a:xfrm>
            <a:off x="3262313" y="3560763"/>
            <a:ext cx="504825"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45" name="文本框 19"/>
          <p:cNvSpPr txBox="1"/>
          <p:nvPr/>
        </p:nvSpPr>
        <p:spPr>
          <a:xfrm rot="4149897">
            <a:off x="4464050" y="3498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46" name="文本框 36"/>
          <p:cNvSpPr txBox="1"/>
          <p:nvPr/>
        </p:nvSpPr>
        <p:spPr>
          <a:xfrm rot="-1380000">
            <a:off x="3900488" y="13017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47" name="文本框 37"/>
          <p:cNvSpPr txBox="1"/>
          <p:nvPr/>
        </p:nvSpPr>
        <p:spPr>
          <a:xfrm rot="-180000">
            <a:off x="4130675"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48" name="文本框 45"/>
          <p:cNvSpPr txBox="1"/>
          <p:nvPr/>
        </p:nvSpPr>
        <p:spPr>
          <a:xfrm rot="-1380000">
            <a:off x="4460875" y="13239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49" name="文本框 46"/>
          <p:cNvSpPr txBox="1"/>
          <p:nvPr/>
        </p:nvSpPr>
        <p:spPr>
          <a:xfrm rot="-1380000">
            <a:off x="4830763" y="1538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50" name="文本框 47"/>
          <p:cNvSpPr txBox="1"/>
          <p:nvPr/>
        </p:nvSpPr>
        <p:spPr>
          <a:xfrm rot="-180000">
            <a:off x="5064125" y="22352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51" name="文本框 49"/>
          <p:cNvSpPr txBox="1"/>
          <p:nvPr/>
        </p:nvSpPr>
        <p:spPr>
          <a:xfrm rot="-5350866">
            <a:off x="6310313" y="21097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52" name="文本框 50"/>
          <p:cNvSpPr txBox="1"/>
          <p:nvPr/>
        </p:nvSpPr>
        <p:spPr>
          <a:xfrm rot="-170103">
            <a:off x="5589588" y="25908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53" name="文本框 51"/>
          <p:cNvSpPr txBox="1"/>
          <p:nvPr/>
        </p:nvSpPr>
        <p:spPr>
          <a:xfrm rot="-5350866">
            <a:off x="5845175" y="34337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54" name="文本框 28"/>
          <p:cNvSpPr txBox="1"/>
          <p:nvPr/>
        </p:nvSpPr>
        <p:spPr>
          <a:xfrm rot="1209897">
            <a:off x="1136650" y="3875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55" name="文本框 34"/>
          <p:cNvSpPr txBox="1"/>
          <p:nvPr/>
        </p:nvSpPr>
        <p:spPr>
          <a:xfrm rot="4149897">
            <a:off x="2143125" y="34559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56" name="文本框 30"/>
          <p:cNvSpPr txBox="1"/>
          <p:nvPr/>
        </p:nvSpPr>
        <p:spPr>
          <a:xfrm rot="-1380000">
            <a:off x="160496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57" name="文本框 31"/>
          <p:cNvSpPr txBox="1"/>
          <p:nvPr/>
        </p:nvSpPr>
        <p:spPr>
          <a:xfrm rot="1029897">
            <a:off x="2486025" y="2754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58" name="文本框 45"/>
          <p:cNvSpPr txBox="1"/>
          <p:nvPr/>
        </p:nvSpPr>
        <p:spPr>
          <a:xfrm rot="-1380000">
            <a:off x="3162300" y="3146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59" name="文本框 46"/>
          <p:cNvSpPr txBox="1"/>
          <p:nvPr/>
        </p:nvSpPr>
        <p:spPr>
          <a:xfrm rot="-170103">
            <a:off x="787400" y="15303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60" name="文本框 47"/>
          <p:cNvSpPr txBox="1"/>
          <p:nvPr/>
        </p:nvSpPr>
        <p:spPr>
          <a:xfrm rot="1029897">
            <a:off x="828675" y="3400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61" name="文本框 35"/>
          <p:cNvSpPr txBox="1"/>
          <p:nvPr/>
        </p:nvSpPr>
        <p:spPr>
          <a:xfrm rot="-170103">
            <a:off x="3009900" y="3836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62" name="文本框 36"/>
          <p:cNvSpPr txBox="1"/>
          <p:nvPr/>
        </p:nvSpPr>
        <p:spPr>
          <a:xfrm rot="-170103">
            <a:off x="4157663" y="31702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63" name="文本框 37"/>
          <p:cNvSpPr txBox="1"/>
          <p:nvPr/>
        </p:nvSpPr>
        <p:spPr>
          <a:xfrm rot="-170103">
            <a:off x="4324350" y="3929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64" name="文本框 38"/>
          <p:cNvSpPr txBox="1"/>
          <p:nvPr/>
        </p:nvSpPr>
        <p:spPr>
          <a:xfrm rot="-5070842">
            <a:off x="322263" y="2041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65" name="文本框 39"/>
          <p:cNvSpPr txBox="1"/>
          <p:nvPr/>
        </p:nvSpPr>
        <p:spPr>
          <a:xfrm rot="4149897">
            <a:off x="1339850" y="215900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66" name="文本框 40"/>
          <p:cNvSpPr txBox="1"/>
          <p:nvPr/>
        </p:nvSpPr>
        <p:spPr>
          <a:xfrm rot="-170103">
            <a:off x="322263" y="13366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67" name="文本框 41"/>
          <p:cNvSpPr txBox="1"/>
          <p:nvPr/>
        </p:nvSpPr>
        <p:spPr>
          <a:xfrm rot="1029897">
            <a:off x="1338263" y="16843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68" name="文本框 42"/>
          <p:cNvSpPr txBox="1"/>
          <p:nvPr/>
        </p:nvSpPr>
        <p:spPr>
          <a:xfrm rot="-1380000">
            <a:off x="2117725" y="11461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69" name="文本框 43"/>
          <p:cNvSpPr txBox="1"/>
          <p:nvPr/>
        </p:nvSpPr>
        <p:spPr>
          <a:xfrm rot="-1380000">
            <a:off x="2687638" y="13160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70" name="文本框 44"/>
          <p:cNvSpPr txBox="1"/>
          <p:nvPr/>
        </p:nvSpPr>
        <p:spPr>
          <a:xfrm rot="-180000">
            <a:off x="2416175" y="1879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71" name="文本框 49"/>
          <p:cNvSpPr txBox="1"/>
          <p:nvPr/>
        </p:nvSpPr>
        <p:spPr>
          <a:xfrm rot="-1380000">
            <a:off x="3276600" y="15382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72" name="文本框 50"/>
          <p:cNvSpPr txBox="1"/>
          <p:nvPr/>
        </p:nvSpPr>
        <p:spPr>
          <a:xfrm rot="-1380000">
            <a:off x="2849563" y="21193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73" name="文本框 51"/>
          <p:cNvSpPr txBox="1"/>
          <p:nvPr/>
        </p:nvSpPr>
        <p:spPr>
          <a:xfrm rot="-1380000">
            <a:off x="3484563" y="22558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74" name="文本框 32"/>
          <p:cNvSpPr txBox="1"/>
          <p:nvPr/>
        </p:nvSpPr>
        <p:spPr>
          <a:xfrm rot="1209897">
            <a:off x="5114925" y="35385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75" name="文本框 34"/>
          <p:cNvSpPr txBox="1"/>
          <p:nvPr/>
        </p:nvSpPr>
        <p:spPr>
          <a:xfrm rot="-1030866">
            <a:off x="6313488" y="389413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76" name="文本框 36"/>
          <p:cNvSpPr txBox="1"/>
          <p:nvPr/>
        </p:nvSpPr>
        <p:spPr>
          <a:xfrm rot="368503">
            <a:off x="5773738" y="2859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77" name="文本框 37"/>
          <p:cNvSpPr txBox="1"/>
          <p:nvPr/>
        </p:nvSpPr>
        <p:spPr>
          <a:xfrm rot="829244">
            <a:off x="5284788" y="39735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78" name="文本框 45"/>
          <p:cNvSpPr txBox="1"/>
          <p:nvPr/>
        </p:nvSpPr>
        <p:spPr>
          <a:xfrm rot="-4502722">
            <a:off x="6778625" y="2500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79" name="文本框 46"/>
          <p:cNvSpPr txBox="1"/>
          <p:nvPr/>
        </p:nvSpPr>
        <p:spPr>
          <a:xfrm rot="2702238">
            <a:off x="7567613" y="3062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80" name="文本框 47"/>
          <p:cNvSpPr txBox="1"/>
          <p:nvPr/>
        </p:nvSpPr>
        <p:spPr>
          <a:xfrm rot="-3456638">
            <a:off x="6743700" y="3403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81" name="文本框 55"/>
          <p:cNvSpPr txBox="1"/>
          <p:nvPr/>
        </p:nvSpPr>
        <p:spPr>
          <a:xfrm rot="-3180423">
            <a:off x="8107363" y="3265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82" name="文本框 56"/>
          <p:cNvSpPr txBox="1"/>
          <p:nvPr/>
        </p:nvSpPr>
        <p:spPr>
          <a:xfrm rot="-3640556">
            <a:off x="7239000" y="35909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83" name="文本框 57"/>
          <p:cNvSpPr txBox="1"/>
          <p:nvPr/>
        </p:nvSpPr>
        <p:spPr>
          <a:xfrm rot="1549510">
            <a:off x="8029575" y="24018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84" name="文本框 32"/>
          <p:cNvSpPr txBox="1"/>
          <p:nvPr/>
        </p:nvSpPr>
        <p:spPr>
          <a:xfrm rot="4190103">
            <a:off x="4287838" y="2506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85" name="文本框 34"/>
          <p:cNvSpPr txBox="1"/>
          <p:nvPr/>
        </p:nvSpPr>
        <p:spPr>
          <a:xfrm rot="8340000">
            <a:off x="4922838" y="31384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86" name="文本框 36"/>
          <p:cNvSpPr txBox="1"/>
          <p:nvPr/>
        </p:nvSpPr>
        <p:spPr>
          <a:xfrm rot="-1160763">
            <a:off x="5773738" y="17510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87" name="文本框 37"/>
          <p:cNvSpPr txBox="1"/>
          <p:nvPr/>
        </p:nvSpPr>
        <p:spPr>
          <a:xfrm rot="39237">
            <a:off x="5649913" y="2273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88" name="文本框 45"/>
          <p:cNvSpPr txBox="1"/>
          <p:nvPr/>
        </p:nvSpPr>
        <p:spPr>
          <a:xfrm rot="-1160763">
            <a:off x="6334125" y="17732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89" name="文本框 46"/>
          <p:cNvSpPr txBox="1"/>
          <p:nvPr/>
        </p:nvSpPr>
        <p:spPr>
          <a:xfrm rot="-1160763">
            <a:off x="6704013" y="19875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90" name="文本框 47"/>
          <p:cNvSpPr txBox="1"/>
          <p:nvPr/>
        </p:nvSpPr>
        <p:spPr>
          <a:xfrm rot="39237">
            <a:off x="7185025" y="24574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91" name="文本框 49"/>
          <p:cNvSpPr txBox="1"/>
          <p:nvPr/>
        </p:nvSpPr>
        <p:spPr>
          <a:xfrm rot="-1160763">
            <a:off x="8021638" y="20669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92" name="文本框 50"/>
          <p:cNvSpPr txBox="1"/>
          <p:nvPr/>
        </p:nvSpPr>
        <p:spPr>
          <a:xfrm rot="-1160763">
            <a:off x="7488238" y="19335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93" name="文本框 51"/>
          <p:cNvSpPr txBox="1"/>
          <p:nvPr/>
        </p:nvSpPr>
        <p:spPr>
          <a:xfrm rot="-1160763">
            <a:off x="7964488" y="2794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94" name="文本框 32"/>
          <p:cNvSpPr txBox="1"/>
          <p:nvPr/>
        </p:nvSpPr>
        <p:spPr>
          <a:xfrm rot="4190103">
            <a:off x="2765425" y="33401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95" name="文本框 34"/>
          <p:cNvSpPr txBox="1"/>
          <p:nvPr/>
        </p:nvSpPr>
        <p:spPr>
          <a:xfrm rot="8340000">
            <a:off x="3924300" y="28162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96" name="文本框 36"/>
          <p:cNvSpPr txBox="1"/>
          <p:nvPr/>
        </p:nvSpPr>
        <p:spPr>
          <a:xfrm rot="2810103">
            <a:off x="3813175" y="17351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97" name="文本框 37"/>
          <p:cNvSpPr txBox="1"/>
          <p:nvPr/>
        </p:nvSpPr>
        <p:spPr>
          <a:xfrm rot="4010103">
            <a:off x="3813175" y="2278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98" name="文本框 45"/>
          <p:cNvSpPr txBox="1"/>
          <p:nvPr/>
        </p:nvSpPr>
        <p:spPr>
          <a:xfrm rot="2810103">
            <a:off x="4373563" y="17573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499" name="文本框 46"/>
          <p:cNvSpPr txBox="1"/>
          <p:nvPr/>
        </p:nvSpPr>
        <p:spPr>
          <a:xfrm rot="2810103">
            <a:off x="474345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00" name="文本框 47"/>
          <p:cNvSpPr txBox="1"/>
          <p:nvPr/>
        </p:nvSpPr>
        <p:spPr>
          <a:xfrm rot="4010103">
            <a:off x="47434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01" name="文本框 49"/>
          <p:cNvSpPr txBox="1"/>
          <p:nvPr/>
        </p:nvSpPr>
        <p:spPr>
          <a:xfrm rot="-1160763">
            <a:off x="6224588" y="2544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02" name="文本框 50"/>
          <p:cNvSpPr txBox="1"/>
          <p:nvPr/>
        </p:nvSpPr>
        <p:spPr>
          <a:xfrm rot="4020000">
            <a:off x="5218113" y="2630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03" name="文本框 51"/>
          <p:cNvSpPr txBox="1"/>
          <p:nvPr/>
        </p:nvSpPr>
        <p:spPr>
          <a:xfrm rot="-1160763">
            <a:off x="5599113" y="32194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04" name="文本框 32"/>
          <p:cNvSpPr txBox="1"/>
          <p:nvPr/>
        </p:nvSpPr>
        <p:spPr>
          <a:xfrm rot="5400000">
            <a:off x="114141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05" name="文本框 34"/>
          <p:cNvSpPr txBox="1"/>
          <p:nvPr/>
        </p:nvSpPr>
        <p:spPr>
          <a:xfrm rot="8340000">
            <a:off x="1881188" y="35528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06" name="文本框 36"/>
          <p:cNvSpPr txBox="1"/>
          <p:nvPr/>
        </p:nvSpPr>
        <p:spPr>
          <a:xfrm rot="2810103">
            <a:off x="1862138" y="2732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07" name="文本框 37"/>
          <p:cNvSpPr txBox="1"/>
          <p:nvPr/>
        </p:nvSpPr>
        <p:spPr>
          <a:xfrm rot="5220000">
            <a:off x="2297113" y="3014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08" name="文本框 45"/>
          <p:cNvSpPr txBox="1"/>
          <p:nvPr/>
        </p:nvSpPr>
        <p:spPr>
          <a:xfrm rot="2810103">
            <a:off x="2809875" y="27463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09" name="文本框 46"/>
          <p:cNvSpPr txBox="1"/>
          <p:nvPr/>
        </p:nvSpPr>
        <p:spPr>
          <a:xfrm rot="4020000">
            <a:off x="700088" y="19637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10" name="文本框 47"/>
          <p:cNvSpPr txBox="1"/>
          <p:nvPr/>
        </p:nvSpPr>
        <p:spPr>
          <a:xfrm rot="5220000">
            <a:off x="701675" y="28971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11" name="文本框 49"/>
          <p:cNvSpPr txBox="1"/>
          <p:nvPr/>
        </p:nvSpPr>
        <p:spPr>
          <a:xfrm rot="4020000">
            <a:off x="2463800" y="37401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12" name="文本框 50"/>
          <p:cNvSpPr txBox="1"/>
          <p:nvPr/>
        </p:nvSpPr>
        <p:spPr>
          <a:xfrm rot="4020000">
            <a:off x="3702050" y="3367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13" name="文本框 51"/>
          <p:cNvSpPr txBox="1"/>
          <p:nvPr/>
        </p:nvSpPr>
        <p:spPr>
          <a:xfrm rot="4020000">
            <a:off x="4071938" y="35814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14" name="文本框 32"/>
          <p:cNvSpPr txBox="1"/>
          <p:nvPr/>
        </p:nvSpPr>
        <p:spPr>
          <a:xfrm rot="-880739">
            <a:off x="5143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15" name="文本框 34"/>
          <p:cNvSpPr txBox="1"/>
          <p:nvPr/>
        </p:nvSpPr>
        <p:spPr>
          <a:xfrm rot="8340000">
            <a:off x="1254125" y="25923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16" name="文本框 36"/>
          <p:cNvSpPr txBox="1"/>
          <p:nvPr/>
        </p:nvSpPr>
        <p:spPr>
          <a:xfrm rot="4020000">
            <a:off x="1670050" y="15113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17" name="文本框 37"/>
          <p:cNvSpPr txBox="1"/>
          <p:nvPr/>
        </p:nvSpPr>
        <p:spPr>
          <a:xfrm rot="5220000">
            <a:off x="1670050"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18" name="文本框 45"/>
          <p:cNvSpPr txBox="1"/>
          <p:nvPr/>
        </p:nvSpPr>
        <p:spPr>
          <a:xfrm rot="2810103">
            <a:off x="2230438" y="1533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19" name="文本框 46"/>
          <p:cNvSpPr txBox="1"/>
          <p:nvPr/>
        </p:nvSpPr>
        <p:spPr>
          <a:xfrm rot="2810103">
            <a:off x="2600325" y="17478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20" name="文本框 47"/>
          <p:cNvSpPr txBox="1"/>
          <p:nvPr/>
        </p:nvSpPr>
        <p:spPr>
          <a:xfrm rot="4010103">
            <a:off x="2328863" y="23129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21" name="文本框 49"/>
          <p:cNvSpPr txBox="1"/>
          <p:nvPr/>
        </p:nvSpPr>
        <p:spPr>
          <a:xfrm rot="2810103">
            <a:off x="318770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22" name="文本框 50"/>
          <p:cNvSpPr txBox="1"/>
          <p:nvPr/>
        </p:nvSpPr>
        <p:spPr>
          <a:xfrm rot="2810103">
            <a:off x="3074988" y="24066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23" name="文本框 51"/>
          <p:cNvSpPr txBox="1"/>
          <p:nvPr/>
        </p:nvSpPr>
        <p:spPr>
          <a:xfrm rot="2810103">
            <a:off x="3444875" y="26209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24" name="文本框 32"/>
          <p:cNvSpPr txBox="1"/>
          <p:nvPr/>
        </p:nvSpPr>
        <p:spPr>
          <a:xfrm rot="5400000">
            <a:off x="4751388" y="3683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25" name="文本框 34"/>
          <p:cNvSpPr txBox="1"/>
          <p:nvPr/>
        </p:nvSpPr>
        <p:spPr>
          <a:xfrm rot="3159237">
            <a:off x="5819775" y="4006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26" name="文本框 36"/>
          <p:cNvSpPr txBox="1"/>
          <p:nvPr/>
        </p:nvSpPr>
        <p:spPr>
          <a:xfrm rot="-1160763">
            <a:off x="6237288" y="2925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27" name="文本框 37"/>
          <p:cNvSpPr txBox="1"/>
          <p:nvPr/>
        </p:nvSpPr>
        <p:spPr>
          <a:xfrm rot="39237">
            <a:off x="6237288" y="3468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28" name="文本框 45"/>
          <p:cNvSpPr txBox="1"/>
          <p:nvPr/>
        </p:nvSpPr>
        <p:spPr>
          <a:xfrm rot="-1160763">
            <a:off x="6797675" y="2947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29" name="文本框 46"/>
          <p:cNvSpPr txBox="1"/>
          <p:nvPr/>
        </p:nvSpPr>
        <p:spPr>
          <a:xfrm rot="-1160763">
            <a:off x="7167563" y="3162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30" name="文本框 47"/>
          <p:cNvSpPr txBox="1"/>
          <p:nvPr/>
        </p:nvSpPr>
        <p:spPr>
          <a:xfrm rot="39237">
            <a:off x="6854825" y="3730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31" name="文本框 49"/>
          <p:cNvSpPr txBox="1"/>
          <p:nvPr/>
        </p:nvSpPr>
        <p:spPr>
          <a:xfrm rot="-1160763">
            <a:off x="7688263" y="34528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32" name="文本框 50"/>
          <p:cNvSpPr txBox="1"/>
          <p:nvPr/>
        </p:nvSpPr>
        <p:spPr>
          <a:xfrm rot="-1160763">
            <a:off x="7642225" y="38211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18533" name="文本框 51"/>
          <p:cNvSpPr txBox="1"/>
          <p:nvPr/>
        </p:nvSpPr>
        <p:spPr>
          <a:xfrm rot="-1160763">
            <a:off x="6780213" y="11461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 name="Rectangle 2"/>
          <p:cNvSpPr/>
          <p:nvPr/>
        </p:nvSpPr>
        <p:spPr>
          <a:xfrm>
            <a:off x="492125" y="420688"/>
            <a:ext cx="8320088" cy="1552575"/>
          </a:xfrm>
          <a:prstGeom prst="rect">
            <a:avLst/>
          </a:prstGeom>
          <a:noFill/>
          <a:ln w="9525">
            <a:noFill/>
          </a:ln>
        </p:spPr>
        <p:txBody>
          <a:bodyPr/>
          <a:lstStyle/>
          <a:p>
            <a:pPr eaLnBrk="1" hangingPunct="1">
              <a:lnSpc>
                <a:spcPct val="120000"/>
              </a:lnSpc>
            </a:pPr>
            <a:r>
              <a:rPr lang="en-US" altLang="zh-CN" sz="2800" b="1" dirty="0">
                <a:latin typeface="楷体" pitchFamily="49" charset="-122"/>
                <a:ea typeface="楷体" pitchFamily="49" charset="-122"/>
              </a:rPr>
              <a:t>    </a:t>
            </a:r>
            <a:r>
              <a:rPr lang="zh-CN" altLang="en-US" sz="2800" b="1" dirty="0">
                <a:latin typeface="楷体" pitchFamily="49" charset="-122"/>
                <a:ea typeface="楷体" pitchFamily="49" charset="-122"/>
              </a:rPr>
              <a:t>老汉突然</a:t>
            </a:r>
            <a:r>
              <a:rPr lang="zh-CN" altLang="en-US" sz="2800" b="1" dirty="0">
                <a:solidFill>
                  <a:srgbClr val="0000FF"/>
                </a:solidFill>
                <a:latin typeface="楷体" pitchFamily="49" charset="-122"/>
                <a:ea typeface="楷体" pitchFamily="49" charset="-122"/>
              </a:rPr>
              <a:t>冲</a:t>
            </a:r>
            <a:r>
              <a:rPr lang="zh-CN" altLang="en-US" sz="2800" b="1" dirty="0">
                <a:latin typeface="楷体" pitchFamily="49" charset="-122"/>
                <a:ea typeface="楷体" pitchFamily="49" charset="-122"/>
              </a:rPr>
              <a:t>上前，从队伍里揪出一个小伙子，</a:t>
            </a:r>
            <a:r>
              <a:rPr lang="zh-CN" altLang="en-US" sz="2800" b="1" dirty="0">
                <a:solidFill>
                  <a:srgbClr val="0000FF"/>
                </a:solidFill>
                <a:latin typeface="楷体" pitchFamily="49" charset="-122"/>
                <a:ea typeface="楷体" pitchFamily="49" charset="-122"/>
              </a:rPr>
              <a:t>吼</a:t>
            </a:r>
            <a:r>
              <a:rPr lang="zh-CN" altLang="en-US" sz="2800" b="1" dirty="0">
                <a:latin typeface="楷体" pitchFamily="49" charset="-122"/>
                <a:ea typeface="楷体" pitchFamily="49" charset="-122"/>
              </a:rPr>
              <a:t>道：“你还算是个党员吗？排到后面去！”老汉</a:t>
            </a:r>
            <a:r>
              <a:rPr lang="zh-CN" altLang="en-US" sz="2800" b="1" dirty="0">
                <a:solidFill>
                  <a:srgbClr val="0000FF"/>
                </a:solidFill>
                <a:latin typeface="楷体" pitchFamily="49" charset="-122"/>
                <a:ea typeface="楷体" pitchFamily="49" charset="-122"/>
              </a:rPr>
              <a:t>凶得像只豹子</a:t>
            </a:r>
            <a:r>
              <a:rPr lang="zh-CN" altLang="en-US" sz="2800" b="1" dirty="0">
                <a:latin typeface="楷体" pitchFamily="49" charset="-122"/>
                <a:ea typeface="楷体" pitchFamily="49" charset="-122"/>
              </a:rPr>
              <a:t>。</a:t>
            </a:r>
          </a:p>
        </p:txBody>
      </p:sp>
      <p:sp>
        <p:nvSpPr>
          <p:cNvPr id="7" name="Rectangle 6"/>
          <p:cNvSpPr/>
          <p:nvPr/>
        </p:nvSpPr>
        <p:spPr>
          <a:xfrm>
            <a:off x="2466975" y="4225925"/>
            <a:ext cx="4881563" cy="523875"/>
          </a:xfrm>
          <a:prstGeom prst="rect">
            <a:avLst/>
          </a:prstGeom>
          <a:noFill/>
          <a:ln w="9525">
            <a:noFill/>
          </a:ln>
        </p:spPr>
        <p:txBody>
          <a:bodyPr wrap="none">
            <a:spAutoFit/>
          </a:bodyPr>
          <a:lstStyle/>
          <a:p>
            <a:pPr algn="ctr">
              <a:spcBef>
                <a:spcPct val="50000"/>
              </a:spcBef>
            </a:pPr>
            <a:r>
              <a:rPr lang="zh-CN" altLang="en-US" sz="2800" b="1" dirty="0">
                <a:solidFill>
                  <a:srgbClr val="7030A0"/>
                </a:solidFill>
                <a:latin typeface="宋体" panose="02010600030101010101" pitchFamily="2" charset="-122"/>
              </a:rPr>
              <a:t>这是一个</a:t>
            </a:r>
            <a:r>
              <a:rPr lang="en-US" altLang="zh-CN" sz="2800" b="1" u="sng" dirty="0">
                <a:solidFill>
                  <a:srgbClr val="7030A0"/>
                </a:solidFill>
                <a:latin typeface="宋体" panose="02010600030101010101" pitchFamily="2" charset="-122"/>
              </a:rPr>
              <a:t>__________</a:t>
            </a:r>
            <a:r>
              <a:rPr lang="zh-CN" altLang="en-US" sz="2800" b="1" dirty="0">
                <a:solidFill>
                  <a:srgbClr val="7030A0"/>
                </a:solidFill>
                <a:latin typeface="宋体" panose="02010600030101010101" pitchFamily="2" charset="-122"/>
              </a:rPr>
              <a:t>的老汉！</a:t>
            </a:r>
          </a:p>
        </p:txBody>
      </p:sp>
      <p:sp>
        <p:nvSpPr>
          <p:cNvPr id="8" name="Text Box 7"/>
          <p:cNvSpPr txBox="1"/>
          <p:nvPr/>
        </p:nvSpPr>
        <p:spPr>
          <a:xfrm>
            <a:off x="4003675" y="4130675"/>
            <a:ext cx="1847850" cy="523875"/>
          </a:xfrm>
          <a:prstGeom prst="rect">
            <a:avLst/>
          </a:prstGeom>
          <a:noFill/>
          <a:ln w="9525">
            <a:noFill/>
          </a:ln>
        </p:spPr>
        <p:txBody>
          <a:bodyPr>
            <a:spAutoFit/>
          </a:bodyPr>
          <a:lstStyle/>
          <a:p>
            <a:pPr algn="ctr" eaLnBrk="1" hangingPunct="1">
              <a:spcBef>
                <a:spcPct val="50000"/>
              </a:spcBef>
            </a:pPr>
            <a:r>
              <a:rPr lang="zh-CN" altLang="en-US" sz="2800" b="1" dirty="0">
                <a:solidFill>
                  <a:srgbClr val="FF0000"/>
                </a:solidFill>
                <a:latin typeface="宋体" panose="02010600030101010101" pitchFamily="2" charset="-122"/>
              </a:rPr>
              <a:t>不徇私情</a:t>
            </a:r>
          </a:p>
        </p:txBody>
      </p:sp>
      <p:pic>
        <p:nvPicPr>
          <p:cNvPr id="2" name="Picture 4" descr="E:\陈文丽\人五语状元大课堂（下）\人五语大课堂正文\芳82.T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76928" y="1981635"/>
            <a:ext cx="2524643" cy="179258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grpSp>
        <p:nvGrpSpPr>
          <p:cNvPr id="5" name="组合 4"/>
          <p:cNvGrpSpPr/>
          <p:nvPr/>
        </p:nvGrpSpPr>
        <p:grpSpPr>
          <a:xfrm>
            <a:off x="1482725" y="3460750"/>
            <a:ext cx="3914775" cy="561975"/>
            <a:chOff x="1246188" y="2673534"/>
            <a:chExt cx="3914775" cy="562746"/>
          </a:xfrm>
        </p:grpSpPr>
        <p:sp>
          <p:nvSpPr>
            <p:cNvPr id="3" name="矩形 2"/>
            <p:cNvSpPr/>
            <p:nvPr/>
          </p:nvSpPr>
          <p:spPr>
            <a:xfrm>
              <a:off x="1246188" y="2673534"/>
              <a:ext cx="3914775" cy="551619"/>
            </a:xfrm>
            <a:prstGeom prst="rect">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542" name="TextBox 1"/>
            <p:cNvSpPr txBox="1"/>
            <p:nvPr/>
          </p:nvSpPr>
          <p:spPr>
            <a:xfrm>
              <a:off x="1365908" y="2712405"/>
              <a:ext cx="3775075" cy="523875"/>
            </a:xfrm>
            <a:prstGeom prst="rect">
              <a:avLst/>
            </a:prstGeom>
            <a:noFill/>
            <a:ln w="9525">
              <a:noFill/>
            </a:ln>
          </p:spPr>
          <p:txBody>
            <a:bodyPr wrap="none">
              <a:spAutoFit/>
            </a:bodyPr>
            <a:lstStyle/>
            <a:p>
              <a:r>
                <a:rPr lang="zh-CN" altLang="en-US" sz="2800" b="1" dirty="0">
                  <a:solidFill>
                    <a:srgbClr val="FF00FF"/>
                  </a:solidFill>
                  <a:latin typeface="Arial" panose="020B0604020202020204" pitchFamily="34" charset="0"/>
                </a:rPr>
                <a:t>难道他不爱他儿子吗？</a:t>
              </a:r>
            </a:p>
          </p:txBody>
        </p:sp>
      </p:grpSp>
      <p:sp>
        <p:nvSpPr>
          <p:cNvPr id="109" name="Text Box 8"/>
          <p:cNvSpPr txBox="1"/>
          <p:nvPr/>
        </p:nvSpPr>
        <p:spPr>
          <a:xfrm>
            <a:off x="544513" y="2093913"/>
            <a:ext cx="7764462" cy="517525"/>
          </a:xfrm>
          <a:prstGeom prst="rect">
            <a:avLst/>
          </a:prstGeom>
          <a:noFill/>
          <a:ln w="9525">
            <a:noFill/>
          </a:ln>
        </p:spPr>
        <p:txBody>
          <a:bodyPr lIns="68580" tIns="34290" rIns="68580" bIns="34290">
            <a:spAutoFit/>
          </a:bodyPr>
          <a:lstStyle/>
          <a:p>
            <a:pPr eaLnBrk="1" hangingPunct="1">
              <a:lnSpc>
                <a:spcPct val="120000"/>
              </a:lnSpc>
              <a:spcBef>
                <a:spcPct val="50000"/>
              </a:spcBef>
            </a:pPr>
            <a:r>
              <a:rPr lang="zh-CN" altLang="en-US" sz="2800" b="1" dirty="0">
                <a:solidFill>
                  <a:srgbClr val="00B050"/>
                </a:solidFill>
                <a:latin typeface="黑体" panose="02010600030101010101" pitchFamily="49" charset="-122"/>
                <a:ea typeface="黑体" panose="02010600030101010101" pitchFamily="49" charset="-122"/>
              </a:rPr>
              <a:t>联系上下文说一说这个小伙子是谁？</a:t>
            </a:r>
          </a:p>
        </p:txBody>
      </p:sp>
      <p:sp>
        <p:nvSpPr>
          <p:cNvPr id="110" name="Text Box 7"/>
          <p:cNvSpPr txBox="1"/>
          <p:nvPr/>
        </p:nvSpPr>
        <p:spPr>
          <a:xfrm>
            <a:off x="1798638" y="2773363"/>
            <a:ext cx="3189287" cy="522287"/>
          </a:xfrm>
          <a:prstGeom prst="rect">
            <a:avLst/>
          </a:prstGeom>
          <a:noFill/>
          <a:ln w="9525">
            <a:noFill/>
          </a:ln>
        </p:spPr>
        <p:txBody>
          <a:bodyPr>
            <a:spAutoFit/>
          </a:bodyPr>
          <a:lstStyle/>
          <a:p>
            <a:pPr algn="ctr" eaLnBrk="1" hangingPunct="1">
              <a:spcBef>
                <a:spcPct val="50000"/>
              </a:spcBef>
            </a:pPr>
            <a:r>
              <a:rPr lang="zh-CN" altLang="en-US" sz="2800" b="1" dirty="0">
                <a:solidFill>
                  <a:srgbClr val="FF0000"/>
                </a:solidFill>
                <a:latin typeface="宋体" panose="02010600030101010101" pitchFamily="2" charset="-122"/>
              </a:rPr>
              <a:t>他是老汉的儿子。</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wipe(down)">
                                      <p:cBhvr>
                                        <p:cTn id="15" dur="500"/>
                                        <p:tgtEl>
                                          <p:spTgt spid="109"/>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diamond(in)">
                                      <p:cBhvr>
                                        <p:cTn id="20" dur="2000"/>
                                        <p:tgtEl>
                                          <p:spTgt spid="1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amond(in)">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9" grpId="0"/>
      <p:bldP spid="1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ext Box 6"/>
          <p:cNvSpPr txBox="1"/>
          <p:nvPr/>
        </p:nvSpPr>
        <p:spPr>
          <a:xfrm>
            <a:off x="774700" y="922338"/>
            <a:ext cx="7764463" cy="1173162"/>
          </a:xfrm>
          <a:prstGeom prst="rect">
            <a:avLst/>
          </a:prstGeom>
          <a:noFill/>
          <a:ln w="9525">
            <a:noFill/>
          </a:ln>
        </p:spPr>
        <p:txBody>
          <a:bodyPr lIns="68580" tIns="34290" rIns="68580" bIns="34290">
            <a:spAutoFit/>
          </a:bodyPr>
          <a:lstStyle/>
          <a:p>
            <a:pPr eaLnBrk="1" hangingPunct="1">
              <a:lnSpc>
                <a:spcPct val="120000"/>
              </a:lnSpc>
            </a:pPr>
            <a:r>
              <a:rPr lang="en-US" altLang="zh-CN" sz="3200" b="1" dirty="0">
                <a:latin typeface="楷体" pitchFamily="49" charset="-122"/>
                <a:ea typeface="楷体" pitchFamily="49" charset="-122"/>
              </a:rPr>
              <a:t>    </a:t>
            </a:r>
            <a:r>
              <a:rPr lang="zh-CN" altLang="en-US" sz="3200" b="1" dirty="0">
                <a:latin typeface="楷体" pitchFamily="49" charset="-122"/>
                <a:ea typeface="楷体" pitchFamily="49" charset="-122"/>
              </a:rPr>
              <a:t>老汉</a:t>
            </a:r>
            <a:r>
              <a:rPr lang="zh-CN" altLang="en-US" sz="3200" b="1" dirty="0">
                <a:solidFill>
                  <a:srgbClr val="0000FF"/>
                </a:solidFill>
                <a:latin typeface="楷体" pitchFamily="49" charset="-122"/>
                <a:ea typeface="楷体" pitchFamily="49" charset="-122"/>
              </a:rPr>
              <a:t>吼</a:t>
            </a:r>
            <a:r>
              <a:rPr lang="zh-CN" altLang="en-US" sz="3200" b="1" dirty="0">
                <a:latin typeface="楷体" pitchFamily="49" charset="-122"/>
                <a:ea typeface="楷体" pitchFamily="49" charset="-122"/>
              </a:rPr>
              <a:t>道：“少废话，快走。”他用力把小伙子</a:t>
            </a:r>
            <a:r>
              <a:rPr lang="zh-CN" altLang="en-US" sz="3200" b="1" dirty="0">
                <a:solidFill>
                  <a:srgbClr val="0000FF"/>
                </a:solidFill>
                <a:latin typeface="楷体" pitchFamily="49" charset="-122"/>
                <a:ea typeface="楷体" pitchFamily="49" charset="-122"/>
              </a:rPr>
              <a:t>推</a:t>
            </a:r>
            <a:r>
              <a:rPr lang="zh-CN" altLang="en-US" sz="3200" b="1" dirty="0">
                <a:latin typeface="楷体" pitchFamily="49" charset="-122"/>
                <a:ea typeface="楷体" pitchFamily="49" charset="-122"/>
              </a:rPr>
              <a:t>上木桥。</a:t>
            </a:r>
          </a:p>
        </p:txBody>
      </p:sp>
      <p:sp>
        <p:nvSpPr>
          <p:cNvPr id="6" name="Text Box 8"/>
          <p:cNvSpPr txBox="1"/>
          <p:nvPr/>
        </p:nvSpPr>
        <p:spPr>
          <a:xfrm>
            <a:off x="774700" y="2228850"/>
            <a:ext cx="7764463" cy="1763713"/>
          </a:xfrm>
          <a:prstGeom prst="rect">
            <a:avLst/>
          </a:prstGeom>
          <a:noFill/>
          <a:ln w="9525">
            <a:noFill/>
          </a:ln>
        </p:spPr>
        <p:txBody>
          <a:bodyPr lIns="68580" tIns="34290" rIns="68580" bIns="34290">
            <a:spAutoFit/>
          </a:bodyPr>
          <a:lstStyle/>
          <a:p>
            <a:pPr eaLnBrk="1" hangingPunct="1">
              <a:lnSpc>
                <a:spcPct val="120000"/>
              </a:lnSpc>
              <a:spcBef>
                <a:spcPct val="50000"/>
              </a:spcBef>
            </a:pPr>
            <a:r>
              <a:rPr lang="zh-CN" altLang="en-US" sz="3200" b="1" dirty="0">
                <a:solidFill>
                  <a:srgbClr val="0000FF"/>
                </a:solidFill>
                <a:latin typeface="黑体" panose="02010600030101010101" pitchFamily="49" charset="-122"/>
                <a:ea typeface="黑体" panose="02010600030101010101" pitchFamily="49" charset="-122"/>
              </a:rPr>
              <a:t>    思考：</a:t>
            </a:r>
            <a:r>
              <a:rPr lang="zh-CN" altLang="en-US" sz="3200" b="1" dirty="0">
                <a:latin typeface="黑体" panose="02010600030101010101" pitchFamily="49" charset="-122"/>
                <a:ea typeface="黑体" panose="02010600030101010101" pitchFamily="49" charset="-122"/>
              </a:rPr>
              <a:t>老汉从刚开始恶狠狠的“揪”到最后危难关头又“吼”又“推”，这是否矛盾？两次“吼”有什么区别？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0482" name="文本框 32"/>
          <p:cNvSpPr txBox="1"/>
          <p:nvPr/>
        </p:nvSpPr>
        <p:spPr>
          <a:xfrm>
            <a:off x="4475163" y="2925763"/>
            <a:ext cx="504825" cy="169862"/>
          </a:xfrm>
          <a:prstGeom prst="rect">
            <a:avLst/>
          </a:prstGeom>
          <a:noFill/>
          <a:ln w="9525">
            <a:noFill/>
          </a:ln>
        </p:spPr>
        <p:txBody>
          <a:bodyPr wrap="none">
            <a:spAutoFit/>
          </a:bodyPr>
          <a:lstStyle/>
          <a:p>
            <a:pPr>
              <a:buFont typeface="Arial" panose="020B0604020202020204" pitchFamily="34" charset="0"/>
            </a:pPr>
            <a:r>
              <a:rPr lang="zh-CN" altLang="en-US"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0483" name="文本框 34"/>
          <p:cNvSpPr txBox="1"/>
          <p:nvPr/>
        </p:nvSpPr>
        <p:spPr>
          <a:xfrm rot="-280097">
            <a:off x="8066088" y="16271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484" name="文本框 36"/>
          <p:cNvSpPr txBox="1"/>
          <p:nvPr/>
        </p:nvSpPr>
        <p:spPr>
          <a:xfrm rot="-5350866">
            <a:off x="5861050" y="1316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485" name="文本框 37"/>
          <p:cNvSpPr txBox="1"/>
          <p:nvPr/>
        </p:nvSpPr>
        <p:spPr>
          <a:xfrm rot="-4150866">
            <a:off x="5330825" y="17240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486" name="文本框 45"/>
          <p:cNvSpPr txBox="1"/>
          <p:nvPr/>
        </p:nvSpPr>
        <p:spPr>
          <a:xfrm rot="-5350866">
            <a:off x="6421438" y="13382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487" name="文本框 46"/>
          <p:cNvSpPr txBox="1"/>
          <p:nvPr/>
        </p:nvSpPr>
        <p:spPr>
          <a:xfrm rot="-424911">
            <a:off x="7067550" y="1570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488" name="文本框 47"/>
          <p:cNvSpPr txBox="1"/>
          <p:nvPr/>
        </p:nvSpPr>
        <p:spPr>
          <a:xfrm rot="-4150866">
            <a:off x="7654925" y="24987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489" name="文本框 49"/>
          <p:cNvSpPr txBox="1"/>
          <p:nvPr/>
        </p:nvSpPr>
        <p:spPr>
          <a:xfrm rot="657351">
            <a:off x="8167688" y="1182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490" name="文本框 50"/>
          <p:cNvSpPr txBox="1"/>
          <p:nvPr/>
        </p:nvSpPr>
        <p:spPr>
          <a:xfrm rot="1480325">
            <a:off x="7391400" y="124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491" name="文本框 51"/>
          <p:cNvSpPr txBox="1"/>
          <p:nvPr/>
        </p:nvSpPr>
        <p:spPr>
          <a:xfrm rot="-5350866">
            <a:off x="8366125" y="2714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492" name="文本框 25"/>
          <p:cNvSpPr txBox="1"/>
          <p:nvPr/>
        </p:nvSpPr>
        <p:spPr>
          <a:xfrm>
            <a:off x="3262313" y="3560763"/>
            <a:ext cx="504825"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493" name="文本框 26"/>
          <p:cNvSpPr txBox="1"/>
          <p:nvPr/>
        </p:nvSpPr>
        <p:spPr>
          <a:xfrm rot="4149897">
            <a:off x="4464050" y="3498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494" name="文本框 36"/>
          <p:cNvSpPr txBox="1"/>
          <p:nvPr/>
        </p:nvSpPr>
        <p:spPr>
          <a:xfrm rot="-1380000">
            <a:off x="3900488" y="13017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495" name="文本框 37"/>
          <p:cNvSpPr txBox="1"/>
          <p:nvPr/>
        </p:nvSpPr>
        <p:spPr>
          <a:xfrm rot="-180000">
            <a:off x="4130675"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496" name="文本框 45"/>
          <p:cNvSpPr txBox="1"/>
          <p:nvPr/>
        </p:nvSpPr>
        <p:spPr>
          <a:xfrm rot="-1380000">
            <a:off x="4460875" y="13239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497" name="文本框 46"/>
          <p:cNvSpPr txBox="1"/>
          <p:nvPr/>
        </p:nvSpPr>
        <p:spPr>
          <a:xfrm rot="-1380000">
            <a:off x="4830763" y="1538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498" name="文本框 47"/>
          <p:cNvSpPr txBox="1"/>
          <p:nvPr/>
        </p:nvSpPr>
        <p:spPr>
          <a:xfrm rot="-180000">
            <a:off x="5064125" y="22352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499" name="文本框 49"/>
          <p:cNvSpPr txBox="1"/>
          <p:nvPr/>
        </p:nvSpPr>
        <p:spPr>
          <a:xfrm rot="-5350866">
            <a:off x="6310313" y="21097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00" name="文本框 50"/>
          <p:cNvSpPr txBox="1"/>
          <p:nvPr/>
        </p:nvSpPr>
        <p:spPr>
          <a:xfrm rot="-170103">
            <a:off x="5589588" y="25908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01" name="文本框 51"/>
          <p:cNvSpPr txBox="1"/>
          <p:nvPr/>
        </p:nvSpPr>
        <p:spPr>
          <a:xfrm rot="-5350866">
            <a:off x="5845175" y="34337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02" name="文本框 35"/>
          <p:cNvSpPr txBox="1"/>
          <p:nvPr/>
        </p:nvSpPr>
        <p:spPr>
          <a:xfrm rot="1209897">
            <a:off x="1136650" y="3875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03" name="文本框 34"/>
          <p:cNvSpPr txBox="1"/>
          <p:nvPr/>
        </p:nvSpPr>
        <p:spPr>
          <a:xfrm rot="4149897">
            <a:off x="2143125" y="34559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04" name="文本框 37"/>
          <p:cNvSpPr txBox="1"/>
          <p:nvPr/>
        </p:nvSpPr>
        <p:spPr>
          <a:xfrm rot="-1380000">
            <a:off x="160496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05" name="文本框 38"/>
          <p:cNvSpPr txBox="1"/>
          <p:nvPr/>
        </p:nvSpPr>
        <p:spPr>
          <a:xfrm rot="1029897">
            <a:off x="2486025" y="2754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06" name="文本框 45"/>
          <p:cNvSpPr txBox="1"/>
          <p:nvPr/>
        </p:nvSpPr>
        <p:spPr>
          <a:xfrm rot="-1380000">
            <a:off x="3162300" y="3146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07" name="文本框 46"/>
          <p:cNvSpPr txBox="1"/>
          <p:nvPr/>
        </p:nvSpPr>
        <p:spPr>
          <a:xfrm rot="-170103">
            <a:off x="787400" y="15303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08" name="文本框 47"/>
          <p:cNvSpPr txBox="1"/>
          <p:nvPr/>
        </p:nvSpPr>
        <p:spPr>
          <a:xfrm rot="1029897">
            <a:off x="828675" y="3400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09" name="文本框 42"/>
          <p:cNvSpPr txBox="1"/>
          <p:nvPr/>
        </p:nvSpPr>
        <p:spPr>
          <a:xfrm rot="-170103">
            <a:off x="3009900" y="3836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10" name="文本框 43"/>
          <p:cNvSpPr txBox="1"/>
          <p:nvPr/>
        </p:nvSpPr>
        <p:spPr>
          <a:xfrm rot="-170103">
            <a:off x="4157663" y="31702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11" name="文本框 44"/>
          <p:cNvSpPr txBox="1"/>
          <p:nvPr/>
        </p:nvSpPr>
        <p:spPr>
          <a:xfrm rot="-170103">
            <a:off x="4324350" y="3929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12" name="文本框 45"/>
          <p:cNvSpPr txBox="1"/>
          <p:nvPr/>
        </p:nvSpPr>
        <p:spPr>
          <a:xfrm rot="-5070842">
            <a:off x="322263" y="2041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13" name="文本框 46"/>
          <p:cNvSpPr txBox="1"/>
          <p:nvPr/>
        </p:nvSpPr>
        <p:spPr>
          <a:xfrm rot="4149897">
            <a:off x="1339850" y="215900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14" name="文本框 47"/>
          <p:cNvSpPr txBox="1"/>
          <p:nvPr/>
        </p:nvSpPr>
        <p:spPr>
          <a:xfrm rot="-170103">
            <a:off x="322263" y="13366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15" name="文本框 48"/>
          <p:cNvSpPr txBox="1"/>
          <p:nvPr/>
        </p:nvSpPr>
        <p:spPr>
          <a:xfrm rot="1029897">
            <a:off x="1338263" y="16843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16" name="文本框 49"/>
          <p:cNvSpPr txBox="1"/>
          <p:nvPr/>
        </p:nvSpPr>
        <p:spPr>
          <a:xfrm rot="-1380000">
            <a:off x="2117725" y="11461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17" name="文本框 50"/>
          <p:cNvSpPr txBox="1"/>
          <p:nvPr/>
        </p:nvSpPr>
        <p:spPr>
          <a:xfrm rot="-1380000">
            <a:off x="2687638" y="13160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18" name="文本框 51"/>
          <p:cNvSpPr txBox="1"/>
          <p:nvPr/>
        </p:nvSpPr>
        <p:spPr>
          <a:xfrm rot="-180000">
            <a:off x="2416175" y="1879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19" name="文本框 49"/>
          <p:cNvSpPr txBox="1"/>
          <p:nvPr/>
        </p:nvSpPr>
        <p:spPr>
          <a:xfrm rot="-1380000">
            <a:off x="3276600" y="15382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20" name="文本框 50"/>
          <p:cNvSpPr txBox="1"/>
          <p:nvPr/>
        </p:nvSpPr>
        <p:spPr>
          <a:xfrm rot="-1380000">
            <a:off x="2849563" y="21193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21" name="文本框 51"/>
          <p:cNvSpPr txBox="1"/>
          <p:nvPr/>
        </p:nvSpPr>
        <p:spPr>
          <a:xfrm rot="-1380000">
            <a:off x="3484563" y="22558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22" name="文本框 32"/>
          <p:cNvSpPr txBox="1"/>
          <p:nvPr/>
        </p:nvSpPr>
        <p:spPr>
          <a:xfrm rot="1209897">
            <a:off x="5114925" y="35385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23" name="文本框 34"/>
          <p:cNvSpPr txBox="1"/>
          <p:nvPr/>
        </p:nvSpPr>
        <p:spPr>
          <a:xfrm rot="-1030866">
            <a:off x="6313488" y="389413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24" name="文本框 36"/>
          <p:cNvSpPr txBox="1"/>
          <p:nvPr/>
        </p:nvSpPr>
        <p:spPr>
          <a:xfrm rot="368503">
            <a:off x="5773738" y="2859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25" name="文本框 37"/>
          <p:cNvSpPr txBox="1"/>
          <p:nvPr/>
        </p:nvSpPr>
        <p:spPr>
          <a:xfrm rot="829244">
            <a:off x="5284788" y="39735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26" name="文本框 45"/>
          <p:cNvSpPr txBox="1"/>
          <p:nvPr/>
        </p:nvSpPr>
        <p:spPr>
          <a:xfrm rot="-4502722">
            <a:off x="6778625" y="2500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27" name="文本框 46"/>
          <p:cNvSpPr txBox="1"/>
          <p:nvPr/>
        </p:nvSpPr>
        <p:spPr>
          <a:xfrm rot="2702238">
            <a:off x="7567613" y="3062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28" name="文本框 47"/>
          <p:cNvSpPr txBox="1"/>
          <p:nvPr/>
        </p:nvSpPr>
        <p:spPr>
          <a:xfrm rot="-3456638">
            <a:off x="6743700" y="3403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29" name="文本框 62"/>
          <p:cNvSpPr txBox="1"/>
          <p:nvPr/>
        </p:nvSpPr>
        <p:spPr>
          <a:xfrm rot="-3180423">
            <a:off x="8107363" y="3265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30" name="文本框 63"/>
          <p:cNvSpPr txBox="1"/>
          <p:nvPr/>
        </p:nvSpPr>
        <p:spPr>
          <a:xfrm rot="-3640556">
            <a:off x="7239000" y="35909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31" name="文本框 64"/>
          <p:cNvSpPr txBox="1"/>
          <p:nvPr/>
        </p:nvSpPr>
        <p:spPr>
          <a:xfrm rot="1549510">
            <a:off x="8029575" y="24018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32" name="文本框 32"/>
          <p:cNvSpPr txBox="1"/>
          <p:nvPr/>
        </p:nvSpPr>
        <p:spPr>
          <a:xfrm rot="4190103">
            <a:off x="4287838" y="2506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33" name="文本框 34"/>
          <p:cNvSpPr txBox="1"/>
          <p:nvPr/>
        </p:nvSpPr>
        <p:spPr>
          <a:xfrm rot="8340000">
            <a:off x="4922838" y="31384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34" name="文本框 36"/>
          <p:cNvSpPr txBox="1"/>
          <p:nvPr/>
        </p:nvSpPr>
        <p:spPr>
          <a:xfrm rot="-1160763">
            <a:off x="5773738" y="17510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35" name="文本框 37"/>
          <p:cNvSpPr txBox="1"/>
          <p:nvPr/>
        </p:nvSpPr>
        <p:spPr>
          <a:xfrm rot="39237">
            <a:off x="5649913" y="2273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36" name="文本框 45"/>
          <p:cNvSpPr txBox="1"/>
          <p:nvPr/>
        </p:nvSpPr>
        <p:spPr>
          <a:xfrm rot="-1160763">
            <a:off x="6334125" y="17732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37" name="文本框 46"/>
          <p:cNvSpPr txBox="1"/>
          <p:nvPr/>
        </p:nvSpPr>
        <p:spPr>
          <a:xfrm rot="-1160763">
            <a:off x="6704013" y="19875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38" name="文本框 47"/>
          <p:cNvSpPr txBox="1"/>
          <p:nvPr/>
        </p:nvSpPr>
        <p:spPr>
          <a:xfrm rot="39237">
            <a:off x="7185025" y="24574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39" name="文本框 49"/>
          <p:cNvSpPr txBox="1"/>
          <p:nvPr/>
        </p:nvSpPr>
        <p:spPr>
          <a:xfrm rot="-1160763">
            <a:off x="8021638" y="20669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40" name="文本框 50"/>
          <p:cNvSpPr txBox="1"/>
          <p:nvPr/>
        </p:nvSpPr>
        <p:spPr>
          <a:xfrm rot="-1160763">
            <a:off x="7488238" y="19335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41" name="文本框 51"/>
          <p:cNvSpPr txBox="1"/>
          <p:nvPr/>
        </p:nvSpPr>
        <p:spPr>
          <a:xfrm rot="-1160763">
            <a:off x="7964488" y="2794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42" name="文本框 32"/>
          <p:cNvSpPr txBox="1"/>
          <p:nvPr/>
        </p:nvSpPr>
        <p:spPr>
          <a:xfrm rot="4190103">
            <a:off x="2765425" y="33401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43" name="文本框 34"/>
          <p:cNvSpPr txBox="1"/>
          <p:nvPr/>
        </p:nvSpPr>
        <p:spPr>
          <a:xfrm rot="8340000">
            <a:off x="3924300" y="28162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44" name="文本框 36"/>
          <p:cNvSpPr txBox="1"/>
          <p:nvPr/>
        </p:nvSpPr>
        <p:spPr>
          <a:xfrm rot="2810103">
            <a:off x="3813175" y="17351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45" name="文本框 37"/>
          <p:cNvSpPr txBox="1"/>
          <p:nvPr/>
        </p:nvSpPr>
        <p:spPr>
          <a:xfrm rot="4010103">
            <a:off x="3813175" y="2278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46" name="文本框 45"/>
          <p:cNvSpPr txBox="1"/>
          <p:nvPr/>
        </p:nvSpPr>
        <p:spPr>
          <a:xfrm rot="2810103">
            <a:off x="4373563" y="17573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47" name="文本框 46"/>
          <p:cNvSpPr txBox="1"/>
          <p:nvPr/>
        </p:nvSpPr>
        <p:spPr>
          <a:xfrm rot="2810103">
            <a:off x="474345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48" name="文本框 47"/>
          <p:cNvSpPr txBox="1"/>
          <p:nvPr/>
        </p:nvSpPr>
        <p:spPr>
          <a:xfrm rot="4010103">
            <a:off x="47434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49" name="文本框 49"/>
          <p:cNvSpPr txBox="1"/>
          <p:nvPr/>
        </p:nvSpPr>
        <p:spPr>
          <a:xfrm rot="-1160763">
            <a:off x="6224588" y="2544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50" name="文本框 50"/>
          <p:cNvSpPr txBox="1"/>
          <p:nvPr/>
        </p:nvSpPr>
        <p:spPr>
          <a:xfrm rot="4020000">
            <a:off x="5218113" y="2630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51" name="文本框 51"/>
          <p:cNvSpPr txBox="1"/>
          <p:nvPr/>
        </p:nvSpPr>
        <p:spPr>
          <a:xfrm rot="-1160763">
            <a:off x="5599113" y="32194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52" name="文本框 32"/>
          <p:cNvSpPr txBox="1"/>
          <p:nvPr/>
        </p:nvSpPr>
        <p:spPr>
          <a:xfrm rot="5400000">
            <a:off x="114141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53" name="文本框 34"/>
          <p:cNvSpPr txBox="1"/>
          <p:nvPr/>
        </p:nvSpPr>
        <p:spPr>
          <a:xfrm rot="8340000">
            <a:off x="1881188" y="35528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54" name="文本框 36"/>
          <p:cNvSpPr txBox="1"/>
          <p:nvPr/>
        </p:nvSpPr>
        <p:spPr>
          <a:xfrm rot="2810103">
            <a:off x="1862138" y="2732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55" name="文本框 37"/>
          <p:cNvSpPr txBox="1"/>
          <p:nvPr/>
        </p:nvSpPr>
        <p:spPr>
          <a:xfrm rot="5220000">
            <a:off x="2297113" y="3014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56" name="文本框 45"/>
          <p:cNvSpPr txBox="1"/>
          <p:nvPr/>
        </p:nvSpPr>
        <p:spPr>
          <a:xfrm rot="2810103">
            <a:off x="2809875" y="27463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57" name="文本框 46"/>
          <p:cNvSpPr txBox="1"/>
          <p:nvPr/>
        </p:nvSpPr>
        <p:spPr>
          <a:xfrm rot="4020000">
            <a:off x="700088" y="19637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58" name="文本框 47"/>
          <p:cNvSpPr txBox="1"/>
          <p:nvPr/>
        </p:nvSpPr>
        <p:spPr>
          <a:xfrm rot="5220000">
            <a:off x="701675" y="28971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59" name="文本框 49"/>
          <p:cNvSpPr txBox="1"/>
          <p:nvPr/>
        </p:nvSpPr>
        <p:spPr>
          <a:xfrm rot="4020000">
            <a:off x="2463800" y="37401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60" name="文本框 50"/>
          <p:cNvSpPr txBox="1"/>
          <p:nvPr/>
        </p:nvSpPr>
        <p:spPr>
          <a:xfrm rot="4020000">
            <a:off x="3702050" y="3367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61" name="文本框 51"/>
          <p:cNvSpPr txBox="1"/>
          <p:nvPr/>
        </p:nvSpPr>
        <p:spPr>
          <a:xfrm rot="4020000">
            <a:off x="4071938" y="35814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62" name="文本框 32"/>
          <p:cNvSpPr txBox="1"/>
          <p:nvPr/>
        </p:nvSpPr>
        <p:spPr>
          <a:xfrm rot="-880739">
            <a:off x="5143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63" name="文本框 34"/>
          <p:cNvSpPr txBox="1"/>
          <p:nvPr/>
        </p:nvSpPr>
        <p:spPr>
          <a:xfrm rot="8340000">
            <a:off x="1254125" y="25923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64" name="文本框 36"/>
          <p:cNvSpPr txBox="1"/>
          <p:nvPr/>
        </p:nvSpPr>
        <p:spPr>
          <a:xfrm rot="4020000">
            <a:off x="1670050" y="15113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65" name="文本框 37"/>
          <p:cNvSpPr txBox="1"/>
          <p:nvPr/>
        </p:nvSpPr>
        <p:spPr>
          <a:xfrm rot="5220000">
            <a:off x="1670050"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66" name="文本框 45"/>
          <p:cNvSpPr txBox="1"/>
          <p:nvPr/>
        </p:nvSpPr>
        <p:spPr>
          <a:xfrm rot="2810103">
            <a:off x="2230438" y="1533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67" name="文本框 46"/>
          <p:cNvSpPr txBox="1"/>
          <p:nvPr/>
        </p:nvSpPr>
        <p:spPr>
          <a:xfrm rot="2810103">
            <a:off x="2600325" y="17478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68" name="文本框 47"/>
          <p:cNvSpPr txBox="1"/>
          <p:nvPr/>
        </p:nvSpPr>
        <p:spPr>
          <a:xfrm rot="4010103">
            <a:off x="2328863" y="23129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69" name="文本框 49"/>
          <p:cNvSpPr txBox="1"/>
          <p:nvPr/>
        </p:nvSpPr>
        <p:spPr>
          <a:xfrm rot="2810103">
            <a:off x="318770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70" name="文本框 50"/>
          <p:cNvSpPr txBox="1"/>
          <p:nvPr/>
        </p:nvSpPr>
        <p:spPr>
          <a:xfrm rot="2810103">
            <a:off x="3074988" y="24066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71" name="文本框 51"/>
          <p:cNvSpPr txBox="1"/>
          <p:nvPr/>
        </p:nvSpPr>
        <p:spPr>
          <a:xfrm rot="2810103">
            <a:off x="3444875" y="26209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72" name="文本框 32"/>
          <p:cNvSpPr txBox="1"/>
          <p:nvPr/>
        </p:nvSpPr>
        <p:spPr>
          <a:xfrm rot="5400000">
            <a:off x="4751388" y="3683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73" name="文本框 34"/>
          <p:cNvSpPr txBox="1"/>
          <p:nvPr/>
        </p:nvSpPr>
        <p:spPr>
          <a:xfrm rot="3159237">
            <a:off x="5819775" y="4006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74" name="文本框 36"/>
          <p:cNvSpPr txBox="1"/>
          <p:nvPr/>
        </p:nvSpPr>
        <p:spPr>
          <a:xfrm rot="-1160763">
            <a:off x="6237288" y="2925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75" name="文本框 37"/>
          <p:cNvSpPr txBox="1"/>
          <p:nvPr/>
        </p:nvSpPr>
        <p:spPr>
          <a:xfrm rot="39237">
            <a:off x="6237288" y="3468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76" name="文本框 45"/>
          <p:cNvSpPr txBox="1"/>
          <p:nvPr/>
        </p:nvSpPr>
        <p:spPr>
          <a:xfrm rot="-1160763">
            <a:off x="6797675" y="2947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77" name="文本框 46"/>
          <p:cNvSpPr txBox="1"/>
          <p:nvPr/>
        </p:nvSpPr>
        <p:spPr>
          <a:xfrm rot="-1160763">
            <a:off x="7167563" y="3162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78" name="文本框 47"/>
          <p:cNvSpPr txBox="1"/>
          <p:nvPr/>
        </p:nvSpPr>
        <p:spPr>
          <a:xfrm rot="39237">
            <a:off x="6854825" y="3730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79" name="文本框 49"/>
          <p:cNvSpPr txBox="1"/>
          <p:nvPr/>
        </p:nvSpPr>
        <p:spPr>
          <a:xfrm rot="-1160763">
            <a:off x="7688263" y="34528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80" name="文本框 50"/>
          <p:cNvSpPr txBox="1"/>
          <p:nvPr/>
        </p:nvSpPr>
        <p:spPr>
          <a:xfrm rot="-1160763">
            <a:off x="7642225" y="38211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0581" name="文本框 51"/>
          <p:cNvSpPr txBox="1"/>
          <p:nvPr/>
        </p:nvSpPr>
        <p:spPr>
          <a:xfrm rot="-1160763">
            <a:off x="6780213" y="11461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 name="文本框 2"/>
          <p:cNvSpPr txBox="1"/>
          <p:nvPr/>
        </p:nvSpPr>
        <p:spPr>
          <a:xfrm>
            <a:off x="2203450" y="812800"/>
            <a:ext cx="1420813" cy="584200"/>
          </a:xfrm>
          <a:prstGeom prst="rect">
            <a:avLst/>
          </a:prstGeom>
          <a:noFill/>
          <a:ln w="9525">
            <a:noFill/>
          </a:ln>
        </p:spPr>
        <p:txBody>
          <a:bodyPr wrap="none">
            <a:spAutoFit/>
          </a:bodyPr>
          <a:lstStyle/>
          <a:p>
            <a:r>
              <a:rPr lang="zh-CN" altLang="en-US" sz="3200" b="1" dirty="0">
                <a:latin typeface="宋体" panose="02010600030101010101" pitchFamily="2" charset="-122"/>
              </a:rPr>
              <a:t>吼、揪</a:t>
            </a:r>
          </a:p>
        </p:txBody>
      </p:sp>
      <p:sp>
        <p:nvSpPr>
          <p:cNvPr id="5" name="文本框 4"/>
          <p:cNvSpPr txBox="1"/>
          <p:nvPr/>
        </p:nvSpPr>
        <p:spPr>
          <a:xfrm>
            <a:off x="5376863" y="812800"/>
            <a:ext cx="1420812" cy="584200"/>
          </a:xfrm>
          <a:prstGeom prst="rect">
            <a:avLst/>
          </a:prstGeom>
          <a:noFill/>
          <a:ln w="9525">
            <a:noFill/>
          </a:ln>
        </p:spPr>
        <p:txBody>
          <a:bodyPr wrap="none">
            <a:spAutoFit/>
          </a:bodyPr>
          <a:lstStyle/>
          <a:p>
            <a:r>
              <a:rPr lang="zh-CN" altLang="en-US" sz="3200" b="1" dirty="0">
                <a:latin typeface="宋体" panose="02010600030101010101" pitchFamily="2" charset="-122"/>
              </a:rPr>
              <a:t>吼、推</a:t>
            </a:r>
          </a:p>
        </p:txBody>
      </p:sp>
      <p:sp>
        <p:nvSpPr>
          <p:cNvPr id="6" name="下箭头 5"/>
          <p:cNvSpPr/>
          <p:nvPr/>
        </p:nvSpPr>
        <p:spPr>
          <a:xfrm>
            <a:off x="2832100" y="1468438"/>
            <a:ext cx="193675" cy="409575"/>
          </a:xfrm>
          <a:prstGeom prst="downArrow">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chemeClr val="dk1"/>
              </a:solidFill>
              <a:effectLst/>
              <a:uLnTx/>
              <a:uFillTx/>
              <a:latin typeface="+mn-lt"/>
              <a:ea typeface="+mn-ea"/>
              <a:cs typeface="+mn-cs"/>
            </a:endParaRPr>
          </a:p>
        </p:txBody>
      </p:sp>
      <p:sp>
        <p:nvSpPr>
          <p:cNvPr id="7" name="文本框 6"/>
          <p:cNvSpPr txBox="1"/>
          <p:nvPr/>
        </p:nvSpPr>
        <p:spPr>
          <a:xfrm>
            <a:off x="1781175" y="1903413"/>
            <a:ext cx="2333625" cy="584200"/>
          </a:xfrm>
          <a:prstGeom prst="rect">
            <a:avLst/>
          </a:prstGeom>
          <a:noFill/>
          <a:ln w="9525">
            <a:noFill/>
          </a:ln>
        </p:spPr>
        <p:txBody>
          <a:bodyPr>
            <a:spAutoFit/>
          </a:bodyPr>
          <a:lstStyle/>
          <a:p>
            <a:r>
              <a:rPr lang="zh-CN" altLang="en-US" sz="3200" b="1" dirty="0">
                <a:solidFill>
                  <a:srgbClr val="FF00FF"/>
                </a:solidFill>
                <a:latin typeface="宋体" panose="02010600030101010101" pitchFamily="2" charset="-122"/>
                <a:ea typeface="黑体" panose="02010600030101010101" pitchFamily="49" charset="-122"/>
              </a:rPr>
              <a:t>严厉的斥责</a:t>
            </a:r>
            <a:endParaRPr lang="zh-CN" altLang="en-US" sz="3200" b="1" dirty="0">
              <a:latin typeface="宋体" panose="02010600030101010101" pitchFamily="2" charset="-122"/>
              <a:ea typeface="黑体" panose="02010600030101010101" pitchFamily="49" charset="-122"/>
            </a:endParaRPr>
          </a:p>
        </p:txBody>
      </p:sp>
      <p:sp>
        <p:nvSpPr>
          <p:cNvPr id="8" name="下箭头 7"/>
          <p:cNvSpPr/>
          <p:nvPr/>
        </p:nvSpPr>
        <p:spPr>
          <a:xfrm>
            <a:off x="6010275" y="1468438"/>
            <a:ext cx="195263" cy="409575"/>
          </a:xfrm>
          <a:prstGeom prst="downArrow">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chemeClr val="dk1"/>
              </a:solidFill>
              <a:effectLst/>
              <a:uLnTx/>
              <a:uFillTx/>
              <a:latin typeface="+mn-lt"/>
              <a:ea typeface="+mn-ea"/>
              <a:cs typeface="+mn-cs"/>
            </a:endParaRPr>
          </a:p>
        </p:txBody>
      </p:sp>
      <p:sp>
        <p:nvSpPr>
          <p:cNvPr id="9" name="文本框 8"/>
          <p:cNvSpPr txBox="1"/>
          <p:nvPr/>
        </p:nvSpPr>
        <p:spPr>
          <a:xfrm>
            <a:off x="4933950" y="1903413"/>
            <a:ext cx="2335213" cy="584200"/>
          </a:xfrm>
          <a:prstGeom prst="rect">
            <a:avLst/>
          </a:prstGeom>
          <a:noFill/>
          <a:ln w="9525">
            <a:noFill/>
          </a:ln>
        </p:spPr>
        <p:txBody>
          <a:bodyPr>
            <a:spAutoFit/>
          </a:bodyPr>
          <a:lstStyle/>
          <a:p>
            <a:pPr algn="ctr"/>
            <a:r>
              <a:rPr lang="zh-CN" altLang="en-US" sz="3200" b="1" dirty="0">
                <a:solidFill>
                  <a:srgbClr val="FF00FF"/>
                </a:solidFill>
                <a:latin typeface="黑体" panose="02010600030101010101" pitchFamily="49" charset="-122"/>
                <a:ea typeface="黑体" panose="02010600030101010101" pitchFamily="49" charset="-122"/>
              </a:rPr>
              <a:t>真切的关心</a:t>
            </a:r>
            <a:endParaRPr lang="en-US" altLang="zh-CN" sz="3200" b="1" dirty="0">
              <a:solidFill>
                <a:srgbClr val="FF00FF"/>
              </a:solidFill>
              <a:latin typeface="黑体" panose="02010600030101010101" pitchFamily="49" charset="-122"/>
              <a:ea typeface="黑体" panose="02010600030101010101" pitchFamily="49" charset="-122"/>
            </a:endParaRPr>
          </a:p>
        </p:txBody>
      </p:sp>
      <p:grpSp>
        <p:nvGrpSpPr>
          <p:cNvPr id="15" name="组合 14"/>
          <p:cNvGrpSpPr/>
          <p:nvPr/>
        </p:nvGrpSpPr>
        <p:grpSpPr>
          <a:xfrm>
            <a:off x="3803650" y="500063"/>
            <a:ext cx="1357313" cy="641350"/>
            <a:chOff x="3803308" y="499317"/>
            <a:chExt cx="1357745" cy="643490"/>
          </a:xfrm>
        </p:grpSpPr>
        <p:cxnSp>
          <p:nvCxnSpPr>
            <p:cNvPr id="4" name="直接箭头连接符 3"/>
            <p:cNvCxnSpPr/>
            <p:nvPr/>
          </p:nvCxnSpPr>
          <p:spPr>
            <a:xfrm flipV="1">
              <a:off x="3803308" y="1136436"/>
              <a:ext cx="1357745" cy="6371"/>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0594" name="文本框 9"/>
            <p:cNvSpPr txBox="1"/>
            <p:nvPr/>
          </p:nvSpPr>
          <p:spPr>
            <a:xfrm>
              <a:off x="3944189" y="499317"/>
              <a:ext cx="1008930" cy="586164"/>
            </a:xfrm>
            <a:prstGeom prst="rect">
              <a:avLst/>
            </a:prstGeom>
            <a:noFill/>
            <a:ln w="9525">
              <a:noFill/>
            </a:ln>
          </p:spPr>
          <p:txBody>
            <a:bodyPr wrap="none">
              <a:spAutoFit/>
            </a:bodyPr>
            <a:lstStyle/>
            <a:p>
              <a:r>
                <a:rPr lang="zh-CN" altLang="en-US" sz="3200" b="1" dirty="0">
                  <a:solidFill>
                    <a:srgbClr val="FF00FF"/>
                  </a:solidFill>
                  <a:latin typeface="宋体" panose="02010600030101010101" pitchFamily="2" charset="-122"/>
                </a:rPr>
                <a:t>对比</a:t>
              </a:r>
            </a:p>
          </p:txBody>
        </p:sp>
      </p:grpSp>
      <p:sp>
        <p:nvSpPr>
          <p:cNvPr id="11" name="矩形 10"/>
          <p:cNvSpPr/>
          <p:nvPr/>
        </p:nvSpPr>
        <p:spPr>
          <a:xfrm>
            <a:off x="1571625" y="3179763"/>
            <a:ext cx="2703513" cy="1238250"/>
          </a:xfrm>
          <a:prstGeom prst="rect">
            <a:avLst/>
          </a:prstGeom>
          <a:noFill/>
          <a:ln w="9525">
            <a:noFill/>
          </a:ln>
        </p:spPr>
        <p:txBody>
          <a:bodyPr>
            <a:spAutoFit/>
          </a:bodyPr>
          <a:lstStyle/>
          <a:p>
            <a:pPr>
              <a:lnSpc>
                <a:spcPct val="125000"/>
              </a:lnSpc>
            </a:pPr>
            <a:r>
              <a:rPr lang="zh-CN" altLang="en-US" sz="3200" b="1" dirty="0">
                <a:solidFill>
                  <a:srgbClr val="FF00FF"/>
                </a:solidFill>
                <a:latin typeface="宋体" panose="02010600030101010101" pitchFamily="2" charset="-122"/>
                <a:ea typeface="黑体" panose="02010600030101010101" pitchFamily="49" charset="-122"/>
              </a:rPr>
              <a:t>老党支部书记崇高的党性</a:t>
            </a:r>
            <a:endParaRPr lang="zh-CN" altLang="en-US" sz="3200" b="1" dirty="0">
              <a:latin typeface="宋体" panose="02010600030101010101" pitchFamily="2" charset="-122"/>
              <a:ea typeface="黑体" panose="02010600030101010101" pitchFamily="49" charset="-122"/>
            </a:endParaRPr>
          </a:p>
        </p:txBody>
      </p:sp>
      <p:sp>
        <p:nvSpPr>
          <p:cNvPr id="12" name="矩形 11"/>
          <p:cNvSpPr/>
          <p:nvPr/>
        </p:nvSpPr>
        <p:spPr>
          <a:xfrm>
            <a:off x="4933950" y="3179763"/>
            <a:ext cx="2314575" cy="584200"/>
          </a:xfrm>
          <a:prstGeom prst="rect">
            <a:avLst/>
          </a:prstGeom>
          <a:noFill/>
          <a:ln w="9525">
            <a:noFill/>
          </a:ln>
        </p:spPr>
        <p:txBody>
          <a:bodyPr>
            <a:spAutoFit/>
          </a:bodyPr>
          <a:lstStyle/>
          <a:p>
            <a:pPr algn="ctr"/>
            <a:r>
              <a:rPr lang="zh-CN" altLang="en-US" sz="3200" b="1" dirty="0">
                <a:solidFill>
                  <a:srgbClr val="FF00FF"/>
                </a:solidFill>
                <a:latin typeface="黑体" panose="02010600030101010101" pitchFamily="49" charset="-122"/>
                <a:ea typeface="黑体" panose="02010600030101010101" pitchFamily="49" charset="-122"/>
              </a:rPr>
              <a:t>伟大的父爱</a:t>
            </a:r>
          </a:p>
        </p:txBody>
      </p:sp>
      <p:sp>
        <p:nvSpPr>
          <p:cNvPr id="13" name="下箭头 12"/>
          <p:cNvSpPr/>
          <p:nvPr/>
        </p:nvSpPr>
        <p:spPr>
          <a:xfrm>
            <a:off x="2808288" y="2598738"/>
            <a:ext cx="195263" cy="411163"/>
          </a:xfrm>
          <a:prstGeom prst="downArrow">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chemeClr val="dk1"/>
              </a:solidFill>
              <a:effectLst/>
              <a:uLnTx/>
              <a:uFillTx/>
              <a:latin typeface="+mn-lt"/>
              <a:ea typeface="+mn-ea"/>
              <a:cs typeface="+mn-cs"/>
            </a:endParaRPr>
          </a:p>
        </p:txBody>
      </p:sp>
      <p:sp>
        <p:nvSpPr>
          <p:cNvPr id="14" name="下箭头 13"/>
          <p:cNvSpPr/>
          <p:nvPr/>
        </p:nvSpPr>
        <p:spPr>
          <a:xfrm>
            <a:off x="6010275" y="2598738"/>
            <a:ext cx="195263" cy="411163"/>
          </a:xfrm>
          <a:prstGeom prst="downArrow">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3200" b="0" i="0" u="none" strike="noStrike" kern="1200" cap="none" spc="0" normalizeH="0" baseline="0" noProof="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randombar(horizontal)">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randombar(horizontal)">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up)">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randombar(horizontal)">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p:bldP spid="8" grpId="0" animBg="1"/>
      <p:bldP spid="9" grpId="0"/>
      <p:bldP spid="11" grpId="0"/>
      <p:bldP spid="12" grpId="0"/>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1"/>
          <p:cNvPicPr>
            <a:picLocks noChangeAspect="1"/>
          </p:cNvPicPr>
          <p:nvPr/>
        </p:nvPicPr>
        <p:blipFill>
          <a:blip r:embed="rId2"/>
          <a:stretch>
            <a:fillRect/>
          </a:stretch>
        </p:blipFill>
        <p:spPr>
          <a:xfrm>
            <a:off x="0" y="0"/>
            <a:ext cx="9144000" cy="5143500"/>
          </a:xfrm>
          <a:prstGeom prst="rect">
            <a:avLst/>
          </a:prstGeom>
          <a:noFill/>
          <a:ln w="9525">
            <a:noFill/>
          </a:ln>
        </p:spPr>
      </p:pic>
      <p:sp>
        <p:nvSpPr>
          <p:cNvPr id="11" name="TextBox 10"/>
          <p:cNvSpPr txBox="1"/>
          <p:nvPr/>
        </p:nvSpPr>
        <p:spPr>
          <a:xfrm>
            <a:off x="625475" y="449263"/>
            <a:ext cx="2036763" cy="646112"/>
          </a:xfrm>
          <a:prstGeom prst="rect">
            <a:avLst/>
          </a:prstGeom>
          <a:solidFill>
            <a:schemeClr val="bg1"/>
          </a:solidFill>
          <a:ln w="9525">
            <a:noFill/>
          </a:ln>
        </p:spPr>
        <p:txBody>
          <a:bodyPr wrap="none">
            <a:spAutoFit/>
          </a:bodyPr>
          <a:lstStyle/>
          <a:p>
            <a:pPr eaLnBrk="1" hangingPunct="1"/>
            <a:r>
              <a:rPr lang="zh-CN" altLang="en-US" sz="3600" b="1" dirty="0">
                <a:solidFill>
                  <a:srgbClr val="FF0000"/>
                </a:solidFill>
                <a:latin typeface="楷体" pitchFamily="49" charset="-122"/>
                <a:ea typeface="楷体" pitchFamily="49" charset="-122"/>
              </a:rPr>
              <a:t>山洪暴发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1506" name="文本框 32"/>
          <p:cNvSpPr txBox="1"/>
          <p:nvPr/>
        </p:nvSpPr>
        <p:spPr>
          <a:xfrm>
            <a:off x="4475163" y="2925763"/>
            <a:ext cx="504825" cy="169862"/>
          </a:xfrm>
          <a:prstGeom prst="rect">
            <a:avLst/>
          </a:prstGeom>
          <a:noFill/>
          <a:ln w="9525">
            <a:noFill/>
          </a:ln>
        </p:spPr>
        <p:txBody>
          <a:bodyPr wrap="none">
            <a:spAutoFit/>
          </a:bodyPr>
          <a:lstStyle/>
          <a:p>
            <a:pPr>
              <a:buFont typeface="Arial" panose="020B0604020202020204" pitchFamily="34" charset="0"/>
            </a:pPr>
            <a:r>
              <a:rPr lang="zh-CN" altLang="en-US"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21507" name="文本框 34"/>
          <p:cNvSpPr txBox="1"/>
          <p:nvPr/>
        </p:nvSpPr>
        <p:spPr>
          <a:xfrm rot="-280097">
            <a:off x="8066088" y="16271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08" name="文本框 36"/>
          <p:cNvSpPr txBox="1"/>
          <p:nvPr/>
        </p:nvSpPr>
        <p:spPr>
          <a:xfrm rot="-5350866">
            <a:off x="5861050" y="1316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09" name="文本框 37"/>
          <p:cNvSpPr txBox="1"/>
          <p:nvPr/>
        </p:nvSpPr>
        <p:spPr>
          <a:xfrm rot="-4150866">
            <a:off x="5330825" y="17240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10" name="文本框 45"/>
          <p:cNvSpPr txBox="1"/>
          <p:nvPr/>
        </p:nvSpPr>
        <p:spPr>
          <a:xfrm rot="-5350866">
            <a:off x="6421438" y="13382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11" name="文本框 46"/>
          <p:cNvSpPr txBox="1"/>
          <p:nvPr/>
        </p:nvSpPr>
        <p:spPr>
          <a:xfrm rot="-424911">
            <a:off x="7067550" y="1570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12" name="文本框 47"/>
          <p:cNvSpPr txBox="1"/>
          <p:nvPr/>
        </p:nvSpPr>
        <p:spPr>
          <a:xfrm rot="-4150866">
            <a:off x="7654925" y="24987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13" name="文本框 49"/>
          <p:cNvSpPr txBox="1"/>
          <p:nvPr/>
        </p:nvSpPr>
        <p:spPr>
          <a:xfrm rot="657351">
            <a:off x="8167688" y="1182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14" name="文本框 50"/>
          <p:cNvSpPr txBox="1"/>
          <p:nvPr/>
        </p:nvSpPr>
        <p:spPr>
          <a:xfrm rot="1480325">
            <a:off x="7391400" y="124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15" name="文本框 51"/>
          <p:cNvSpPr txBox="1"/>
          <p:nvPr/>
        </p:nvSpPr>
        <p:spPr>
          <a:xfrm rot="-5350866">
            <a:off x="8366125" y="2714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16" name="文本框 20"/>
          <p:cNvSpPr txBox="1"/>
          <p:nvPr/>
        </p:nvSpPr>
        <p:spPr>
          <a:xfrm>
            <a:off x="3262313" y="3560763"/>
            <a:ext cx="504825"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17" name="文本框 21"/>
          <p:cNvSpPr txBox="1"/>
          <p:nvPr/>
        </p:nvSpPr>
        <p:spPr>
          <a:xfrm rot="4149897">
            <a:off x="4464050" y="3498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18" name="文本框 36"/>
          <p:cNvSpPr txBox="1"/>
          <p:nvPr/>
        </p:nvSpPr>
        <p:spPr>
          <a:xfrm rot="-1380000">
            <a:off x="3900488" y="13017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19" name="文本框 37"/>
          <p:cNvSpPr txBox="1"/>
          <p:nvPr/>
        </p:nvSpPr>
        <p:spPr>
          <a:xfrm rot="-180000">
            <a:off x="4130675"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20" name="文本框 45"/>
          <p:cNvSpPr txBox="1"/>
          <p:nvPr/>
        </p:nvSpPr>
        <p:spPr>
          <a:xfrm rot="-1380000">
            <a:off x="4460875" y="13239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21" name="文本框 46"/>
          <p:cNvSpPr txBox="1"/>
          <p:nvPr/>
        </p:nvSpPr>
        <p:spPr>
          <a:xfrm rot="-1380000">
            <a:off x="4830763" y="1538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22" name="文本框 47"/>
          <p:cNvSpPr txBox="1"/>
          <p:nvPr/>
        </p:nvSpPr>
        <p:spPr>
          <a:xfrm rot="-180000">
            <a:off x="5064125" y="22352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23" name="文本框 49"/>
          <p:cNvSpPr txBox="1"/>
          <p:nvPr/>
        </p:nvSpPr>
        <p:spPr>
          <a:xfrm rot="-5350866">
            <a:off x="6310313" y="21097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24" name="文本框 50"/>
          <p:cNvSpPr txBox="1"/>
          <p:nvPr/>
        </p:nvSpPr>
        <p:spPr>
          <a:xfrm rot="-170103">
            <a:off x="5589588" y="25908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25" name="文本框 51"/>
          <p:cNvSpPr txBox="1"/>
          <p:nvPr/>
        </p:nvSpPr>
        <p:spPr>
          <a:xfrm rot="-5350866">
            <a:off x="5845175" y="34337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26" name="文本框 30"/>
          <p:cNvSpPr txBox="1"/>
          <p:nvPr/>
        </p:nvSpPr>
        <p:spPr>
          <a:xfrm rot="1209897">
            <a:off x="1136650" y="3875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27" name="文本框 34"/>
          <p:cNvSpPr txBox="1"/>
          <p:nvPr/>
        </p:nvSpPr>
        <p:spPr>
          <a:xfrm rot="4149897">
            <a:off x="2143125" y="34559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28" name="文本框 32"/>
          <p:cNvSpPr txBox="1"/>
          <p:nvPr/>
        </p:nvSpPr>
        <p:spPr>
          <a:xfrm rot="-1380000">
            <a:off x="160496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29" name="文本框 33"/>
          <p:cNvSpPr txBox="1"/>
          <p:nvPr/>
        </p:nvSpPr>
        <p:spPr>
          <a:xfrm rot="1029897">
            <a:off x="2486025" y="2754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30" name="文本框 45"/>
          <p:cNvSpPr txBox="1"/>
          <p:nvPr/>
        </p:nvSpPr>
        <p:spPr>
          <a:xfrm rot="-1380000">
            <a:off x="3162300" y="3146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31" name="文本框 46"/>
          <p:cNvSpPr txBox="1"/>
          <p:nvPr/>
        </p:nvSpPr>
        <p:spPr>
          <a:xfrm rot="-170103">
            <a:off x="787400" y="15303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32" name="文本框 47"/>
          <p:cNvSpPr txBox="1"/>
          <p:nvPr/>
        </p:nvSpPr>
        <p:spPr>
          <a:xfrm rot="1029897">
            <a:off x="828675" y="3400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33" name="文本框 37"/>
          <p:cNvSpPr txBox="1"/>
          <p:nvPr/>
        </p:nvSpPr>
        <p:spPr>
          <a:xfrm rot="-170103">
            <a:off x="3009900" y="3836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34" name="文本框 38"/>
          <p:cNvSpPr txBox="1"/>
          <p:nvPr/>
        </p:nvSpPr>
        <p:spPr>
          <a:xfrm rot="-170103">
            <a:off x="4157663" y="31702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35" name="文本框 39"/>
          <p:cNvSpPr txBox="1"/>
          <p:nvPr/>
        </p:nvSpPr>
        <p:spPr>
          <a:xfrm rot="-170103">
            <a:off x="4324350" y="3929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36" name="文本框 40"/>
          <p:cNvSpPr txBox="1"/>
          <p:nvPr/>
        </p:nvSpPr>
        <p:spPr>
          <a:xfrm rot="-5070842">
            <a:off x="322263" y="2041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37" name="文本框 41"/>
          <p:cNvSpPr txBox="1"/>
          <p:nvPr/>
        </p:nvSpPr>
        <p:spPr>
          <a:xfrm rot="4149897">
            <a:off x="1339850" y="215900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38" name="文本框 42"/>
          <p:cNvSpPr txBox="1"/>
          <p:nvPr/>
        </p:nvSpPr>
        <p:spPr>
          <a:xfrm rot="-170103">
            <a:off x="322263" y="13366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39" name="文本框 43"/>
          <p:cNvSpPr txBox="1"/>
          <p:nvPr/>
        </p:nvSpPr>
        <p:spPr>
          <a:xfrm rot="1029897">
            <a:off x="1338263" y="16843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40" name="文本框 44"/>
          <p:cNvSpPr txBox="1"/>
          <p:nvPr/>
        </p:nvSpPr>
        <p:spPr>
          <a:xfrm rot="-1380000">
            <a:off x="2117725" y="11461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41" name="文本框 45"/>
          <p:cNvSpPr txBox="1"/>
          <p:nvPr/>
        </p:nvSpPr>
        <p:spPr>
          <a:xfrm rot="-1380000">
            <a:off x="2687638" y="13160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42" name="文本框 46"/>
          <p:cNvSpPr txBox="1"/>
          <p:nvPr/>
        </p:nvSpPr>
        <p:spPr>
          <a:xfrm rot="-180000">
            <a:off x="2416175" y="1879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43" name="文本框 49"/>
          <p:cNvSpPr txBox="1"/>
          <p:nvPr/>
        </p:nvSpPr>
        <p:spPr>
          <a:xfrm rot="-1380000">
            <a:off x="3276600" y="15382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44" name="文本框 50"/>
          <p:cNvSpPr txBox="1"/>
          <p:nvPr/>
        </p:nvSpPr>
        <p:spPr>
          <a:xfrm rot="-1380000">
            <a:off x="2849563" y="21193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45" name="文本框 51"/>
          <p:cNvSpPr txBox="1"/>
          <p:nvPr/>
        </p:nvSpPr>
        <p:spPr>
          <a:xfrm rot="-1380000">
            <a:off x="3484563" y="22558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46" name="文本框 32"/>
          <p:cNvSpPr txBox="1"/>
          <p:nvPr/>
        </p:nvSpPr>
        <p:spPr>
          <a:xfrm rot="1209897">
            <a:off x="5114925" y="35385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47" name="文本框 34"/>
          <p:cNvSpPr txBox="1"/>
          <p:nvPr/>
        </p:nvSpPr>
        <p:spPr>
          <a:xfrm rot="-1030866">
            <a:off x="6313488" y="389413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48" name="文本框 36"/>
          <p:cNvSpPr txBox="1"/>
          <p:nvPr/>
        </p:nvSpPr>
        <p:spPr>
          <a:xfrm rot="368503">
            <a:off x="5773738" y="2859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49" name="文本框 37"/>
          <p:cNvSpPr txBox="1"/>
          <p:nvPr/>
        </p:nvSpPr>
        <p:spPr>
          <a:xfrm rot="829244">
            <a:off x="5284788" y="39735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50" name="文本框 45"/>
          <p:cNvSpPr txBox="1"/>
          <p:nvPr/>
        </p:nvSpPr>
        <p:spPr>
          <a:xfrm rot="-4502722">
            <a:off x="6778625" y="2500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51" name="文本框 46"/>
          <p:cNvSpPr txBox="1"/>
          <p:nvPr/>
        </p:nvSpPr>
        <p:spPr>
          <a:xfrm rot="2702238">
            <a:off x="7567613" y="3062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52" name="文本框 47"/>
          <p:cNvSpPr txBox="1"/>
          <p:nvPr/>
        </p:nvSpPr>
        <p:spPr>
          <a:xfrm rot="-3456638">
            <a:off x="6743700" y="3403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53" name="文本框 57"/>
          <p:cNvSpPr txBox="1"/>
          <p:nvPr/>
        </p:nvSpPr>
        <p:spPr>
          <a:xfrm rot="-3180423">
            <a:off x="8107363" y="3265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54" name="文本框 58"/>
          <p:cNvSpPr txBox="1"/>
          <p:nvPr/>
        </p:nvSpPr>
        <p:spPr>
          <a:xfrm rot="-3640556">
            <a:off x="7239000" y="35909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55" name="文本框 59"/>
          <p:cNvSpPr txBox="1"/>
          <p:nvPr/>
        </p:nvSpPr>
        <p:spPr>
          <a:xfrm rot="1549510">
            <a:off x="8029575" y="24018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56" name="文本框 32"/>
          <p:cNvSpPr txBox="1"/>
          <p:nvPr/>
        </p:nvSpPr>
        <p:spPr>
          <a:xfrm rot="4190103">
            <a:off x="4287838" y="2506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57" name="文本框 34"/>
          <p:cNvSpPr txBox="1"/>
          <p:nvPr/>
        </p:nvSpPr>
        <p:spPr>
          <a:xfrm rot="8340000">
            <a:off x="4922838" y="31384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58" name="文本框 36"/>
          <p:cNvSpPr txBox="1"/>
          <p:nvPr/>
        </p:nvSpPr>
        <p:spPr>
          <a:xfrm rot="-1160763">
            <a:off x="5773738" y="17510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59" name="文本框 37"/>
          <p:cNvSpPr txBox="1"/>
          <p:nvPr/>
        </p:nvSpPr>
        <p:spPr>
          <a:xfrm rot="39237">
            <a:off x="5649913" y="2273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60" name="文本框 45"/>
          <p:cNvSpPr txBox="1"/>
          <p:nvPr/>
        </p:nvSpPr>
        <p:spPr>
          <a:xfrm rot="-1160763">
            <a:off x="6334125" y="17732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61" name="文本框 46"/>
          <p:cNvSpPr txBox="1"/>
          <p:nvPr/>
        </p:nvSpPr>
        <p:spPr>
          <a:xfrm rot="-1160763">
            <a:off x="6704013" y="19875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62" name="文本框 47"/>
          <p:cNvSpPr txBox="1"/>
          <p:nvPr/>
        </p:nvSpPr>
        <p:spPr>
          <a:xfrm rot="39237">
            <a:off x="7185025" y="24574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63" name="文本框 49"/>
          <p:cNvSpPr txBox="1"/>
          <p:nvPr/>
        </p:nvSpPr>
        <p:spPr>
          <a:xfrm rot="-1160763">
            <a:off x="8021638" y="20669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64" name="文本框 50"/>
          <p:cNvSpPr txBox="1"/>
          <p:nvPr/>
        </p:nvSpPr>
        <p:spPr>
          <a:xfrm rot="-1160763">
            <a:off x="7488238" y="19335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65" name="文本框 51"/>
          <p:cNvSpPr txBox="1"/>
          <p:nvPr/>
        </p:nvSpPr>
        <p:spPr>
          <a:xfrm rot="-1160763">
            <a:off x="7964488" y="2794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66" name="文本框 32"/>
          <p:cNvSpPr txBox="1"/>
          <p:nvPr/>
        </p:nvSpPr>
        <p:spPr>
          <a:xfrm rot="4190103">
            <a:off x="2765425" y="33401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67" name="文本框 34"/>
          <p:cNvSpPr txBox="1"/>
          <p:nvPr/>
        </p:nvSpPr>
        <p:spPr>
          <a:xfrm rot="8340000">
            <a:off x="3924300" y="28162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68" name="文本框 36"/>
          <p:cNvSpPr txBox="1"/>
          <p:nvPr/>
        </p:nvSpPr>
        <p:spPr>
          <a:xfrm rot="2810103">
            <a:off x="3813175" y="17351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69" name="文本框 37"/>
          <p:cNvSpPr txBox="1"/>
          <p:nvPr/>
        </p:nvSpPr>
        <p:spPr>
          <a:xfrm rot="4010103">
            <a:off x="3813175" y="2278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70" name="文本框 45"/>
          <p:cNvSpPr txBox="1"/>
          <p:nvPr/>
        </p:nvSpPr>
        <p:spPr>
          <a:xfrm rot="2810103">
            <a:off x="4373563" y="17573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71" name="文本框 46"/>
          <p:cNvSpPr txBox="1"/>
          <p:nvPr/>
        </p:nvSpPr>
        <p:spPr>
          <a:xfrm rot="2810103">
            <a:off x="474345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72" name="文本框 47"/>
          <p:cNvSpPr txBox="1"/>
          <p:nvPr/>
        </p:nvSpPr>
        <p:spPr>
          <a:xfrm rot="4010103">
            <a:off x="47434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73" name="文本框 49"/>
          <p:cNvSpPr txBox="1"/>
          <p:nvPr/>
        </p:nvSpPr>
        <p:spPr>
          <a:xfrm rot="-1160763">
            <a:off x="6224588" y="2544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74" name="文本框 50"/>
          <p:cNvSpPr txBox="1"/>
          <p:nvPr/>
        </p:nvSpPr>
        <p:spPr>
          <a:xfrm rot="4020000">
            <a:off x="5218113" y="2630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75" name="文本框 51"/>
          <p:cNvSpPr txBox="1"/>
          <p:nvPr/>
        </p:nvSpPr>
        <p:spPr>
          <a:xfrm rot="-1160763">
            <a:off x="5599113" y="32194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76" name="文本框 32"/>
          <p:cNvSpPr txBox="1"/>
          <p:nvPr/>
        </p:nvSpPr>
        <p:spPr>
          <a:xfrm rot="5400000">
            <a:off x="114141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77" name="文本框 34"/>
          <p:cNvSpPr txBox="1"/>
          <p:nvPr/>
        </p:nvSpPr>
        <p:spPr>
          <a:xfrm rot="8340000">
            <a:off x="1881188" y="35528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78" name="文本框 36"/>
          <p:cNvSpPr txBox="1"/>
          <p:nvPr/>
        </p:nvSpPr>
        <p:spPr>
          <a:xfrm rot="2810103">
            <a:off x="1862138" y="2732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79" name="文本框 37"/>
          <p:cNvSpPr txBox="1"/>
          <p:nvPr/>
        </p:nvSpPr>
        <p:spPr>
          <a:xfrm rot="5220000">
            <a:off x="2297113" y="3014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80" name="文本框 45"/>
          <p:cNvSpPr txBox="1"/>
          <p:nvPr/>
        </p:nvSpPr>
        <p:spPr>
          <a:xfrm rot="2810103">
            <a:off x="2809875" y="27463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81" name="文本框 46"/>
          <p:cNvSpPr txBox="1"/>
          <p:nvPr/>
        </p:nvSpPr>
        <p:spPr>
          <a:xfrm rot="4020000">
            <a:off x="700088" y="19637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82" name="文本框 47"/>
          <p:cNvSpPr txBox="1"/>
          <p:nvPr/>
        </p:nvSpPr>
        <p:spPr>
          <a:xfrm rot="5220000">
            <a:off x="701675" y="28971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83" name="文本框 49"/>
          <p:cNvSpPr txBox="1"/>
          <p:nvPr/>
        </p:nvSpPr>
        <p:spPr>
          <a:xfrm rot="4020000">
            <a:off x="2463800" y="37401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84" name="文本框 50"/>
          <p:cNvSpPr txBox="1"/>
          <p:nvPr/>
        </p:nvSpPr>
        <p:spPr>
          <a:xfrm rot="4020000">
            <a:off x="3702050" y="3367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85" name="文本框 51"/>
          <p:cNvSpPr txBox="1"/>
          <p:nvPr/>
        </p:nvSpPr>
        <p:spPr>
          <a:xfrm rot="4020000">
            <a:off x="4071938" y="35814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86" name="文本框 32"/>
          <p:cNvSpPr txBox="1"/>
          <p:nvPr/>
        </p:nvSpPr>
        <p:spPr>
          <a:xfrm rot="-880739">
            <a:off x="5143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87" name="文本框 34"/>
          <p:cNvSpPr txBox="1"/>
          <p:nvPr/>
        </p:nvSpPr>
        <p:spPr>
          <a:xfrm rot="8340000">
            <a:off x="1254125" y="25923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88" name="文本框 36"/>
          <p:cNvSpPr txBox="1"/>
          <p:nvPr/>
        </p:nvSpPr>
        <p:spPr>
          <a:xfrm rot="4020000">
            <a:off x="1670050" y="15113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89" name="文本框 37"/>
          <p:cNvSpPr txBox="1"/>
          <p:nvPr/>
        </p:nvSpPr>
        <p:spPr>
          <a:xfrm rot="5220000">
            <a:off x="1670050"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90" name="文本框 45"/>
          <p:cNvSpPr txBox="1"/>
          <p:nvPr/>
        </p:nvSpPr>
        <p:spPr>
          <a:xfrm rot="2810103">
            <a:off x="2230438" y="1533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91" name="文本框 46"/>
          <p:cNvSpPr txBox="1"/>
          <p:nvPr/>
        </p:nvSpPr>
        <p:spPr>
          <a:xfrm rot="2810103">
            <a:off x="2600325" y="17478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92" name="文本框 47"/>
          <p:cNvSpPr txBox="1"/>
          <p:nvPr/>
        </p:nvSpPr>
        <p:spPr>
          <a:xfrm rot="4010103">
            <a:off x="2328863" y="23129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93" name="文本框 49"/>
          <p:cNvSpPr txBox="1"/>
          <p:nvPr/>
        </p:nvSpPr>
        <p:spPr>
          <a:xfrm rot="2810103">
            <a:off x="318770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94" name="文本框 50"/>
          <p:cNvSpPr txBox="1"/>
          <p:nvPr/>
        </p:nvSpPr>
        <p:spPr>
          <a:xfrm rot="2810103">
            <a:off x="3074988" y="24066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95" name="文本框 51"/>
          <p:cNvSpPr txBox="1"/>
          <p:nvPr/>
        </p:nvSpPr>
        <p:spPr>
          <a:xfrm rot="2810103">
            <a:off x="3444875" y="26209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96" name="文本框 32"/>
          <p:cNvSpPr txBox="1"/>
          <p:nvPr/>
        </p:nvSpPr>
        <p:spPr>
          <a:xfrm rot="5400000">
            <a:off x="4751388" y="3683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97" name="文本框 34"/>
          <p:cNvSpPr txBox="1"/>
          <p:nvPr/>
        </p:nvSpPr>
        <p:spPr>
          <a:xfrm rot="3159237">
            <a:off x="5819775" y="4006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98" name="文本框 36"/>
          <p:cNvSpPr txBox="1"/>
          <p:nvPr/>
        </p:nvSpPr>
        <p:spPr>
          <a:xfrm rot="-1160763">
            <a:off x="6237288" y="2925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599" name="文本框 37"/>
          <p:cNvSpPr txBox="1"/>
          <p:nvPr/>
        </p:nvSpPr>
        <p:spPr>
          <a:xfrm rot="39237">
            <a:off x="6237288" y="3468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600" name="文本框 45"/>
          <p:cNvSpPr txBox="1"/>
          <p:nvPr/>
        </p:nvSpPr>
        <p:spPr>
          <a:xfrm rot="-1160763">
            <a:off x="6797675" y="2947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601" name="文本框 46"/>
          <p:cNvSpPr txBox="1"/>
          <p:nvPr/>
        </p:nvSpPr>
        <p:spPr>
          <a:xfrm rot="-1160763">
            <a:off x="7167563" y="3162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602" name="文本框 47"/>
          <p:cNvSpPr txBox="1"/>
          <p:nvPr/>
        </p:nvSpPr>
        <p:spPr>
          <a:xfrm rot="39237">
            <a:off x="6854825" y="3730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603" name="文本框 49"/>
          <p:cNvSpPr txBox="1"/>
          <p:nvPr/>
        </p:nvSpPr>
        <p:spPr>
          <a:xfrm rot="-1160763">
            <a:off x="7688263" y="34528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604" name="文本框 50"/>
          <p:cNvSpPr txBox="1"/>
          <p:nvPr/>
        </p:nvSpPr>
        <p:spPr>
          <a:xfrm rot="-1160763">
            <a:off x="7642225" y="38211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21605" name="文本框 51"/>
          <p:cNvSpPr txBox="1"/>
          <p:nvPr/>
        </p:nvSpPr>
        <p:spPr>
          <a:xfrm rot="-1160763">
            <a:off x="6780213" y="11461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 name="Rectangle 4"/>
          <p:cNvSpPr/>
          <p:nvPr/>
        </p:nvSpPr>
        <p:spPr>
          <a:xfrm>
            <a:off x="7032625" y="3667125"/>
            <a:ext cx="1431925" cy="585788"/>
          </a:xfrm>
          <a:prstGeom prst="rect">
            <a:avLst/>
          </a:prstGeom>
          <a:noFill/>
          <a:ln w="9525">
            <a:noFill/>
          </a:ln>
        </p:spPr>
        <p:txBody>
          <a:bodyPr anchor="ctr">
            <a:spAutoFit/>
          </a:bodyPr>
          <a:lstStyle/>
          <a:p>
            <a:pPr algn="ctr"/>
            <a:r>
              <a:rPr lang="zh-CN" altLang="en-US" sz="3200" b="1" dirty="0">
                <a:latin typeface="黑体" panose="02010600030101010101" pitchFamily="49" charset="-122"/>
                <a:ea typeface="黑体" panose="02010600030101010101" pitchFamily="49" charset="-122"/>
              </a:rPr>
              <a:t>老汉</a:t>
            </a:r>
          </a:p>
        </p:txBody>
      </p:sp>
      <p:pic>
        <p:nvPicPr>
          <p:cNvPr id="21607" name="图片 1"/>
          <p:cNvPicPr>
            <a:picLocks noChangeAspect="1"/>
          </p:cNvPicPr>
          <p:nvPr/>
        </p:nvPicPr>
        <p:blipFill>
          <a:blip r:embed="rId2" cstate="print"/>
          <a:stretch>
            <a:fillRect/>
          </a:stretch>
        </p:blipFill>
        <p:spPr>
          <a:xfrm>
            <a:off x="6477000" y="1100138"/>
            <a:ext cx="2384425" cy="2505075"/>
          </a:xfrm>
          <a:prstGeom prst="rect">
            <a:avLst/>
          </a:prstGeom>
          <a:noFill/>
          <a:ln w="9525">
            <a:noFill/>
          </a:ln>
        </p:spPr>
      </p:pic>
      <p:sp>
        <p:nvSpPr>
          <p:cNvPr id="5" name="流程图: 过程 4"/>
          <p:cNvSpPr/>
          <p:nvPr/>
        </p:nvSpPr>
        <p:spPr>
          <a:xfrm>
            <a:off x="1154113" y="900113"/>
            <a:ext cx="1243013" cy="642938"/>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mn-lt"/>
                <a:ea typeface="+mn-ea"/>
                <a:cs typeface="+mn-cs"/>
              </a:rPr>
              <a:t>沉着</a:t>
            </a:r>
          </a:p>
        </p:txBody>
      </p:sp>
      <p:sp>
        <p:nvSpPr>
          <p:cNvPr id="6" name="流程图: 可选过程 5"/>
          <p:cNvSpPr/>
          <p:nvPr/>
        </p:nvSpPr>
        <p:spPr>
          <a:xfrm>
            <a:off x="3011488" y="1614488"/>
            <a:ext cx="1485900" cy="674688"/>
          </a:xfrm>
          <a:prstGeom prst="flowChartAlternate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FF00FF"/>
                </a:solidFill>
                <a:effectLst/>
                <a:uLnTx/>
                <a:uFillTx/>
                <a:latin typeface="+mn-lt"/>
                <a:ea typeface="+mn-ea"/>
                <a:cs typeface="+mn-cs"/>
              </a:rPr>
              <a:t>镇定</a:t>
            </a:r>
          </a:p>
        </p:txBody>
      </p:sp>
      <p:sp>
        <p:nvSpPr>
          <p:cNvPr id="7" name="五边形 6"/>
          <p:cNvSpPr/>
          <p:nvPr/>
        </p:nvSpPr>
        <p:spPr>
          <a:xfrm>
            <a:off x="3991502" y="688872"/>
            <a:ext cx="2482850" cy="642938"/>
          </a:xfrm>
          <a:prstGeom prst="homePlate">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zh-CN" altLang="en-US" sz="3200" b="1" dirty="0" smtClean="0">
                <a:solidFill>
                  <a:srgbClr val="FFFF00"/>
                </a:solidFill>
              </a:rPr>
              <a:t>舍己为人</a:t>
            </a:r>
            <a:endParaRPr kumimoji="0" lang="zh-CN" altLang="en-US" sz="3200" b="1" i="0" u="none" strike="noStrike" kern="1200" cap="none" spc="0" normalizeH="0" baseline="0" noProof="0" dirty="0">
              <a:ln>
                <a:noFill/>
              </a:ln>
              <a:solidFill>
                <a:srgbClr val="FFFF00"/>
              </a:solidFill>
              <a:effectLst/>
              <a:uLnTx/>
              <a:uFillTx/>
              <a:latin typeface="+mn-lt"/>
              <a:ea typeface="+mn-ea"/>
              <a:cs typeface="+mn-cs"/>
            </a:endParaRPr>
          </a:p>
        </p:txBody>
      </p:sp>
      <p:sp>
        <p:nvSpPr>
          <p:cNvPr id="8" name="椭圆 7"/>
          <p:cNvSpPr/>
          <p:nvPr/>
        </p:nvSpPr>
        <p:spPr>
          <a:xfrm>
            <a:off x="3498850" y="2346325"/>
            <a:ext cx="2854325" cy="7762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latin typeface="+mn-lt"/>
                <a:ea typeface="+mn-ea"/>
                <a:cs typeface="+mn-cs"/>
              </a:rPr>
              <a:t>无私无畏</a:t>
            </a:r>
          </a:p>
        </p:txBody>
      </p:sp>
      <p:sp>
        <p:nvSpPr>
          <p:cNvPr id="9" name="流程图: 可选过程 8"/>
          <p:cNvSpPr/>
          <p:nvPr/>
        </p:nvSpPr>
        <p:spPr>
          <a:xfrm>
            <a:off x="638175" y="2262188"/>
            <a:ext cx="2241550" cy="674688"/>
          </a:xfrm>
          <a:prstGeom prst="flowChartAlternate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0000FF"/>
                </a:solidFill>
                <a:effectLst/>
                <a:uLnTx/>
                <a:uFillTx/>
                <a:latin typeface="+mn-lt"/>
                <a:ea typeface="+mn-ea"/>
                <a:cs typeface="+mn-cs"/>
              </a:rPr>
              <a:t>不徇私情</a:t>
            </a:r>
          </a:p>
        </p:txBody>
      </p:sp>
      <p:sp>
        <p:nvSpPr>
          <p:cNvPr id="10" name="对角圆角矩形 9"/>
          <p:cNvSpPr/>
          <p:nvPr/>
        </p:nvSpPr>
        <p:spPr>
          <a:xfrm>
            <a:off x="2239963" y="3348038"/>
            <a:ext cx="2397125" cy="695325"/>
          </a:xfrm>
          <a:prstGeom prst="round2Diag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mn-lt"/>
                <a:ea typeface="+mn-ea"/>
                <a:cs typeface="+mn-cs"/>
              </a:rPr>
              <a:t>英勇献身</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idx="4294967295"/>
          </p:nvPr>
        </p:nvSpPr>
        <p:spPr>
          <a:xfrm>
            <a:off x="0" y="0"/>
            <a:ext cx="9144000" cy="5143500"/>
          </a:xfrm>
          <a:prstGeom prst="rect">
            <a:avLst/>
          </a:prstGeom>
          <a:solidFill>
            <a:srgbClr val="FFFFFF"/>
          </a:solidFill>
          <a:ln w="9525" cap="flat" cmpd="sng">
            <a:solidFill>
              <a:srgbClr val="000000"/>
            </a:solidFill>
            <a:prstDash val="solid"/>
            <a:round/>
            <a:headEnd type="none" w="med" len="med"/>
            <a:tailEnd type="none" w="med" len="med"/>
          </a:ln>
        </p:spPr>
        <p:txBody>
          <a:bodyPr lIns="68580" tIns="34290" rIns="68580" bIns="34290" anchor="ctr"/>
          <a:lstStyle/>
          <a:p>
            <a:pPr eaLnBrk="1" hangingPunct="1"/>
            <a:r>
              <a:rPr lang="zh-CN" altLang="en-US" dirty="0"/>
              <a:t>贵港市港南区木松岭学校录制</a:t>
            </a:r>
            <a:br>
              <a:rPr lang="zh-CN" altLang="en-US" dirty="0"/>
            </a:br>
            <a:r>
              <a:rPr lang="en-US" altLang="zh-CN" sz="4100" dirty="0"/>
              <a:t/>
            </a:r>
            <a:br>
              <a:rPr lang="en-US" altLang="zh-CN" sz="4100" dirty="0"/>
            </a:br>
            <a:r>
              <a:rPr lang="en-US" altLang="zh-CN" sz="4100" dirty="0"/>
              <a:t>2019</a:t>
            </a:r>
            <a:r>
              <a:rPr lang="zh-CN" altLang="en-US" sz="4100" dirty="0"/>
              <a:t>年</a:t>
            </a:r>
            <a:r>
              <a:rPr lang="en-US" altLang="zh-CN" sz="4100" dirty="0"/>
              <a:t>3</a:t>
            </a:r>
            <a:r>
              <a:rPr lang="zh-CN" altLang="en-US" sz="4100" dirty="0"/>
              <a:t>月</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7" descr="11"/>
          <p:cNvPicPr>
            <a:picLocks noChangeAspect="1"/>
          </p:cNvPicPr>
          <p:nvPr/>
        </p:nvPicPr>
        <p:blipFill>
          <a:blip r:embed="rId3"/>
          <a:stretch>
            <a:fillRect/>
          </a:stretch>
        </p:blipFill>
        <p:spPr>
          <a:xfrm>
            <a:off x="0" y="0"/>
            <a:ext cx="9126538" cy="5168900"/>
          </a:xfrm>
          <a:prstGeom prst="rect">
            <a:avLst/>
          </a:prstGeom>
          <a:noFill/>
          <a:ln w="9525">
            <a:noFill/>
          </a:ln>
        </p:spPr>
      </p:pic>
      <p:sp>
        <p:nvSpPr>
          <p:cNvPr id="3075" name="文本框 3"/>
          <p:cNvSpPr txBox="1"/>
          <p:nvPr/>
        </p:nvSpPr>
        <p:spPr>
          <a:xfrm>
            <a:off x="1169988" y="636588"/>
            <a:ext cx="6149975" cy="390525"/>
          </a:xfrm>
          <a:prstGeom prst="rect">
            <a:avLst/>
          </a:prstGeom>
          <a:noFill/>
          <a:ln w="9525">
            <a:noFill/>
          </a:ln>
        </p:spPr>
        <p:txBody>
          <a:bodyPr lIns="68580" tIns="34290" rIns="68580" bIns="34290">
            <a:spAutoFit/>
          </a:bodyPr>
          <a:lstStyle/>
          <a:p>
            <a:pPr defTabSz="685800" eaLnBrk="1" hangingPunct="1"/>
            <a:r>
              <a:rPr lang="zh-CN" altLang="zh-CN" sz="2100" dirty="0">
                <a:latin typeface="Arial" panose="020B0604020202020204" pitchFamily="34" charset="0"/>
                <a:ea typeface="黑体" panose="02010600030101010101" pitchFamily="49" charset="-122"/>
              </a:rPr>
              <a:t>教材版本：人教版</a:t>
            </a:r>
            <a:r>
              <a:rPr lang="zh-CN" altLang="en-US" sz="2100" dirty="0">
                <a:latin typeface="Arial" panose="020B0604020202020204" pitchFamily="34" charset="0"/>
                <a:ea typeface="黑体" panose="02010600030101010101" pitchFamily="49" charset="-122"/>
              </a:rPr>
              <a:t>五</a:t>
            </a:r>
            <a:r>
              <a:rPr lang="zh-CN" altLang="zh-CN" sz="2100" dirty="0">
                <a:latin typeface="Arial" panose="020B0604020202020204" pitchFamily="34" charset="0"/>
                <a:ea typeface="黑体" panose="02010600030101010101" pitchFamily="49" charset="-122"/>
              </a:rPr>
              <a:t>年级</a:t>
            </a:r>
            <a:r>
              <a:rPr lang="zh-CN" altLang="en-US" sz="2100" dirty="0">
                <a:latin typeface="Arial" panose="020B0604020202020204" pitchFamily="34" charset="0"/>
                <a:ea typeface="黑体" panose="02010600030101010101" pitchFamily="49" charset="-122"/>
              </a:rPr>
              <a:t>语文</a:t>
            </a:r>
            <a:r>
              <a:rPr lang="zh-CN" altLang="zh-CN" sz="2100" dirty="0">
                <a:latin typeface="Arial" panose="020B0604020202020204" pitchFamily="34" charset="0"/>
                <a:ea typeface="黑体" panose="02010600030101010101" pitchFamily="49" charset="-122"/>
              </a:rPr>
              <a:t>课本下册</a:t>
            </a:r>
          </a:p>
        </p:txBody>
      </p:sp>
      <p:sp>
        <p:nvSpPr>
          <p:cNvPr id="3076" name="文本框 4"/>
          <p:cNvSpPr txBox="1"/>
          <p:nvPr/>
        </p:nvSpPr>
        <p:spPr>
          <a:xfrm>
            <a:off x="1746250" y="1773238"/>
            <a:ext cx="5788025" cy="530225"/>
          </a:xfrm>
          <a:prstGeom prst="rect">
            <a:avLst/>
          </a:prstGeom>
          <a:noFill/>
          <a:ln w="9525">
            <a:noFill/>
          </a:ln>
        </p:spPr>
        <p:txBody>
          <a:bodyPr lIns="68580" tIns="34290" rIns="68580" bIns="34290">
            <a:spAutoFit/>
          </a:bodyPr>
          <a:lstStyle/>
          <a:p>
            <a:pPr defTabSz="685800" eaLnBrk="1" hangingPunct="1"/>
            <a:r>
              <a:rPr lang="zh-CN" altLang="zh-CN" sz="3000" dirty="0">
                <a:latin typeface="Arial" panose="020B0604020202020204" pitchFamily="34" charset="0"/>
                <a:ea typeface="黑体" panose="02010600030101010101" pitchFamily="49" charset="-122"/>
              </a:rPr>
              <a:t>录课单元：</a:t>
            </a:r>
            <a:r>
              <a:rPr lang="zh-CN" altLang="en-US" sz="3000" dirty="0">
                <a:latin typeface="Arial" panose="020B0604020202020204" pitchFamily="34" charset="0"/>
                <a:ea typeface="黑体" panose="02010600030101010101" pitchFamily="49" charset="-122"/>
              </a:rPr>
              <a:t>第四单元</a:t>
            </a:r>
            <a:endParaRPr lang="en-US" altLang="zh-CN" sz="3000" dirty="0">
              <a:latin typeface="Arial" panose="020B0604020202020204" pitchFamily="34" charset="0"/>
              <a:ea typeface="黑体" panose="02010600030101010101" pitchFamily="49" charset="-122"/>
            </a:endParaRPr>
          </a:p>
        </p:txBody>
      </p:sp>
      <p:sp>
        <p:nvSpPr>
          <p:cNvPr id="3077" name="文本框 5"/>
          <p:cNvSpPr txBox="1"/>
          <p:nvPr/>
        </p:nvSpPr>
        <p:spPr>
          <a:xfrm>
            <a:off x="2916238" y="2697163"/>
            <a:ext cx="6210300" cy="499110"/>
          </a:xfrm>
          <a:prstGeom prst="rect">
            <a:avLst/>
          </a:prstGeom>
          <a:noFill/>
          <a:ln w="9525">
            <a:noFill/>
          </a:ln>
        </p:spPr>
        <p:txBody>
          <a:bodyPr lIns="68580" tIns="34290" rIns="68580" bIns="34290">
            <a:spAutoFit/>
          </a:bodyPr>
          <a:lstStyle/>
          <a:p>
            <a:pPr defTabSz="685800" eaLnBrk="1" hangingPunct="1"/>
            <a:r>
              <a:rPr lang="en-US" sz="2800" dirty="0">
                <a:latin typeface="Arial" panose="020B0604020202020204" pitchFamily="34" charset="0"/>
                <a:ea typeface="黑体" panose="02010600030101010101" pitchFamily="49" charset="-122"/>
              </a:rPr>
              <a:t>16</a:t>
            </a:r>
            <a:r>
              <a:rPr lang="zh-CN" sz="2800" dirty="0">
                <a:latin typeface="Arial" panose="020B0604020202020204" pitchFamily="34" charset="0"/>
                <a:ea typeface="黑体" panose="02010600030101010101" pitchFamily="49" charset="-122"/>
              </a:rPr>
              <a:t>、桥       第二课时</a:t>
            </a:r>
          </a:p>
        </p:txBody>
      </p:sp>
      <p:sp>
        <p:nvSpPr>
          <p:cNvPr id="3078" name="文本框 6"/>
          <p:cNvSpPr txBox="1"/>
          <p:nvPr/>
        </p:nvSpPr>
        <p:spPr>
          <a:xfrm>
            <a:off x="3581400" y="3736975"/>
            <a:ext cx="3571875" cy="392113"/>
          </a:xfrm>
          <a:prstGeom prst="rect">
            <a:avLst/>
          </a:prstGeom>
          <a:solidFill>
            <a:schemeClr val="bg2"/>
          </a:solidFill>
          <a:ln w="9525">
            <a:noFill/>
          </a:ln>
        </p:spPr>
        <p:txBody>
          <a:bodyPr lIns="68580" tIns="34290" rIns="68580" bIns="34290">
            <a:spAutoFit/>
          </a:bodyPr>
          <a:lstStyle/>
          <a:p>
            <a:pPr defTabSz="685800" eaLnBrk="1" hangingPunct="1"/>
            <a:r>
              <a:rPr lang="zh-CN" altLang="zh-CN" sz="2100" dirty="0">
                <a:latin typeface="Arial" panose="020B0604020202020204" pitchFamily="34" charset="0"/>
                <a:ea typeface="黑体" panose="02010600030101010101" pitchFamily="49" charset="-122"/>
              </a:rPr>
              <a:t>执教教师：</a:t>
            </a:r>
            <a:r>
              <a:rPr lang="zh-CN" altLang="en-US" sz="2100" dirty="0">
                <a:latin typeface="Arial" panose="020B0604020202020204" pitchFamily="34" charset="0"/>
                <a:ea typeface="黑体" panose="02010600030101010101" pitchFamily="49" charset="-122"/>
              </a:rPr>
              <a:t>潘广平</a:t>
            </a:r>
            <a:endParaRPr lang="zh-CN" altLang="zh-CN" sz="2100" dirty="0">
              <a:latin typeface="Arial" panose="020B0604020202020204" pitchFamily="34" charset="0"/>
              <a:ea typeface="黑体" panose="02010600030101010101" pitchFamily="49" charset="-122"/>
            </a:endParaRP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xmlns="" val="0"/>
              </a:ext>
            </a:extLst>
          </a:blip>
          <a:srcRect l="-630"/>
          <a:stretch>
            <a:fillRect/>
          </a:stretch>
        </p:blipFill>
        <p:spPr>
          <a:xfrm>
            <a:off x="2911245" y="384619"/>
            <a:ext cx="4062570" cy="1479176"/>
          </a:xfrm>
          <a:prstGeom prst="cloud">
            <a:avLst/>
          </a:prstGeom>
          <a:ln>
            <a:noFill/>
          </a:ln>
          <a:effectLst>
            <a:softEdge rad="112500"/>
          </a:effectLst>
        </p:spPr>
      </p:pic>
      <p:sp>
        <p:nvSpPr>
          <p:cNvPr id="2" name="椭圆 1"/>
          <p:cNvSpPr/>
          <p:nvPr/>
        </p:nvSpPr>
        <p:spPr>
          <a:xfrm>
            <a:off x="4273550" y="695325"/>
            <a:ext cx="766763" cy="766763"/>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6148" name="标题 1"/>
          <p:cNvSpPr txBox="1"/>
          <p:nvPr/>
        </p:nvSpPr>
        <p:spPr>
          <a:xfrm>
            <a:off x="4183063" y="684213"/>
            <a:ext cx="1714500" cy="777875"/>
          </a:xfrm>
          <a:prstGeom prst="rect">
            <a:avLst/>
          </a:prstGeom>
          <a:noFill/>
          <a:ln w="12700">
            <a:noFill/>
          </a:ln>
        </p:spPr>
        <p:txBody>
          <a:bodyPr/>
          <a:lstStyle/>
          <a:p>
            <a:pPr algn="ctr" eaLnBrk="1" hangingPunct="1"/>
            <a:r>
              <a:rPr lang="en-US" altLang="zh-CN" sz="4400" b="1" dirty="0">
                <a:latin typeface="楷体" pitchFamily="49" charset="-122"/>
                <a:ea typeface="楷体" pitchFamily="49" charset="-122"/>
              </a:rPr>
              <a:t>16</a:t>
            </a:r>
            <a:r>
              <a:rPr lang="zh-CN" altLang="en-US" sz="4400" b="1" dirty="0">
                <a:latin typeface="楷体" pitchFamily="49" charset="-122"/>
                <a:ea typeface="楷体" pitchFamily="49" charset="-122"/>
              </a:rPr>
              <a:t> 桥</a:t>
            </a:r>
          </a:p>
        </p:txBody>
      </p:sp>
      <p:pic>
        <p:nvPicPr>
          <p:cNvPr id="6149" name="图片 1"/>
          <p:cNvPicPr>
            <a:picLocks noChangeAspect="1"/>
          </p:cNvPicPr>
          <p:nvPr/>
        </p:nvPicPr>
        <p:blipFill>
          <a:blip r:embed="rId4"/>
          <a:srcRect b="26527"/>
          <a:stretch>
            <a:fillRect/>
          </a:stretch>
        </p:blipFill>
        <p:spPr>
          <a:xfrm>
            <a:off x="88900" y="4491038"/>
            <a:ext cx="3309938" cy="479425"/>
          </a:xfrm>
          <a:prstGeom prst="rect">
            <a:avLst/>
          </a:prstGeom>
          <a:noFill/>
          <a:ln w="9525">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7"/>
          <p:cNvPicPr>
            <a:picLocks noChangeAspect="1"/>
          </p:cNvPicPr>
          <p:nvPr/>
        </p:nvPicPr>
        <p:blipFill>
          <a:blip r:embed="rId2"/>
          <a:srcRect t="9235" b="11200"/>
          <a:stretch>
            <a:fillRect/>
          </a:stretch>
        </p:blipFill>
        <p:spPr>
          <a:xfrm>
            <a:off x="-1587" y="0"/>
            <a:ext cx="9144000" cy="5143500"/>
          </a:xfrm>
          <a:prstGeom prst="rect">
            <a:avLst/>
          </a:prstGeom>
          <a:noFill/>
          <a:ln w="9525">
            <a:noFill/>
          </a:ln>
        </p:spPr>
      </p:pic>
      <p:grpSp>
        <p:nvGrpSpPr>
          <p:cNvPr id="10" name="组合 9"/>
          <p:cNvGrpSpPr/>
          <p:nvPr/>
        </p:nvGrpSpPr>
        <p:grpSpPr>
          <a:xfrm>
            <a:off x="696913" y="2571750"/>
            <a:ext cx="7608887" cy="2241550"/>
            <a:chOff x="696436" y="2571750"/>
            <a:chExt cx="7609523" cy="2242026"/>
          </a:xfrm>
        </p:grpSpPr>
        <p:sp>
          <p:nvSpPr>
            <p:cNvPr id="7" name="圆角矩形 6"/>
            <p:cNvSpPr/>
            <p:nvPr/>
          </p:nvSpPr>
          <p:spPr>
            <a:xfrm>
              <a:off x="696436" y="2571750"/>
              <a:ext cx="7609523" cy="2242026"/>
            </a:xfrm>
            <a:prstGeom prst="roundRect">
              <a:avLst/>
            </a:prstGeom>
            <a:solidFill>
              <a:schemeClr val="bg1">
                <a:alpha val="9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536" name="TextBox 5"/>
            <p:cNvSpPr txBox="1"/>
            <p:nvPr/>
          </p:nvSpPr>
          <p:spPr>
            <a:xfrm>
              <a:off x="903764" y="2600003"/>
              <a:ext cx="7333456" cy="2057486"/>
            </a:xfrm>
            <a:prstGeom prst="rect">
              <a:avLst/>
            </a:prstGeom>
            <a:noFill/>
            <a:ln w="9525">
              <a:noFill/>
            </a:ln>
          </p:spPr>
          <p:txBody>
            <a:bodyPr>
              <a:spAutoFit/>
            </a:bodyPr>
            <a:lstStyle/>
            <a:p>
              <a:pPr>
                <a:lnSpc>
                  <a:spcPct val="140000"/>
                </a:lnSpc>
              </a:pPr>
              <a:r>
                <a:rPr lang="en-US" altLang="zh-CN" sz="3200" b="1" dirty="0">
                  <a:latin typeface="黑体" panose="02010600030101010101" pitchFamily="49" charset="-122"/>
                  <a:ea typeface="黑体" panose="02010600030101010101" pitchFamily="49" charset="-122"/>
                </a:rPr>
                <a:t>    1.</a:t>
              </a:r>
              <a:r>
                <a:rPr lang="zh-CN" altLang="en-US" sz="3200" b="1" dirty="0">
                  <a:latin typeface="黑体" panose="02010600030101010101" pitchFamily="49" charset="-122"/>
                  <a:ea typeface="黑体" panose="02010600030101010101" pitchFamily="49" charset="-122"/>
                </a:rPr>
                <a:t>作者为什么要到结尾才点明“老汉”和“小伙子”的关系？你认为这样安排结构有什么好处？</a:t>
              </a:r>
            </a:p>
          </p:txBody>
        </p:sp>
      </p:grpSp>
      <p:grpSp>
        <p:nvGrpSpPr>
          <p:cNvPr id="22532" name="组合 6"/>
          <p:cNvGrpSpPr/>
          <p:nvPr/>
        </p:nvGrpSpPr>
        <p:grpSpPr>
          <a:xfrm>
            <a:off x="127000" y="377825"/>
            <a:ext cx="2490788" cy="684213"/>
            <a:chOff x="310284" y="180975"/>
            <a:chExt cx="2490932" cy="685151"/>
          </a:xfrm>
        </p:grpSpPr>
        <p:pic>
          <p:nvPicPr>
            <p:cNvPr id="11" name="图片 1" descr="好好总"/>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310284" y="186387"/>
              <a:ext cx="2490932" cy="679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文本框 2"/>
            <p:cNvSpPr txBox="1">
              <a:spLocks noChangeArrowheads="1"/>
            </p:cNvSpPr>
            <p:nvPr/>
          </p:nvSpPr>
          <p:spPr bwMode="auto">
            <a:xfrm>
              <a:off x="323850" y="180975"/>
              <a:ext cx="230346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w="10160">
                    <a:solidFill>
                      <a:schemeClr val="tx1"/>
                    </a:solidFill>
                  </a:ln>
                  <a:solidFill>
                    <a:srgbClr val="FFFF00"/>
                  </a:solidFill>
                  <a:effectLst/>
                  <a:uLnTx/>
                  <a:uFillTx/>
                  <a:latin typeface="黑体" panose="02010600030101010101" pitchFamily="49" charset="-122"/>
                  <a:ea typeface="黑体" panose="02010600030101010101" pitchFamily="49" charset="-122"/>
                  <a:cs typeface="+mn-cs"/>
                </a:rPr>
                <a:t>深入探究</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Text Box 8"/>
          <p:cNvSpPr txBox="1"/>
          <p:nvPr/>
        </p:nvSpPr>
        <p:spPr>
          <a:xfrm>
            <a:off x="715963" y="1189038"/>
            <a:ext cx="7712075" cy="2654300"/>
          </a:xfrm>
          <a:prstGeom prst="rect">
            <a:avLst/>
          </a:prstGeom>
          <a:noFill/>
          <a:ln w="9525">
            <a:noFill/>
          </a:ln>
        </p:spPr>
        <p:txBody>
          <a:bodyPr>
            <a:spAutoFit/>
          </a:bodyPr>
          <a:lstStyle/>
          <a:p>
            <a:pPr eaLnBrk="1" hangingPunct="1">
              <a:lnSpc>
                <a:spcPct val="130000"/>
              </a:lnSpc>
              <a:spcBef>
                <a:spcPct val="50000"/>
              </a:spcBef>
            </a:pPr>
            <a:r>
              <a:rPr lang="zh-CN" altLang="en-US" sz="3200" b="1" dirty="0">
                <a:solidFill>
                  <a:srgbClr val="0000FF"/>
                </a:solidFill>
                <a:latin typeface="黑体" panose="02010600030101010101" pitchFamily="49" charset="-122"/>
                <a:ea typeface="黑体" panose="02010600030101010101" pitchFamily="49" charset="-122"/>
              </a:rPr>
              <a:t>    文章最后点明了老汉和小伙子的关系，使读者恍然大悟，懂得了老汉这样对小伙子的原因。文章最后几段单句成段，语言极为洗练，加强了故事的悲壮色彩。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2"/>
          <p:cNvPicPr>
            <a:picLocks noChangeAspect="1"/>
          </p:cNvPicPr>
          <p:nvPr/>
        </p:nvPicPr>
        <p:blipFill>
          <a:blip r:embed="rId2"/>
          <a:srcRect r="4584" b="22910"/>
          <a:stretch>
            <a:fillRect/>
          </a:stretch>
        </p:blipFill>
        <p:spPr>
          <a:xfrm>
            <a:off x="0" y="0"/>
            <a:ext cx="9144000" cy="5143500"/>
          </a:xfrm>
          <a:prstGeom prst="rect">
            <a:avLst/>
          </a:prstGeom>
          <a:noFill/>
          <a:ln w="9525">
            <a:noFill/>
          </a:ln>
        </p:spPr>
      </p:pic>
      <p:grpSp>
        <p:nvGrpSpPr>
          <p:cNvPr id="6" name="组合 5"/>
          <p:cNvGrpSpPr/>
          <p:nvPr/>
        </p:nvGrpSpPr>
        <p:grpSpPr>
          <a:xfrm>
            <a:off x="401638" y="1047750"/>
            <a:ext cx="4668837" cy="3048000"/>
            <a:chOff x="400844" y="1048255"/>
            <a:chExt cx="4670266" cy="3046988"/>
          </a:xfrm>
        </p:grpSpPr>
        <p:sp>
          <p:nvSpPr>
            <p:cNvPr id="4" name="圆角矩形 3"/>
            <p:cNvSpPr/>
            <p:nvPr/>
          </p:nvSpPr>
          <p:spPr>
            <a:xfrm>
              <a:off x="400844" y="1165691"/>
              <a:ext cx="4670266" cy="2929552"/>
            </a:xfrm>
            <a:prstGeom prst="roundRect">
              <a:avLst/>
            </a:prstGeom>
            <a:solidFill>
              <a:schemeClr val="bg1">
                <a:alpha val="9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581" name="TextBox 5"/>
            <p:cNvSpPr txBox="1"/>
            <p:nvPr/>
          </p:nvSpPr>
          <p:spPr>
            <a:xfrm>
              <a:off x="591344" y="1048255"/>
              <a:ext cx="4479766" cy="3046988"/>
            </a:xfrm>
            <a:prstGeom prst="rect">
              <a:avLst/>
            </a:prstGeom>
            <a:noFill/>
            <a:ln w="9525">
              <a:noFill/>
            </a:ln>
          </p:spPr>
          <p:txBody>
            <a:bodyPr>
              <a:spAutoFit/>
            </a:bodyPr>
            <a:lstStyle/>
            <a:p>
              <a:pPr>
                <a:lnSpc>
                  <a:spcPct val="150000"/>
                </a:lnSpc>
              </a:pPr>
              <a:r>
                <a:rPr lang="en-US" altLang="zh-CN" sz="3200" b="1" dirty="0">
                  <a:latin typeface="黑体" panose="02010600030101010101" pitchFamily="49" charset="-122"/>
                  <a:ea typeface="黑体" panose="02010600030101010101" pitchFamily="49" charset="-122"/>
                </a:rPr>
                <a:t>    2.</a:t>
              </a:r>
              <a:r>
                <a:rPr lang="zh-CN" altLang="en-US" sz="3200" b="1" dirty="0">
                  <a:latin typeface="黑体" panose="02010600030101010101" pitchFamily="49" charset="-122"/>
                  <a:ea typeface="黑体" panose="02010600030101010101" pitchFamily="49" charset="-122"/>
                </a:rPr>
                <a:t>文中多处描写了大雨和洪水，把这些语句找出来，想一想作者为什么要这样写。</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Text Box 6"/>
          <p:cNvSpPr txBox="1"/>
          <p:nvPr/>
        </p:nvSpPr>
        <p:spPr>
          <a:xfrm>
            <a:off x="615950" y="650875"/>
            <a:ext cx="7867650" cy="3344863"/>
          </a:xfrm>
          <a:prstGeom prst="rect">
            <a:avLst/>
          </a:prstGeom>
          <a:noFill/>
          <a:ln w="9525">
            <a:noFill/>
          </a:ln>
        </p:spPr>
        <p:txBody>
          <a:bodyPr>
            <a:spAutoFit/>
          </a:bodyPr>
          <a:lstStyle/>
          <a:p>
            <a:pPr marL="457200" indent="-457200" eaLnBrk="1" hangingPunct="1">
              <a:spcBef>
                <a:spcPts val="5000"/>
              </a:spcBef>
              <a:buClr>
                <a:schemeClr val="tx1"/>
              </a:buClr>
              <a:buFont typeface="Wingdings" panose="05000000000000000000" pitchFamily="2" charset="2"/>
              <a:buChar char="Ø"/>
            </a:pPr>
            <a:r>
              <a:rPr lang="zh-CN" altLang="en-US" sz="3200" b="1" dirty="0">
                <a:latin typeface="楷体" pitchFamily="49" charset="-122"/>
                <a:ea typeface="楷体" pitchFamily="49" charset="-122"/>
              </a:rPr>
              <a:t>黎明的时候，雨突然大了。</a:t>
            </a:r>
            <a:r>
              <a:rPr lang="zh-CN" altLang="en-US" sz="3200" b="1" dirty="0">
                <a:solidFill>
                  <a:srgbClr val="0000FF"/>
                </a:solidFill>
                <a:latin typeface="楷体" pitchFamily="49" charset="-122"/>
                <a:ea typeface="楷体" pitchFamily="49" charset="-122"/>
              </a:rPr>
              <a:t>像泼</a:t>
            </a:r>
            <a:r>
              <a:rPr lang="zh-CN" altLang="en-US" sz="3200" b="1" dirty="0">
                <a:latin typeface="楷体" pitchFamily="49" charset="-122"/>
                <a:ea typeface="楷体" pitchFamily="49" charset="-122"/>
              </a:rPr>
              <a:t>。</a:t>
            </a:r>
            <a:r>
              <a:rPr lang="zh-CN" altLang="en-US" sz="3200" b="1" dirty="0">
                <a:solidFill>
                  <a:srgbClr val="0000FF"/>
                </a:solidFill>
                <a:latin typeface="楷体" pitchFamily="49" charset="-122"/>
                <a:ea typeface="楷体" pitchFamily="49" charset="-122"/>
              </a:rPr>
              <a:t>像倒</a:t>
            </a:r>
            <a:r>
              <a:rPr lang="zh-CN" altLang="en-US" sz="3200" b="1" dirty="0">
                <a:latin typeface="楷体" pitchFamily="49" charset="-122"/>
                <a:ea typeface="楷体" pitchFamily="49" charset="-122"/>
              </a:rPr>
              <a:t>。　</a:t>
            </a:r>
          </a:p>
          <a:p>
            <a:pPr marL="457200" indent="-457200" eaLnBrk="1" hangingPunct="1">
              <a:spcBef>
                <a:spcPts val="5000"/>
              </a:spcBef>
              <a:buClr>
                <a:schemeClr val="tx1"/>
              </a:buClr>
              <a:buFont typeface="Wingdings" panose="05000000000000000000" pitchFamily="2" charset="2"/>
              <a:buChar char="Ø"/>
            </a:pPr>
            <a:r>
              <a:rPr lang="zh-CN" altLang="en-US" sz="3200" b="1" dirty="0">
                <a:latin typeface="楷体" pitchFamily="49" charset="-122"/>
                <a:ea typeface="楷体" pitchFamily="49" charset="-122"/>
              </a:rPr>
              <a:t>山洪</a:t>
            </a:r>
            <a:r>
              <a:rPr lang="zh-CN" altLang="en-US" sz="3200" b="1" dirty="0">
                <a:solidFill>
                  <a:srgbClr val="0000FF"/>
                </a:solidFill>
                <a:latin typeface="楷体" pitchFamily="49" charset="-122"/>
                <a:ea typeface="楷体" pitchFamily="49" charset="-122"/>
              </a:rPr>
              <a:t>咆哮</a:t>
            </a:r>
            <a:r>
              <a:rPr lang="zh-CN" altLang="en-US" sz="3200" b="1" dirty="0">
                <a:latin typeface="楷体" pitchFamily="49" charset="-122"/>
                <a:ea typeface="楷体" pitchFamily="49" charset="-122"/>
              </a:rPr>
              <a:t>着，</a:t>
            </a:r>
            <a:r>
              <a:rPr lang="zh-CN" altLang="en-US" sz="3200" b="1" dirty="0">
                <a:solidFill>
                  <a:srgbClr val="0000FF"/>
                </a:solidFill>
                <a:latin typeface="楷体" pitchFamily="49" charset="-122"/>
                <a:ea typeface="楷体" pitchFamily="49" charset="-122"/>
              </a:rPr>
              <a:t>像一群受惊的野马</a:t>
            </a:r>
            <a:r>
              <a:rPr lang="zh-CN" altLang="en-US" sz="3200" b="1" dirty="0">
                <a:latin typeface="楷体" pitchFamily="49" charset="-122"/>
                <a:ea typeface="楷体" pitchFamily="49" charset="-122"/>
              </a:rPr>
              <a:t>，从山谷里</a:t>
            </a:r>
            <a:r>
              <a:rPr lang="zh-CN" altLang="en-US" sz="3200" b="1" dirty="0">
                <a:solidFill>
                  <a:srgbClr val="0000FF"/>
                </a:solidFill>
                <a:latin typeface="楷体" pitchFamily="49" charset="-122"/>
                <a:ea typeface="楷体" pitchFamily="49" charset="-122"/>
              </a:rPr>
              <a:t>狂奔</a:t>
            </a:r>
            <a:r>
              <a:rPr lang="zh-CN" altLang="en-US" sz="3200" b="1" dirty="0">
                <a:latin typeface="楷体" pitchFamily="49" charset="-122"/>
                <a:ea typeface="楷体" pitchFamily="49" charset="-122"/>
              </a:rPr>
              <a:t>而来，</a:t>
            </a:r>
            <a:r>
              <a:rPr lang="zh-CN" altLang="en-US" sz="3200" b="1" dirty="0">
                <a:solidFill>
                  <a:srgbClr val="0000FF"/>
                </a:solidFill>
                <a:latin typeface="楷体" pitchFamily="49" charset="-122"/>
                <a:ea typeface="楷体" pitchFamily="49" charset="-122"/>
              </a:rPr>
              <a:t>势不可当</a:t>
            </a:r>
            <a:r>
              <a:rPr lang="zh-CN" altLang="en-US" sz="3200" b="1" dirty="0">
                <a:latin typeface="楷体" pitchFamily="49" charset="-122"/>
                <a:ea typeface="楷体" pitchFamily="49" charset="-122"/>
              </a:rPr>
              <a:t>。</a:t>
            </a:r>
            <a:endParaRPr lang="en-US" altLang="zh-CN" sz="3200" b="1" dirty="0">
              <a:latin typeface="楷体" pitchFamily="49" charset="-122"/>
              <a:ea typeface="楷体" pitchFamily="49" charset="-122"/>
            </a:endParaRPr>
          </a:p>
          <a:p>
            <a:pPr marL="457200" indent="-457200" eaLnBrk="1" hangingPunct="1">
              <a:spcBef>
                <a:spcPts val="5000"/>
              </a:spcBef>
              <a:buClr>
                <a:schemeClr val="tx1"/>
              </a:buClr>
              <a:buFont typeface="Wingdings" panose="05000000000000000000" pitchFamily="2" charset="2"/>
              <a:buChar char="Ø"/>
            </a:pPr>
            <a:r>
              <a:rPr lang="zh-CN" altLang="en-US" sz="3200" b="1" dirty="0">
                <a:solidFill>
                  <a:srgbClr val="0000FF"/>
                </a:solidFill>
                <a:latin typeface="楷体" pitchFamily="49" charset="-122"/>
                <a:ea typeface="楷体" pitchFamily="49" charset="-122"/>
              </a:rPr>
              <a:t>近一米高</a:t>
            </a:r>
            <a:r>
              <a:rPr lang="zh-CN" altLang="en-US" sz="3200" b="1" dirty="0">
                <a:latin typeface="楷体" pitchFamily="49" charset="-122"/>
                <a:ea typeface="楷体" pitchFamily="49" charset="-122"/>
              </a:rPr>
              <a:t>的洪水已经在路面上</a:t>
            </a:r>
            <a:r>
              <a:rPr lang="zh-CN" altLang="en-US" sz="3200" b="1" dirty="0">
                <a:solidFill>
                  <a:srgbClr val="0000FF"/>
                </a:solidFill>
                <a:latin typeface="楷体" pitchFamily="49" charset="-122"/>
                <a:ea typeface="楷体" pitchFamily="49" charset="-122"/>
              </a:rPr>
              <a:t>跳舞</a:t>
            </a:r>
            <a:r>
              <a:rPr lang="zh-CN" altLang="en-US" sz="3200" b="1" dirty="0">
                <a:latin typeface="楷体" pitchFamily="49" charset="-122"/>
                <a:ea typeface="楷体" pitchFamily="49" charset="-122"/>
              </a:rPr>
              <a:t>了。</a:t>
            </a:r>
            <a:endParaRPr lang="en-US" altLang="zh-CN" sz="3200" b="1" dirty="0">
              <a:latin typeface="楷体" pitchFamily="49" charset="-122"/>
              <a:ea typeface="楷体" pitchFamily="49" charset="-122"/>
            </a:endParaRPr>
          </a:p>
        </p:txBody>
      </p:sp>
      <p:sp>
        <p:nvSpPr>
          <p:cNvPr id="5" name="Rectangle 4"/>
          <p:cNvSpPr/>
          <p:nvPr/>
        </p:nvSpPr>
        <p:spPr>
          <a:xfrm>
            <a:off x="3549650" y="111125"/>
            <a:ext cx="4044950" cy="554038"/>
          </a:xfrm>
          <a:prstGeom prst="rect">
            <a:avLst/>
          </a:prstGeom>
          <a:noFill/>
          <a:ln w="9525">
            <a:noFill/>
          </a:ln>
        </p:spPr>
        <p:txBody>
          <a:bodyPr anchor="ctr">
            <a:spAutoFit/>
          </a:bodyPr>
          <a:lstStyle/>
          <a:p>
            <a:r>
              <a:rPr lang="zh-CN" altLang="en-US" sz="3000" b="1" dirty="0">
                <a:solidFill>
                  <a:srgbClr val="FF0000"/>
                </a:solidFill>
                <a:latin typeface="宋体" panose="02010600030101010101" pitchFamily="2" charset="-122"/>
              </a:rPr>
              <a:t>雨水之大</a:t>
            </a:r>
            <a:r>
              <a:rPr lang="zh-CN" altLang="en-US" sz="3000" b="1">
                <a:solidFill>
                  <a:srgbClr val="FF0000"/>
                </a:solidFill>
                <a:latin typeface="宋体" panose="02010600030101010101" pitchFamily="2" charset="-122"/>
              </a:rPr>
              <a:t>，</a:t>
            </a:r>
            <a:r>
              <a:rPr lang="zh-CN" altLang="en-US" sz="3000" b="1" smtClean="0">
                <a:solidFill>
                  <a:srgbClr val="FF0000"/>
                </a:solidFill>
                <a:latin typeface="宋体" panose="02010600030101010101" pitchFamily="2" charset="-122"/>
              </a:rPr>
              <a:t>来势凶猛</a:t>
            </a:r>
            <a:r>
              <a:rPr lang="zh-CN" altLang="en-US" sz="3000" b="1" dirty="0">
                <a:solidFill>
                  <a:srgbClr val="FF0000"/>
                </a:solidFill>
                <a:latin typeface="宋体" panose="02010600030101010101" pitchFamily="2" charset="-122"/>
              </a:rPr>
              <a:t>。</a:t>
            </a:r>
          </a:p>
        </p:txBody>
      </p:sp>
      <p:sp>
        <p:nvSpPr>
          <p:cNvPr id="6" name="Rectangle 4"/>
          <p:cNvSpPr/>
          <p:nvPr/>
        </p:nvSpPr>
        <p:spPr>
          <a:xfrm>
            <a:off x="1085850" y="2816225"/>
            <a:ext cx="7620000" cy="554038"/>
          </a:xfrm>
          <a:prstGeom prst="rect">
            <a:avLst/>
          </a:prstGeom>
          <a:noFill/>
          <a:ln w="9525">
            <a:noFill/>
          </a:ln>
        </p:spPr>
        <p:txBody>
          <a:bodyPr anchor="ctr">
            <a:spAutoFit/>
          </a:bodyPr>
          <a:lstStyle/>
          <a:p>
            <a:r>
              <a:rPr lang="zh-CN" altLang="en-US" sz="3000" b="1" dirty="0">
                <a:solidFill>
                  <a:srgbClr val="FF0000"/>
                </a:solidFill>
                <a:latin typeface="宋体" panose="02010600030101010101" pitchFamily="2" charset="-122"/>
              </a:rPr>
              <a:t>写出了山洪来势凶猛，不可阻挡的气势。</a:t>
            </a:r>
          </a:p>
        </p:txBody>
      </p:sp>
      <p:sp>
        <p:nvSpPr>
          <p:cNvPr id="7" name="对角圆角矩形 6"/>
          <p:cNvSpPr/>
          <p:nvPr/>
        </p:nvSpPr>
        <p:spPr>
          <a:xfrm>
            <a:off x="5135563" y="1235075"/>
            <a:ext cx="1230313" cy="574675"/>
          </a:xfrm>
          <a:prstGeom prst="round2DiagRect">
            <a:avLst/>
          </a:prstGeom>
          <a:solidFill>
            <a:srgbClr val="FF00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mn-lt"/>
                <a:ea typeface="+mn-ea"/>
                <a:cs typeface="+mn-cs"/>
              </a:rPr>
              <a:t>比喻</a:t>
            </a:r>
          </a:p>
        </p:txBody>
      </p:sp>
      <p:sp>
        <p:nvSpPr>
          <p:cNvPr id="8" name="对角圆角矩形 7"/>
          <p:cNvSpPr/>
          <p:nvPr/>
        </p:nvSpPr>
        <p:spPr>
          <a:xfrm>
            <a:off x="6365875" y="3992563"/>
            <a:ext cx="1228725" cy="574675"/>
          </a:xfrm>
          <a:prstGeom prst="round2DiagRect">
            <a:avLst/>
          </a:prstGeom>
          <a:solidFill>
            <a:srgbClr val="FF00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mn-lt"/>
                <a:ea typeface="+mn-ea"/>
                <a:cs typeface="+mn-cs"/>
              </a:rPr>
              <a:t>拟人</a:t>
            </a:r>
          </a:p>
        </p:txBody>
      </p:sp>
      <p:sp>
        <p:nvSpPr>
          <p:cNvPr id="9" name="Rectangle 4"/>
          <p:cNvSpPr/>
          <p:nvPr/>
        </p:nvSpPr>
        <p:spPr>
          <a:xfrm>
            <a:off x="2152650" y="3962400"/>
            <a:ext cx="3597275" cy="1016000"/>
          </a:xfrm>
          <a:prstGeom prst="rect">
            <a:avLst/>
          </a:prstGeom>
          <a:noFill/>
          <a:ln w="9525">
            <a:noFill/>
          </a:ln>
        </p:spPr>
        <p:txBody>
          <a:bodyPr anchor="ctr">
            <a:spAutoFit/>
          </a:bodyPr>
          <a:lstStyle/>
          <a:p>
            <a:r>
              <a:rPr lang="zh-CN" altLang="en-US" sz="3000" b="1" dirty="0">
                <a:solidFill>
                  <a:srgbClr val="FF0000"/>
                </a:solidFill>
                <a:latin typeface="宋体" panose="02010600030101010101" pitchFamily="2" charset="-122"/>
              </a:rPr>
              <a:t>写出了洪水疯狂肆虐的魔鬼形象。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2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Text Box 6"/>
          <p:cNvSpPr txBox="1"/>
          <p:nvPr/>
        </p:nvSpPr>
        <p:spPr>
          <a:xfrm>
            <a:off x="787400" y="496888"/>
            <a:ext cx="7867650" cy="1954212"/>
          </a:xfrm>
          <a:prstGeom prst="rect">
            <a:avLst/>
          </a:prstGeom>
          <a:noFill/>
          <a:ln w="9525">
            <a:noFill/>
          </a:ln>
        </p:spPr>
        <p:txBody>
          <a:bodyPr>
            <a:spAutoFit/>
          </a:bodyPr>
          <a:lstStyle/>
          <a:p>
            <a:pPr marL="457200" indent="-457200" eaLnBrk="1" hangingPunct="1">
              <a:spcBef>
                <a:spcPts val="1500"/>
              </a:spcBef>
              <a:buClr>
                <a:schemeClr val="tx1"/>
              </a:buClr>
              <a:buFont typeface="Wingdings" panose="05000000000000000000" pitchFamily="2" charset="2"/>
              <a:buChar char="Ø"/>
            </a:pPr>
            <a:r>
              <a:rPr lang="zh-CN" altLang="en-US" sz="3200" b="1" dirty="0">
                <a:latin typeface="楷体" pitchFamily="49" charset="-122"/>
                <a:ea typeface="楷体" pitchFamily="49" charset="-122"/>
              </a:rPr>
              <a:t>死亡在洪水的</a:t>
            </a:r>
            <a:r>
              <a:rPr lang="zh-CN" altLang="en-US" sz="3200" b="1" dirty="0">
                <a:solidFill>
                  <a:srgbClr val="0000FF"/>
                </a:solidFill>
                <a:latin typeface="楷体" pitchFamily="49" charset="-122"/>
                <a:ea typeface="楷体" pitchFamily="49" charset="-122"/>
              </a:rPr>
              <a:t>狞笑</a:t>
            </a:r>
            <a:r>
              <a:rPr lang="zh-CN" altLang="en-US" sz="3200" b="1" dirty="0">
                <a:latin typeface="楷体" pitchFamily="49" charset="-122"/>
                <a:ea typeface="楷体" pitchFamily="49" charset="-122"/>
              </a:rPr>
              <a:t>声中逼近。</a:t>
            </a:r>
            <a:endParaRPr lang="en-US" altLang="zh-CN" sz="3200" b="1" dirty="0">
              <a:latin typeface="楷体" pitchFamily="49" charset="-122"/>
              <a:ea typeface="楷体" pitchFamily="49" charset="-122"/>
            </a:endParaRPr>
          </a:p>
          <a:p>
            <a:pPr marL="457200" indent="-457200" eaLnBrk="1" hangingPunct="1">
              <a:spcBef>
                <a:spcPts val="1500"/>
              </a:spcBef>
              <a:buClr>
                <a:schemeClr val="tx1"/>
              </a:buClr>
              <a:buFont typeface="Wingdings" panose="05000000000000000000" pitchFamily="2" charset="2"/>
              <a:buChar char="Ø"/>
            </a:pPr>
            <a:r>
              <a:rPr lang="zh-CN" altLang="en-US" sz="3200" b="1" dirty="0">
                <a:latin typeface="楷体" pitchFamily="49" charset="-122"/>
                <a:ea typeface="楷体" pitchFamily="49" charset="-122"/>
              </a:rPr>
              <a:t>水渐渐</a:t>
            </a:r>
            <a:r>
              <a:rPr lang="zh-CN" altLang="en-US" sz="3200" b="1" dirty="0">
                <a:solidFill>
                  <a:srgbClr val="0000FF"/>
                </a:solidFill>
                <a:latin typeface="楷体" pitchFamily="49" charset="-122"/>
                <a:ea typeface="楷体" pitchFamily="49" charset="-122"/>
              </a:rPr>
              <a:t>窜</a:t>
            </a:r>
            <a:r>
              <a:rPr lang="zh-CN" altLang="en-US" sz="3200" b="1" dirty="0">
                <a:latin typeface="楷体" pitchFamily="49" charset="-122"/>
                <a:ea typeface="楷体" pitchFamily="49" charset="-122"/>
              </a:rPr>
              <a:t>上来，</a:t>
            </a:r>
            <a:r>
              <a:rPr lang="zh-CN" altLang="en-US" sz="3200" b="1" dirty="0">
                <a:solidFill>
                  <a:srgbClr val="0000FF"/>
                </a:solidFill>
                <a:latin typeface="楷体" pitchFamily="49" charset="-122"/>
                <a:ea typeface="楷体" pitchFamily="49" charset="-122"/>
              </a:rPr>
              <a:t>放肆</a:t>
            </a:r>
            <a:r>
              <a:rPr lang="zh-CN" altLang="en-US" sz="3200" b="1" dirty="0">
                <a:latin typeface="楷体" pitchFamily="49" charset="-122"/>
                <a:ea typeface="楷体" pitchFamily="49" charset="-122"/>
              </a:rPr>
              <a:t>地舔着人们的</a:t>
            </a:r>
            <a:r>
              <a:rPr lang="zh-CN" altLang="en-US" sz="3200" b="1" dirty="0">
                <a:solidFill>
                  <a:srgbClr val="0000FF"/>
                </a:solidFill>
                <a:latin typeface="楷体" pitchFamily="49" charset="-122"/>
                <a:ea typeface="楷体" pitchFamily="49" charset="-122"/>
              </a:rPr>
              <a:t>腰</a:t>
            </a:r>
            <a:r>
              <a:rPr lang="zh-CN" altLang="en-US" sz="3200" b="1" dirty="0">
                <a:latin typeface="楷体" pitchFamily="49" charset="-122"/>
                <a:ea typeface="楷体" pitchFamily="49" charset="-122"/>
              </a:rPr>
              <a:t>。</a:t>
            </a:r>
            <a:endParaRPr lang="en-US" altLang="zh-CN" sz="3200" b="1" dirty="0">
              <a:latin typeface="楷体" pitchFamily="49" charset="-122"/>
              <a:ea typeface="楷体" pitchFamily="49" charset="-122"/>
            </a:endParaRPr>
          </a:p>
          <a:p>
            <a:pPr marL="457200" indent="-457200" eaLnBrk="1" hangingPunct="1">
              <a:spcBef>
                <a:spcPts val="1500"/>
              </a:spcBef>
              <a:buClr>
                <a:schemeClr val="tx1"/>
              </a:buClr>
              <a:buFont typeface="Wingdings" panose="05000000000000000000" pitchFamily="2" charset="2"/>
              <a:buChar char="Ø"/>
            </a:pPr>
            <a:r>
              <a:rPr lang="zh-CN" altLang="en-US" sz="3200" b="1" dirty="0">
                <a:latin typeface="楷体" pitchFamily="49" charset="-122"/>
                <a:ea typeface="楷体" pitchFamily="49" charset="-122"/>
              </a:rPr>
              <a:t>水，</a:t>
            </a:r>
            <a:r>
              <a:rPr lang="zh-CN" altLang="en-US" sz="3200" b="1" dirty="0">
                <a:solidFill>
                  <a:srgbClr val="0000FF"/>
                </a:solidFill>
                <a:latin typeface="楷体" pitchFamily="49" charset="-122"/>
                <a:ea typeface="楷体" pitchFamily="49" charset="-122"/>
              </a:rPr>
              <a:t>爬上</a:t>
            </a:r>
            <a:r>
              <a:rPr lang="zh-CN" altLang="en-US" sz="3200" b="1" dirty="0">
                <a:latin typeface="楷体" pitchFamily="49" charset="-122"/>
                <a:ea typeface="楷体" pitchFamily="49" charset="-122"/>
              </a:rPr>
              <a:t>了老汉的</a:t>
            </a:r>
            <a:r>
              <a:rPr lang="zh-CN" altLang="en-US" sz="3200" b="1" dirty="0">
                <a:solidFill>
                  <a:srgbClr val="0000FF"/>
                </a:solidFill>
                <a:latin typeface="楷体" pitchFamily="49" charset="-122"/>
                <a:ea typeface="楷体" pitchFamily="49" charset="-122"/>
              </a:rPr>
              <a:t>胸膛</a:t>
            </a:r>
            <a:r>
              <a:rPr lang="zh-CN" altLang="en-US" sz="3200" b="1" dirty="0">
                <a:latin typeface="楷体" pitchFamily="49" charset="-122"/>
                <a:ea typeface="楷体" pitchFamily="49" charset="-122"/>
              </a:rPr>
              <a:t>。</a:t>
            </a:r>
          </a:p>
        </p:txBody>
      </p:sp>
      <p:sp>
        <p:nvSpPr>
          <p:cNvPr id="4" name="对角圆角矩形 3"/>
          <p:cNvSpPr/>
          <p:nvPr/>
        </p:nvSpPr>
        <p:spPr>
          <a:xfrm>
            <a:off x="6651625" y="496888"/>
            <a:ext cx="1228725" cy="574675"/>
          </a:xfrm>
          <a:prstGeom prst="round2DiagRect">
            <a:avLst/>
          </a:prstGeom>
          <a:solidFill>
            <a:srgbClr val="FF00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bg1"/>
                </a:solidFill>
                <a:effectLst/>
                <a:uLnTx/>
                <a:uFillTx/>
                <a:latin typeface="+mn-lt"/>
                <a:ea typeface="+mn-ea"/>
                <a:cs typeface="+mn-cs"/>
              </a:rPr>
              <a:t>拟人</a:t>
            </a:r>
          </a:p>
        </p:txBody>
      </p:sp>
      <p:sp>
        <p:nvSpPr>
          <p:cNvPr id="5" name="Rectangle 4"/>
          <p:cNvSpPr/>
          <p:nvPr/>
        </p:nvSpPr>
        <p:spPr>
          <a:xfrm>
            <a:off x="1211263" y="2362200"/>
            <a:ext cx="7573962" cy="1293813"/>
          </a:xfrm>
          <a:prstGeom prst="rect">
            <a:avLst/>
          </a:prstGeom>
          <a:noFill/>
          <a:ln w="9525">
            <a:noFill/>
          </a:ln>
        </p:spPr>
        <p:txBody>
          <a:bodyPr anchor="ctr">
            <a:spAutoFit/>
          </a:bodyPr>
          <a:lstStyle/>
          <a:p>
            <a:pPr>
              <a:lnSpc>
                <a:spcPct val="130000"/>
              </a:lnSpc>
            </a:pPr>
            <a:r>
              <a:rPr lang="zh-CN" altLang="en-US" sz="3000" b="1" dirty="0">
                <a:solidFill>
                  <a:srgbClr val="FF0000"/>
                </a:solidFill>
                <a:latin typeface="宋体" panose="02010600030101010101" pitchFamily="2" charset="-122"/>
              </a:rPr>
              <a:t>    表现了洪水猛兽般狰狞的面目，把洪水疯狂肆虐的魔鬼形象表现得淋漓尽致。</a:t>
            </a:r>
          </a:p>
        </p:txBody>
      </p:sp>
      <p:sp>
        <p:nvSpPr>
          <p:cNvPr id="6" name="Rectangle 4"/>
          <p:cNvSpPr>
            <a:spLocks noChangeArrowheads="1"/>
          </p:cNvSpPr>
          <p:nvPr/>
        </p:nvSpPr>
        <p:spPr bwMode="auto">
          <a:xfrm>
            <a:off x="1541463" y="3656013"/>
            <a:ext cx="6361113" cy="1200150"/>
          </a:xfrm>
          <a:prstGeom prst="rect">
            <a:avLst/>
          </a:prstGeom>
          <a:gradFill>
            <a:gsLst>
              <a:gs pos="0">
                <a:schemeClr val="accent5">
                  <a:lumMod val="20000"/>
                  <a:lumOff val="80000"/>
                </a:schemeClr>
              </a:gs>
              <a:gs pos="0">
                <a:schemeClr val="accent3">
                  <a:lumMod val="40000"/>
                  <a:lumOff val="60000"/>
                </a:schemeClr>
              </a:gs>
              <a:gs pos="100000">
                <a:srgbClr val="92D050"/>
              </a:gs>
            </a:gsLst>
            <a:lin ang="5400000" scaled="1"/>
          </a:gradFill>
          <a:ln w="12700">
            <a:solidFill>
              <a:srgbClr val="92D050"/>
            </a:solidFill>
            <a:miter lim="800000"/>
          </a:ln>
          <a:effec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30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    侧面写出了形势的危急，烘托了一种紧张的气氛。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edg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edg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6"/>
          <p:cNvPicPr>
            <a:picLocks noChangeAspect="1"/>
          </p:cNvPicPr>
          <p:nvPr/>
        </p:nvPicPr>
        <p:blipFill>
          <a:blip r:embed="rId2" cstate="print"/>
          <a:srcRect b="15625"/>
          <a:stretch>
            <a:fillRect/>
          </a:stretch>
        </p:blipFill>
        <p:spPr>
          <a:xfrm>
            <a:off x="0" y="0"/>
            <a:ext cx="9144000" cy="5143500"/>
          </a:xfrm>
          <a:prstGeom prst="rect">
            <a:avLst/>
          </a:prstGeom>
          <a:noFill/>
          <a:ln w="9525">
            <a:noFill/>
          </a:ln>
        </p:spPr>
      </p:pic>
      <p:grpSp>
        <p:nvGrpSpPr>
          <p:cNvPr id="10" name="组合 9"/>
          <p:cNvGrpSpPr/>
          <p:nvPr/>
        </p:nvGrpSpPr>
        <p:grpSpPr>
          <a:xfrm>
            <a:off x="879475" y="2571750"/>
            <a:ext cx="7385050" cy="2125663"/>
            <a:chOff x="880110" y="2301240"/>
            <a:chExt cx="7383780" cy="2125980"/>
          </a:xfrm>
        </p:grpSpPr>
        <p:sp>
          <p:nvSpPr>
            <p:cNvPr id="8" name="圆角矩形 7"/>
            <p:cNvSpPr/>
            <p:nvPr/>
          </p:nvSpPr>
          <p:spPr>
            <a:xfrm>
              <a:off x="880110" y="2301240"/>
              <a:ext cx="7383780" cy="2125980"/>
            </a:xfrm>
            <a:prstGeom prst="roundRect">
              <a:avLst/>
            </a:prstGeom>
            <a:solidFill>
              <a:schemeClr val="bg1">
                <a:alpha val="9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653" name="TextBox 5"/>
            <p:cNvSpPr txBox="1"/>
            <p:nvPr/>
          </p:nvSpPr>
          <p:spPr>
            <a:xfrm>
              <a:off x="1050968" y="2401568"/>
              <a:ext cx="7151616" cy="1922065"/>
            </a:xfrm>
            <a:prstGeom prst="rect">
              <a:avLst/>
            </a:prstGeom>
            <a:noFill/>
            <a:ln w="9525">
              <a:noFill/>
            </a:ln>
          </p:spPr>
          <p:txBody>
            <a:bodyPr>
              <a:spAutoFit/>
            </a:bodyPr>
            <a:lstStyle/>
            <a:p>
              <a:pPr>
                <a:lnSpc>
                  <a:spcPct val="130000"/>
                </a:lnSpc>
              </a:pPr>
              <a:r>
                <a:rPr lang="en-US" altLang="zh-CN" sz="3200" b="1" dirty="0">
                  <a:latin typeface="黑体" panose="02010600030101010101" pitchFamily="49" charset="-122"/>
                  <a:ea typeface="黑体" panose="02010600030101010101" pitchFamily="49" charset="-122"/>
                </a:rPr>
                <a:t>    3.</a:t>
              </a:r>
              <a:r>
                <a:rPr lang="zh-CN" altLang="en-US" sz="3200" b="1" dirty="0">
                  <a:latin typeface="黑体" panose="02010600030101010101" pitchFamily="49" charset="-122"/>
                  <a:ea typeface="黑体" panose="02010600030101010101" pitchFamily="49" charset="-122"/>
                </a:rPr>
                <a:t>这篇课文中很多句子很有特点，你发现了什么，这样写给人一种怎样的感觉？</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123" name="矩形 4"/>
          <p:cNvSpPr/>
          <p:nvPr/>
        </p:nvSpPr>
        <p:spPr>
          <a:xfrm>
            <a:off x="492125" y="650875"/>
            <a:ext cx="8212138" cy="3201988"/>
          </a:xfrm>
          <a:prstGeom prst="rect">
            <a:avLst/>
          </a:prstGeom>
          <a:noFill/>
          <a:ln w="9525">
            <a:noFill/>
          </a:ln>
        </p:spPr>
        <p:txBody>
          <a:bodyPr>
            <a:spAutoFit/>
          </a:bodyPr>
          <a:lstStyle/>
          <a:p>
            <a:pPr eaLnBrk="1" hangingPunct="1">
              <a:lnSpc>
                <a:spcPct val="130000"/>
              </a:lnSpc>
            </a:pPr>
            <a:r>
              <a:rPr lang="zh-CN" altLang="en-US" sz="3200" b="1" dirty="0">
                <a:latin typeface="楷体" pitchFamily="49" charset="-122"/>
                <a:ea typeface="楷体" pitchFamily="49" charset="-122"/>
              </a:rPr>
              <a:t>    </a:t>
            </a:r>
            <a:r>
              <a:rPr lang="zh-CN" altLang="en-US" sz="3200" b="1" dirty="0">
                <a:solidFill>
                  <a:srgbClr val="FF0000"/>
                </a:solidFill>
                <a:latin typeface="楷体" pitchFamily="49" charset="-122"/>
                <a:ea typeface="楷体" pitchFamily="49" charset="-122"/>
              </a:rPr>
              <a:t>山洪：</a:t>
            </a:r>
            <a:r>
              <a:rPr lang="zh-CN" altLang="en-US" sz="3200" b="1" dirty="0">
                <a:latin typeface="楷体" pitchFamily="49" charset="-122"/>
                <a:ea typeface="楷体" pitchFamily="49" charset="-122"/>
              </a:rPr>
              <a:t>山区骤发性的洪水。山区局地暴雨或大量融雪产生径流并挟带泥沙、石块汇集到沟谷、山溪形成洪水或泥石流。常未及时防范即遭灾害，造成人员伤亡，毁坏房屋、田地、道路和桥梁等。</a:t>
            </a:r>
          </a:p>
        </p:txBody>
      </p:sp>
      <p:pic>
        <p:nvPicPr>
          <p:cNvPr id="3" name="图片 2"/>
          <p:cNvPicPr>
            <a:picLocks noChangeAspect="1"/>
          </p:cNvPicPr>
          <p:nvPr/>
        </p:nvPicPr>
        <p:blipFill>
          <a:blip r:embed="rId2"/>
          <a:srcRect b="13559"/>
          <a:stretch>
            <a:fillRect/>
          </a:stretch>
        </p:blipFill>
        <p:spPr bwMode="auto">
          <a:xfrm>
            <a:off x="4821238" y="3276600"/>
            <a:ext cx="3011488" cy="16065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arn(inVertical)">
                                      <p:cBhvr>
                                        <p:cTn id="7" dur="500"/>
                                        <p:tgtEl>
                                          <p:spTgt spid="5123"/>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ext Box 6"/>
          <p:cNvSpPr txBox="1"/>
          <p:nvPr/>
        </p:nvSpPr>
        <p:spPr>
          <a:xfrm>
            <a:off x="736600" y="965200"/>
            <a:ext cx="6757988" cy="554038"/>
          </a:xfrm>
          <a:prstGeom prst="rect">
            <a:avLst/>
          </a:prstGeom>
          <a:noFill/>
          <a:ln w="9525">
            <a:noFill/>
          </a:ln>
        </p:spPr>
        <p:txBody>
          <a:bodyPr>
            <a:spAutoFit/>
          </a:bodyPr>
          <a:lstStyle/>
          <a:p>
            <a:pPr eaLnBrk="1" hangingPunct="1">
              <a:buClr>
                <a:schemeClr val="tx1"/>
              </a:buClr>
            </a:pPr>
            <a:r>
              <a:rPr lang="zh-CN" altLang="en-US" sz="3000" b="1" dirty="0">
                <a:solidFill>
                  <a:srgbClr val="0000FF"/>
                </a:solidFill>
                <a:latin typeface="楷体" pitchFamily="49" charset="-122"/>
                <a:ea typeface="楷体" pitchFamily="49" charset="-122"/>
              </a:rPr>
              <a:t>木桥开始发抖，开始痛苦地呻吟。</a:t>
            </a:r>
            <a:endParaRPr lang="en-US" altLang="zh-CN" sz="3000" b="1" dirty="0">
              <a:solidFill>
                <a:srgbClr val="0000FF"/>
              </a:solidFill>
              <a:latin typeface="楷体" pitchFamily="49" charset="-122"/>
              <a:ea typeface="楷体" pitchFamily="49" charset="-122"/>
            </a:endParaRPr>
          </a:p>
        </p:txBody>
      </p:sp>
      <p:sp>
        <p:nvSpPr>
          <p:cNvPr id="3" name="对角圆角矩形 2"/>
          <p:cNvSpPr/>
          <p:nvPr/>
        </p:nvSpPr>
        <p:spPr>
          <a:xfrm>
            <a:off x="7388225" y="2085975"/>
            <a:ext cx="1279525" cy="982663"/>
          </a:xfrm>
          <a:prstGeom prst="round2DiagRect">
            <a:avLst/>
          </a:prstGeom>
          <a:solidFill>
            <a:srgbClr val="FF00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000" b="1" i="0" u="none" strike="noStrike" kern="1200" cap="none" spc="0" normalizeH="0" baseline="0" noProof="0" dirty="0">
                <a:ln>
                  <a:noFill/>
                </a:ln>
                <a:solidFill>
                  <a:schemeClr val="bg1"/>
                </a:solidFill>
                <a:effectLst/>
                <a:uLnTx/>
                <a:uFillTx/>
                <a:latin typeface="+mn-lt"/>
                <a:ea typeface="+mn-ea"/>
                <a:cs typeface="+mn-cs"/>
              </a:rPr>
              <a:t>前后照应</a:t>
            </a:r>
          </a:p>
        </p:txBody>
      </p:sp>
      <p:sp>
        <p:nvSpPr>
          <p:cNvPr id="4" name="Rectangle 4"/>
          <p:cNvSpPr>
            <a:spLocks noChangeArrowheads="1"/>
          </p:cNvSpPr>
          <p:nvPr/>
        </p:nvSpPr>
        <p:spPr bwMode="auto">
          <a:xfrm>
            <a:off x="736600" y="1620838"/>
            <a:ext cx="5656263" cy="1744663"/>
          </a:xfrm>
          <a:prstGeom prst="rect">
            <a:avLst/>
          </a:prstGeom>
          <a:gradFill>
            <a:gsLst>
              <a:gs pos="0">
                <a:schemeClr val="accent5">
                  <a:lumMod val="20000"/>
                  <a:lumOff val="80000"/>
                </a:schemeClr>
              </a:gs>
              <a:gs pos="0">
                <a:schemeClr val="accent3">
                  <a:lumMod val="40000"/>
                  <a:lumOff val="60000"/>
                </a:schemeClr>
              </a:gs>
              <a:gs pos="100000">
                <a:srgbClr val="92D050"/>
              </a:gs>
            </a:gsLst>
            <a:lin ang="5400000" scaled="1"/>
          </a:gradFill>
          <a:ln w="12700">
            <a:solidFill>
              <a:srgbClr val="92D050"/>
            </a:solidFill>
            <a:miter lim="800000"/>
          </a:ln>
          <a:effec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25000"/>
              </a:lnSpc>
              <a:spcBef>
                <a:spcPct val="0"/>
              </a:spcBef>
              <a:spcAft>
                <a:spcPct val="0"/>
              </a:spcAft>
              <a:buClrTx/>
              <a:buSzTx/>
              <a:buFontTx/>
              <a:buNone/>
              <a:defRPr/>
            </a:pPr>
            <a:r>
              <a:rPr kumimoji="0" lang="zh-CN" altLang="en-US" sz="30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    形象地写出了木桥在洪水的冲击和人们的重压下即将断裂的危急情景。</a:t>
            </a:r>
          </a:p>
        </p:txBody>
      </p:sp>
      <p:sp>
        <p:nvSpPr>
          <p:cNvPr id="5" name="右弧形箭头 4"/>
          <p:cNvSpPr/>
          <p:nvPr/>
        </p:nvSpPr>
        <p:spPr>
          <a:xfrm>
            <a:off x="6492875" y="1158875"/>
            <a:ext cx="795338" cy="2711450"/>
          </a:xfrm>
          <a:prstGeom prst="curved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6" name="直接连接符 5"/>
          <p:cNvCxnSpPr/>
          <p:nvPr/>
        </p:nvCxnSpPr>
        <p:spPr>
          <a:xfrm>
            <a:off x="2346325" y="1487488"/>
            <a:ext cx="8143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248150" y="1487488"/>
            <a:ext cx="206375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对角圆角矩形 9"/>
          <p:cNvSpPr/>
          <p:nvPr/>
        </p:nvSpPr>
        <p:spPr>
          <a:xfrm>
            <a:off x="3276600" y="390525"/>
            <a:ext cx="1228725" cy="574675"/>
          </a:xfrm>
          <a:prstGeom prst="round2DiagRect">
            <a:avLst/>
          </a:prstGeom>
          <a:solidFill>
            <a:srgbClr val="FF00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000" b="1" i="0" u="none" strike="noStrike" kern="1200" cap="none" spc="0" normalizeH="0" baseline="0" noProof="0" dirty="0">
                <a:ln>
                  <a:noFill/>
                </a:ln>
                <a:solidFill>
                  <a:schemeClr val="bg1"/>
                </a:solidFill>
                <a:effectLst/>
                <a:uLnTx/>
                <a:uFillTx/>
                <a:latin typeface="+mn-lt"/>
                <a:ea typeface="+mn-ea"/>
                <a:cs typeface="+mn-cs"/>
              </a:rPr>
              <a:t>拟人</a:t>
            </a:r>
          </a:p>
        </p:txBody>
      </p:sp>
      <p:sp>
        <p:nvSpPr>
          <p:cNvPr id="11" name="Text Box 6"/>
          <p:cNvSpPr txBox="1"/>
          <p:nvPr/>
        </p:nvSpPr>
        <p:spPr>
          <a:xfrm>
            <a:off x="736600" y="3414713"/>
            <a:ext cx="6757988" cy="554037"/>
          </a:xfrm>
          <a:prstGeom prst="rect">
            <a:avLst/>
          </a:prstGeom>
          <a:noFill/>
          <a:ln w="9525">
            <a:noFill/>
          </a:ln>
        </p:spPr>
        <p:txBody>
          <a:bodyPr>
            <a:spAutoFit/>
          </a:bodyPr>
          <a:lstStyle/>
          <a:p>
            <a:pPr eaLnBrk="1" hangingPunct="1">
              <a:buClr>
                <a:schemeClr val="tx1"/>
              </a:buClr>
            </a:pPr>
            <a:r>
              <a:rPr lang="zh-CN" altLang="en-US" sz="3000" b="1" dirty="0">
                <a:solidFill>
                  <a:srgbClr val="0000FF"/>
                </a:solidFill>
                <a:latin typeface="楷体" pitchFamily="49" charset="-122"/>
                <a:ea typeface="楷体" pitchFamily="49" charset="-122"/>
              </a:rPr>
              <a:t>突然，那木桥轰地一声塌了。</a:t>
            </a:r>
          </a:p>
        </p:txBody>
      </p:sp>
      <p:sp>
        <p:nvSpPr>
          <p:cNvPr id="14" name="矩形 13"/>
          <p:cNvSpPr/>
          <p:nvPr/>
        </p:nvSpPr>
        <p:spPr>
          <a:xfrm>
            <a:off x="1268413" y="4159250"/>
            <a:ext cx="7138987" cy="554038"/>
          </a:xfrm>
          <a:prstGeom prst="rect">
            <a:avLst/>
          </a:prstGeom>
          <a:noFill/>
          <a:ln w="9525">
            <a:noFill/>
          </a:ln>
        </p:spPr>
        <p:txBody>
          <a:bodyPr wrap="none">
            <a:spAutoFit/>
          </a:bodyPr>
          <a:lstStyle/>
          <a:p>
            <a:r>
              <a:rPr lang="zh-CN" altLang="en-US" sz="3000" b="1" dirty="0">
                <a:solidFill>
                  <a:srgbClr val="FF0000"/>
                </a:solidFill>
                <a:latin typeface="黑体" panose="02010600030101010101" pitchFamily="49" charset="-122"/>
                <a:ea typeface="黑体" panose="02010600030101010101" pitchFamily="49" charset="-122"/>
              </a:rPr>
              <a:t>这样前有因、后有果，使文章联系紧密。</a:t>
            </a:r>
            <a:endParaRPr lang="zh-CN" altLang="en-US" sz="3000" dirty="0">
              <a:solidFill>
                <a:srgbClr val="FF0000"/>
              </a:solidFill>
              <a:latin typeface="黑体" panose="02010600030101010101" pitchFamily="49" charset="-122"/>
              <a:ea typeface="黑体" panose="0201060003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edg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checkerboard(across)">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par>
                          <p:cTn id="36" fill="hold">
                            <p:stCondLst>
                              <p:cond delay="500"/>
                            </p:stCondLst>
                            <p:childTnLst>
                              <p:par>
                                <p:cTn id="37" presetID="14" presetClass="entr" presetSubtype="10"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randombar(horizontal)">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arn(inVertical)">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animBg="1"/>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9698" name="Text Box 6"/>
          <p:cNvSpPr txBox="1"/>
          <p:nvPr/>
        </p:nvSpPr>
        <p:spPr>
          <a:xfrm>
            <a:off x="701675" y="739775"/>
            <a:ext cx="7666038" cy="1785938"/>
          </a:xfrm>
          <a:prstGeom prst="rect">
            <a:avLst/>
          </a:prstGeom>
          <a:noFill/>
          <a:ln w="9525">
            <a:noFill/>
          </a:ln>
        </p:spPr>
        <p:txBody>
          <a:bodyPr>
            <a:spAutoFit/>
          </a:bodyPr>
          <a:lstStyle/>
          <a:p>
            <a:pPr eaLnBrk="1" hangingPunct="1">
              <a:lnSpc>
                <a:spcPct val="120000"/>
              </a:lnSpc>
              <a:buClr>
                <a:schemeClr val="tx1"/>
              </a:buClr>
            </a:pPr>
            <a:r>
              <a:rPr lang="zh-CN" altLang="en-US" sz="3200" b="1" dirty="0">
                <a:solidFill>
                  <a:srgbClr val="0000FF"/>
                </a:solidFill>
                <a:latin typeface="楷体" pitchFamily="49" charset="-122"/>
                <a:ea typeface="楷体" pitchFamily="49" charset="-122"/>
              </a:rPr>
              <a:t>    老汉似乎要喊什么，猛然间，一个浪头也吞没了他。</a:t>
            </a:r>
            <a:endParaRPr lang="en-US" altLang="zh-CN" sz="3200" b="1" dirty="0">
              <a:solidFill>
                <a:srgbClr val="0000FF"/>
              </a:solidFill>
              <a:latin typeface="楷体" pitchFamily="49" charset="-122"/>
              <a:ea typeface="楷体" pitchFamily="49" charset="-122"/>
            </a:endParaRPr>
          </a:p>
          <a:p>
            <a:pPr eaLnBrk="1" hangingPunct="1">
              <a:lnSpc>
                <a:spcPct val="120000"/>
              </a:lnSpc>
              <a:buClr>
                <a:schemeClr val="tx1"/>
              </a:buClr>
            </a:pPr>
            <a:r>
              <a:rPr lang="zh-CN" altLang="en-US" sz="3200" b="1" dirty="0">
                <a:solidFill>
                  <a:srgbClr val="0000FF"/>
                </a:solidFill>
                <a:latin typeface="楷体" pitchFamily="49" charset="-122"/>
                <a:ea typeface="楷体" pitchFamily="49" charset="-122"/>
              </a:rPr>
              <a:t>    一片白茫茫的世界。</a:t>
            </a:r>
          </a:p>
        </p:txBody>
      </p:sp>
      <p:sp>
        <p:nvSpPr>
          <p:cNvPr id="4" name="Rectangle 4"/>
          <p:cNvSpPr>
            <a:spLocks noChangeArrowheads="1"/>
          </p:cNvSpPr>
          <p:nvPr/>
        </p:nvSpPr>
        <p:spPr bwMode="auto">
          <a:xfrm>
            <a:off x="944563" y="2798763"/>
            <a:ext cx="7334250" cy="1195388"/>
          </a:xfrm>
          <a:prstGeom prst="rect">
            <a:avLst/>
          </a:prstGeom>
          <a:gradFill>
            <a:gsLst>
              <a:gs pos="0">
                <a:schemeClr val="accent5">
                  <a:lumMod val="20000"/>
                  <a:lumOff val="80000"/>
                </a:schemeClr>
              </a:gs>
              <a:gs pos="0">
                <a:schemeClr val="accent3">
                  <a:lumMod val="40000"/>
                  <a:lumOff val="60000"/>
                </a:schemeClr>
              </a:gs>
              <a:gs pos="100000">
                <a:srgbClr val="92D050"/>
              </a:gs>
            </a:gsLst>
            <a:lin ang="5400000" scaled="1"/>
          </a:gradFill>
          <a:ln w="12700">
            <a:solidFill>
              <a:srgbClr val="92D050"/>
            </a:solidFill>
            <a:miter lim="800000"/>
          </a:ln>
          <a:effec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2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tx1"/>
                </a:solidFill>
                <a:effectLst/>
                <a:uLnTx/>
                <a:uFillTx/>
                <a:latin typeface="宋体" panose="02010600030101010101" pitchFamily="2" charset="-122"/>
                <a:ea typeface="宋体" panose="02010600030101010101" pitchFamily="2" charset="-122"/>
                <a:cs typeface="+mn-cs"/>
              </a:rPr>
              <a:t>    “似乎要喊什么”为读者留下了想象的空间。</a:t>
            </a:r>
          </a:p>
        </p:txBody>
      </p:sp>
      <p:cxnSp>
        <p:nvCxnSpPr>
          <p:cNvPr id="6" name="直接连接符 5"/>
          <p:cNvCxnSpPr/>
          <p:nvPr/>
        </p:nvCxnSpPr>
        <p:spPr>
          <a:xfrm>
            <a:off x="2417763" y="1322388"/>
            <a:ext cx="260508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3794" name="文本框 32"/>
          <p:cNvSpPr txBox="1"/>
          <p:nvPr/>
        </p:nvSpPr>
        <p:spPr>
          <a:xfrm>
            <a:off x="4475163" y="2925763"/>
            <a:ext cx="504825" cy="169862"/>
          </a:xfrm>
          <a:prstGeom prst="rect">
            <a:avLst/>
          </a:prstGeom>
          <a:noFill/>
          <a:ln w="9525">
            <a:noFill/>
          </a:ln>
        </p:spPr>
        <p:txBody>
          <a:bodyPr wrap="none">
            <a:spAutoFit/>
          </a:bodyPr>
          <a:lstStyle/>
          <a:p>
            <a:pPr>
              <a:buFont typeface="Arial" panose="020B0604020202020204" pitchFamily="34" charset="0"/>
            </a:pPr>
            <a:r>
              <a:rPr lang="zh-CN" altLang="en-US"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33795" name="文本框 34"/>
          <p:cNvSpPr txBox="1"/>
          <p:nvPr/>
        </p:nvSpPr>
        <p:spPr>
          <a:xfrm rot="-280097">
            <a:off x="8066088" y="16271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796" name="文本框 36"/>
          <p:cNvSpPr txBox="1"/>
          <p:nvPr/>
        </p:nvSpPr>
        <p:spPr>
          <a:xfrm rot="-5350866">
            <a:off x="5861050" y="1316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797" name="文本框 37"/>
          <p:cNvSpPr txBox="1"/>
          <p:nvPr/>
        </p:nvSpPr>
        <p:spPr>
          <a:xfrm rot="-4150866">
            <a:off x="5330825" y="17240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798" name="文本框 45"/>
          <p:cNvSpPr txBox="1"/>
          <p:nvPr/>
        </p:nvSpPr>
        <p:spPr>
          <a:xfrm rot="-5350866">
            <a:off x="6421438" y="13382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799" name="文本框 46"/>
          <p:cNvSpPr txBox="1"/>
          <p:nvPr/>
        </p:nvSpPr>
        <p:spPr>
          <a:xfrm rot="-424911">
            <a:off x="7067550" y="1570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00" name="文本框 47"/>
          <p:cNvSpPr txBox="1"/>
          <p:nvPr/>
        </p:nvSpPr>
        <p:spPr>
          <a:xfrm rot="-4150866">
            <a:off x="7654925" y="24987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01" name="文本框 49"/>
          <p:cNvSpPr txBox="1"/>
          <p:nvPr/>
        </p:nvSpPr>
        <p:spPr>
          <a:xfrm rot="657351">
            <a:off x="8167688" y="1182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02" name="文本框 50"/>
          <p:cNvSpPr txBox="1"/>
          <p:nvPr/>
        </p:nvSpPr>
        <p:spPr>
          <a:xfrm rot="1480325">
            <a:off x="7391400" y="124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03" name="文本框 51"/>
          <p:cNvSpPr txBox="1"/>
          <p:nvPr/>
        </p:nvSpPr>
        <p:spPr>
          <a:xfrm rot="-5350866">
            <a:off x="8366125" y="2714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04" name="文本框 16"/>
          <p:cNvSpPr txBox="1"/>
          <p:nvPr/>
        </p:nvSpPr>
        <p:spPr>
          <a:xfrm>
            <a:off x="3262313" y="3560763"/>
            <a:ext cx="504825"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05" name="文本框 17"/>
          <p:cNvSpPr txBox="1"/>
          <p:nvPr/>
        </p:nvSpPr>
        <p:spPr>
          <a:xfrm rot="4149897">
            <a:off x="4464050" y="3498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06" name="文本框 36"/>
          <p:cNvSpPr txBox="1"/>
          <p:nvPr/>
        </p:nvSpPr>
        <p:spPr>
          <a:xfrm rot="-1380000">
            <a:off x="3900488" y="13017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07" name="文本框 37"/>
          <p:cNvSpPr txBox="1"/>
          <p:nvPr/>
        </p:nvSpPr>
        <p:spPr>
          <a:xfrm rot="-180000">
            <a:off x="4130675"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08" name="文本框 45"/>
          <p:cNvSpPr txBox="1"/>
          <p:nvPr/>
        </p:nvSpPr>
        <p:spPr>
          <a:xfrm rot="-1380000">
            <a:off x="4460875" y="13239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09" name="文本框 46"/>
          <p:cNvSpPr txBox="1"/>
          <p:nvPr/>
        </p:nvSpPr>
        <p:spPr>
          <a:xfrm rot="-1380000">
            <a:off x="4830763" y="1538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10" name="文本框 47"/>
          <p:cNvSpPr txBox="1"/>
          <p:nvPr/>
        </p:nvSpPr>
        <p:spPr>
          <a:xfrm rot="-180000">
            <a:off x="5064125" y="22352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11" name="文本框 49"/>
          <p:cNvSpPr txBox="1"/>
          <p:nvPr/>
        </p:nvSpPr>
        <p:spPr>
          <a:xfrm rot="-5350866">
            <a:off x="6310313" y="21097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12" name="文本框 50"/>
          <p:cNvSpPr txBox="1"/>
          <p:nvPr/>
        </p:nvSpPr>
        <p:spPr>
          <a:xfrm rot="-170103">
            <a:off x="5589588" y="25908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13" name="文本框 51"/>
          <p:cNvSpPr txBox="1"/>
          <p:nvPr/>
        </p:nvSpPr>
        <p:spPr>
          <a:xfrm rot="-5350866">
            <a:off x="5845175" y="34337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14" name="文本框 26"/>
          <p:cNvSpPr txBox="1"/>
          <p:nvPr/>
        </p:nvSpPr>
        <p:spPr>
          <a:xfrm rot="1209897">
            <a:off x="1136650" y="3875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15" name="文本框 34"/>
          <p:cNvSpPr txBox="1"/>
          <p:nvPr/>
        </p:nvSpPr>
        <p:spPr>
          <a:xfrm rot="4149897">
            <a:off x="2143125" y="34559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16" name="文本框 28"/>
          <p:cNvSpPr txBox="1"/>
          <p:nvPr/>
        </p:nvSpPr>
        <p:spPr>
          <a:xfrm rot="-1380000">
            <a:off x="160496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17" name="文本框 29"/>
          <p:cNvSpPr txBox="1"/>
          <p:nvPr/>
        </p:nvSpPr>
        <p:spPr>
          <a:xfrm rot="1029897">
            <a:off x="2486025" y="2754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18" name="文本框 45"/>
          <p:cNvSpPr txBox="1"/>
          <p:nvPr/>
        </p:nvSpPr>
        <p:spPr>
          <a:xfrm rot="-1380000">
            <a:off x="3162300" y="3146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19" name="文本框 46"/>
          <p:cNvSpPr txBox="1"/>
          <p:nvPr/>
        </p:nvSpPr>
        <p:spPr>
          <a:xfrm rot="-170103">
            <a:off x="787400" y="15303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20" name="文本框 47"/>
          <p:cNvSpPr txBox="1"/>
          <p:nvPr/>
        </p:nvSpPr>
        <p:spPr>
          <a:xfrm rot="1029897">
            <a:off x="828675" y="3400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21" name="文本框 33"/>
          <p:cNvSpPr txBox="1"/>
          <p:nvPr/>
        </p:nvSpPr>
        <p:spPr>
          <a:xfrm rot="-170103">
            <a:off x="3009900" y="3836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22" name="文本框 34"/>
          <p:cNvSpPr txBox="1"/>
          <p:nvPr/>
        </p:nvSpPr>
        <p:spPr>
          <a:xfrm rot="-170103">
            <a:off x="4157663" y="31702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23" name="文本框 35"/>
          <p:cNvSpPr txBox="1"/>
          <p:nvPr/>
        </p:nvSpPr>
        <p:spPr>
          <a:xfrm rot="-170103">
            <a:off x="4324350" y="3929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24" name="文本框 36"/>
          <p:cNvSpPr txBox="1"/>
          <p:nvPr/>
        </p:nvSpPr>
        <p:spPr>
          <a:xfrm rot="-5070842">
            <a:off x="322263" y="2041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25" name="文本框 37"/>
          <p:cNvSpPr txBox="1"/>
          <p:nvPr/>
        </p:nvSpPr>
        <p:spPr>
          <a:xfrm rot="4149897">
            <a:off x="1339850" y="215900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26" name="文本框 38"/>
          <p:cNvSpPr txBox="1"/>
          <p:nvPr/>
        </p:nvSpPr>
        <p:spPr>
          <a:xfrm rot="-170103">
            <a:off x="322263" y="13366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27" name="文本框 39"/>
          <p:cNvSpPr txBox="1"/>
          <p:nvPr/>
        </p:nvSpPr>
        <p:spPr>
          <a:xfrm rot="1029897">
            <a:off x="1338263" y="16843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28" name="文本框 40"/>
          <p:cNvSpPr txBox="1"/>
          <p:nvPr/>
        </p:nvSpPr>
        <p:spPr>
          <a:xfrm rot="-1380000">
            <a:off x="2117725" y="11461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29" name="文本框 41"/>
          <p:cNvSpPr txBox="1"/>
          <p:nvPr/>
        </p:nvSpPr>
        <p:spPr>
          <a:xfrm rot="-1380000">
            <a:off x="2687638" y="13160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30" name="文本框 42"/>
          <p:cNvSpPr txBox="1"/>
          <p:nvPr/>
        </p:nvSpPr>
        <p:spPr>
          <a:xfrm rot="-180000">
            <a:off x="2416175" y="1879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31" name="文本框 49"/>
          <p:cNvSpPr txBox="1"/>
          <p:nvPr/>
        </p:nvSpPr>
        <p:spPr>
          <a:xfrm rot="-1380000">
            <a:off x="3276600" y="15382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32" name="文本框 50"/>
          <p:cNvSpPr txBox="1"/>
          <p:nvPr/>
        </p:nvSpPr>
        <p:spPr>
          <a:xfrm rot="-1380000">
            <a:off x="2849563" y="21193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33" name="文本框 51"/>
          <p:cNvSpPr txBox="1"/>
          <p:nvPr/>
        </p:nvSpPr>
        <p:spPr>
          <a:xfrm rot="-1380000">
            <a:off x="3484563" y="22558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34" name="文本框 32"/>
          <p:cNvSpPr txBox="1"/>
          <p:nvPr/>
        </p:nvSpPr>
        <p:spPr>
          <a:xfrm rot="1209897">
            <a:off x="5114925" y="35385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35" name="文本框 34"/>
          <p:cNvSpPr txBox="1"/>
          <p:nvPr/>
        </p:nvSpPr>
        <p:spPr>
          <a:xfrm rot="-1030866">
            <a:off x="6313488" y="389413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36" name="文本框 36"/>
          <p:cNvSpPr txBox="1"/>
          <p:nvPr/>
        </p:nvSpPr>
        <p:spPr>
          <a:xfrm rot="368503">
            <a:off x="5773738" y="2859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37" name="文本框 37"/>
          <p:cNvSpPr txBox="1"/>
          <p:nvPr/>
        </p:nvSpPr>
        <p:spPr>
          <a:xfrm rot="829244">
            <a:off x="5284788" y="39735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38" name="文本框 45"/>
          <p:cNvSpPr txBox="1"/>
          <p:nvPr/>
        </p:nvSpPr>
        <p:spPr>
          <a:xfrm rot="-4502722">
            <a:off x="6778625" y="2500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39" name="文本框 46"/>
          <p:cNvSpPr txBox="1"/>
          <p:nvPr/>
        </p:nvSpPr>
        <p:spPr>
          <a:xfrm rot="2702238">
            <a:off x="7567613" y="3062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40" name="文本框 47"/>
          <p:cNvSpPr txBox="1"/>
          <p:nvPr/>
        </p:nvSpPr>
        <p:spPr>
          <a:xfrm rot="-3456638">
            <a:off x="6743700" y="3403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41" name="文本框 53"/>
          <p:cNvSpPr txBox="1"/>
          <p:nvPr/>
        </p:nvSpPr>
        <p:spPr>
          <a:xfrm rot="-3180423">
            <a:off x="8107363" y="3265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42" name="文本框 54"/>
          <p:cNvSpPr txBox="1"/>
          <p:nvPr/>
        </p:nvSpPr>
        <p:spPr>
          <a:xfrm rot="-3640556">
            <a:off x="7239000" y="35909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43" name="文本框 55"/>
          <p:cNvSpPr txBox="1"/>
          <p:nvPr/>
        </p:nvSpPr>
        <p:spPr>
          <a:xfrm rot="1549510">
            <a:off x="8029575" y="24018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44" name="文本框 32"/>
          <p:cNvSpPr txBox="1"/>
          <p:nvPr/>
        </p:nvSpPr>
        <p:spPr>
          <a:xfrm rot="4190103">
            <a:off x="4287838" y="2506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45" name="文本框 34"/>
          <p:cNvSpPr txBox="1"/>
          <p:nvPr/>
        </p:nvSpPr>
        <p:spPr>
          <a:xfrm rot="8340000">
            <a:off x="4922838" y="31384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46" name="文本框 36"/>
          <p:cNvSpPr txBox="1"/>
          <p:nvPr/>
        </p:nvSpPr>
        <p:spPr>
          <a:xfrm rot="-1160763">
            <a:off x="5773738" y="17510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47" name="文本框 37"/>
          <p:cNvSpPr txBox="1"/>
          <p:nvPr/>
        </p:nvSpPr>
        <p:spPr>
          <a:xfrm rot="39237">
            <a:off x="5649913" y="2273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48" name="文本框 45"/>
          <p:cNvSpPr txBox="1"/>
          <p:nvPr/>
        </p:nvSpPr>
        <p:spPr>
          <a:xfrm rot="-1160763">
            <a:off x="6334125" y="17732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49" name="文本框 46"/>
          <p:cNvSpPr txBox="1"/>
          <p:nvPr/>
        </p:nvSpPr>
        <p:spPr>
          <a:xfrm rot="-1160763">
            <a:off x="6704013" y="19875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50" name="文本框 47"/>
          <p:cNvSpPr txBox="1"/>
          <p:nvPr/>
        </p:nvSpPr>
        <p:spPr>
          <a:xfrm rot="39237">
            <a:off x="7185025" y="24574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51" name="文本框 49"/>
          <p:cNvSpPr txBox="1"/>
          <p:nvPr/>
        </p:nvSpPr>
        <p:spPr>
          <a:xfrm rot="-1160763">
            <a:off x="8021638" y="20669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52" name="文本框 50"/>
          <p:cNvSpPr txBox="1"/>
          <p:nvPr/>
        </p:nvSpPr>
        <p:spPr>
          <a:xfrm rot="-1160763">
            <a:off x="7488238" y="19335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53" name="文本框 51"/>
          <p:cNvSpPr txBox="1"/>
          <p:nvPr/>
        </p:nvSpPr>
        <p:spPr>
          <a:xfrm rot="-1160763">
            <a:off x="7964488" y="2794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54" name="文本框 32"/>
          <p:cNvSpPr txBox="1"/>
          <p:nvPr/>
        </p:nvSpPr>
        <p:spPr>
          <a:xfrm rot="4190103">
            <a:off x="2765425" y="33401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55" name="文本框 34"/>
          <p:cNvSpPr txBox="1"/>
          <p:nvPr/>
        </p:nvSpPr>
        <p:spPr>
          <a:xfrm rot="8340000">
            <a:off x="3924300" y="28162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56" name="文本框 36"/>
          <p:cNvSpPr txBox="1"/>
          <p:nvPr/>
        </p:nvSpPr>
        <p:spPr>
          <a:xfrm rot="2810103">
            <a:off x="3813175" y="17351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57" name="文本框 37"/>
          <p:cNvSpPr txBox="1"/>
          <p:nvPr/>
        </p:nvSpPr>
        <p:spPr>
          <a:xfrm rot="4010103">
            <a:off x="3813175" y="2278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58" name="文本框 45"/>
          <p:cNvSpPr txBox="1"/>
          <p:nvPr/>
        </p:nvSpPr>
        <p:spPr>
          <a:xfrm rot="2810103">
            <a:off x="4373563" y="17573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59" name="文本框 46"/>
          <p:cNvSpPr txBox="1"/>
          <p:nvPr/>
        </p:nvSpPr>
        <p:spPr>
          <a:xfrm rot="2810103">
            <a:off x="474345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60" name="文本框 47"/>
          <p:cNvSpPr txBox="1"/>
          <p:nvPr/>
        </p:nvSpPr>
        <p:spPr>
          <a:xfrm rot="4010103">
            <a:off x="47434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61" name="文本框 49"/>
          <p:cNvSpPr txBox="1"/>
          <p:nvPr/>
        </p:nvSpPr>
        <p:spPr>
          <a:xfrm rot="-1160763">
            <a:off x="6224588" y="2544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62" name="文本框 50"/>
          <p:cNvSpPr txBox="1"/>
          <p:nvPr/>
        </p:nvSpPr>
        <p:spPr>
          <a:xfrm rot="4020000">
            <a:off x="5218113" y="2630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63" name="文本框 51"/>
          <p:cNvSpPr txBox="1"/>
          <p:nvPr/>
        </p:nvSpPr>
        <p:spPr>
          <a:xfrm rot="-1160763">
            <a:off x="5599113" y="32194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64" name="文本框 32"/>
          <p:cNvSpPr txBox="1"/>
          <p:nvPr/>
        </p:nvSpPr>
        <p:spPr>
          <a:xfrm rot="5400000">
            <a:off x="114141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65" name="文本框 34"/>
          <p:cNvSpPr txBox="1"/>
          <p:nvPr/>
        </p:nvSpPr>
        <p:spPr>
          <a:xfrm rot="8340000">
            <a:off x="1881188" y="35528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66" name="文本框 36"/>
          <p:cNvSpPr txBox="1"/>
          <p:nvPr/>
        </p:nvSpPr>
        <p:spPr>
          <a:xfrm rot="2810103">
            <a:off x="1862138" y="2732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67" name="文本框 37"/>
          <p:cNvSpPr txBox="1"/>
          <p:nvPr/>
        </p:nvSpPr>
        <p:spPr>
          <a:xfrm rot="5220000">
            <a:off x="2297113" y="3014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68" name="文本框 45"/>
          <p:cNvSpPr txBox="1"/>
          <p:nvPr/>
        </p:nvSpPr>
        <p:spPr>
          <a:xfrm rot="2810103">
            <a:off x="2809875" y="27463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69" name="文本框 46"/>
          <p:cNvSpPr txBox="1"/>
          <p:nvPr/>
        </p:nvSpPr>
        <p:spPr>
          <a:xfrm rot="4020000">
            <a:off x="700088" y="19637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70" name="文本框 47"/>
          <p:cNvSpPr txBox="1"/>
          <p:nvPr/>
        </p:nvSpPr>
        <p:spPr>
          <a:xfrm rot="5220000">
            <a:off x="701675" y="28971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71" name="文本框 49"/>
          <p:cNvSpPr txBox="1"/>
          <p:nvPr/>
        </p:nvSpPr>
        <p:spPr>
          <a:xfrm rot="4020000">
            <a:off x="2463800" y="37401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72" name="文本框 50"/>
          <p:cNvSpPr txBox="1"/>
          <p:nvPr/>
        </p:nvSpPr>
        <p:spPr>
          <a:xfrm rot="4020000">
            <a:off x="3702050" y="3367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73" name="文本框 51"/>
          <p:cNvSpPr txBox="1"/>
          <p:nvPr/>
        </p:nvSpPr>
        <p:spPr>
          <a:xfrm rot="4020000">
            <a:off x="4071938" y="35814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74" name="文本框 32"/>
          <p:cNvSpPr txBox="1"/>
          <p:nvPr/>
        </p:nvSpPr>
        <p:spPr>
          <a:xfrm rot="-880739">
            <a:off x="5143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75" name="文本框 34"/>
          <p:cNvSpPr txBox="1"/>
          <p:nvPr/>
        </p:nvSpPr>
        <p:spPr>
          <a:xfrm rot="8340000">
            <a:off x="1254125" y="25923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76" name="文本框 36"/>
          <p:cNvSpPr txBox="1"/>
          <p:nvPr/>
        </p:nvSpPr>
        <p:spPr>
          <a:xfrm rot="4020000">
            <a:off x="1670050" y="15113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77" name="文本框 37"/>
          <p:cNvSpPr txBox="1"/>
          <p:nvPr/>
        </p:nvSpPr>
        <p:spPr>
          <a:xfrm rot="5220000">
            <a:off x="1670050"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78" name="文本框 45"/>
          <p:cNvSpPr txBox="1"/>
          <p:nvPr/>
        </p:nvSpPr>
        <p:spPr>
          <a:xfrm rot="2810103">
            <a:off x="2230438" y="1533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79" name="文本框 46"/>
          <p:cNvSpPr txBox="1"/>
          <p:nvPr/>
        </p:nvSpPr>
        <p:spPr>
          <a:xfrm rot="2810103">
            <a:off x="2600325" y="17478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80" name="文本框 47"/>
          <p:cNvSpPr txBox="1"/>
          <p:nvPr/>
        </p:nvSpPr>
        <p:spPr>
          <a:xfrm rot="4010103">
            <a:off x="2328863" y="23129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81" name="文本框 49"/>
          <p:cNvSpPr txBox="1"/>
          <p:nvPr/>
        </p:nvSpPr>
        <p:spPr>
          <a:xfrm rot="2810103">
            <a:off x="318770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82" name="文本框 50"/>
          <p:cNvSpPr txBox="1"/>
          <p:nvPr/>
        </p:nvSpPr>
        <p:spPr>
          <a:xfrm rot="2810103">
            <a:off x="3074988" y="24066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83" name="文本框 51"/>
          <p:cNvSpPr txBox="1"/>
          <p:nvPr/>
        </p:nvSpPr>
        <p:spPr>
          <a:xfrm rot="2810103">
            <a:off x="3444875" y="26209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84" name="文本框 32"/>
          <p:cNvSpPr txBox="1"/>
          <p:nvPr/>
        </p:nvSpPr>
        <p:spPr>
          <a:xfrm rot="5400000">
            <a:off x="4751388" y="3683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85" name="文本框 34"/>
          <p:cNvSpPr txBox="1"/>
          <p:nvPr/>
        </p:nvSpPr>
        <p:spPr>
          <a:xfrm rot="3159237">
            <a:off x="5819775" y="4006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86" name="文本框 36"/>
          <p:cNvSpPr txBox="1"/>
          <p:nvPr/>
        </p:nvSpPr>
        <p:spPr>
          <a:xfrm rot="-1160763">
            <a:off x="6237288" y="2925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87" name="文本框 37"/>
          <p:cNvSpPr txBox="1"/>
          <p:nvPr/>
        </p:nvSpPr>
        <p:spPr>
          <a:xfrm rot="39237">
            <a:off x="6237288" y="3468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88" name="文本框 45"/>
          <p:cNvSpPr txBox="1"/>
          <p:nvPr/>
        </p:nvSpPr>
        <p:spPr>
          <a:xfrm rot="-1160763">
            <a:off x="6797675" y="2947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89" name="文本框 46"/>
          <p:cNvSpPr txBox="1"/>
          <p:nvPr/>
        </p:nvSpPr>
        <p:spPr>
          <a:xfrm rot="-1160763">
            <a:off x="7167563" y="3162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90" name="文本框 47"/>
          <p:cNvSpPr txBox="1"/>
          <p:nvPr/>
        </p:nvSpPr>
        <p:spPr>
          <a:xfrm rot="39237">
            <a:off x="6854825" y="3730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91" name="文本框 49"/>
          <p:cNvSpPr txBox="1"/>
          <p:nvPr/>
        </p:nvSpPr>
        <p:spPr>
          <a:xfrm rot="-1160763">
            <a:off x="7688263" y="34528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92" name="文本框 50"/>
          <p:cNvSpPr txBox="1"/>
          <p:nvPr/>
        </p:nvSpPr>
        <p:spPr>
          <a:xfrm rot="-1160763">
            <a:off x="7642225" y="38211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93" name="文本框 51"/>
          <p:cNvSpPr txBox="1"/>
          <p:nvPr/>
        </p:nvSpPr>
        <p:spPr>
          <a:xfrm rot="-1160763">
            <a:off x="6780213" y="11461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3894" name="TextBox 4"/>
          <p:cNvSpPr txBox="1"/>
          <p:nvPr/>
        </p:nvSpPr>
        <p:spPr>
          <a:xfrm>
            <a:off x="638175" y="1095375"/>
            <a:ext cx="7535863" cy="2012950"/>
          </a:xfrm>
          <a:prstGeom prst="rect">
            <a:avLst/>
          </a:prstGeom>
          <a:noFill/>
          <a:ln w="9525">
            <a:noFill/>
          </a:ln>
        </p:spPr>
        <p:txBody>
          <a:bodyPr>
            <a:spAutoFit/>
          </a:bodyPr>
          <a:lstStyle/>
          <a:p>
            <a:pPr>
              <a:lnSpc>
                <a:spcPct val="130000"/>
              </a:lnSpc>
            </a:pPr>
            <a:r>
              <a:rPr lang="zh-CN" altLang="en-US" sz="3200" b="1" dirty="0">
                <a:solidFill>
                  <a:srgbClr val="0000FF"/>
                </a:solidFill>
                <a:latin typeface="楷体" pitchFamily="49" charset="-122"/>
                <a:ea typeface="楷体" pitchFamily="49" charset="-122"/>
              </a:rPr>
              <a:t>    想像一下，此时此刻，在儿子被吞没的一刹那，老汉如果能喊，他要喊的可能是什么？</a:t>
            </a:r>
          </a:p>
        </p:txBody>
      </p:sp>
      <p:pic>
        <p:nvPicPr>
          <p:cNvPr id="6" name="Picture 10" descr="E:\陈文丽\人五语状元大课堂（下）\人五语大课堂正文\芳81.TIF"/>
          <p:cNvPicPr>
            <a:picLocks noChangeAspect="1" noChangeArrowheads="1"/>
          </p:cNvPicPr>
          <p:nvPr/>
        </p:nvPicPr>
        <p:blipFill>
          <a:blip r:embed="rId2"/>
          <a:srcRect/>
          <a:stretch>
            <a:fillRect/>
          </a:stretch>
        </p:blipFill>
        <p:spPr bwMode="auto">
          <a:xfrm>
            <a:off x="2940050" y="2554288"/>
            <a:ext cx="3302000" cy="23447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4"/>
          <p:cNvSpPr/>
          <p:nvPr/>
        </p:nvSpPr>
        <p:spPr>
          <a:xfrm>
            <a:off x="576263" y="889000"/>
            <a:ext cx="7972425" cy="3048000"/>
          </a:xfrm>
          <a:prstGeom prst="rect">
            <a:avLst/>
          </a:prstGeom>
          <a:noFill/>
          <a:ln w="12700">
            <a:noFill/>
          </a:ln>
        </p:spPr>
        <p:txBody>
          <a:bodyPr anchor="ctr">
            <a:spAutoFit/>
          </a:bodyPr>
          <a:lstStyle/>
          <a:p>
            <a:pPr algn="just">
              <a:lnSpc>
                <a:spcPct val="120000"/>
              </a:lnSpc>
            </a:pPr>
            <a:r>
              <a:rPr lang="zh-CN" altLang="en-US" sz="3200" b="1" dirty="0">
                <a:latin typeface="宋体" panose="02010600030101010101" pitchFamily="2" charset="-122"/>
              </a:rPr>
              <a:t>    老汉想要喊的话可能是：</a:t>
            </a:r>
            <a:r>
              <a:rPr lang="en-US" altLang="zh-CN" sz="3200" b="1" dirty="0">
                <a:latin typeface="宋体" panose="02010600030101010101" pitchFamily="2" charset="-122"/>
              </a:rPr>
              <a:t>“</a:t>
            </a:r>
            <a:r>
              <a:rPr lang="zh-CN" altLang="en-US" sz="3200" b="1" dirty="0">
                <a:latin typeface="宋体" panose="02010600030101010101" pitchFamily="2" charset="-122"/>
              </a:rPr>
              <a:t>坚持住，儿子！</a:t>
            </a:r>
            <a:r>
              <a:rPr lang="en-US" altLang="zh-CN" sz="3200" b="1" dirty="0">
                <a:latin typeface="宋体" panose="02010600030101010101" pitchFamily="2" charset="-122"/>
              </a:rPr>
              <a:t>”</a:t>
            </a:r>
            <a:r>
              <a:rPr lang="zh-CN" altLang="en-US" sz="3200" b="1" dirty="0">
                <a:latin typeface="宋体" panose="02010600030101010101" pitchFamily="2" charset="-122"/>
              </a:rPr>
              <a:t>也可能是：</a:t>
            </a:r>
            <a:r>
              <a:rPr lang="en-US" altLang="zh-CN" sz="3200" b="1" dirty="0">
                <a:latin typeface="宋体" panose="02010600030101010101" pitchFamily="2" charset="-122"/>
              </a:rPr>
              <a:t>“</a:t>
            </a:r>
            <a:r>
              <a:rPr lang="zh-CN" altLang="en-US" sz="3200" b="1" dirty="0">
                <a:latin typeface="宋体" panose="02010600030101010101" pitchFamily="2" charset="-122"/>
              </a:rPr>
              <a:t>对不起，儿子</a:t>
            </a:r>
            <a:r>
              <a:rPr lang="en-US" altLang="zh-CN" sz="3200" b="1" dirty="0">
                <a:latin typeface="宋体" panose="02010600030101010101" pitchFamily="2" charset="-122"/>
              </a:rPr>
              <a:t>……</a:t>
            </a:r>
            <a:r>
              <a:rPr lang="zh-CN" altLang="en-US" sz="3200" b="1" dirty="0">
                <a:latin typeface="宋体" panose="02010600030101010101" pitchFamily="2" charset="-122"/>
              </a:rPr>
              <a:t>”因为，作为一个父亲，他多么希望自己的儿子能活下来。看到自己的儿子被洪水吞噬，他的内心无比痛苦，对儿子感到无比愧疚。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593725" y="1128713"/>
            <a:ext cx="7956550" cy="3343275"/>
          </a:xfrm>
          <a:prstGeom prst="rect">
            <a:avLst/>
          </a:prstGeom>
          <a:solidFill>
            <a:srgbClr val="FFFFFF"/>
          </a:solidFill>
          <a:ln>
            <a:noFill/>
          </a:ln>
          <a:effec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3000" b="1" i="0" u="none" strike="noStrike" kern="1200" cap="none" spc="0" normalizeH="0" baseline="0" noProof="0" dirty="0">
                <a:ln>
                  <a:noFill/>
                </a:ln>
                <a:solidFill>
                  <a:schemeClr val="tx1"/>
                </a:solidFill>
                <a:effectLst/>
                <a:uLnTx/>
                <a:uFillTx/>
                <a:latin typeface="+mn-ea"/>
                <a:ea typeface="+mn-ea"/>
                <a:cs typeface="+mn-cs"/>
              </a:rPr>
              <a:t>    本文通过写一位老共产党员面对狂奔而来的洪水，把生的希望让给别人，把死的危险留给自己，以自己的血肉之躯筑起一座不朽的桥梁的故事，赞扬了以老支书为代表的优秀共产党员在危难面前心系群众、不徇私情、先人后己的崇高品质。</a:t>
            </a:r>
            <a:endParaRPr kumimoji="0" lang="zh-CN" altLang="en-US" sz="3000" b="0" i="0" u="none" strike="noStrike" kern="1200" cap="none" spc="0" normalizeH="0" baseline="0" noProof="0" dirty="0">
              <a:ln>
                <a:noFill/>
              </a:ln>
              <a:solidFill>
                <a:schemeClr val="tx1"/>
              </a:solidFill>
              <a:effectLst/>
              <a:uLnTx/>
              <a:uFillTx/>
              <a:latin typeface="+mn-ea"/>
              <a:ea typeface="+mn-ea"/>
              <a:cs typeface="+mn-cs"/>
            </a:endParaRPr>
          </a:p>
        </p:txBody>
      </p:sp>
      <p:grpSp>
        <p:nvGrpSpPr>
          <p:cNvPr id="32771" name="组合 6"/>
          <p:cNvGrpSpPr/>
          <p:nvPr/>
        </p:nvGrpSpPr>
        <p:grpSpPr>
          <a:xfrm>
            <a:off x="127000" y="377825"/>
            <a:ext cx="2490788" cy="684213"/>
            <a:chOff x="310284" y="180975"/>
            <a:chExt cx="2490932" cy="685151"/>
          </a:xfrm>
        </p:grpSpPr>
        <p:pic>
          <p:nvPicPr>
            <p:cNvPr id="7" name="图片 1" descr="好好总"/>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310284" y="186387"/>
              <a:ext cx="2490932" cy="679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文本框 2"/>
            <p:cNvSpPr txBox="1">
              <a:spLocks noChangeArrowheads="1"/>
            </p:cNvSpPr>
            <p:nvPr/>
          </p:nvSpPr>
          <p:spPr bwMode="auto">
            <a:xfrm>
              <a:off x="323850" y="180975"/>
              <a:ext cx="230346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w="10160">
                    <a:solidFill>
                      <a:schemeClr val="tx1"/>
                    </a:solidFill>
                  </a:ln>
                  <a:solidFill>
                    <a:srgbClr val="FFFF00"/>
                  </a:solidFill>
                  <a:effectLst/>
                  <a:uLnTx/>
                  <a:uFillTx/>
                  <a:latin typeface="黑体" panose="02010600030101010101" pitchFamily="49" charset="-122"/>
                  <a:ea typeface="黑体" panose="02010600030101010101" pitchFamily="49" charset="-122"/>
                  <a:cs typeface="+mn-cs"/>
                </a:rPr>
                <a:t>主旨概括</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图片 1"/>
          <p:cNvPicPr>
            <a:picLocks noChangeAspect="1"/>
          </p:cNvPicPr>
          <p:nvPr/>
        </p:nvPicPr>
        <p:blipFill>
          <a:blip r:embed="rId2"/>
          <a:srcRect l="5414" t="11223"/>
          <a:stretch>
            <a:fillRect/>
          </a:stretch>
        </p:blipFill>
        <p:spPr>
          <a:xfrm>
            <a:off x="-9525" y="-19050"/>
            <a:ext cx="9153525" cy="5162550"/>
          </a:xfrm>
          <a:prstGeom prst="rect">
            <a:avLst/>
          </a:prstGeom>
          <a:noFill/>
          <a:ln w="9525">
            <a:noFill/>
          </a:ln>
        </p:spPr>
      </p:pic>
      <p:sp>
        <p:nvSpPr>
          <p:cNvPr id="36867" name="TextBox 3"/>
          <p:cNvSpPr txBox="1"/>
          <p:nvPr/>
        </p:nvSpPr>
        <p:spPr>
          <a:xfrm>
            <a:off x="398463" y="157163"/>
            <a:ext cx="4657725" cy="584200"/>
          </a:xfrm>
          <a:prstGeom prst="rect">
            <a:avLst/>
          </a:prstGeom>
          <a:noFill/>
          <a:ln w="9525">
            <a:noFill/>
          </a:ln>
        </p:spPr>
        <p:txBody>
          <a:bodyPr>
            <a:spAutoFit/>
          </a:bodyPr>
          <a:lstStyle/>
          <a:p>
            <a:r>
              <a:rPr lang="zh-CN" altLang="en-US" sz="3200" b="1" dirty="0">
                <a:latin typeface="Calibri" panose="020F0502020204030204" pitchFamily="34" charset="0"/>
              </a:rPr>
              <a:t>三、课外阅读。</a:t>
            </a:r>
          </a:p>
        </p:txBody>
      </p:sp>
      <p:sp>
        <p:nvSpPr>
          <p:cNvPr id="36868" name="Rectangle 5"/>
          <p:cNvSpPr/>
          <p:nvPr/>
        </p:nvSpPr>
        <p:spPr>
          <a:xfrm>
            <a:off x="3292475" y="608013"/>
            <a:ext cx="5345113" cy="4400550"/>
          </a:xfrm>
          <a:prstGeom prst="rect">
            <a:avLst/>
          </a:prstGeom>
          <a:noFill/>
          <a:ln w="9525">
            <a:noFill/>
          </a:ln>
        </p:spPr>
        <p:txBody>
          <a:bodyPr>
            <a:spAutoFit/>
          </a:bodyPr>
          <a:lstStyle/>
          <a:p>
            <a:pPr>
              <a:lnSpc>
                <a:spcPct val="125000"/>
              </a:lnSpc>
            </a:pPr>
            <a:r>
              <a:rPr lang="zh-CN" altLang="en-US" sz="2800" b="1" dirty="0">
                <a:solidFill>
                  <a:srgbClr val="0000FF"/>
                </a:solidFill>
                <a:latin typeface="楷体" pitchFamily="49" charset="-122"/>
                <a:ea typeface="楷体" pitchFamily="49" charset="-122"/>
              </a:rPr>
              <a:t>我不知道</a:t>
            </a:r>
            <a:endParaRPr lang="en-US" altLang="zh-CN" sz="2800" b="1" dirty="0">
              <a:solidFill>
                <a:srgbClr val="0000FF"/>
              </a:solidFill>
              <a:latin typeface="楷体" pitchFamily="49" charset="-122"/>
              <a:ea typeface="楷体" pitchFamily="49" charset="-122"/>
            </a:endParaRPr>
          </a:p>
          <a:p>
            <a:pPr>
              <a:lnSpc>
                <a:spcPct val="125000"/>
              </a:lnSpc>
            </a:pPr>
            <a:r>
              <a:rPr lang="zh-CN" altLang="en-US" sz="2800" b="1" dirty="0">
                <a:solidFill>
                  <a:srgbClr val="0000FF"/>
                </a:solidFill>
                <a:latin typeface="楷体" pitchFamily="49" charset="-122"/>
                <a:ea typeface="楷体" pitchFamily="49" charset="-122"/>
              </a:rPr>
              <a:t>你的姓，你的名</a:t>
            </a:r>
            <a:br>
              <a:rPr lang="zh-CN" altLang="en-US" sz="2800" b="1" dirty="0">
                <a:solidFill>
                  <a:srgbClr val="0000FF"/>
                </a:solidFill>
                <a:latin typeface="楷体" pitchFamily="49" charset="-122"/>
                <a:ea typeface="楷体" pitchFamily="49" charset="-122"/>
              </a:rPr>
            </a:br>
            <a:r>
              <a:rPr lang="zh-CN" altLang="en-US" sz="2800" b="1" dirty="0">
                <a:solidFill>
                  <a:srgbClr val="0000FF"/>
                </a:solidFill>
                <a:latin typeface="楷体" pitchFamily="49" charset="-122"/>
                <a:ea typeface="楷体" pitchFamily="49" charset="-122"/>
              </a:rPr>
              <a:t>但我知道</a:t>
            </a:r>
            <a:br>
              <a:rPr lang="zh-CN" altLang="en-US" sz="2800" b="1" dirty="0">
                <a:solidFill>
                  <a:srgbClr val="0000FF"/>
                </a:solidFill>
                <a:latin typeface="楷体" pitchFamily="49" charset="-122"/>
                <a:ea typeface="楷体" pitchFamily="49" charset="-122"/>
              </a:rPr>
            </a:br>
            <a:r>
              <a:rPr lang="zh-CN" altLang="en-US" sz="2800" b="1" dirty="0">
                <a:solidFill>
                  <a:srgbClr val="0000FF"/>
                </a:solidFill>
                <a:latin typeface="楷体" pitchFamily="49" charset="-122"/>
                <a:ea typeface="楷体" pitchFamily="49" charset="-122"/>
              </a:rPr>
              <a:t>你有一个动人的称呼</a:t>
            </a:r>
            <a:r>
              <a:rPr lang="en-US" altLang="zh-CN" sz="2800" b="1" dirty="0">
                <a:solidFill>
                  <a:srgbClr val="0000FF"/>
                </a:solidFill>
                <a:latin typeface="楷体" pitchFamily="49" charset="-122"/>
                <a:ea typeface="楷体" pitchFamily="49" charset="-122"/>
              </a:rPr>
              <a:t>——</a:t>
            </a:r>
            <a:r>
              <a:rPr lang="zh-CN" altLang="en-US" sz="2800" b="1" dirty="0">
                <a:solidFill>
                  <a:srgbClr val="0000FF"/>
                </a:solidFill>
                <a:latin typeface="楷体" pitchFamily="49" charset="-122"/>
                <a:ea typeface="楷体" pitchFamily="49" charset="-122"/>
              </a:rPr>
              <a:t>老汉！</a:t>
            </a:r>
          </a:p>
          <a:p>
            <a:pPr>
              <a:lnSpc>
                <a:spcPct val="125000"/>
              </a:lnSpc>
            </a:pPr>
            <a:r>
              <a:rPr lang="zh-CN" altLang="en-US" sz="2800" b="1" dirty="0">
                <a:solidFill>
                  <a:srgbClr val="0000FF"/>
                </a:solidFill>
                <a:latin typeface="楷体" pitchFamily="49" charset="-122"/>
                <a:ea typeface="楷体" pitchFamily="49" charset="-122"/>
              </a:rPr>
              <a:t>啊，老汉！</a:t>
            </a:r>
            <a:br>
              <a:rPr lang="zh-CN" altLang="en-US" sz="2800" b="1" dirty="0">
                <a:solidFill>
                  <a:srgbClr val="0000FF"/>
                </a:solidFill>
                <a:latin typeface="楷体" pitchFamily="49" charset="-122"/>
                <a:ea typeface="楷体" pitchFamily="49" charset="-122"/>
              </a:rPr>
            </a:br>
            <a:r>
              <a:rPr lang="zh-CN" altLang="en-US" sz="2800" b="1" dirty="0">
                <a:solidFill>
                  <a:srgbClr val="0000FF"/>
                </a:solidFill>
                <a:latin typeface="楷体" pitchFamily="49" charset="-122"/>
                <a:ea typeface="楷体" pitchFamily="49" charset="-122"/>
              </a:rPr>
              <a:t>你是一座山</a:t>
            </a:r>
            <a:br>
              <a:rPr lang="zh-CN" altLang="en-US" sz="2800" b="1" dirty="0">
                <a:solidFill>
                  <a:srgbClr val="0000FF"/>
                </a:solidFill>
                <a:latin typeface="楷体" pitchFamily="49" charset="-122"/>
                <a:ea typeface="楷体" pitchFamily="49" charset="-122"/>
              </a:rPr>
            </a:br>
            <a:r>
              <a:rPr lang="zh-CN" altLang="en-US" sz="2800" b="1" dirty="0">
                <a:solidFill>
                  <a:srgbClr val="0000FF"/>
                </a:solidFill>
                <a:latin typeface="楷体" pitchFamily="49" charset="-122"/>
                <a:ea typeface="楷体" pitchFamily="49" charset="-122"/>
              </a:rPr>
              <a:t>一座镇定的山</a:t>
            </a:r>
            <a:br>
              <a:rPr lang="zh-CN" altLang="en-US" sz="2800" b="1" dirty="0">
                <a:solidFill>
                  <a:srgbClr val="0000FF"/>
                </a:solidFill>
                <a:latin typeface="楷体" pitchFamily="49" charset="-122"/>
                <a:ea typeface="楷体" pitchFamily="49" charset="-122"/>
              </a:rPr>
            </a:br>
            <a:r>
              <a:rPr lang="zh-CN" altLang="en-US" sz="2800" b="1" dirty="0">
                <a:solidFill>
                  <a:srgbClr val="0000FF"/>
                </a:solidFill>
                <a:latin typeface="楷体" pitchFamily="49" charset="-122"/>
                <a:ea typeface="楷体" pitchFamily="49" charset="-122"/>
              </a:rPr>
              <a:t>征服了肆虐的洪水</a:t>
            </a:r>
          </a:p>
        </p:txBody>
      </p:sp>
      <p:sp>
        <p:nvSpPr>
          <p:cNvPr id="36869" name="Rectangle 4"/>
          <p:cNvSpPr/>
          <p:nvPr/>
        </p:nvSpPr>
        <p:spPr>
          <a:xfrm>
            <a:off x="1573213" y="1157288"/>
            <a:ext cx="762000" cy="2562225"/>
          </a:xfrm>
          <a:prstGeom prst="rect">
            <a:avLst/>
          </a:prstGeom>
          <a:noFill/>
          <a:ln w="9525">
            <a:noFill/>
          </a:ln>
        </p:spPr>
        <p:txBody>
          <a:bodyPr anchor="ctr"/>
          <a:lstStyle/>
          <a:p>
            <a:pPr algn="ctr"/>
            <a:r>
              <a:rPr lang="zh-CN" altLang="en-US" sz="4000" b="1" dirty="0">
                <a:solidFill>
                  <a:srgbClr val="FF00FF"/>
                </a:solidFill>
                <a:latin typeface="黑体" panose="02010600030101010101" pitchFamily="49" charset="-122"/>
                <a:ea typeface="黑体" panose="02010600030101010101" pitchFamily="49" charset="-122"/>
              </a:rPr>
              <a:t>一 </a:t>
            </a:r>
            <a:br>
              <a:rPr lang="zh-CN" altLang="en-US" sz="4000" b="1" dirty="0">
                <a:solidFill>
                  <a:srgbClr val="FF00FF"/>
                </a:solidFill>
                <a:latin typeface="黑体" panose="02010600030101010101" pitchFamily="49" charset="-122"/>
                <a:ea typeface="黑体" panose="02010600030101010101" pitchFamily="49" charset="-122"/>
              </a:rPr>
            </a:br>
            <a:r>
              <a:rPr lang="zh-CN" altLang="en-US" sz="4000" b="1" dirty="0">
                <a:solidFill>
                  <a:srgbClr val="FF00FF"/>
                </a:solidFill>
                <a:latin typeface="黑体" panose="02010600030101010101" pitchFamily="49" charset="-122"/>
                <a:ea typeface="黑体" panose="02010600030101010101" pitchFamily="49" charset="-122"/>
              </a:rPr>
              <a:t>座 </a:t>
            </a:r>
            <a:br>
              <a:rPr lang="zh-CN" altLang="en-US" sz="4000" b="1" dirty="0">
                <a:solidFill>
                  <a:srgbClr val="FF00FF"/>
                </a:solidFill>
                <a:latin typeface="黑体" panose="02010600030101010101" pitchFamily="49" charset="-122"/>
                <a:ea typeface="黑体" panose="02010600030101010101" pitchFamily="49" charset="-122"/>
              </a:rPr>
            </a:br>
            <a:r>
              <a:rPr lang="zh-CN" altLang="en-US" sz="4000" b="1" dirty="0">
                <a:solidFill>
                  <a:srgbClr val="FF00FF"/>
                </a:solidFill>
                <a:latin typeface="黑体" panose="02010600030101010101" pitchFamily="49" charset="-122"/>
                <a:ea typeface="黑体" panose="02010600030101010101" pitchFamily="49" charset="-122"/>
              </a:rPr>
              <a:t>山</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图片 1"/>
          <p:cNvPicPr>
            <a:picLocks noChangeAspect="1"/>
          </p:cNvPicPr>
          <p:nvPr/>
        </p:nvPicPr>
        <p:blipFill>
          <a:blip r:embed="rId2"/>
          <a:srcRect t="15781"/>
          <a:stretch>
            <a:fillRect/>
          </a:stretch>
        </p:blipFill>
        <p:spPr>
          <a:xfrm>
            <a:off x="0" y="0"/>
            <a:ext cx="9144000" cy="5133975"/>
          </a:xfrm>
          <a:prstGeom prst="rect">
            <a:avLst/>
          </a:prstGeom>
          <a:noFill/>
          <a:ln w="9525">
            <a:noFill/>
          </a:ln>
        </p:spPr>
      </p:pic>
      <p:sp>
        <p:nvSpPr>
          <p:cNvPr id="2" name="矩形: 圆角 1"/>
          <p:cNvSpPr/>
          <p:nvPr/>
        </p:nvSpPr>
        <p:spPr>
          <a:xfrm>
            <a:off x="2651125" y="512763"/>
            <a:ext cx="4421188" cy="4071938"/>
          </a:xfrm>
          <a:prstGeom prst="roundRect">
            <a:avLst/>
          </a:prstGeom>
          <a:solidFill>
            <a:srgbClr val="FFFFFF">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892" name="Rectangle 5"/>
          <p:cNvSpPr/>
          <p:nvPr/>
        </p:nvSpPr>
        <p:spPr>
          <a:xfrm>
            <a:off x="2740025" y="484188"/>
            <a:ext cx="4964113" cy="4165600"/>
          </a:xfrm>
          <a:prstGeom prst="rect">
            <a:avLst/>
          </a:prstGeom>
          <a:noFill/>
          <a:ln w="9525">
            <a:noFill/>
          </a:ln>
        </p:spPr>
        <p:txBody>
          <a:bodyPr>
            <a:spAutoFit/>
          </a:bodyPr>
          <a:lstStyle/>
          <a:p>
            <a:pPr>
              <a:lnSpc>
                <a:spcPct val="135000"/>
              </a:lnSpc>
            </a:pPr>
            <a:r>
              <a:rPr lang="zh-CN" altLang="en-US" sz="2800" b="1" dirty="0">
                <a:solidFill>
                  <a:srgbClr val="0000FF"/>
                </a:solidFill>
                <a:latin typeface="楷体" pitchFamily="49" charset="-122"/>
                <a:ea typeface="楷体" pitchFamily="49" charset="-122"/>
              </a:rPr>
              <a:t>一座刚毅的山</a:t>
            </a:r>
            <a:br>
              <a:rPr lang="zh-CN" altLang="en-US" sz="2800" b="1" dirty="0">
                <a:solidFill>
                  <a:srgbClr val="0000FF"/>
                </a:solidFill>
                <a:latin typeface="楷体" pitchFamily="49" charset="-122"/>
                <a:ea typeface="楷体" pitchFamily="49" charset="-122"/>
              </a:rPr>
            </a:br>
            <a:r>
              <a:rPr lang="zh-CN" altLang="en-US" sz="2800" b="1" dirty="0">
                <a:solidFill>
                  <a:srgbClr val="0000FF"/>
                </a:solidFill>
                <a:latin typeface="楷体" pitchFamily="49" charset="-122"/>
                <a:ea typeface="楷体" pitchFamily="49" charset="-122"/>
              </a:rPr>
              <a:t>抵挡了可怕的灾难</a:t>
            </a:r>
            <a:br>
              <a:rPr lang="zh-CN" altLang="en-US" sz="2800" b="1" dirty="0">
                <a:solidFill>
                  <a:srgbClr val="0000FF"/>
                </a:solidFill>
                <a:latin typeface="楷体" pitchFamily="49" charset="-122"/>
                <a:ea typeface="楷体" pitchFamily="49" charset="-122"/>
              </a:rPr>
            </a:br>
            <a:r>
              <a:rPr lang="zh-CN" altLang="en-US" sz="2800" b="1" dirty="0">
                <a:solidFill>
                  <a:srgbClr val="0000FF"/>
                </a:solidFill>
                <a:latin typeface="楷体" pitchFamily="49" charset="-122"/>
                <a:ea typeface="楷体" pitchFamily="49" charset="-122"/>
              </a:rPr>
              <a:t>更是一座深情的山</a:t>
            </a:r>
            <a:br>
              <a:rPr lang="zh-CN" altLang="en-US" sz="2800" b="1" dirty="0">
                <a:solidFill>
                  <a:srgbClr val="0000FF"/>
                </a:solidFill>
                <a:latin typeface="楷体" pitchFamily="49" charset="-122"/>
                <a:ea typeface="楷体" pitchFamily="49" charset="-122"/>
              </a:rPr>
            </a:br>
            <a:r>
              <a:rPr lang="zh-CN" altLang="en-US" sz="2800" b="1" dirty="0">
                <a:solidFill>
                  <a:srgbClr val="0000FF"/>
                </a:solidFill>
                <a:latin typeface="楷体" pitchFamily="49" charset="-122"/>
                <a:ea typeface="楷体" pitchFamily="49" charset="-122"/>
              </a:rPr>
              <a:t>饱含着宽广无私的爱</a:t>
            </a:r>
          </a:p>
          <a:p>
            <a:pPr>
              <a:lnSpc>
                <a:spcPct val="135000"/>
              </a:lnSpc>
            </a:pPr>
            <a:r>
              <a:rPr lang="zh-CN" altLang="en-US" sz="2800" b="1" dirty="0">
                <a:solidFill>
                  <a:srgbClr val="0000FF"/>
                </a:solidFill>
                <a:latin typeface="楷体" pitchFamily="49" charset="-122"/>
                <a:ea typeface="楷体" pitchFamily="49" charset="-122"/>
              </a:rPr>
              <a:t>啊，老汉！</a:t>
            </a:r>
            <a:br>
              <a:rPr lang="zh-CN" altLang="en-US" sz="2800" b="1" dirty="0">
                <a:solidFill>
                  <a:srgbClr val="0000FF"/>
                </a:solidFill>
                <a:latin typeface="楷体" pitchFamily="49" charset="-122"/>
                <a:ea typeface="楷体" pitchFamily="49" charset="-122"/>
              </a:rPr>
            </a:br>
            <a:r>
              <a:rPr lang="zh-CN" altLang="en-US" sz="2800" b="1" dirty="0">
                <a:solidFill>
                  <a:srgbClr val="0000FF"/>
                </a:solidFill>
                <a:latin typeface="楷体" pitchFamily="49" charset="-122"/>
                <a:ea typeface="楷体" pitchFamily="49" charset="-122"/>
              </a:rPr>
              <a:t>你将牢牢驻留在我们心间</a:t>
            </a:r>
            <a:br>
              <a:rPr lang="zh-CN" altLang="en-US" sz="2800" b="1" dirty="0">
                <a:solidFill>
                  <a:srgbClr val="0000FF"/>
                </a:solidFill>
                <a:latin typeface="楷体" pitchFamily="49" charset="-122"/>
                <a:ea typeface="楷体" pitchFamily="49" charset="-122"/>
              </a:rPr>
            </a:br>
            <a:r>
              <a:rPr lang="zh-CN" altLang="en-US" sz="2800" b="1" dirty="0">
                <a:solidFill>
                  <a:srgbClr val="0000FF"/>
                </a:solidFill>
                <a:latin typeface="楷体" pitchFamily="49" charset="-122"/>
                <a:ea typeface="楷体" pitchFamily="49" charset="-122"/>
              </a:rPr>
              <a:t>永远，永远！</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4818" name="文本框 32"/>
          <p:cNvSpPr txBox="1"/>
          <p:nvPr/>
        </p:nvSpPr>
        <p:spPr>
          <a:xfrm>
            <a:off x="4475163" y="2806700"/>
            <a:ext cx="504825" cy="169863"/>
          </a:xfrm>
          <a:prstGeom prst="rect">
            <a:avLst/>
          </a:prstGeom>
          <a:noFill/>
          <a:ln w="9525">
            <a:noFill/>
          </a:ln>
        </p:spPr>
        <p:txBody>
          <a:bodyPr wrap="none">
            <a:spAutoFit/>
          </a:bodyPr>
          <a:lstStyle/>
          <a:p>
            <a:pPr>
              <a:buFont typeface="Arial" panose="020B0604020202020204" pitchFamily="34" charset="0"/>
            </a:pPr>
            <a:r>
              <a:rPr lang="zh-CN" altLang="en-US"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34819" name="文本框 34"/>
          <p:cNvSpPr txBox="1"/>
          <p:nvPr/>
        </p:nvSpPr>
        <p:spPr>
          <a:xfrm rot="-280097">
            <a:off x="8066088" y="15081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20" name="文本框 36"/>
          <p:cNvSpPr txBox="1"/>
          <p:nvPr/>
        </p:nvSpPr>
        <p:spPr>
          <a:xfrm rot="-5350866">
            <a:off x="5861050" y="11969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21" name="文本框 37"/>
          <p:cNvSpPr txBox="1"/>
          <p:nvPr/>
        </p:nvSpPr>
        <p:spPr>
          <a:xfrm rot="-4150866">
            <a:off x="5330825" y="16049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22" name="文本框 45"/>
          <p:cNvSpPr txBox="1"/>
          <p:nvPr/>
        </p:nvSpPr>
        <p:spPr>
          <a:xfrm rot="-5350866">
            <a:off x="6421438" y="12192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23" name="文本框 46"/>
          <p:cNvSpPr txBox="1"/>
          <p:nvPr/>
        </p:nvSpPr>
        <p:spPr>
          <a:xfrm rot="-424911">
            <a:off x="7067550" y="14509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24" name="文本框 47"/>
          <p:cNvSpPr txBox="1"/>
          <p:nvPr/>
        </p:nvSpPr>
        <p:spPr>
          <a:xfrm rot="-4150866">
            <a:off x="7654925" y="23796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25" name="文本框 49"/>
          <p:cNvSpPr txBox="1"/>
          <p:nvPr/>
        </p:nvSpPr>
        <p:spPr>
          <a:xfrm rot="657351">
            <a:off x="8167688" y="10636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26" name="文本框 50"/>
          <p:cNvSpPr txBox="1"/>
          <p:nvPr/>
        </p:nvSpPr>
        <p:spPr>
          <a:xfrm rot="1480325">
            <a:off x="7391400" y="11255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27" name="文本框 51"/>
          <p:cNvSpPr txBox="1"/>
          <p:nvPr/>
        </p:nvSpPr>
        <p:spPr>
          <a:xfrm rot="-5350866">
            <a:off x="8366125" y="25955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28" name="文本框 28"/>
          <p:cNvSpPr txBox="1"/>
          <p:nvPr/>
        </p:nvSpPr>
        <p:spPr>
          <a:xfrm>
            <a:off x="3262313" y="3441700"/>
            <a:ext cx="504825"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29" name="文本框 29"/>
          <p:cNvSpPr txBox="1"/>
          <p:nvPr/>
        </p:nvSpPr>
        <p:spPr>
          <a:xfrm rot="4149897">
            <a:off x="4464050" y="33797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30" name="文本框 36"/>
          <p:cNvSpPr txBox="1"/>
          <p:nvPr/>
        </p:nvSpPr>
        <p:spPr>
          <a:xfrm rot="-1380000">
            <a:off x="3900488" y="1182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31" name="文本框 37"/>
          <p:cNvSpPr txBox="1"/>
          <p:nvPr/>
        </p:nvSpPr>
        <p:spPr>
          <a:xfrm rot="-180000">
            <a:off x="4130675" y="19351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32" name="文本框 45"/>
          <p:cNvSpPr txBox="1"/>
          <p:nvPr/>
        </p:nvSpPr>
        <p:spPr>
          <a:xfrm rot="-1380000">
            <a:off x="4460875" y="12049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33" name="文本框 46"/>
          <p:cNvSpPr txBox="1"/>
          <p:nvPr/>
        </p:nvSpPr>
        <p:spPr>
          <a:xfrm rot="-1380000">
            <a:off x="4830763" y="14192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34" name="文本框 47"/>
          <p:cNvSpPr txBox="1"/>
          <p:nvPr/>
        </p:nvSpPr>
        <p:spPr>
          <a:xfrm rot="-180000">
            <a:off x="5064125" y="21161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35" name="文本框 49"/>
          <p:cNvSpPr txBox="1"/>
          <p:nvPr/>
        </p:nvSpPr>
        <p:spPr>
          <a:xfrm rot="-5350866">
            <a:off x="6310313" y="19907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36" name="文本框 50"/>
          <p:cNvSpPr txBox="1"/>
          <p:nvPr/>
        </p:nvSpPr>
        <p:spPr>
          <a:xfrm rot="-170103">
            <a:off x="5589588" y="24717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37" name="文本框 51"/>
          <p:cNvSpPr txBox="1"/>
          <p:nvPr/>
        </p:nvSpPr>
        <p:spPr>
          <a:xfrm rot="-5350866">
            <a:off x="5845175" y="33147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38" name="文本框 38"/>
          <p:cNvSpPr txBox="1"/>
          <p:nvPr/>
        </p:nvSpPr>
        <p:spPr>
          <a:xfrm rot="1209897">
            <a:off x="1136650" y="37560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39" name="文本框 34"/>
          <p:cNvSpPr txBox="1"/>
          <p:nvPr/>
        </p:nvSpPr>
        <p:spPr>
          <a:xfrm rot="4149897">
            <a:off x="2143125" y="33369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40" name="文本框 40"/>
          <p:cNvSpPr txBox="1"/>
          <p:nvPr/>
        </p:nvSpPr>
        <p:spPr>
          <a:xfrm rot="-1380000">
            <a:off x="1604963" y="31099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41" name="文本框 41"/>
          <p:cNvSpPr txBox="1"/>
          <p:nvPr/>
        </p:nvSpPr>
        <p:spPr>
          <a:xfrm rot="1029897">
            <a:off x="2486025" y="26352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42" name="文本框 45"/>
          <p:cNvSpPr txBox="1"/>
          <p:nvPr/>
        </p:nvSpPr>
        <p:spPr>
          <a:xfrm rot="-1380000">
            <a:off x="3162300" y="30273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43" name="文本框 46"/>
          <p:cNvSpPr txBox="1"/>
          <p:nvPr/>
        </p:nvSpPr>
        <p:spPr>
          <a:xfrm rot="-170103">
            <a:off x="787400" y="14112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44" name="文本框 47"/>
          <p:cNvSpPr txBox="1"/>
          <p:nvPr/>
        </p:nvSpPr>
        <p:spPr>
          <a:xfrm rot="1029897">
            <a:off x="828675" y="32813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45" name="文本框 45"/>
          <p:cNvSpPr txBox="1"/>
          <p:nvPr/>
        </p:nvSpPr>
        <p:spPr>
          <a:xfrm rot="-170103">
            <a:off x="3009900" y="37179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46" name="文本框 46"/>
          <p:cNvSpPr txBox="1"/>
          <p:nvPr/>
        </p:nvSpPr>
        <p:spPr>
          <a:xfrm rot="-170103">
            <a:off x="4157663" y="30511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47" name="文本框 47"/>
          <p:cNvSpPr txBox="1"/>
          <p:nvPr/>
        </p:nvSpPr>
        <p:spPr>
          <a:xfrm rot="-170103">
            <a:off x="4324350" y="38100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48" name="文本框 48"/>
          <p:cNvSpPr txBox="1"/>
          <p:nvPr/>
        </p:nvSpPr>
        <p:spPr>
          <a:xfrm rot="-5070842">
            <a:off x="322263" y="19224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49" name="文本框 49"/>
          <p:cNvSpPr txBox="1"/>
          <p:nvPr/>
        </p:nvSpPr>
        <p:spPr>
          <a:xfrm rot="4149897">
            <a:off x="1339850" y="203993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50" name="文本框 50"/>
          <p:cNvSpPr txBox="1"/>
          <p:nvPr/>
        </p:nvSpPr>
        <p:spPr>
          <a:xfrm rot="-170103">
            <a:off x="322263" y="12176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51" name="文本框 51"/>
          <p:cNvSpPr txBox="1"/>
          <p:nvPr/>
        </p:nvSpPr>
        <p:spPr>
          <a:xfrm rot="1029897">
            <a:off x="1338263" y="15652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52" name="文本框 52"/>
          <p:cNvSpPr txBox="1"/>
          <p:nvPr/>
        </p:nvSpPr>
        <p:spPr>
          <a:xfrm rot="-1380000">
            <a:off x="2117725" y="10271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53" name="文本框 53"/>
          <p:cNvSpPr txBox="1"/>
          <p:nvPr/>
        </p:nvSpPr>
        <p:spPr>
          <a:xfrm rot="-1380000">
            <a:off x="2687638" y="1196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54" name="文本框 54"/>
          <p:cNvSpPr txBox="1"/>
          <p:nvPr/>
        </p:nvSpPr>
        <p:spPr>
          <a:xfrm rot="-180000">
            <a:off x="2416175" y="17605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55" name="文本框 49"/>
          <p:cNvSpPr txBox="1"/>
          <p:nvPr/>
        </p:nvSpPr>
        <p:spPr>
          <a:xfrm rot="-1380000">
            <a:off x="3276600" y="1419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56" name="文本框 50"/>
          <p:cNvSpPr txBox="1"/>
          <p:nvPr/>
        </p:nvSpPr>
        <p:spPr>
          <a:xfrm rot="-1380000">
            <a:off x="2849563" y="20002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57" name="文本框 51"/>
          <p:cNvSpPr txBox="1"/>
          <p:nvPr/>
        </p:nvSpPr>
        <p:spPr>
          <a:xfrm rot="-1380000">
            <a:off x="3484563" y="21367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58" name="文本框 32"/>
          <p:cNvSpPr txBox="1"/>
          <p:nvPr/>
        </p:nvSpPr>
        <p:spPr>
          <a:xfrm rot="1209897">
            <a:off x="5114925" y="34194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59" name="文本框 34"/>
          <p:cNvSpPr txBox="1"/>
          <p:nvPr/>
        </p:nvSpPr>
        <p:spPr>
          <a:xfrm rot="-1030866">
            <a:off x="6313488" y="377507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60" name="文本框 36"/>
          <p:cNvSpPr txBox="1"/>
          <p:nvPr/>
        </p:nvSpPr>
        <p:spPr>
          <a:xfrm rot="368503">
            <a:off x="5773738" y="27400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61" name="文本框 37"/>
          <p:cNvSpPr txBox="1"/>
          <p:nvPr/>
        </p:nvSpPr>
        <p:spPr>
          <a:xfrm rot="829244">
            <a:off x="5284788" y="38544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62" name="文本框 45"/>
          <p:cNvSpPr txBox="1"/>
          <p:nvPr/>
        </p:nvSpPr>
        <p:spPr>
          <a:xfrm rot="-4502722">
            <a:off x="6778625" y="23812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63" name="文本框 46"/>
          <p:cNvSpPr txBox="1"/>
          <p:nvPr/>
        </p:nvSpPr>
        <p:spPr>
          <a:xfrm rot="2702238">
            <a:off x="7567613" y="29432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64" name="文本框 47"/>
          <p:cNvSpPr txBox="1"/>
          <p:nvPr/>
        </p:nvSpPr>
        <p:spPr>
          <a:xfrm rot="-3456638">
            <a:off x="6743700" y="32845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65" name="文本框 65"/>
          <p:cNvSpPr txBox="1"/>
          <p:nvPr/>
        </p:nvSpPr>
        <p:spPr>
          <a:xfrm rot="-3180423">
            <a:off x="8107363" y="31464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66" name="文本框 66"/>
          <p:cNvSpPr txBox="1"/>
          <p:nvPr/>
        </p:nvSpPr>
        <p:spPr>
          <a:xfrm rot="-3640556">
            <a:off x="7239000" y="34718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67" name="文本框 67"/>
          <p:cNvSpPr txBox="1"/>
          <p:nvPr/>
        </p:nvSpPr>
        <p:spPr>
          <a:xfrm rot="1549510">
            <a:off x="8029575" y="22828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68" name="文本框 32"/>
          <p:cNvSpPr txBox="1"/>
          <p:nvPr/>
        </p:nvSpPr>
        <p:spPr>
          <a:xfrm rot="4190103">
            <a:off x="4287838" y="23876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69" name="文本框 34"/>
          <p:cNvSpPr txBox="1"/>
          <p:nvPr/>
        </p:nvSpPr>
        <p:spPr>
          <a:xfrm rot="8340000">
            <a:off x="4922838" y="30194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70" name="文本框 36"/>
          <p:cNvSpPr txBox="1"/>
          <p:nvPr/>
        </p:nvSpPr>
        <p:spPr>
          <a:xfrm rot="-1160763">
            <a:off x="5773738" y="16319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71" name="文本框 37"/>
          <p:cNvSpPr txBox="1"/>
          <p:nvPr/>
        </p:nvSpPr>
        <p:spPr>
          <a:xfrm rot="39237">
            <a:off x="5649913" y="21542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72" name="文本框 45"/>
          <p:cNvSpPr txBox="1"/>
          <p:nvPr/>
        </p:nvSpPr>
        <p:spPr>
          <a:xfrm rot="-1160763">
            <a:off x="6334125" y="16541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73" name="文本框 46"/>
          <p:cNvSpPr txBox="1"/>
          <p:nvPr/>
        </p:nvSpPr>
        <p:spPr>
          <a:xfrm rot="-1160763">
            <a:off x="6704013" y="1868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74" name="文本框 47"/>
          <p:cNvSpPr txBox="1"/>
          <p:nvPr/>
        </p:nvSpPr>
        <p:spPr>
          <a:xfrm rot="39237">
            <a:off x="7185025" y="23383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75" name="文本框 49"/>
          <p:cNvSpPr txBox="1"/>
          <p:nvPr/>
        </p:nvSpPr>
        <p:spPr>
          <a:xfrm rot="-1160763">
            <a:off x="8021638" y="19478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76" name="文本框 50"/>
          <p:cNvSpPr txBox="1"/>
          <p:nvPr/>
        </p:nvSpPr>
        <p:spPr>
          <a:xfrm rot="-1160763">
            <a:off x="7488238" y="18145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77" name="文本框 51"/>
          <p:cNvSpPr txBox="1"/>
          <p:nvPr/>
        </p:nvSpPr>
        <p:spPr>
          <a:xfrm rot="-1160763">
            <a:off x="7964488" y="26749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78" name="文本框 32"/>
          <p:cNvSpPr txBox="1"/>
          <p:nvPr/>
        </p:nvSpPr>
        <p:spPr>
          <a:xfrm rot="4190103">
            <a:off x="2765425" y="3221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79" name="文本框 34"/>
          <p:cNvSpPr txBox="1"/>
          <p:nvPr/>
        </p:nvSpPr>
        <p:spPr>
          <a:xfrm rot="8340000">
            <a:off x="3924300" y="2697163"/>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80" name="文本框 36"/>
          <p:cNvSpPr txBox="1"/>
          <p:nvPr/>
        </p:nvSpPr>
        <p:spPr>
          <a:xfrm rot="2810103">
            <a:off x="3813175" y="16160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81" name="文本框 37"/>
          <p:cNvSpPr txBox="1"/>
          <p:nvPr/>
        </p:nvSpPr>
        <p:spPr>
          <a:xfrm rot="4010103">
            <a:off x="3813175" y="21590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82" name="文本框 45"/>
          <p:cNvSpPr txBox="1"/>
          <p:nvPr/>
        </p:nvSpPr>
        <p:spPr>
          <a:xfrm rot="2810103">
            <a:off x="4373563" y="1638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83" name="文本框 46"/>
          <p:cNvSpPr txBox="1"/>
          <p:nvPr/>
        </p:nvSpPr>
        <p:spPr>
          <a:xfrm rot="2810103">
            <a:off x="4743450" y="18526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84" name="文本框 47"/>
          <p:cNvSpPr txBox="1"/>
          <p:nvPr/>
        </p:nvSpPr>
        <p:spPr>
          <a:xfrm rot="4010103">
            <a:off x="4743450" y="23955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85" name="文本框 49"/>
          <p:cNvSpPr txBox="1"/>
          <p:nvPr/>
        </p:nvSpPr>
        <p:spPr>
          <a:xfrm rot="-1160763">
            <a:off x="6224588" y="24257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86" name="文本框 50"/>
          <p:cNvSpPr txBox="1"/>
          <p:nvPr/>
        </p:nvSpPr>
        <p:spPr>
          <a:xfrm rot="4020000">
            <a:off x="5218113" y="25114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87" name="文本框 51"/>
          <p:cNvSpPr txBox="1"/>
          <p:nvPr/>
        </p:nvSpPr>
        <p:spPr>
          <a:xfrm rot="-1160763">
            <a:off x="5599113" y="31003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88" name="文本框 32"/>
          <p:cNvSpPr txBox="1"/>
          <p:nvPr/>
        </p:nvSpPr>
        <p:spPr>
          <a:xfrm rot="5400000">
            <a:off x="1141413" y="31099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89" name="文本框 34"/>
          <p:cNvSpPr txBox="1"/>
          <p:nvPr/>
        </p:nvSpPr>
        <p:spPr>
          <a:xfrm rot="8340000">
            <a:off x="1881188" y="3433763"/>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90" name="文本框 36"/>
          <p:cNvSpPr txBox="1"/>
          <p:nvPr/>
        </p:nvSpPr>
        <p:spPr>
          <a:xfrm rot="2810103">
            <a:off x="1862138" y="26130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91" name="文本框 37"/>
          <p:cNvSpPr txBox="1"/>
          <p:nvPr/>
        </p:nvSpPr>
        <p:spPr>
          <a:xfrm rot="5220000">
            <a:off x="2297113" y="28956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92" name="文本框 45"/>
          <p:cNvSpPr txBox="1"/>
          <p:nvPr/>
        </p:nvSpPr>
        <p:spPr>
          <a:xfrm rot="2810103">
            <a:off x="2809875" y="2627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93" name="文本框 46"/>
          <p:cNvSpPr txBox="1"/>
          <p:nvPr/>
        </p:nvSpPr>
        <p:spPr>
          <a:xfrm rot="4020000">
            <a:off x="700088" y="18446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94" name="文本框 47"/>
          <p:cNvSpPr txBox="1"/>
          <p:nvPr/>
        </p:nvSpPr>
        <p:spPr>
          <a:xfrm rot="5220000">
            <a:off x="701675" y="27781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95" name="文本框 49"/>
          <p:cNvSpPr txBox="1"/>
          <p:nvPr/>
        </p:nvSpPr>
        <p:spPr>
          <a:xfrm rot="4020000">
            <a:off x="2463800" y="3621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96" name="文本框 50"/>
          <p:cNvSpPr txBox="1"/>
          <p:nvPr/>
        </p:nvSpPr>
        <p:spPr>
          <a:xfrm rot="4020000">
            <a:off x="3702050" y="32480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97" name="文本框 51"/>
          <p:cNvSpPr txBox="1"/>
          <p:nvPr/>
        </p:nvSpPr>
        <p:spPr>
          <a:xfrm rot="4020000">
            <a:off x="4071938" y="34623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98" name="文本框 32"/>
          <p:cNvSpPr txBox="1"/>
          <p:nvPr/>
        </p:nvSpPr>
        <p:spPr>
          <a:xfrm rot="-880739">
            <a:off x="514350" y="23955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899" name="文本框 34"/>
          <p:cNvSpPr txBox="1"/>
          <p:nvPr/>
        </p:nvSpPr>
        <p:spPr>
          <a:xfrm rot="8340000">
            <a:off x="1254125" y="24733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00" name="文本框 36"/>
          <p:cNvSpPr txBox="1"/>
          <p:nvPr/>
        </p:nvSpPr>
        <p:spPr>
          <a:xfrm rot="4020000">
            <a:off x="1670050" y="13922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01" name="文本框 37"/>
          <p:cNvSpPr txBox="1"/>
          <p:nvPr/>
        </p:nvSpPr>
        <p:spPr>
          <a:xfrm rot="5220000">
            <a:off x="1670050" y="19351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02" name="文本框 45"/>
          <p:cNvSpPr txBox="1"/>
          <p:nvPr/>
        </p:nvSpPr>
        <p:spPr>
          <a:xfrm rot="2810103">
            <a:off x="2230438" y="14144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03" name="文本框 46"/>
          <p:cNvSpPr txBox="1"/>
          <p:nvPr/>
        </p:nvSpPr>
        <p:spPr>
          <a:xfrm rot="2810103">
            <a:off x="2600325" y="16287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04" name="文本框 47"/>
          <p:cNvSpPr txBox="1"/>
          <p:nvPr/>
        </p:nvSpPr>
        <p:spPr>
          <a:xfrm rot="4010103">
            <a:off x="2328863" y="21939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05" name="文本框 49"/>
          <p:cNvSpPr txBox="1"/>
          <p:nvPr/>
        </p:nvSpPr>
        <p:spPr>
          <a:xfrm rot="2810103">
            <a:off x="3187700" y="18526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06" name="文本框 50"/>
          <p:cNvSpPr txBox="1"/>
          <p:nvPr/>
        </p:nvSpPr>
        <p:spPr>
          <a:xfrm rot="2810103">
            <a:off x="3074988" y="22875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07" name="文本框 51"/>
          <p:cNvSpPr txBox="1"/>
          <p:nvPr/>
        </p:nvSpPr>
        <p:spPr>
          <a:xfrm rot="2810103">
            <a:off x="3444875" y="25019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08" name="文本框 32"/>
          <p:cNvSpPr txBox="1"/>
          <p:nvPr/>
        </p:nvSpPr>
        <p:spPr>
          <a:xfrm rot="5400000">
            <a:off x="4751388" y="35639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09" name="文本框 34"/>
          <p:cNvSpPr txBox="1"/>
          <p:nvPr/>
        </p:nvSpPr>
        <p:spPr>
          <a:xfrm rot="3159237">
            <a:off x="5819775" y="38877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10" name="文本框 36"/>
          <p:cNvSpPr txBox="1"/>
          <p:nvPr/>
        </p:nvSpPr>
        <p:spPr>
          <a:xfrm rot="-1160763">
            <a:off x="6237288" y="28067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11" name="文本框 37"/>
          <p:cNvSpPr txBox="1"/>
          <p:nvPr/>
        </p:nvSpPr>
        <p:spPr>
          <a:xfrm rot="39237">
            <a:off x="6237288" y="33496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12" name="文本框 45"/>
          <p:cNvSpPr txBox="1"/>
          <p:nvPr/>
        </p:nvSpPr>
        <p:spPr>
          <a:xfrm rot="-1160763">
            <a:off x="6797675" y="28289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13" name="文本框 46"/>
          <p:cNvSpPr txBox="1"/>
          <p:nvPr/>
        </p:nvSpPr>
        <p:spPr>
          <a:xfrm rot="-1160763">
            <a:off x="7167563" y="30432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14" name="文本框 47"/>
          <p:cNvSpPr txBox="1"/>
          <p:nvPr/>
        </p:nvSpPr>
        <p:spPr>
          <a:xfrm rot="39237">
            <a:off x="6854825" y="36115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15" name="文本框 49"/>
          <p:cNvSpPr txBox="1"/>
          <p:nvPr/>
        </p:nvSpPr>
        <p:spPr>
          <a:xfrm rot="-1160763">
            <a:off x="7688263" y="33337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16" name="文本框 50"/>
          <p:cNvSpPr txBox="1"/>
          <p:nvPr/>
        </p:nvSpPr>
        <p:spPr>
          <a:xfrm rot="-1160763">
            <a:off x="7642225" y="37020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17" name="文本框 51"/>
          <p:cNvSpPr txBox="1"/>
          <p:nvPr/>
        </p:nvSpPr>
        <p:spPr>
          <a:xfrm rot="-1160763">
            <a:off x="6780213" y="10271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4918" name="TextBox 12"/>
          <p:cNvSpPr txBox="1"/>
          <p:nvPr/>
        </p:nvSpPr>
        <p:spPr>
          <a:xfrm>
            <a:off x="257175" y="1100138"/>
            <a:ext cx="3740150" cy="523875"/>
          </a:xfrm>
          <a:prstGeom prst="rect">
            <a:avLst/>
          </a:prstGeom>
          <a:noFill/>
          <a:ln w="9525">
            <a:noFill/>
          </a:ln>
        </p:spPr>
        <p:txBody>
          <a:bodyPr>
            <a:spAutoFit/>
          </a:bodyPr>
          <a:lstStyle/>
          <a:p>
            <a:r>
              <a:rPr lang="zh-CN" altLang="en-US" sz="2800" b="1" dirty="0">
                <a:latin typeface="Calibri" panose="020F0502020204030204" pitchFamily="34" charset="0"/>
              </a:rPr>
              <a:t>一、选择填空。</a:t>
            </a:r>
          </a:p>
        </p:txBody>
      </p:sp>
      <p:sp>
        <p:nvSpPr>
          <p:cNvPr id="34919" name="TextBox 5"/>
          <p:cNvSpPr txBox="1"/>
          <p:nvPr/>
        </p:nvSpPr>
        <p:spPr>
          <a:xfrm>
            <a:off x="968375" y="1590675"/>
            <a:ext cx="7889875" cy="1643063"/>
          </a:xfrm>
          <a:prstGeom prst="rect">
            <a:avLst/>
          </a:prstGeom>
          <a:noFill/>
          <a:ln w="9525">
            <a:noFill/>
          </a:ln>
        </p:spPr>
        <p:txBody>
          <a:bodyPr>
            <a:spAutoFit/>
          </a:bodyPr>
          <a:lstStyle/>
          <a:p>
            <a:pPr>
              <a:lnSpc>
                <a:spcPct val="120000"/>
              </a:lnSpc>
            </a:pPr>
            <a:r>
              <a:rPr lang="zh-CN" altLang="en-US" sz="2800" b="1" dirty="0">
                <a:latin typeface="楷体" pitchFamily="49" charset="-122"/>
                <a:ea typeface="楷体" pitchFamily="49" charset="-122"/>
              </a:rPr>
              <a:t>    大雨接连下了两天，山洪暴发，洪水（   ）着、（   ）着（   ）而下，以（   ）之势向村子里袭来，村子里的房屋都发出了“（   ）”。</a:t>
            </a:r>
          </a:p>
        </p:txBody>
      </p:sp>
      <p:sp>
        <p:nvSpPr>
          <p:cNvPr id="7" name="TextBox 6"/>
          <p:cNvSpPr txBox="1"/>
          <p:nvPr/>
        </p:nvSpPr>
        <p:spPr>
          <a:xfrm>
            <a:off x="1712913" y="3413125"/>
            <a:ext cx="1268413" cy="523875"/>
          </a:xfrm>
          <a:prstGeom prst="rect">
            <a:avLst/>
          </a:prstGeom>
          <a:noFill/>
        </p:spPr>
        <p:txBody>
          <a:bodyPr wrap="none">
            <a:spAutoFit/>
          </a:bodyPr>
          <a:lstStyle/>
          <a:p>
            <a:pPr marR="0" defTabSz="914400">
              <a:buClrTx/>
              <a:buSzTx/>
              <a:buFontTx/>
              <a:defRPr/>
            </a:pPr>
            <a:r>
              <a:rPr kumimoji="0" lang="en-US" altLang="zh-CN" sz="2800" b="1" kern="1200" cap="none" spc="0" normalizeH="0" baseline="0" noProof="0" dirty="0">
                <a:solidFill>
                  <a:srgbClr val="0000FF"/>
                </a:solidFill>
                <a:latin typeface="+mn-ea"/>
                <a:ea typeface="+mn-ea"/>
                <a:cs typeface="+mn-cs"/>
              </a:rPr>
              <a:t>A.</a:t>
            </a:r>
            <a:r>
              <a:rPr kumimoji="0" lang="zh-CN" altLang="en-US" sz="2800" b="1" kern="1200" cap="none" spc="0" normalizeH="0" baseline="0" noProof="0" dirty="0">
                <a:solidFill>
                  <a:srgbClr val="0000FF"/>
                </a:solidFill>
                <a:latin typeface="+mn-ea"/>
                <a:ea typeface="+mn-ea"/>
                <a:cs typeface="+mn-cs"/>
              </a:rPr>
              <a:t>呻吟</a:t>
            </a:r>
          </a:p>
        </p:txBody>
      </p:sp>
      <p:sp>
        <p:nvSpPr>
          <p:cNvPr id="8" name="TextBox 7"/>
          <p:cNvSpPr txBox="1"/>
          <p:nvPr/>
        </p:nvSpPr>
        <p:spPr>
          <a:xfrm>
            <a:off x="4271963" y="3405188"/>
            <a:ext cx="1268413" cy="523875"/>
          </a:xfrm>
          <a:prstGeom prst="rect">
            <a:avLst/>
          </a:prstGeom>
          <a:noFill/>
        </p:spPr>
        <p:txBody>
          <a:bodyPr wrap="none">
            <a:spAutoFit/>
          </a:bodyPr>
          <a:lstStyle/>
          <a:p>
            <a:pPr marR="0" defTabSz="914400">
              <a:buClrTx/>
              <a:buSzTx/>
              <a:buFontTx/>
              <a:defRPr/>
            </a:pPr>
            <a:r>
              <a:rPr kumimoji="0" lang="en-US" altLang="zh-CN" sz="2800" b="1" kern="1200" cap="none" spc="0" normalizeH="0" baseline="0" noProof="0" dirty="0">
                <a:solidFill>
                  <a:srgbClr val="0000FF"/>
                </a:solidFill>
                <a:latin typeface="+mn-ea"/>
                <a:ea typeface="+mn-ea"/>
                <a:cs typeface="+mn-cs"/>
              </a:rPr>
              <a:t>B.</a:t>
            </a:r>
            <a:r>
              <a:rPr kumimoji="0" lang="zh-CN" altLang="en-US" sz="2800" b="1" kern="1200" cap="none" spc="0" normalizeH="0" baseline="0" noProof="0" dirty="0">
                <a:solidFill>
                  <a:srgbClr val="0000FF"/>
                </a:solidFill>
                <a:latin typeface="+mn-ea"/>
                <a:ea typeface="+mn-ea"/>
                <a:cs typeface="+mn-cs"/>
              </a:rPr>
              <a:t>狞笑</a:t>
            </a:r>
          </a:p>
        </p:txBody>
      </p:sp>
      <p:sp>
        <p:nvSpPr>
          <p:cNvPr id="9" name="TextBox 8"/>
          <p:cNvSpPr txBox="1"/>
          <p:nvPr/>
        </p:nvSpPr>
        <p:spPr>
          <a:xfrm>
            <a:off x="6724650" y="3405188"/>
            <a:ext cx="1268413" cy="523875"/>
          </a:xfrm>
          <a:prstGeom prst="rect">
            <a:avLst/>
          </a:prstGeom>
          <a:noFill/>
        </p:spPr>
        <p:txBody>
          <a:bodyPr wrap="none">
            <a:spAutoFit/>
          </a:bodyPr>
          <a:lstStyle/>
          <a:p>
            <a:pPr marR="0" defTabSz="914400">
              <a:buClrTx/>
              <a:buSzTx/>
              <a:buFontTx/>
              <a:defRPr/>
            </a:pPr>
            <a:r>
              <a:rPr kumimoji="0" lang="en-US" altLang="zh-CN" sz="2800" b="1" kern="1200" cap="none" spc="0" normalizeH="0" baseline="0" noProof="0" dirty="0">
                <a:solidFill>
                  <a:srgbClr val="0000FF"/>
                </a:solidFill>
                <a:latin typeface="+mn-ea"/>
                <a:ea typeface="+mn-ea"/>
                <a:cs typeface="+mn-cs"/>
              </a:rPr>
              <a:t>C.</a:t>
            </a:r>
            <a:r>
              <a:rPr kumimoji="0" lang="zh-CN" altLang="en-US" sz="2800" b="1" kern="1200" cap="none" spc="0" normalizeH="0" baseline="0" noProof="0" dirty="0">
                <a:solidFill>
                  <a:srgbClr val="0000FF"/>
                </a:solidFill>
                <a:latin typeface="+mn-ea"/>
                <a:ea typeface="+mn-ea"/>
                <a:cs typeface="+mn-cs"/>
              </a:rPr>
              <a:t>狂奔</a:t>
            </a:r>
          </a:p>
        </p:txBody>
      </p:sp>
      <p:sp>
        <p:nvSpPr>
          <p:cNvPr id="10" name="TextBox 9"/>
          <p:cNvSpPr txBox="1"/>
          <p:nvPr/>
        </p:nvSpPr>
        <p:spPr>
          <a:xfrm>
            <a:off x="2471738" y="4029075"/>
            <a:ext cx="1989138" cy="523875"/>
          </a:xfrm>
          <a:prstGeom prst="rect">
            <a:avLst/>
          </a:prstGeom>
          <a:noFill/>
        </p:spPr>
        <p:txBody>
          <a:bodyPr wrap="none">
            <a:spAutoFit/>
          </a:bodyPr>
          <a:lstStyle/>
          <a:p>
            <a:pPr marR="0" defTabSz="914400">
              <a:buClrTx/>
              <a:buSzTx/>
              <a:buFontTx/>
              <a:defRPr/>
            </a:pPr>
            <a:r>
              <a:rPr kumimoji="0" lang="en-US" altLang="zh-CN" sz="2800" b="1" kern="1200" cap="none" spc="0" normalizeH="0" baseline="0" noProof="0" dirty="0">
                <a:solidFill>
                  <a:srgbClr val="0000FF"/>
                </a:solidFill>
                <a:latin typeface="+mn-ea"/>
                <a:ea typeface="+mn-ea"/>
                <a:cs typeface="+mn-cs"/>
              </a:rPr>
              <a:t>D.</a:t>
            </a:r>
            <a:r>
              <a:rPr kumimoji="0" lang="zh-CN" altLang="en-US" sz="2800" b="1" kern="1200" cap="none" spc="0" normalizeH="0" baseline="0" noProof="0" dirty="0">
                <a:solidFill>
                  <a:srgbClr val="0000FF"/>
                </a:solidFill>
                <a:latin typeface="+mn-ea"/>
                <a:ea typeface="+mn-ea"/>
                <a:cs typeface="+mn-cs"/>
              </a:rPr>
              <a:t>势不可挡</a:t>
            </a:r>
          </a:p>
        </p:txBody>
      </p:sp>
      <p:sp>
        <p:nvSpPr>
          <p:cNvPr id="11" name="TextBox 10"/>
          <p:cNvSpPr txBox="1"/>
          <p:nvPr/>
        </p:nvSpPr>
        <p:spPr>
          <a:xfrm>
            <a:off x="5721350" y="4029075"/>
            <a:ext cx="1268413" cy="523875"/>
          </a:xfrm>
          <a:prstGeom prst="rect">
            <a:avLst/>
          </a:prstGeom>
          <a:noFill/>
        </p:spPr>
        <p:txBody>
          <a:bodyPr wrap="none">
            <a:spAutoFit/>
          </a:bodyPr>
          <a:lstStyle/>
          <a:p>
            <a:pPr marR="0" defTabSz="914400">
              <a:buClrTx/>
              <a:buSzTx/>
              <a:buFontTx/>
              <a:defRPr/>
            </a:pPr>
            <a:r>
              <a:rPr kumimoji="0" lang="en-US" altLang="zh-CN" sz="2800" b="1" kern="1200" cap="none" spc="0" normalizeH="0" baseline="0" noProof="0" dirty="0">
                <a:solidFill>
                  <a:srgbClr val="0000FF"/>
                </a:solidFill>
                <a:latin typeface="+mn-ea"/>
                <a:ea typeface="+mn-ea"/>
                <a:cs typeface="+mn-cs"/>
              </a:rPr>
              <a:t>E.</a:t>
            </a:r>
            <a:r>
              <a:rPr kumimoji="0" lang="zh-CN" altLang="en-US" sz="2800" b="1" kern="1200" cap="none" spc="0" normalizeH="0" baseline="0" noProof="0" dirty="0">
                <a:solidFill>
                  <a:srgbClr val="0000FF"/>
                </a:solidFill>
                <a:latin typeface="+mn-ea"/>
                <a:ea typeface="+mn-ea"/>
                <a:cs typeface="+mn-cs"/>
              </a:rPr>
              <a:t>咆哮</a:t>
            </a:r>
          </a:p>
        </p:txBody>
      </p:sp>
      <p:sp>
        <p:nvSpPr>
          <p:cNvPr id="12" name="TextBox 11"/>
          <p:cNvSpPr txBox="1"/>
          <p:nvPr/>
        </p:nvSpPr>
        <p:spPr>
          <a:xfrm>
            <a:off x="7939088" y="1541463"/>
            <a:ext cx="392112" cy="584200"/>
          </a:xfrm>
          <a:prstGeom prst="rect">
            <a:avLst/>
          </a:prstGeom>
          <a:noFill/>
          <a:ln w="9525">
            <a:noFill/>
          </a:ln>
        </p:spPr>
        <p:txBody>
          <a:bodyPr wrap="none">
            <a:spAutoFit/>
          </a:bodyPr>
          <a:lstStyle/>
          <a:p>
            <a:r>
              <a:rPr lang="en-US" altLang="zh-CN" sz="3200" b="1" dirty="0">
                <a:solidFill>
                  <a:srgbClr val="FF00FF"/>
                </a:solidFill>
                <a:latin typeface="宋体" panose="02010600030101010101" pitchFamily="2" charset="-122"/>
              </a:rPr>
              <a:t>E</a:t>
            </a:r>
            <a:endParaRPr lang="zh-CN" altLang="en-US" sz="3200" b="1" dirty="0">
              <a:solidFill>
                <a:srgbClr val="FF00FF"/>
              </a:solidFill>
              <a:latin typeface="宋体" panose="02010600030101010101" pitchFamily="2" charset="-122"/>
            </a:endParaRPr>
          </a:p>
        </p:txBody>
      </p:sp>
      <p:sp>
        <p:nvSpPr>
          <p:cNvPr id="13" name="TextBox 12"/>
          <p:cNvSpPr txBox="1"/>
          <p:nvPr/>
        </p:nvSpPr>
        <p:spPr>
          <a:xfrm>
            <a:off x="2222500" y="2054225"/>
            <a:ext cx="392113" cy="584200"/>
          </a:xfrm>
          <a:prstGeom prst="rect">
            <a:avLst/>
          </a:prstGeom>
          <a:noFill/>
          <a:ln w="9525">
            <a:noFill/>
          </a:ln>
        </p:spPr>
        <p:txBody>
          <a:bodyPr wrap="none">
            <a:spAutoFit/>
          </a:bodyPr>
          <a:lstStyle/>
          <a:p>
            <a:r>
              <a:rPr lang="en-US" altLang="zh-CN" sz="3200" b="1" dirty="0">
                <a:solidFill>
                  <a:srgbClr val="FF00FF"/>
                </a:solidFill>
                <a:latin typeface="宋体" panose="02010600030101010101" pitchFamily="2" charset="-122"/>
              </a:rPr>
              <a:t>B</a:t>
            </a:r>
            <a:endParaRPr lang="zh-CN" altLang="en-US" sz="3200" b="1" dirty="0">
              <a:solidFill>
                <a:srgbClr val="FF00FF"/>
              </a:solidFill>
              <a:latin typeface="宋体" panose="02010600030101010101" pitchFamily="2" charset="-122"/>
            </a:endParaRPr>
          </a:p>
        </p:txBody>
      </p:sp>
      <p:sp>
        <p:nvSpPr>
          <p:cNvPr id="14" name="TextBox 13"/>
          <p:cNvSpPr txBox="1"/>
          <p:nvPr/>
        </p:nvSpPr>
        <p:spPr>
          <a:xfrm>
            <a:off x="3830638" y="2054225"/>
            <a:ext cx="392112" cy="584200"/>
          </a:xfrm>
          <a:prstGeom prst="rect">
            <a:avLst/>
          </a:prstGeom>
          <a:noFill/>
          <a:ln w="9525">
            <a:noFill/>
          </a:ln>
        </p:spPr>
        <p:txBody>
          <a:bodyPr wrap="none">
            <a:spAutoFit/>
          </a:bodyPr>
          <a:lstStyle/>
          <a:p>
            <a:r>
              <a:rPr lang="en-US" altLang="zh-CN" sz="3200" b="1" dirty="0">
                <a:solidFill>
                  <a:srgbClr val="FF00FF"/>
                </a:solidFill>
                <a:latin typeface="宋体" panose="02010600030101010101" pitchFamily="2" charset="-122"/>
              </a:rPr>
              <a:t>C</a:t>
            </a:r>
            <a:endParaRPr lang="zh-CN" altLang="en-US" sz="3200" b="1" dirty="0">
              <a:solidFill>
                <a:srgbClr val="FF00FF"/>
              </a:solidFill>
              <a:latin typeface="宋体" panose="02010600030101010101" pitchFamily="2" charset="-122"/>
            </a:endParaRPr>
          </a:p>
        </p:txBody>
      </p:sp>
      <p:sp>
        <p:nvSpPr>
          <p:cNvPr id="17" name="TextBox 16"/>
          <p:cNvSpPr txBox="1"/>
          <p:nvPr/>
        </p:nvSpPr>
        <p:spPr>
          <a:xfrm>
            <a:off x="6524625" y="2054225"/>
            <a:ext cx="390525" cy="584200"/>
          </a:xfrm>
          <a:prstGeom prst="rect">
            <a:avLst/>
          </a:prstGeom>
          <a:noFill/>
          <a:ln w="9525">
            <a:noFill/>
          </a:ln>
        </p:spPr>
        <p:txBody>
          <a:bodyPr wrap="none">
            <a:spAutoFit/>
          </a:bodyPr>
          <a:lstStyle/>
          <a:p>
            <a:r>
              <a:rPr lang="en-US" altLang="zh-CN" sz="3200" b="1" dirty="0">
                <a:solidFill>
                  <a:srgbClr val="FF00FF"/>
                </a:solidFill>
                <a:latin typeface="宋体" panose="02010600030101010101" pitchFamily="2" charset="-122"/>
              </a:rPr>
              <a:t>D</a:t>
            </a:r>
            <a:endParaRPr lang="zh-CN" altLang="en-US" sz="3200" b="1" dirty="0">
              <a:solidFill>
                <a:srgbClr val="FF00FF"/>
              </a:solidFill>
              <a:latin typeface="宋体" panose="02010600030101010101" pitchFamily="2" charset="-122"/>
            </a:endParaRPr>
          </a:p>
        </p:txBody>
      </p:sp>
      <p:sp>
        <p:nvSpPr>
          <p:cNvPr id="18" name="TextBox 17"/>
          <p:cNvSpPr txBox="1"/>
          <p:nvPr/>
        </p:nvSpPr>
        <p:spPr>
          <a:xfrm>
            <a:off x="7248525" y="2559050"/>
            <a:ext cx="390525" cy="585788"/>
          </a:xfrm>
          <a:prstGeom prst="rect">
            <a:avLst/>
          </a:prstGeom>
          <a:noFill/>
          <a:ln w="9525">
            <a:noFill/>
          </a:ln>
        </p:spPr>
        <p:txBody>
          <a:bodyPr wrap="none">
            <a:spAutoFit/>
          </a:bodyPr>
          <a:lstStyle/>
          <a:p>
            <a:r>
              <a:rPr lang="en-US" altLang="zh-CN" sz="3200" b="1" dirty="0">
                <a:solidFill>
                  <a:srgbClr val="FF00FF"/>
                </a:solidFill>
                <a:latin typeface="宋体" panose="02010600030101010101" pitchFamily="2" charset="-122"/>
              </a:rPr>
              <a:t>A</a:t>
            </a:r>
            <a:endParaRPr lang="zh-CN" altLang="en-US" sz="3200" b="1" dirty="0">
              <a:solidFill>
                <a:srgbClr val="FF00FF"/>
              </a:solidFill>
              <a:latin typeface="宋体" panose="02010600030101010101" pitchFamily="2" charset="-122"/>
            </a:endParaRPr>
          </a:p>
        </p:txBody>
      </p:sp>
      <p:grpSp>
        <p:nvGrpSpPr>
          <p:cNvPr id="34930" name="组合 6"/>
          <p:cNvGrpSpPr/>
          <p:nvPr/>
        </p:nvGrpSpPr>
        <p:grpSpPr>
          <a:xfrm>
            <a:off x="127000" y="377825"/>
            <a:ext cx="2490788" cy="684213"/>
            <a:chOff x="310284" y="180975"/>
            <a:chExt cx="2490932" cy="685151"/>
          </a:xfrm>
        </p:grpSpPr>
        <p:pic>
          <p:nvPicPr>
            <p:cNvPr id="121" name="图片 1" descr="好好总"/>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310284" y="186387"/>
              <a:ext cx="2490932" cy="679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 name="文本框 2"/>
            <p:cNvSpPr txBox="1">
              <a:spLocks noChangeArrowheads="1"/>
            </p:cNvSpPr>
            <p:nvPr/>
          </p:nvSpPr>
          <p:spPr bwMode="auto">
            <a:xfrm>
              <a:off x="323850" y="180975"/>
              <a:ext cx="230346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w="10160">
                    <a:solidFill>
                      <a:schemeClr val="tx1"/>
                    </a:solidFill>
                  </a:ln>
                  <a:solidFill>
                    <a:srgbClr val="FFFF00"/>
                  </a:solidFill>
                  <a:effectLst/>
                  <a:uLnTx/>
                  <a:uFillTx/>
                  <a:latin typeface="黑体" panose="02010600030101010101" pitchFamily="49" charset="-122"/>
                  <a:ea typeface="黑体" panose="02010600030101010101" pitchFamily="49" charset="-122"/>
                  <a:cs typeface="+mn-cs"/>
                </a:rPr>
                <a:t>随堂练习</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1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7" grpId="0"/>
      <p:bldP spid="1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5842" name="文本框 32"/>
          <p:cNvSpPr txBox="1"/>
          <p:nvPr/>
        </p:nvSpPr>
        <p:spPr>
          <a:xfrm>
            <a:off x="4475163" y="2925763"/>
            <a:ext cx="504825" cy="169862"/>
          </a:xfrm>
          <a:prstGeom prst="rect">
            <a:avLst/>
          </a:prstGeom>
          <a:noFill/>
          <a:ln w="9525">
            <a:noFill/>
          </a:ln>
        </p:spPr>
        <p:txBody>
          <a:bodyPr wrap="none">
            <a:spAutoFit/>
          </a:bodyPr>
          <a:lstStyle/>
          <a:p>
            <a:pPr>
              <a:buFont typeface="Arial" panose="020B0604020202020204" pitchFamily="34" charset="0"/>
            </a:pPr>
            <a:r>
              <a:rPr lang="zh-CN" altLang="en-US"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35843" name="文本框 34"/>
          <p:cNvSpPr txBox="1"/>
          <p:nvPr/>
        </p:nvSpPr>
        <p:spPr>
          <a:xfrm rot="-280097">
            <a:off x="8066088" y="16271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44" name="文本框 36"/>
          <p:cNvSpPr txBox="1"/>
          <p:nvPr/>
        </p:nvSpPr>
        <p:spPr>
          <a:xfrm rot="-5350866">
            <a:off x="5861050" y="1316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45" name="文本框 37"/>
          <p:cNvSpPr txBox="1"/>
          <p:nvPr/>
        </p:nvSpPr>
        <p:spPr>
          <a:xfrm rot="-4150866">
            <a:off x="5330825" y="17240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46" name="文本框 45"/>
          <p:cNvSpPr txBox="1"/>
          <p:nvPr/>
        </p:nvSpPr>
        <p:spPr>
          <a:xfrm rot="-5350866">
            <a:off x="6421438" y="13382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47" name="文本框 46"/>
          <p:cNvSpPr txBox="1"/>
          <p:nvPr/>
        </p:nvSpPr>
        <p:spPr>
          <a:xfrm rot="-424911">
            <a:off x="7067550" y="1570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48" name="文本框 47"/>
          <p:cNvSpPr txBox="1"/>
          <p:nvPr/>
        </p:nvSpPr>
        <p:spPr>
          <a:xfrm rot="-4150866">
            <a:off x="7654925" y="24987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49" name="文本框 49"/>
          <p:cNvSpPr txBox="1"/>
          <p:nvPr/>
        </p:nvSpPr>
        <p:spPr>
          <a:xfrm rot="657351">
            <a:off x="8167688" y="1182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50" name="文本框 50"/>
          <p:cNvSpPr txBox="1"/>
          <p:nvPr/>
        </p:nvSpPr>
        <p:spPr>
          <a:xfrm rot="1480325">
            <a:off x="7391400" y="124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51" name="文本框 51"/>
          <p:cNvSpPr txBox="1"/>
          <p:nvPr/>
        </p:nvSpPr>
        <p:spPr>
          <a:xfrm rot="-5350866">
            <a:off x="8366125" y="2714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52" name="文本框 16"/>
          <p:cNvSpPr txBox="1"/>
          <p:nvPr/>
        </p:nvSpPr>
        <p:spPr>
          <a:xfrm>
            <a:off x="3262313" y="3560763"/>
            <a:ext cx="504825"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53" name="文本框 17"/>
          <p:cNvSpPr txBox="1"/>
          <p:nvPr/>
        </p:nvSpPr>
        <p:spPr>
          <a:xfrm rot="4149897">
            <a:off x="4464050" y="3498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54" name="文本框 36"/>
          <p:cNvSpPr txBox="1"/>
          <p:nvPr/>
        </p:nvSpPr>
        <p:spPr>
          <a:xfrm rot="-1380000">
            <a:off x="3900488" y="13017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55" name="文本框 37"/>
          <p:cNvSpPr txBox="1"/>
          <p:nvPr/>
        </p:nvSpPr>
        <p:spPr>
          <a:xfrm rot="-180000">
            <a:off x="4130675"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56" name="文本框 45"/>
          <p:cNvSpPr txBox="1"/>
          <p:nvPr/>
        </p:nvSpPr>
        <p:spPr>
          <a:xfrm rot="-1380000">
            <a:off x="4460875" y="13239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57" name="文本框 46"/>
          <p:cNvSpPr txBox="1"/>
          <p:nvPr/>
        </p:nvSpPr>
        <p:spPr>
          <a:xfrm rot="-1380000">
            <a:off x="4830763" y="1538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58" name="文本框 47"/>
          <p:cNvSpPr txBox="1"/>
          <p:nvPr/>
        </p:nvSpPr>
        <p:spPr>
          <a:xfrm rot="-180000">
            <a:off x="5064125" y="22352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59" name="文本框 49"/>
          <p:cNvSpPr txBox="1"/>
          <p:nvPr/>
        </p:nvSpPr>
        <p:spPr>
          <a:xfrm rot="-5350866">
            <a:off x="6310313" y="21097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60" name="文本框 50"/>
          <p:cNvSpPr txBox="1"/>
          <p:nvPr/>
        </p:nvSpPr>
        <p:spPr>
          <a:xfrm rot="-170103">
            <a:off x="5589588" y="25908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61" name="文本框 51"/>
          <p:cNvSpPr txBox="1"/>
          <p:nvPr/>
        </p:nvSpPr>
        <p:spPr>
          <a:xfrm rot="-5350866">
            <a:off x="5845175" y="34337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62" name="文本框 26"/>
          <p:cNvSpPr txBox="1"/>
          <p:nvPr/>
        </p:nvSpPr>
        <p:spPr>
          <a:xfrm rot="1209897">
            <a:off x="1136650" y="3875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63" name="文本框 34"/>
          <p:cNvSpPr txBox="1"/>
          <p:nvPr/>
        </p:nvSpPr>
        <p:spPr>
          <a:xfrm rot="4149897">
            <a:off x="2143125" y="34559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64" name="文本框 28"/>
          <p:cNvSpPr txBox="1"/>
          <p:nvPr/>
        </p:nvSpPr>
        <p:spPr>
          <a:xfrm rot="-1380000">
            <a:off x="160496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65" name="文本框 29"/>
          <p:cNvSpPr txBox="1"/>
          <p:nvPr/>
        </p:nvSpPr>
        <p:spPr>
          <a:xfrm rot="1029897">
            <a:off x="2486025" y="2754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66" name="文本框 45"/>
          <p:cNvSpPr txBox="1"/>
          <p:nvPr/>
        </p:nvSpPr>
        <p:spPr>
          <a:xfrm rot="-1380000">
            <a:off x="3162300" y="3146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67" name="文本框 46"/>
          <p:cNvSpPr txBox="1"/>
          <p:nvPr/>
        </p:nvSpPr>
        <p:spPr>
          <a:xfrm rot="-170103">
            <a:off x="787400" y="15303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68" name="文本框 47"/>
          <p:cNvSpPr txBox="1"/>
          <p:nvPr/>
        </p:nvSpPr>
        <p:spPr>
          <a:xfrm rot="1029897">
            <a:off x="828675" y="3400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69" name="文本框 33"/>
          <p:cNvSpPr txBox="1"/>
          <p:nvPr/>
        </p:nvSpPr>
        <p:spPr>
          <a:xfrm rot="-170103">
            <a:off x="3009900" y="3836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70" name="文本框 34"/>
          <p:cNvSpPr txBox="1"/>
          <p:nvPr/>
        </p:nvSpPr>
        <p:spPr>
          <a:xfrm rot="-170103">
            <a:off x="4157663" y="31702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71" name="文本框 35"/>
          <p:cNvSpPr txBox="1"/>
          <p:nvPr/>
        </p:nvSpPr>
        <p:spPr>
          <a:xfrm rot="-170103">
            <a:off x="4324350" y="3929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72" name="文本框 36"/>
          <p:cNvSpPr txBox="1"/>
          <p:nvPr/>
        </p:nvSpPr>
        <p:spPr>
          <a:xfrm rot="-5070842">
            <a:off x="322263" y="2041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73" name="文本框 37"/>
          <p:cNvSpPr txBox="1"/>
          <p:nvPr/>
        </p:nvSpPr>
        <p:spPr>
          <a:xfrm rot="4149897">
            <a:off x="1339850" y="215900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74" name="文本框 38"/>
          <p:cNvSpPr txBox="1"/>
          <p:nvPr/>
        </p:nvSpPr>
        <p:spPr>
          <a:xfrm rot="-170103">
            <a:off x="322263" y="13366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75" name="文本框 39"/>
          <p:cNvSpPr txBox="1"/>
          <p:nvPr/>
        </p:nvSpPr>
        <p:spPr>
          <a:xfrm rot="1029897">
            <a:off x="1338263" y="16843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76" name="文本框 40"/>
          <p:cNvSpPr txBox="1"/>
          <p:nvPr/>
        </p:nvSpPr>
        <p:spPr>
          <a:xfrm rot="-1380000">
            <a:off x="2117725" y="11461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77" name="文本框 41"/>
          <p:cNvSpPr txBox="1"/>
          <p:nvPr/>
        </p:nvSpPr>
        <p:spPr>
          <a:xfrm rot="-1380000">
            <a:off x="2687638" y="13160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78" name="文本框 42"/>
          <p:cNvSpPr txBox="1"/>
          <p:nvPr/>
        </p:nvSpPr>
        <p:spPr>
          <a:xfrm rot="-180000">
            <a:off x="2416175" y="1879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79" name="文本框 49"/>
          <p:cNvSpPr txBox="1"/>
          <p:nvPr/>
        </p:nvSpPr>
        <p:spPr>
          <a:xfrm rot="-1380000">
            <a:off x="3276600" y="15382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80" name="文本框 50"/>
          <p:cNvSpPr txBox="1"/>
          <p:nvPr/>
        </p:nvSpPr>
        <p:spPr>
          <a:xfrm rot="-1380000">
            <a:off x="2849563" y="21193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81" name="文本框 51"/>
          <p:cNvSpPr txBox="1"/>
          <p:nvPr/>
        </p:nvSpPr>
        <p:spPr>
          <a:xfrm rot="-1380000">
            <a:off x="3484563" y="22558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82" name="文本框 32"/>
          <p:cNvSpPr txBox="1"/>
          <p:nvPr/>
        </p:nvSpPr>
        <p:spPr>
          <a:xfrm rot="1209897">
            <a:off x="5114925" y="35385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83" name="文本框 34"/>
          <p:cNvSpPr txBox="1"/>
          <p:nvPr/>
        </p:nvSpPr>
        <p:spPr>
          <a:xfrm rot="-1030866">
            <a:off x="6313488" y="389413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84" name="文本框 36"/>
          <p:cNvSpPr txBox="1"/>
          <p:nvPr/>
        </p:nvSpPr>
        <p:spPr>
          <a:xfrm rot="368503">
            <a:off x="5773738" y="2859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85" name="文本框 37"/>
          <p:cNvSpPr txBox="1"/>
          <p:nvPr/>
        </p:nvSpPr>
        <p:spPr>
          <a:xfrm rot="829244">
            <a:off x="5284788" y="39735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86" name="文本框 45"/>
          <p:cNvSpPr txBox="1"/>
          <p:nvPr/>
        </p:nvSpPr>
        <p:spPr>
          <a:xfrm rot="-4502722">
            <a:off x="6778625" y="2500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87" name="文本框 46"/>
          <p:cNvSpPr txBox="1"/>
          <p:nvPr/>
        </p:nvSpPr>
        <p:spPr>
          <a:xfrm rot="2702238">
            <a:off x="7567613" y="3062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88" name="文本框 47"/>
          <p:cNvSpPr txBox="1"/>
          <p:nvPr/>
        </p:nvSpPr>
        <p:spPr>
          <a:xfrm rot="-3456638">
            <a:off x="6743700" y="3403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89" name="文本框 53"/>
          <p:cNvSpPr txBox="1"/>
          <p:nvPr/>
        </p:nvSpPr>
        <p:spPr>
          <a:xfrm rot="-3180423">
            <a:off x="8107363" y="3265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90" name="文本框 54"/>
          <p:cNvSpPr txBox="1"/>
          <p:nvPr/>
        </p:nvSpPr>
        <p:spPr>
          <a:xfrm rot="-3640556">
            <a:off x="7239000" y="35909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91" name="文本框 55"/>
          <p:cNvSpPr txBox="1"/>
          <p:nvPr/>
        </p:nvSpPr>
        <p:spPr>
          <a:xfrm rot="1549510">
            <a:off x="8029575" y="24018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92" name="文本框 32"/>
          <p:cNvSpPr txBox="1"/>
          <p:nvPr/>
        </p:nvSpPr>
        <p:spPr>
          <a:xfrm rot="4190103">
            <a:off x="4287838" y="2506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93" name="文本框 34"/>
          <p:cNvSpPr txBox="1"/>
          <p:nvPr/>
        </p:nvSpPr>
        <p:spPr>
          <a:xfrm rot="8340000">
            <a:off x="4922838" y="31384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94" name="文本框 36"/>
          <p:cNvSpPr txBox="1"/>
          <p:nvPr/>
        </p:nvSpPr>
        <p:spPr>
          <a:xfrm rot="-1160763">
            <a:off x="5773738" y="17510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95" name="文本框 37"/>
          <p:cNvSpPr txBox="1"/>
          <p:nvPr/>
        </p:nvSpPr>
        <p:spPr>
          <a:xfrm rot="39237">
            <a:off x="5649913" y="2273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96" name="文本框 45"/>
          <p:cNvSpPr txBox="1"/>
          <p:nvPr/>
        </p:nvSpPr>
        <p:spPr>
          <a:xfrm rot="-1160763">
            <a:off x="6334125" y="17732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97" name="文本框 46"/>
          <p:cNvSpPr txBox="1"/>
          <p:nvPr/>
        </p:nvSpPr>
        <p:spPr>
          <a:xfrm rot="-1160763">
            <a:off x="6704013" y="19875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98" name="文本框 47"/>
          <p:cNvSpPr txBox="1"/>
          <p:nvPr/>
        </p:nvSpPr>
        <p:spPr>
          <a:xfrm rot="39237">
            <a:off x="7185025" y="24574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899" name="文本框 49"/>
          <p:cNvSpPr txBox="1"/>
          <p:nvPr/>
        </p:nvSpPr>
        <p:spPr>
          <a:xfrm rot="-1160763">
            <a:off x="8021638" y="20669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00" name="文本框 50"/>
          <p:cNvSpPr txBox="1"/>
          <p:nvPr/>
        </p:nvSpPr>
        <p:spPr>
          <a:xfrm rot="-1160763">
            <a:off x="7488238" y="19335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01" name="文本框 51"/>
          <p:cNvSpPr txBox="1"/>
          <p:nvPr/>
        </p:nvSpPr>
        <p:spPr>
          <a:xfrm rot="-1160763">
            <a:off x="7964488" y="2794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02" name="文本框 32"/>
          <p:cNvSpPr txBox="1"/>
          <p:nvPr/>
        </p:nvSpPr>
        <p:spPr>
          <a:xfrm rot="4190103">
            <a:off x="2765425" y="33401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03" name="文本框 34"/>
          <p:cNvSpPr txBox="1"/>
          <p:nvPr/>
        </p:nvSpPr>
        <p:spPr>
          <a:xfrm rot="8340000">
            <a:off x="3924300" y="28162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04" name="文本框 36"/>
          <p:cNvSpPr txBox="1"/>
          <p:nvPr/>
        </p:nvSpPr>
        <p:spPr>
          <a:xfrm rot="2810103">
            <a:off x="3813175" y="17351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05" name="文本框 37"/>
          <p:cNvSpPr txBox="1"/>
          <p:nvPr/>
        </p:nvSpPr>
        <p:spPr>
          <a:xfrm rot="4010103">
            <a:off x="3813175" y="2278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06" name="文本框 45"/>
          <p:cNvSpPr txBox="1"/>
          <p:nvPr/>
        </p:nvSpPr>
        <p:spPr>
          <a:xfrm rot="2810103">
            <a:off x="4373563" y="17573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07" name="文本框 46"/>
          <p:cNvSpPr txBox="1"/>
          <p:nvPr/>
        </p:nvSpPr>
        <p:spPr>
          <a:xfrm rot="2810103">
            <a:off x="474345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08" name="文本框 47"/>
          <p:cNvSpPr txBox="1"/>
          <p:nvPr/>
        </p:nvSpPr>
        <p:spPr>
          <a:xfrm rot="4010103">
            <a:off x="47434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09" name="文本框 49"/>
          <p:cNvSpPr txBox="1"/>
          <p:nvPr/>
        </p:nvSpPr>
        <p:spPr>
          <a:xfrm rot="-1160763">
            <a:off x="6224588" y="2544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10" name="文本框 50"/>
          <p:cNvSpPr txBox="1"/>
          <p:nvPr/>
        </p:nvSpPr>
        <p:spPr>
          <a:xfrm rot="4020000">
            <a:off x="5218113" y="2630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11" name="文本框 51"/>
          <p:cNvSpPr txBox="1"/>
          <p:nvPr/>
        </p:nvSpPr>
        <p:spPr>
          <a:xfrm rot="-1160763">
            <a:off x="5599113" y="32194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12" name="文本框 32"/>
          <p:cNvSpPr txBox="1"/>
          <p:nvPr/>
        </p:nvSpPr>
        <p:spPr>
          <a:xfrm rot="5400000">
            <a:off x="114141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13" name="文本框 34"/>
          <p:cNvSpPr txBox="1"/>
          <p:nvPr/>
        </p:nvSpPr>
        <p:spPr>
          <a:xfrm rot="8340000">
            <a:off x="1881188" y="35528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14" name="文本框 36"/>
          <p:cNvSpPr txBox="1"/>
          <p:nvPr/>
        </p:nvSpPr>
        <p:spPr>
          <a:xfrm rot="2810103">
            <a:off x="1862138" y="2732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15" name="文本框 37"/>
          <p:cNvSpPr txBox="1"/>
          <p:nvPr/>
        </p:nvSpPr>
        <p:spPr>
          <a:xfrm rot="5220000">
            <a:off x="2297113" y="3014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16" name="文本框 45"/>
          <p:cNvSpPr txBox="1"/>
          <p:nvPr/>
        </p:nvSpPr>
        <p:spPr>
          <a:xfrm rot="2810103">
            <a:off x="2809875" y="27463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17" name="文本框 46"/>
          <p:cNvSpPr txBox="1"/>
          <p:nvPr/>
        </p:nvSpPr>
        <p:spPr>
          <a:xfrm rot="4020000">
            <a:off x="700088" y="19637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18" name="文本框 47"/>
          <p:cNvSpPr txBox="1"/>
          <p:nvPr/>
        </p:nvSpPr>
        <p:spPr>
          <a:xfrm rot="5220000">
            <a:off x="701675" y="28971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19" name="文本框 49"/>
          <p:cNvSpPr txBox="1"/>
          <p:nvPr/>
        </p:nvSpPr>
        <p:spPr>
          <a:xfrm rot="4020000">
            <a:off x="2463800" y="37401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20" name="文本框 50"/>
          <p:cNvSpPr txBox="1"/>
          <p:nvPr/>
        </p:nvSpPr>
        <p:spPr>
          <a:xfrm rot="4020000">
            <a:off x="3702050" y="3367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21" name="文本框 51"/>
          <p:cNvSpPr txBox="1"/>
          <p:nvPr/>
        </p:nvSpPr>
        <p:spPr>
          <a:xfrm rot="4020000">
            <a:off x="4071938" y="35814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22" name="文本框 32"/>
          <p:cNvSpPr txBox="1"/>
          <p:nvPr/>
        </p:nvSpPr>
        <p:spPr>
          <a:xfrm rot="-880739">
            <a:off x="5143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23" name="文本框 34"/>
          <p:cNvSpPr txBox="1"/>
          <p:nvPr/>
        </p:nvSpPr>
        <p:spPr>
          <a:xfrm rot="8340000">
            <a:off x="1254125" y="25923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24" name="文本框 36"/>
          <p:cNvSpPr txBox="1"/>
          <p:nvPr/>
        </p:nvSpPr>
        <p:spPr>
          <a:xfrm rot="4020000">
            <a:off x="1670050" y="15113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25" name="文本框 37"/>
          <p:cNvSpPr txBox="1"/>
          <p:nvPr/>
        </p:nvSpPr>
        <p:spPr>
          <a:xfrm rot="5220000">
            <a:off x="1670050"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26" name="文本框 45"/>
          <p:cNvSpPr txBox="1"/>
          <p:nvPr/>
        </p:nvSpPr>
        <p:spPr>
          <a:xfrm rot="2810103">
            <a:off x="2230438" y="1533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27" name="文本框 46"/>
          <p:cNvSpPr txBox="1"/>
          <p:nvPr/>
        </p:nvSpPr>
        <p:spPr>
          <a:xfrm rot="2810103">
            <a:off x="2600325" y="17478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28" name="文本框 47"/>
          <p:cNvSpPr txBox="1"/>
          <p:nvPr/>
        </p:nvSpPr>
        <p:spPr>
          <a:xfrm rot="4010103">
            <a:off x="2328863" y="23129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29" name="文本框 49"/>
          <p:cNvSpPr txBox="1"/>
          <p:nvPr/>
        </p:nvSpPr>
        <p:spPr>
          <a:xfrm rot="2810103">
            <a:off x="318770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30" name="文本框 50"/>
          <p:cNvSpPr txBox="1"/>
          <p:nvPr/>
        </p:nvSpPr>
        <p:spPr>
          <a:xfrm rot="2810103">
            <a:off x="3074988" y="24066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31" name="文本框 51"/>
          <p:cNvSpPr txBox="1"/>
          <p:nvPr/>
        </p:nvSpPr>
        <p:spPr>
          <a:xfrm rot="2810103">
            <a:off x="3444875" y="26209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32" name="文本框 32"/>
          <p:cNvSpPr txBox="1"/>
          <p:nvPr/>
        </p:nvSpPr>
        <p:spPr>
          <a:xfrm rot="5400000">
            <a:off x="4751388" y="3683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33" name="文本框 34"/>
          <p:cNvSpPr txBox="1"/>
          <p:nvPr/>
        </p:nvSpPr>
        <p:spPr>
          <a:xfrm rot="3159237">
            <a:off x="5819775" y="4006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34" name="文本框 36"/>
          <p:cNvSpPr txBox="1"/>
          <p:nvPr/>
        </p:nvSpPr>
        <p:spPr>
          <a:xfrm rot="-1160763">
            <a:off x="6237288" y="2925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35" name="文本框 37"/>
          <p:cNvSpPr txBox="1"/>
          <p:nvPr/>
        </p:nvSpPr>
        <p:spPr>
          <a:xfrm rot="39237">
            <a:off x="6237288" y="3468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36" name="文本框 45"/>
          <p:cNvSpPr txBox="1"/>
          <p:nvPr/>
        </p:nvSpPr>
        <p:spPr>
          <a:xfrm rot="-1160763">
            <a:off x="6797675" y="2947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37" name="文本框 46"/>
          <p:cNvSpPr txBox="1"/>
          <p:nvPr/>
        </p:nvSpPr>
        <p:spPr>
          <a:xfrm rot="-1160763">
            <a:off x="7167563" y="3162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38" name="文本框 47"/>
          <p:cNvSpPr txBox="1"/>
          <p:nvPr/>
        </p:nvSpPr>
        <p:spPr>
          <a:xfrm rot="39237">
            <a:off x="6854825" y="3730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39" name="文本框 49"/>
          <p:cNvSpPr txBox="1"/>
          <p:nvPr/>
        </p:nvSpPr>
        <p:spPr>
          <a:xfrm rot="-1160763">
            <a:off x="7688263" y="34528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40" name="文本框 50"/>
          <p:cNvSpPr txBox="1"/>
          <p:nvPr/>
        </p:nvSpPr>
        <p:spPr>
          <a:xfrm rot="-1160763">
            <a:off x="7642225" y="38211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41" name="文本框 51"/>
          <p:cNvSpPr txBox="1"/>
          <p:nvPr/>
        </p:nvSpPr>
        <p:spPr>
          <a:xfrm rot="-1160763">
            <a:off x="6780213" y="11461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35942" name="TextBox 1"/>
          <p:cNvSpPr txBox="1"/>
          <p:nvPr/>
        </p:nvSpPr>
        <p:spPr>
          <a:xfrm>
            <a:off x="1063625" y="757238"/>
            <a:ext cx="7170738" cy="4229100"/>
          </a:xfrm>
          <a:prstGeom prst="rect">
            <a:avLst/>
          </a:prstGeom>
          <a:noFill/>
          <a:ln w="9525">
            <a:noFill/>
          </a:ln>
        </p:spPr>
        <p:txBody>
          <a:bodyPr>
            <a:spAutoFit/>
          </a:bodyPr>
          <a:lstStyle/>
          <a:p>
            <a:pPr eaLnBrk="1">
              <a:lnSpc>
                <a:spcPct val="120000"/>
              </a:lnSpc>
            </a:pPr>
            <a:r>
              <a:rPr lang="zh-CN" altLang="en-US" sz="2800" b="1" dirty="0">
                <a:latin typeface="楷体" pitchFamily="49" charset="-122"/>
                <a:ea typeface="楷体" pitchFamily="49" charset="-122"/>
              </a:rPr>
              <a:t>    本文构思新颖别致，设置了悬念，前后</a:t>
            </a:r>
            <a:r>
              <a:rPr lang="en-US" altLang="zh-CN" sz="2800" b="1" dirty="0">
                <a:latin typeface="楷体" pitchFamily="49" charset="-122"/>
                <a:ea typeface="楷体" pitchFamily="49" charset="-122"/>
              </a:rPr>
              <a:t>____</a:t>
            </a:r>
            <a:r>
              <a:rPr lang="zh-CN" altLang="en-US" sz="2800" b="1" dirty="0">
                <a:latin typeface="楷体" pitchFamily="49" charset="-122"/>
                <a:ea typeface="楷体" pitchFamily="49" charset="-122"/>
              </a:rPr>
              <a:t>。先写老汉将一个小伙子从队伍里揪出来，让他排到队伍的最后，又写小伙子让老汉先走，而老汉将小伙子推上了桥，但这时木桥塌了，最后写洪水退了之后，一个老太太来祭奠两个人：一个是</a:t>
            </a:r>
            <a:r>
              <a:rPr lang="en-US" altLang="zh-CN" sz="2800" b="1" dirty="0">
                <a:latin typeface="楷体" pitchFamily="49" charset="-122"/>
                <a:ea typeface="楷体" pitchFamily="49" charset="-122"/>
              </a:rPr>
              <a:t>________</a:t>
            </a:r>
            <a:r>
              <a:rPr lang="zh-CN" altLang="en-US" sz="2800" b="1" dirty="0">
                <a:latin typeface="楷体" pitchFamily="49" charset="-122"/>
                <a:ea typeface="楷体" pitchFamily="49" charset="-122"/>
              </a:rPr>
              <a:t>，一个是</a:t>
            </a:r>
            <a:r>
              <a:rPr lang="en-US" altLang="zh-CN" sz="2800" b="1" dirty="0">
                <a:latin typeface="楷体" pitchFamily="49" charset="-122"/>
                <a:ea typeface="楷体" pitchFamily="49" charset="-122"/>
              </a:rPr>
              <a:t>________</a:t>
            </a:r>
            <a:r>
              <a:rPr lang="zh-CN" altLang="en-US" sz="2800" b="1" dirty="0">
                <a:latin typeface="楷体" pitchFamily="49" charset="-122"/>
                <a:ea typeface="楷体" pitchFamily="49" charset="-122"/>
              </a:rPr>
              <a:t>。这样安排结构，达到了震撼人心的效果。</a:t>
            </a:r>
          </a:p>
        </p:txBody>
      </p:sp>
      <p:sp>
        <p:nvSpPr>
          <p:cNvPr id="31747" name="TextBox 2"/>
          <p:cNvSpPr txBox="1"/>
          <p:nvPr/>
        </p:nvSpPr>
        <p:spPr>
          <a:xfrm>
            <a:off x="1065213" y="1268413"/>
            <a:ext cx="906462" cy="523875"/>
          </a:xfrm>
          <a:prstGeom prst="rect">
            <a:avLst/>
          </a:prstGeom>
          <a:noFill/>
          <a:ln w="9525">
            <a:noFill/>
          </a:ln>
        </p:spPr>
        <p:txBody>
          <a:bodyPr wrap="none">
            <a:spAutoFit/>
          </a:bodyPr>
          <a:lstStyle/>
          <a:p>
            <a:r>
              <a:rPr lang="zh-CN" altLang="en-US" sz="2800" b="1" dirty="0">
                <a:solidFill>
                  <a:srgbClr val="FF00FF"/>
                </a:solidFill>
                <a:latin typeface="楷体" pitchFamily="49" charset="-122"/>
                <a:ea typeface="楷体" pitchFamily="49" charset="-122"/>
              </a:rPr>
              <a:t>照应</a:t>
            </a:r>
          </a:p>
        </p:txBody>
      </p:sp>
      <p:sp>
        <p:nvSpPr>
          <p:cNvPr id="31748" name="TextBox 3"/>
          <p:cNvSpPr txBox="1"/>
          <p:nvPr/>
        </p:nvSpPr>
        <p:spPr>
          <a:xfrm>
            <a:off x="4999038" y="3330575"/>
            <a:ext cx="1627187" cy="523875"/>
          </a:xfrm>
          <a:prstGeom prst="rect">
            <a:avLst/>
          </a:prstGeom>
          <a:noFill/>
          <a:ln w="9525">
            <a:noFill/>
          </a:ln>
        </p:spPr>
        <p:txBody>
          <a:bodyPr wrap="none">
            <a:spAutoFit/>
          </a:bodyPr>
          <a:lstStyle/>
          <a:p>
            <a:r>
              <a:rPr lang="zh-CN" altLang="en-US" sz="2800" b="1" dirty="0">
                <a:solidFill>
                  <a:srgbClr val="FF00FF"/>
                </a:solidFill>
                <a:latin typeface="楷体" pitchFamily="49" charset="-122"/>
                <a:ea typeface="楷体" pitchFamily="49" charset="-122"/>
              </a:rPr>
              <a:t>她的丈夫</a:t>
            </a:r>
          </a:p>
        </p:txBody>
      </p:sp>
      <p:sp>
        <p:nvSpPr>
          <p:cNvPr id="31749" name="TextBox 4"/>
          <p:cNvSpPr txBox="1"/>
          <p:nvPr/>
        </p:nvSpPr>
        <p:spPr>
          <a:xfrm>
            <a:off x="1082675" y="3817938"/>
            <a:ext cx="1627188" cy="522287"/>
          </a:xfrm>
          <a:prstGeom prst="rect">
            <a:avLst/>
          </a:prstGeom>
          <a:noFill/>
          <a:ln w="9525">
            <a:noFill/>
          </a:ln>
        </p:spPr>
        <p:txBody>
          <a:bodyPr wrap="none">
            <a:spAutoFit/>
          </a:bodyPr>
          <a:lstStyle/>
          <a:p>
            <a:r>
              <a:rPr lang="zh-CN" altLang="en-US" sz="2800" b="1" dirty="0">
                <a:solidFill>
                  <a:srgbClr val="FF00FF"/>
                </a:solidFill>
                <a:latin typeface="楷体" pitchFamily="49" charset="-122"/>
                <a:ea typeface="楷体" pitchFamily="49" charset="-122"/>
              </a:rPr>
              <a:t>她的儿子</a:t>
            </a:r>
          </a:p>
        </p:txBody>
      </p:sp>
      <p:sp>
        <p:nvSpPr>
          <p:cNvPr id="35946" name="TextBox 2"/>
          <p:cNvSpPr txBox="1"/>
          <p:nvPr/>
        </p:nvSpPr>
        <p:spPr>
          <a:xfrm>
            <a:off x="349250" y="298450"/>
            <a:ext cx="5330825" cy="523875"/>
          </a:xfrm>
          <a:prstGeom prst="rect">
            <a:avLst/>
          </a:prstGeom>
          <a:noFill/>
          <a:ln w="9525">
            <a:noFill/>
          </a:ln>
        </p:spPr>
        <p:txBody>
          <a:bodyPr>
            <a:spAutoFit/>
          </a:bodyPr>
          <a:lstStyle/>
          <a:p>
            <a:r>
              <a:rPr lang="zh-CN" altLang="en-US" sz="2800" b="1" dirty="0">
                <a:latin typeface="Calibri" panose="020F0502020204030204" pitchFamily="34" charset="0"/>
              </a:rPr>
              <a:t>二、根据课文内容填空。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randombar(horizontal)">
                                      <p:cBhvr>
                                        <p:cTn id="7" dur="500"/>
                                        <p:tgtEl>
                                          <p:spTgt spid="3174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1748"/>
                                        </p:tgtEl>
                                        <p:attrNameLst>
                                          <p:attrName>style.visibility</p:attrName>
                                        </p:attrNameLst>
                                      </p:cBhvr>
                                      <p:to>
                                        <p:strVal val="visible"/>
                                      </p:to>
                                    </p:set>
                                    <p:animEffect transition="in" filter="randombar(horizontal)">
                                      <p:cBhvr>
                                        <p:cTn id="12" dur="500"/>
                                        <p:tgtEl>
                                          <p:spTgt spid="3174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1749"/>
                                        </p:tgtEl>
                                        <p:attrNameLst>
                                          <p:attrName>style.visibility</p:attrName>
                                        </p:attrNameLst>
                                      </p:cBhvr>
                                      <p:to>
                                        <p:strVal val="visible"/>
                                      </p:to>
                                    </p:set>
                                    <p:animEffect transition="in" filter="randombar(horizontal)">
                                      <p:cBhvr>
                                        <p:cTn id="17"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8" grpId="0"/>
      <p:bldP spid="3174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6082" name="文本框 32"/>
          <p:cNvSpPr txBox="1"/>
          <p:nvPr/>
        </p:nvSpPr>
        <p:spPr>
          <a:xfrm>
            <a:off x="4475163" y="2925763"/>
            <a:ext cx="504825" cy="169862"/>
          </a:xfrm>
          <a:prstGeom prst="rect">
            <a:avLst/>
          </a:prstGeom>
          <a:noFill/>
          <a:ln w="9525">
            <a:noFill/>
          </a:ln>
        </p:spPr>
        <p:txBody>
          <a:bodyPr wrap="none">
            <a:spAutoFit/>
          </a:bodyPr>
          <a:lstStyle/>
          <a:p>
            <a:pPr>
              <a:buFont typeface="Arial" panose="020B0604020202020204" pitchFamily="34" charset="0"/>
            </a:pPr>
            <a:r>
              <a:rPr lang="zh-CN" altLang="en-US"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46083" name="文本框 34"/>
          <p:cNvSpPr txBox="1"/>
          <p:nvPr/>
        </p:nvSpPr>
        <p:spPr>
          <a:xfrm rot="-280097">
            <a:off x="8066088" y="16271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084" name="文本框 36"/>
          <p:cNvSpPr txBox="1"/>
          <p:nvPr/>
        </p:nvSpPr>
        <p:spPr>
          <a:xfrm rot="-5350866">
            <a:off x="5861050" y="1316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085" name="文本框 37"/>
          <p:cNvSpPr txBox="1"/>
          <p:nvPr/>
        </p:nvSpPr>
        <p:spPr>
          <a:xfrm rot="-4150866">
            <a:off x="5330825" y="17240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086" name="文本框 45"/>
          <p:cNvSpPr txBox="1"/>
          <p:nvPr/>
        </p:nvSpPr>
        <p:spPr>
          <a:xfrm rot="-5350866">
            <a:off x="6421438" y="13382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087" name="文本框 46"/>
          <p:cNvSpPr txBox="1"/>
          <p:nvPr/>
        </p:nvSpPr>
        <p:spPr>
          <a:xfrm rot="-424911">
            <a:off x="7067550" y="1570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088" name="文本框 47"/>
          <p:cNvSpPr txBox="1"/>
          <p:nvPr/>
        </p:nvSpPr>
        <p:spPr>
          <a:xfrm rot="-4150866">
            <a:off x="7654925" y="24987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089" name="文本框 49"/>
          <p:cNvSpPr txBox="1"/>
          <p:nvPr/>
        </p:nvSpPr>
        <p:spPr>
          <a:xfrm rot="657351">
            <a:off x="8167688" y="1182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090" name="文本框 50"/>
          <p:cNvSpPr txBox="1"/>
          <p:nvPr/>
        </p:nvSpPr>
        <p:spPr>
          <a:xfrm rot="1480325">
            <a:off x="7391400" y="124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091" name="文本框 51"/>
          <p:cNvSpPr txBox="1"/>
          <p:nvPr/>
        </p:nvSpPr>
        <p:spPr>
          <a:xfrm rot="-5350866">
            <a:off x="8366125" y="2714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092" name="文本框 15"/>
          <p:cNvSpPr txBox="1"/>
          <p:nvPr/>
        </p:nvSpPr>
        <p:spPr>
          <a:xfrm>
            <a:off x="3262313" y="3560763"/>
            <a:ext cx="504825"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093" name="文本框 16"/>
          <p:cNvSpPr txBox="1"/>
          <p:nvPr/>
        </p:nvSpPr>
        <p:spPr>
          <a:xfrm rot="4149897">
            <a:off x="4464050" y="3498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094" name="文本框 36"/>
          <p:cNvSpPr txBox="1"/>
          <p:nvPr/>
        </p:nvSpPr>
        <p:spPr>
          <a:xfrm rot="-1380000">
            <a:off x="3900488" y="13017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095" name="文本框 37"/>
          <p:cNvSpPr txBox="1"/>
          <p:nvPr/>
        </p:nvSpPr>
        <p:spPr>
          <a:xfrm rot="-180000">
            <a:off x="4130675"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096" name="文本框 45"/>
          <p:cNvSpPr txBox="1"/>
          <p:nvPr/>
        </p:nvSpPr>
        <p:spPr>
          <a:xfrm rot="-1380000">
            <a:off x="4460875" y="13239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097" name="文本框 46"/>
          <p:cNvSpPr txBox="1"/>
          <p:nvPr/>
        </p:nvSpPr>
        <p:spPr>
          <a:xfrm rot="-1380000">
            <a:off x="4830763" y="1538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098" name="文本框 47"/>
          <p:cNvSpPr txBox="1"/>
          <p:nvPr/>
        </p:nvSpPr>
        <p:spPr>
          <a:xfrm rot="-180000">
            <a:off x="5064125" y="22352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099" name="文本框 49"/>
          <p:cNvSpPr txBox="1"/>
          <p:nvPr/>
        </p:nvSpPr>
        <p:spPr>
          <a:xfrm rot="-5350866">
            <a:off x="6310313" y="21097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00" name="文本框 50"/>
          <p:cNvSpPr txBox="1"/>
          <p:nvPr/>
        </p:nvSpPr>
        <p:spPr>
          <a:xfrm rot="-170103">
            <a:off x="5589588" y="25908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01" name="文本框 51"/>
          <p:cNvSpPr txBox="1"/>
          <p:nvPr/>
        </p:nvSpPr>
        <p:spPr>
          <a:xfrm rot="-5350866">
            <a:off x="5845175" y="34337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02" name="文本框 25"/>
          <p:cNvSpPr txBox="1"/>
          <p:nvPr/>
        </p:nvSpPr>
        <p:spPr>
          <a:xfrm rot="1209897">
            <a:off x="1136650" y="3875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03" name="文本框 34"/>
          <p:cNvSpPr txBox="1"/>
          <p:nvPr/>
        </p:nvSpPr>
        <p:spPr>
          <a:xfrm rot="4149897">
            <a:off x="2143125" y="34559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04" name="文本框 27"/>
          <p:cNvSpPr txBox="1"/>
          <p:nvPr/>
        </p:nvSpPr>
        <p:spPr>
          <a:xfrm rot="-1380000">
            <a:off x="160496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05" name="文本框 28"/>
          <p:cNvSpPr txBox="1"/>
          <p:nvPr/>
        </p:nvSpPr>
        <p:spPr>
          <a:xfrm rot="1029897">
            <a:off x="2486025" y="2754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06" name="文本框 45"/>
          <p:cNvSpPr txBox="1"/>
          <p:nvPr/>
        </p:nvSpPr>
        <p:spPr>
          <a:xfrm rot="-1380000">
            <a:off x="3162300" y="3146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07" name="文本框 46"/>
          <p:cNvSpPr txBox="1"/>
          <p:nvPr/>
        </p:nvSpPr>
        <p:spPr>
          <a:xfrm rot="-170103">
            <a:off x="787400" y="15303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08" name="文本框 47"/>
          <p:cNvSpPr txBox="1"/>
          <p:nvPr/>
        </p:nvSpPr>
        <p:spPr>
          <a:xfrm rot="1029897">
            <a:off x="828675" y="3400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09" name="文本框 32"/>
          <p:cNvSpPr txBox="1"/>
          <p:nvPr/>
        </p:nvSpPr>
        <p:spPr>
          <a:xfrm rot="-170103">
            <a:off x="3009900" y="3836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10" name="文本框 33"/>
          <p:cNvSpPr txBox="1"/>
          <p:nvPr/>
        </p:nvSpPr>
        <p:spPr>
          <a:xfrm rot="-170103">
            <a:off x="4157663" y="31702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11" name="文本框 34"/>
          <p:cNvSpPr txBox="1"/>
          <p:nvPr/>
        </p:nvSpPr>
        <p:spPr>
          <a:xfrm rot="-170103">
            <a:off x="4324350" y="3929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12" name="文本框 35"/>
          <p:cNvSpPr txBox="1"/>
          <p:nvPr/>
        </p:nvSpPr>
        <p:spPr>
          <a:xfrm rot="-5070842">
            <a:off x="322263" y="2041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13" name="文本框 36"/>
          <p:cNvSpPr txBox="1"/>
          <p:nvPr/>
        </p:nvSpPr>
        <p:spPr>
          <a:xfrm rot="4149897">
            <a:off x="1339850" y="215900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14" name="文本框 37"/>
          <p:cNvSpPr txBox="1"/>
          <p:nvPr/>
        </p:nvSpPr>
        <p:spPr>
          <a:xfrm rot="-170103">
            <a:off x="322263" y="13366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15" name="文本框 38"/>
          <p:cNvSpPr txBox="1"/>
          <p:nvPr/>
        </p:nvSpPr>
        <p:spPr>
          <a:xfrm rot="1029897">
            <a:off x="1338263" y="16843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16" name="文本框 39"/>
          <p:cNvSpPr txBox="1"/>
          <p:nvPr/>
        </p:nvSpPr>
        <p:spPr>
          <a:xfrm rot="-1380000">
            <a:off x="2117725" y="11461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17" name="文本框 40"/>
          <p:cNvSpPr txBox="1"/>
          <p:nvPr/>
        </p:nvSpPr>
        <p:spPr>
          <a:xfrm rot="-1380000">
            <a:off x="2687638" y="13160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18" name="文本框 41"/>
          <p:cNvSpPr txBox="1"/>
          <p:nvPr/>
        </p:nvSpPr>
        <p:spPr>
          <a:xfrm rot="-180000">
            <a:off x="2416175" y="1879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19" name="文本框 49"/>
          <p:cNvSpPr txBox="1"/>
          <p:nvPr/>
        </p:nvSpPr>
        <p:spPr>
          <a:xfrm rot="-1380000">
            <a:off x="3276600" y="15382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20" name="文本框 50"/>
          <p:cNvSpPr txBox="1"/>
          <p:nvPr/>
        </p:nvSpPr>
        <p:spPr>
          <a:xfrm rot="-1380000">
            <a:off x="2849563" y="21193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21" name="文本框 51"/>
          <p:cNvSpPr txBox="1"/>
          <p:nvPr/>
        </p:nvSpPr>
        <p:spPr>
          <a:xfrm rot="-1380000">
            <a:off x="3484563" y="22558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22" name="文本框 32"/>
          <p:cNvSpPr txBox="1"/>
          <p:nvPr/>
        </p:nvSpPr>
        <p:spPr>
          <a:xfrm rot="1209897">
            <a:off x="5114925" y="35385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23" name="文本框 34"/>
          <p:cNvSpPr txBox="1"/>
          <p:nvPr/>
        </p:nvSpPr>
        <p:spPr>
          <a:xfrm rot="-1030866">
            <a:off x="6313488" y="389413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24" name="文本框 36"/>
          <p:cNvSpPr txBox="1"/>
          <p:nvPr/>
        </p:nvSpPr>
        <p:spPr>
          <a:xfrm rot="368503">
            <a:off x="5773738" y="2859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25" name="文本框 37"/>
          <p:cNvSpPr txBox="1"/>
          <p:nvPr/>
        </p:nvSpPr>
        <p:spPr>
          <a:xfrm rot="829244">
            <a:off x="5284788" y="39735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26" name="文本框 45"/>
          <p:cNvSpPr txBox="1"/>
          <p:nvPr/>
        </p:nvSpPr>
        <p:spPr>
          <a:xfrm rot="-4502722">
            <a:off x="6778625" y="2500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27" name="文本框 46"/>
          <p:cNvSpPr txBox="1"/>
          <p:nvPr/>
        </p:nvSpPr>
        <p:spPr>
          <a:xfrm rot="2702238">
            <a:off x="7567613" y="3062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28" name="文本框 47"/>
          <p:cNvSpPr txBox="1"/>
          <p:nvPr/>
        </p:nvSpPr>
        <p:spPr>
          <a:xfrm rot="-3456638">
            <a:off x="6743700" y="3403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29" name="文本框 52"/>
          <p:cNvSpPr txBox="1"/>
          <p:nvPr/>
        </p:nvSpPr>
        <p:spPr>
          <a:xfrm rot="-3180423">
            <a:off x="8107363" y="3265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30" name="文本框 53"/>
          <p:cNvSpPr txBox="1"/>
          <p:nvPr/>
        </p:nvSpPr>
        <p:spPr>
          <a:xfrm rot="-3640556">
            <a:off x="7239000" y="35909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31" name="文本框 54"/>
          <p:cNvSpPr txBox="1"/>
          <p:nvPr/>
        </p:nvSpPr>
        <p:spPr>
          <a:xfrm rot="1549510">
            <a:off x="8029575" y="24018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32" name="文本框 32"/>
          <p:cNvSpPr txBox="1"/>
          <p:nvPr/>
        </p:nvSpPr>
        <p:spPr>
          <a:xfrm rot="4190103">
            <a:off x="4287838" y="2506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33" name="文本框 34"/>
          <p:cNvSpPr txBox="1"/>
          <p:nvPr/>
        </p:nvSpPr>
        <p:spPr>
          <a:xfrm rot="8340000">
            <a:off x="4922838" y="31384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34" name="文本框 36"/>
          <p:cNvSpPr txBox="1"/>
          <p:nvPr/>
        </p:nvSpPr>
        <p:spPr>
          <a:xfrm rot="-1160763">
            <a:off x="5773738" y="17510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35" name="文本框 37"/>
          <p:cNvSpPr txBox="1"/>
          <p:nvPr/>
        </p:nvSpPr>
        <p:spPr>
          <a:xfrm rot="39237">
            <a:off x="5649913" y="2273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36" name="文本框 45"/>
          <p:cNvSpPr txBox="1"/>
          <p:nvPr/>
        </p:nvSpPr>
        <p:spPr>
          <a:xfrm rot="-1160763">
            <a:off x="6334125" y="17732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37" name="文本框 46"/>
          <p:cNvSpPr txBox="1"/>
          <p:nvPr/>
        </p:nvSpPr>
        <p:spPr>
          <a:xfrm rot="-1160763">
            <a:off x="6704013" y="19875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38" name="文本框 47"/>
          <p:cNvSpPr txBox="1"/>
          <p:nvPr/>
        </p:nvSpPr>
        <p:spPr>
          <a:xfrm rot="39237">
            <a:off x="7185025" y="24574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39" name="文本框 49"/>
          <p:cNvSpPr txBox="1"/>
          <p:nvPr/>
        </p:nvSpPr>
        <p:spPr>
          <a:xfrm rot="-1160763">
            <a:off x="8021638" y="20669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40" name="文本框 50"/>
          <p:cNvSpPr txBox="1"/>
          <p:nvPr/>
        </p:nvSpPr>
        <p:spPr>
          <a:xfrm rot="-1160763">
            <a:off x="7488238" y="19335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41" name="文本框 51"/>
          <p:cNvSpPr txBox="1"/>
          <p:nvPr/>
        </p:nvSpPr>
        <p:spPr>
          <a:xfrm rot="-1160763">
            <a:off x="7964488" y="2794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42" name="文本框 32"/>
          <p:cNvSpPr txBox="1"/>
          <p:nvPr/>
        </p:nvSpPr>
        <p:spPr>
          <a:xfrm rot="4190103">
            <a:off x="2765425" y="33401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43" name="文本框 34"/>
          <p:cNvSpPr txBox="1"/>
          <p:nvPr/>
        </p:nvSpPr>
        <p:spPr>
          <a:xfrm rot="8340000">
            <a:off x="3924300" y="28162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44" name="文本框 36"/>
          <p:cNvSpPr txBox="1"/>
          <p:nvPr/>
        </p:nvSpPr>
        <p:spPr>
          <a:xfrm rot="2810103">
            <a:off x="3813175" y="17351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45" name="文本框 37"/>
          <p:cNvSpPr txBox="1"/>
          <p:nvPr/>
        </p:nvSpPr>
        <p:spPr>
          <a:xfrm rot="4010103">
            <a:off x="3813175" y="2278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46" name="文本框 45"/>
          <p:cNvSpPr txBox="1"/>
          <p:nvPr/>
        </p:nvSpPr>
        <p:spPr>
          <a:xfrm rot="2810103">
            <a:off x="4373563" y="17573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47" name="文本框 46"/>
          <p:cNvSpPr txBox="1"/>
          <p:nvPr/>
        </p:nvSpPr>
        <p:spPr>
          <a:xfrm rot="2810103">
            <a:off x="474345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48" name="文本框 47"/>
          <p:cNvSpPr txBox="1"/>
          <p:nvPr/>
        </p:nvSpPr>
        <p:spPr>
          <a:xfrm rot="4010103">
            <a:off x="47434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49" name="文本框 49"/>
          <p:cNvSpPr txBox="1"/>
          <p:nvPr/>
        </p:nvSpPr>
        <p:spPr>
          <a:xfrm rot="-1160763">
            <a:off x="6224588" y="2544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50" name="文本框 50"/>
          <p:cNvSpPr txBox="1"/>
          <p:nvPr/>
        </p:nvSpPr>
        <p:spPr>
          <a:xfrm rot="4020000">
            <a:off x="5218113" y="2630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51" name="文本框 51"/>
          <p:cNvSpPr txBox="1"/>
          <p:nvPr/>
        </p:nvSpPr>
        <p:spPr>
          <a:xfrm rot="-1160763">
            <a:off x="5599113" y="32194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52" name="文本框 32"/>
          <p:cNvSpPr txBox="1"/>
          <p:nvPr/>
        </p:nvSpPr>
        <p:spPr>
          <a:xfrm rot="5400000">
            <a:off x="114141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53" name="文本框 34"/>
          <p:cNvSpPr txBox="1"/>
          <p:nvPr/>
        </p:nvSpPr>
        <p:spPr>
          <a:xfrm rot="8340000">
            <a:off x="1881188" y="35528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54" name="文本框 36"/>
          <p:cNvSpPr txBox="1"/>
          <p:nvPr/>
        </p:nvSpPr>
        <p:spPr>
          <a:xfrm rot="2810103">
            <a:off x="1862138" y="2732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55" name="文本框 37"/>
          <p:cNvSpPr txBox="1"/>
          <p:nvPr/>
        </p:nvSpPr>
        <p:spPr>
          <a:xfrm rot="5220000">
            <a:off x="2297113" y="3014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56" name="文本框 45"/>
          <p:cNvSpPr txBox="1"/>
          <p:nvPr/>
        </p:nvSpPr>
        <p:spPr>
          <a:xfrm rot="2810103">
            <a:off x="2809875" y="27463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57" name="文本框 46"/>
          <p:cNvSpPr txBox="1"/>
          <p:nvPr/>
        </p:nvSpPr>
        <p:spPr>
          <a:xfrm rot="4020000">
            <a:off x="700088" y="19637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58" name="文本框 47"/>
          <p:cNvSpPr txBox="1"/>
          <p:nvPr/>
        </p:nvSpPr>
        <p:spPr>
          <a:xfrm rot="5220000">
            <a:off x="701675" y="28971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59" name="文本框 49"/>
          <p:cNvSpPr txBox="1"/>
          <p:nvPr/>
        </p:nvSpPr>
        <p:spPr>
          <a:xfrm rot="4020000">
            <a:off x="2463800" y="37401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60" name="文本框 50"/>
          <p:cNvSpPr txBox="1"/>
          <p:nvPr/>
        </p:nvSpPr>
        <p:spPr>
          <a:xfrm rot="4020000">
            <a:off x="3702050" y="3367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61" name="文本框 51"/>
          <p:cNvSpPr txBox="1"/>
          <p:nvPr/>
        </p:nvSpPr>
        <p:spPr>
          <a:xfrm rot="4020000">
            <a:off x="4071938" y="35814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62" name="文本框 32"/>
          <p:cNvSpPr txBox="1"/>
          <p:nvPr/>
        </p:nvSpPr>
        <p:spPr>
          <a:xfrm rot="-880739">
            <a:off x="5143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63" name="文本框 34"/>
          <p:cNvSpPr txBox="1"/>
          <p:nvPr/>
        </p:nvSpPr>
        <p:spPr>
          <a:xfrm rot="8340000">
            <a:off x="1254125" y="25923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64" name="文本框 36"/>
          <p:cNvSpPr txBox="1"/>
          <p:nvPr/>
        </p:nvSpPr>
        <p:spPr>
          <a:xfrm rot="4020000">
            <a:off x="1670050" y="15113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65" name="文本框 37"/>
          <p:cNvSpPr txBox="1"/>
          <p:nvPr/>
        </p:nvSpPr>
        <p:spPr>
          <a:xfrm rot="5220000">
            <a:off x="1670050"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66" name="文本框 45"/>
          <p:cNvSpPr txBox="1"/>
          <p:nvPr/>
        </p:nvSpPr>
        <p:spPr>
          <a:xfrm rot="2810103">
            <a:off x="2230438" y="1533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67" name="文本框 46"/>
          <p:cNvSpPr txBox="1"/>
          <p:nvPr/>
        </p:nvSpPr>
        <p:spPr>
          <a:xfrm rot="2810103">
            <a:off x="2600325" y="17478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68" name="文本框 47"/>
          <p:cNvSpPr txBox="1"/>
          <p:nvPr/>
        </p:nvSpPr>
        <p:spPr>
          <a:xfrm rot="4010103">
            <a:off x="2328863" y="23129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69" name="文本框 49"/>
          <p:cNvSpPr txBox="1"/>
          <p:nvPr/>
        </p:nvSpPr>
        <p:spPr>
          <a:xfrm rot="2810103">
            <a:off x="318770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70" name="文本框 50"/>
          <p:cNvSpPr txBox="1"/>
          <p:nvPr/>
        </p:nvSpPr>
        <p:spPr>
          <a:xfrm rot="2810103">
            <a:off x="3074988" y="24066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71" name="文本框 51"/>
          <p:cNvSpPr txBox="1"/>
          <p:nvPr/>
        </p:nvSpPr>
        <p:spPr>
          <a:xfrm rot="2810103">
            <a:off x="3444875" y="26209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72" name="文本框 32"/>
          <p:cNvSpPr txBox="1"/>
          <p:nvPr/>
        </p:nvSpPr>
        <p:spPr>
          <a:xfrm rot="5400000">
            <a:off x="4751388" y="3683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73" name="文本框 34"/>
          <p:cNvSpPr txBox="1"/>
          <p:nvPr/>
        </p:nvSpPr>
        <p:spPr>
          <a:xfrm rot="3159237">
            <a:off x="5819775" y="4006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74" name="文本框 36"/>
          <p:cNvSpPr txBox="1"/>
          <p:nvPr/>
        </p:nvSpPr>
        <p:spPr>
          <a:xfrm rot="-1160763">
            <a:off x="6237288" y="2925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75" name="文本框 37"/>
          <p:cNvSpPr txBox="1"/>
          <p:nvPr/>
        </p:nvSpPr>
        <p:spPr>
          <a:xfrm rot="39237">
            <a:off x="6237288" y="3468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76" name="文本框 45"/>
          <p:cNvSpPr txBox="1"/>
          <p:nvPr/>
        </p:nvSpPr>
        <p:spPr>
          <a:xfrm rot="-1160763">
            <a:off x="6797675" y="2947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77" name="文本框 46"/>
          <p:cNvSpPr txBox="1"/>
          <p:nvPr/>
        </p:nvSpPr>
        <p:spPr>
          <a:xfrm rot="-1160763">
            <a:off x="7167563" y="3162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78" name="文本框 47"/>
          <p:cNvSpPr txBox="1"/>
          <p:nvPr/>
        </p:nvSpPr>
        <p:spPr>
          <a:xfrm rot="39237">
            <a:off x="6854825" y="3730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79" name="文本框 49"/>
          <p:cNvSpPr txBox="1"/>
          <p:nvPr/>
        </p:nvSpPr>
        <p:spPr>
          <a:xfrm rot="-1160763">
            <a:off x="7688263" y="34528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80" name="文本框 50"/>
          <p:cNvSpPr txBox="1"/>
          <p:nvPr/>
        </p:nvSpPr>
        <p:spPr>
          <a:xfrm rot="-1160763">
            <a:off x="7642225" y="38211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81" name="文本框 51"/>
          <p:cNvSpPr txBox="1"/>
          <p:nvPr/>
        </p:nvSpPr>
        <p:spPr>
          <a:xfrm rot="-1160763">
            <a:off x="6780213" y="11461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46182" name="Text Box 8"/>
          <p:cNvSpPr txBox="1"/>
          <p:nvPr/>
        </p:nvSpPr>
        <p:spPr>
          <a:xfrm>
            <a:off x="750888" y="1601788"/>
            <a:ext cx="7642225" cy="2076450"/>
          </a:xfrm>
          <a:prstGeom prst="rect">
            <a:avLst/>
          </a:prstGeom>
          <a:noFill/>
          <a:ln w="9525">
            <a:noFill/>
          </a:ln>
        </p:spPr>
        <p:txBody>
          <a:bodyPr>
            <a:spAutoFit/>
          </a:bodyPr>
          <a:lstStyle/>
          <a:p>
            <a:pPr eaLnBrk="1" hangingPunct="1">
              <a:lnSpc>
                <a:spcPct val="130000"/>
              </a:lnSpc>
              <a:spcBef>
                <a:spcPts val="1200"/>
              </a:spcBef>
            </a:pPr>
            <a:r>
              <a:rPr lang="en-US" altLang="zh-CN" sz="3200" b="1" dirty="0">
                <a:latin typeface="黑体" panose="02010600030101010101" pitchFamily="49" charset="-122"/>
                <a:ea typeface="黑体" panose="02010600030101010101" pitchFamily="49" charset="-122"/>
              </a:rPr>
              <a:t>1.</a:t>
            </a:r>
            <a:r>
              <a:rPr lang="zh-CN" altLang="en-US" sz="3200" b="1" dirty="0">
                <a:latin typeface="黑体" panose="02010600030101010101" pitchFamily="49" charset="-122"/>
                <a:ea typeface="黑体" panose="02010600030101010101" pitchFamily="49" charset="-122"/>
              </a:rPr>
              <a:t>写一篇简短的读后感。</a:t>
            </a:r>
            <a:endParaRPr lang="en-US" altLang="zh-CN" sz="3200" b="1" dirty="0">
              <a:latin typeface="黑体" panose="02010600030101010101" pitchFamily="49" charset="-122"/>
              <a:ea typeface="黑体" panose="02010600030101010101" pitchFamily="49" charset="-122"/>
            </a:endParaRPr>
          </a:p>
          <a:p>
            <a:pPr eaLnBrk="1" hangingPunct="1">
              <a:lnSpc>
                <a:spcPct val="130000"/>
              </a:lnSpc>
              <a:spcBef>
                <a:spcPts val="1200"/>
              </a:spcBef>
            </a:pPr>
            <a:r>
              <a:rPr lang="en-US" altLang="zh-CN" sz="3200" b="1" dirty="0">
                <a:latin typeface="黑体" panose="02010600030101010101" pitchFamily="49" charset="-122"/>
                <a:ea typeface="黑体" panose="02010600030101010101" pitchFamily="49" charset="-122"/>
              </a:rPr>
              <a:t>2.</a:t>
            </a:r>
            <a:r>
              <a:rPr lang="zh-CN" altLang="en-US" sz="3200" b="1" dirty="0">
                <a:latin typeface="黑体" panose="02010600030101010101" pitchFamily="49" charset="-122"/>
                <a:ea typeface="黑体" panose="02010600030101010101" pitchFamily="49" charset="-122"/>
              </a:rPr>
              <a:t>搜集具有崇高精神的共产党员的名字和事迹。</a:t>
            </a:r>
            <a:endParaRPr lang="en-US" altLang="zh-CN" sz="3200" b="1" dirty="0">
              <a:latin typeface="黑体" panose="02010600030101010101" pitchFamily="49" charset="-122"/>
              <a:ea typeface="黑体" panose="02010600030101010101" pitchFamily="49" charset="-122"/>
            </a:endParaRPr>
          </a:p>
        </p:txBody>
      </p:sp>
      <p:grpSp>
        <p:nvGrpSpPr>
          <p:cNvPr id="46183" name="组合 6"/>
          <p:cNvGrpSpPr/>
          <p:nvPr/>
        </p:nvGrpSpPr>
        <p:grpSpPr>
          <a:xfrm>
            <a:off x="127000" y="377825"/>
            <a:ext cx="2490788" cy="684213"/>
            <a:chOff x="310284" y="180975"/>
            <a:chExt cx="2490932" cy="685151"/>
          </a:xfrm>
        </p:grpSpPr>
        <p:pic>
          <p:nvPicPr>
            <p:cNvPr id="110" name="图片 1" descr="好好总"/>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310284" y="186387"/>
              <a:ext cx="2490932" cy="679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1" name="文本框 2"/>
            <p:cNvSpPr txBox="1">
              <a:spLocks noChangeArrowheads="1"/>
            </p:cNvSpPr>
            <p:nvPr/>
          </p:nvSpPr>
          <p:spPr bwMode="auto">
            <a:xfrm>
              <a:off x="323850" y="180975"/>
              <a:ext cx="230346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w="10160">
                    <a:solidFill>
                      <a:schemeClr val="tx1"/>
                    </a:solidFill>
                  </a:ln>
                  <a:solidFill>
                    <a:srgbClr val="FFFF00"/>
                  </a:solidFill>
                  <a:effectLst/>
                  <a:uLnTx/>
                  <a:uFillTx/>
                  <a:latin typeface="黑体" panose="02010600030101010101" pitchFamily="49" charset="-122"/>
                  <a:ea typeface="黑体" panose="02010600030101010101" pitchFamily="49" charset="-122"/>
                  <a:cs typeface="+mn-cs"/>
                </a:rPr>
                <a:t>课后作业</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图片 1"/>
          <p:cNvPicPr>
            <a:picLocks noChangeAspect="1"/>
          </p:cNvPicPr>
          <p:nvPr/>
        </p:nvPicPr>
        <p:blipFill>
          <a:blip r:embed="rId2"/>
          <a:stretch>
            <a:fillRect/>
          </a:stretch>
        </p:blipFill>
        <p:spPr>
          <a:xfrm>
            <a:off x="0" y="0"/>
            <a:ext cx="9144000" cy="5143500"/>
          </a:xfrm>
          <a:prstGeom prst="rect">
            <a:avLst/>
          </a:prstGeom>
          <a:noFill/>
          <a:ln w="9525">
            <a:noFill/>
          </a:ln>
        </p:spPr>
      </p:pic>
      <p:sp>
        <p:nvSpPr>
          <p:cNvPr id="5" name="TextBox 4"/>
          <p:cNvSpPr txBox="1"/>
          <p:nvPr/>
        </p:nvSpPr>
        <p:spPr>
          <a:xfrm>
            <a:off x="3295650" y="0"/>
            <a:ext cx="5697538" cy="830263"/>
          </a:xfrm>
          <a:prstGeom prst="rect">
            <a:avLst/>
          </a:prstGeom>
          <a:solidFill>
            <a:schemeClr val="bg1">
              <a:alpha val="59999"/>
            </a:schemeClr>
          </a:solidFill>
          <a:ln w="9525">
            <a:noFill/>
          </a:ln>
        </p:spPr>
        <p:txBody>
          <a:bodyPr>
            <a:spAutoFit/>
          </a:bodyPr>
          <a:lstStyle/>
          <a:p>
            <a:pPr>
              <a:lnSpc>
                <a:spcPct val="150000"/>
              </a:lnSpc>
            </a:pPr>
            <a:r>
              <a:rPr lang="zh-CN" altLang="en-US" sz="3200" b="1" dirty="0">
                <a:solidFill>
                  <a:srgbClr val="FF0000"/>
                </a:solidFill>
                <a:latin typeface="黑体" panose="02010600030101010101" pitchFamily="49" charset="-122"/>
                <a:ea typeface="黑体" panose="02010600030101010101" pitchFamily="49" charset="-122"/>
              </a:rPr>
              <a:t> 你知道哪些抗洪救险的故事？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xmlns="" val="0"/>
              </a:ext>
            </a:extLst>
          </a:blip>
          <a:srcRect l="-630"/>
          <a:stretch>
            <a:fillRect/>
          </a:stretch>
        </p:blipFill>
        <p:spPr>
          <a:xfrm>
            <a:off x="2911245" y="384619"/>
            <a:ext cx="4062570" cy="1479176"/>
          </a:xfrm>
          <a:prstGeom prst="cloud">
            <a:avLst/>
          </a:prstGeom>
          <a:ln>
            <a:noFill/>
          </a:ln>
          <a:effectLst>
            <a:softEdge rad="112500"/>
          </a:effectLst>
        </p:spPr>
      </p:pic>
      <p:sp>
        <p:nvSpPr>
          <p:cNvPr id="2" name="椭圆 1"/>
          <p:cNvSpPr/>
          <p:nvPr/>
        </p:nvSpPr>
        <p:spPr>
          <a:xfrm>
            <a:off x="4273550" y="695325"/>
            <a:ext cx="766763" cy="766763"/>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6148" name="标题 1"/>
          <p:cNvSpPr txBox="1"/>
          <p:nvPr/>
        </p:nvSpPr>
        <p:spPr>
          <a:xfrm>
            <a:off x="4183063" y="684213"/>
            <a:ext cx="1714500" cy="777875"/>
          </a:xfrm>
          <a:prstGeom prst="rect">
            <a:avLst/>
          </a:prstGeom>
          <a:noFill/>
          <a:ln w="12700">
            <a:noFill/>
          </a:ln>
        </p:spPr>
        <p:txBody>
          <a:bodyPr/>
          <a:lstStyle/>
          <a:p>
            <a:pPr algn="ctr" eaLnBrk="1" hangingPunct="1"/>
            <a:r>
              <a:rPr lang="en-US" altLang="zh-CN" sz="4400" b="1" dirty="0">
                <a:latin typeface="楷体" pitchFamily="49" charset="-122"/>
                <a:ea typeface="楷体" pitchFamily="49" charset="-122"/>
              </a:rPr>
              <a:t>16</a:t>
            </a:r>
            <a:r>
              <a:rPr lang="zh-CN" altLang="en-US" sz="4400" b="1" dirty="0">
                <a:latin typeface="楷体" pitchFamily="49" charset="-122"/>
                <a:ea typeface="楷体" pitchFamily="49" charset="-122"/>
              </a:rPr>
              <a:t> 桥</a:t>
            </a:r>
          </a:p>
        </p:txBody>
      </p:sp>
      <p:pic>
        <p:nvPicPr>
          <p:cNvPr id="6149" name="图片 1"/>
          <p:cNvPicPr>
            <a:picLocks noChangeAspect="1"/>
          </p:cNvPicPr>
          <p:nvPr/>
        </p:nvPicPr>
        <p:blipFill>
          <a:blip r:embed="rId4"/>
          <a:srcRect b="26527"/>
          <a:stretch>
            <a:fillRect/>
          </a:stretch>
        </p:blipFill>
        <p:spPr>
          <a:xfrm>
            <a:off x="88900" y="4491038"/>
            <a:ext cx="3309938" cy="479425"/>
          </a:xfrm>
          <a:prstGeom prst="rect">
            <a:avLst/>
          </a:prstGeom>
          <a:noFill/>
          <a:ln w="9525">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170" name="文本框 32"/>
          <p:cNvSpPr txBox="1"/>
          <p:nvPr/>
        </p:nvSpPr>
        <p:spPr>
          <a:xfrm>
            <a:off x="4475163" y="2925763"/>
            <a:ext cx="504825" cy="169862"/>
          </a:xfrm>
          <a:prstGeom prst="rect">
            <a:avLst/>
          </a:prstGeom>
          <a:noFill/>
          <a:ln w="9525">
            <a:noFill/>
          </a:ln>
        </p:spPr>
        <p:txBody>
          <a:bodyPr wrap="none">
            <a:spAutoFit/>
          </a:bodyPr>
          <a:lstStyle/>
          <a:p>
            <a:pPr>
              <a:buFont typeface="Arial" panose="020B0604020202020204" pitchFamily="34" charset="0"/>
            </a:pPr>
            <a:r>
              <a:rPr lang="zh-CN" altLang="en-US" sz="500" dirty="0">
                <a:solidFill>
                  <a:srgbClr val="FFFFFF"/>
                </a:solidFill>
                <a:latin typeface="Arial" panose="020B0604020202020204" pitchFamily="34" charset="0"/>
              </a:rPr>
              <a:t>状元成才路</a:t>
            </a:r>
            <a:endParaRPr lang="zh-CN" altLang="zh-CN" sz="500" dirty="0">
              <a:solidFill>
                <a:srgbClr val="FFFFFF"/>
              </a:solidFill>
              <a:latin typeface="Arial" panose="020B0604020202020204" pitchFamily="34" charset="0"/>
            </a:endParaRPr>
          </a:p>
        </p:txBody>
      </p:sp>
      <p:sp>
        <p:nvSpPr>
          <p:cNvPr id="7171" name="文本框 34"/>
          <p:cNvSpPr txBox="1"/>
          <p:nvPr/>
        </p:nvSpPr>
        <p:spPr>
          <a:xfrm rot="-280097">
            <a:off x="8066088" y="16271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72" name="文本框 36"/>
          <p:cNvSpPr txBox="1"/>
          <p:nvPr/>
        </p:nvSpPr>
        <p:spPr>
          <a:xfrm rot="-5350866">
            <a:off x="5861050" y="1316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73" name="文本框 37"/>
          <p:cNvSpPr txBox="1"/>
          <p:nvPr/>
        </p:nvSpPr>
        <p:spPr>
          <a:xfrm rot="-4150866">
            <a:off x="5330825" y="17240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74" name="文本框 45"/>
          <p:cNvSpPr txBox="1"/>
          <p:nvPr/>
        </p:nvSpPr>
        <p:spPr>
          <a:xfrm rot="-5350866">
            <a:off x="6421438" y="13382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75" name="文本框 46"/>
          <p:cNvSpPr txBox="1"/>
          <p:nvPr/>
        </p:nvSpPr>
        <p:spPr>
          <a:xfrm rot="-424911">
            <a:off x="7067550" y="15700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76" name="文本框 47"/>
          <p:cNvSpPr txBox="1"/>
          <p:nvPr/>
        </p:nvSpPr>
        <p:spPr>
          <a:xfrm rot="-4150866">
            <a:off x="7654925" y="24987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77" name="文本框 49"/>
          <p:cNvSpPr txBox="1"/>
          <p:nvPr/>
        </p:nvSpPr>
        <p:spPr>
          <a:xfrm rot="657351">
            <a:off x="8167688" y="1182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78" name="文本框 50"/>
          <p:cNvSpPr txBox="1"/>
          <p:nvPr/>
        </p:nvSpPr>
        <p:spPr>
          <a:xfrm rot="1480325">
            <a:off x="7391400" y="124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79" name="文本框 51"/>
          <p:cNvSpPr txBox="1"/>
          <p:nvPr/>
        </p:nvSpPr>
        <p:spPr>
          <a:xfrm rot="-5350866">
            <a:off x="8366125" y="2714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80" name="文本框 16"/>
          <p:cNvSpPr txBox="1"/>
          <p:nvPr/>
        </p:nvSpPr>
        <p:spPr>
          <a:xfrm>
            <a:off x="3262313" y="3560763"/>
            <a:ext cx="504825"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81" name="文本框 17"/>
          <p:cNvSpPr txBox="1"/>
          <p:nvPr/>
        </p:nvSpPr>
        <p:spPr>
          <a:xfrm rot="4149897">
            <a:off x="4464050" y="3498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82" name="文本框 36"/>
          <p:cNvSpPr txBox="1"/>
          <p:nvPr/>
        </p:nvSpPr>
        <p:spPr>
          <a:xfrm rot="-1380000">
            <a:off x="3900488" y="13017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83" name="文本框 37"/>
          <p:cNvSpPr txBox="1"/>
          <p:nvPr/>
        </p:nvSpPr>
        <p:spPr>
          <a:xfrm rot="-180000">
            <a:off x="4130675"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84" name="文本框 45"/>
          <p:cNvSpPr txBox="1"/>
          <p:nvPr/>
        </p:nvSpPr>
        <p:spPr>
          <a:xfrm rot="-1380000">
            <a:off x="4460875" y="13239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85" name="文本框 46"/>
          <p:cNvSpPr txBox="1"/>
          <p:nvPr/>
        </p:nvSpPr>
        <p:spPr>
          <a:xfrm rot="-1380000">
            <a:off x="4830763" y="1538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86" name="文本框 47"/>
          <p:cNvSpPr txBox="1"/>
          <p:nvPr/>
        </p:nvSpPr>
        <p:spPr>
          <a:xfrm rot="-180000">
            <a:off x="5064125" y="22352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87" name="文本框 49"/>
          <p:cNvSpPr txBox="1"/>
          <p:nvPr/>
        </p:nvSpPr>
        <p:spPr>
          <a:xfrm rot="-5350866">
            <a:off x="6310313" y="21097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88" name="文本框 50"/>
          <p:cNvSpPr txBox="1"/>
          <p:nvPr/>
        </p:nvSpPr>
        <p:spPr>
          <a:xfrm rot="-170103">
            <a:off x="5589588" y="25908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89" name="文本框 51"/>
          <p:cNvSpPr txBox="1"/>
          <p:nvPr/>
        </p:nvSpPr>
        <p:spPr>
          <a:xfrm rot="-5350866">
            <a:off x="5845175" y="34337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90" name="文本框 26"/>
          <p:cNvSpPr txBox="1"/>
          <p:nvPr/>
        </p:nvSpPr>
        <p:spPr>
          <a:xfrm rot="1209897">
            <a:off x="1136650" y="3875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91" name="文本框 34"/>
          <p:cNvSpPr txBox="1"/>
          <p:nvPr/>
        </p:nvSpPr>
        <p:spPr>
          <a:xfrm rot="4149897">
            <a:off x="2143125" y="34559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92" name="文本框 28"/>
          <p:cNvSpPr txBox="1"/>
          <p:nvPr/>
        </p:nvSpPr>
        <p:spPr>
          <a:xfrm rot="-1380000">
            <a:off x="160496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93" name="文本框 29"/>
          <p:cNvSpPr txBox="1"/>
          <p:nvPr/>
        </p:nvSpPr>
        <p:spPr>
          <a:xfrm rot="1029897">
            <a:off x="2486025" y="2754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94" name="文本框 45"/>
          <p:cNvSpPr txBox="1"/>
          <p:nvPr/>
        </p:nvSpPr>
        <p:spPr>
          <a:xfrm rot="-1380000">
            <a:off x="3162300" y="3146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95" name="文本框 46"/>
          <p:cNvSpPr txBox="1"/>
          <p:nvPr/>
        </p:nvSpPr>
        <p:spPr>
          <a:xfrm rot="-170103">
            <a:off x="787400" y="15303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96" name="文本框 47"/>
          <p:cNvSpPr txBox="1"/>
          <p:nvPr/>
        </p:nvSpPr>
        <p:spPr>
          <a:xfrm rot="1029897">
            <a:off x="828675" y="34004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97" name="文本框 33"/>
          <p:cNvSpPr txBox="1"/>
          <p:nvPr/>
        </p:nvSpPr>
        <p:spPr>
          <a:xfrm rot="-170103">
            <a:off x="3009900" y="3836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98" name="文本框 34"/>
          <p:cNvSpPr txBox="1"/>
          <p:nvPr/>
        </p:nvSpPr>
        <p:spPr>
          <a:xfrm rot="-170103">
            <a:off x="4157663" y="31702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199" name="文本框 35"/>
          <p:cNvSpPr txBox="1"/>
          <p:nvPr/>
        </p:nvSpPr>
        <p:spPr>
          <a:xfrm rot="-170103">
            <a:off x="4324350" y="3929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00" name="文本框 36"/>
          <p:cNvSpPr txBox="1"/>
          <p:nvPr/>
        </p:nvSpPr>
        <p:spPr>
          <a:xfrm rot="-5070842">
            <a:off x="322263" y="2041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01" name="文本框 37"/>
          <p:cNvSpPr txBox="1"/>
          <p:nvPr/>
        </p:nvSpPr>
        <p:spPr>
          <a:xfrm rot="4149897">
            <a:off x="1339850" y="215900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02" name="文本框 38"/>
          <p:cNvSpPr txBox="1"/>
          <p:nvPr/>
        </p:nvSpPr>
        <p:spPr>
          <a:xfrm rot="-170103">
            <a:off x="322263" y="13366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03" name="文本框 39"/>
          <p:cNvSpPr txBox="1"/>
          <p:nvPr/>
        </p:nvSpPr>
        <p:spPr>
          <a:xfrm rot="1029897">
            <a:off x="1338263" y="16843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04" name="文本框 40"/>
          <p:cNvSpPr txBox="1"/>
          <p:nvPr/>
        </p:nvSpPr>
        <p:spPr>
          <a:xfrm rot="-1380000">
            <a:off x="2117725" y="11461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05" name="文本框 41"/>
          <p:cNvSpPr txBox="1"/>
          <p:nvPr/>
        </p:nvSpPr>
        <p:spPr>
          <a:xfrm rot="-1380000">
            <a:off x="2687638" y="13160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06" name="文本框 42"/>
          <p:cNvSpPr txBox="1"/>
          <p:nvPr/>
        </p:nvSpPr>
        <p:spPr>
          <a:xfrm rot="-180000">
            <a:off x="2416175" y="1879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07" name="文本框 49"/>
          <p:cNvSpPr txBox="1"/>
          <p:nvPr/>
        </p:nvSpPr>
        <p:spPr>
          <a:xfrm rot="-1380000">
            <a:off x="3276600" y="15382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08" name="文本框 50"/>
          <p:cNvSpPr txBox="1"/>
          <p:nvPr/>
        </p:nvSpPr>
        <p:spPr>
          <a:xfrm rot="-1380000">
            <a:off x="2849563" y="21193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09" name="文本框 51"/>
          <p:cNvSpPr txBox="1"/>
          <p:nvPr/>
        </p:nvSpPr>
        <p:spPr>
          <a:xfrm rot="-1380000">
            <a:off x="3484563" y="22558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10" name="文本框 32"/>
          <p:cNvSpPr txBox="1"/>
          <p:nvPr/>
        </p:nvSpPr>
        <p:spPr>
          <a:xfrm rot="1209897">
            <a:off x="5114925" y="35385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11" name="文本框 34"/>
          <p:cNvSpPr txBox="1"/>
          <p:nvPr/>
        </p:nvSpPr>
        <p:spPr>
          <a:xfrm rot="-1030866">
            <a:off x="6313488" y="389413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12" name="文本框 36"/>
          <p:cNvSpPr txBox="1"/>
          <p:nvPr/>
        </p:nvSpPr>
        <p:spPr>
          <a:xfrm rot="368503">
            <a:off x="5773738" y="2859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13" name="文本框 37"/>
          <p:cNvSpPr txBox="1"/>
          <p:nvPr/>
        </p:nvSpPr>
        <p:spPr>
          <a:xfrm rot="829244">
            <a:off x="5284788" y="39735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14" name="文本框 45"/>
          <p:cNvSpPr txBox="1"/>
          <p:nvPr/>
        </p:nvSpPr>
        <p:spPr>
          <a:xfrm rot="-4502722">
            <a:off x="6778625" y="25003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15" name="文本框 46"/>
          <p:cNvSpPr txBox="1"/>
          <p:nvPr/>
        </p:nvSpPr>
        <p:spPr>
          <a:xfrm rot="2702238">
            <a:off x="7567613" y="30622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16" name="文本框 47"/>
          <p:cNvSpPr txBox="1"/>
          <p:nvPr/>
        </p:nvSpPr>
        <p:spPr>
          <a:xfrm rot="-3456638">
            <a:off x="6743700" y="3403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17" name="文本框 53"/>
          <p:cNvSpPr txBox="1"/>
          <p:nvPr/>
        </p:nvSpPr>
        <p:spPr>
          <a:xfrm rot="-3180423">
            <a:off x="8107363" y="3265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18" name="文本框 54"/>
          <p:cNvSpPr txBox="1"/>
          <p:nvPr/>
        </p:nvSpPr>
        <p:spPr>
          <a:xfrm rot="-3640556">
            <a:off x="7239000" y="35909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19" name="文本框 55"/>
          <p:cNvSpPr txBox="1"/>
          <p:nvPr/>
        </p:nvSpPr>
        <p:spPr>
          <a:xfrm rot="1549510">
            <a:off x="8029575" y="24018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20" name="文本框 32"/>
          <p:cNvSpPr txBox="1"/>
          <p:nvPr/>
        </p:nvSpPr>
        <p:spPr>
          <a:xfrm rot="4190103">
            <a:off x="4287838" y="2506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21" name="文本框 34"/>
          <p:cNvSpPr txBox="1"/>
          <p:nvPr/>
        </p:nvSpPr>
        <p:spPr>
          <a:xfrm rot="8340000">
            <a:off x="4922838" y="31384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22" name="文本框 36"/>
          <p:cNvSpPr txBox="1"/>
          <p:nvPr/>
        </p:nvSpPr>
        <p:spPr>
          <a:xfrm rot="-1160763">
            <a:off x="5773738" y="17510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23" name="文本框 37"/>
          <p:cNvSpPr txBox="1"/>
          <p:nvPr/>
        </p:nvSpPr>
        <p:spPr>
          <a:xfrm rot="39237">
            <a:off x="5649913" y="2273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24" name="文本框 45"/>
          <p:cNvSpPr txBox="1"/>
          <p:nvPr/>
        </p:nvSpPr>
        <p:spPr>
          <a:xfrm rot="-1160763">
            <a:off x="6334125" y="17732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25" name="文本框 46"/>
          <p:cNvSpPr txBox="1"/>
          <p:nvPr/>
        </p:nvSpPr>
        <p:spPr>
          <a:xfrm rot="-1160763">
            <a:off x="6704013" y="19875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26" name="文本框 47"/>
          <p:cNvSpPr txBox="1"/>
          <p:nvPr/>
        </p:nvSpPr>
        <p:spPr>
          <a:xfrm rot="39237">
            <a:off x="7185025" y="24574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27" name="文本框 49"/>
          <p:cNvSpPr txBox="1"/>
          <p:nvPr/>
        </p:nvSpPr>
        <p:spPr>
          <a:xfrm rot="-1160763">
            <a:off x="8021638" y="20669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28" name="文本框 50"/>
          <p:cNvSpPr txBox="1"/>
          <p:nvPr/>
        </p:nvSpPr>
        <p:spPr>
          <a:xfrm rot="-1160763">
            <a:off x="7488238" y="19335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29" name="文本框 51"/>
          <p:cNvSpPr txBox="1"/>
          <p:nvPr/>
        </p:nvSpPr>
        <p:spPr>
          <a:xfrm rot="-1160763">
            <a:off x="7964488" y="2794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30" name="文本框 32"/>
          <p:cNvSpPr txBox="1"/>
          <p:nvPr/>
        </p:nvSpPr>
        <p:spPr>
          <a:xfrm rot="4190103">
            <a:off x="2765425" y="33401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31" name="文本框 34"/>
          <p:cNvSpPr txBox="1"/>
          <p:nvPr/>
        </p:nvSpPr>
        <p:spPr>
          <a:xfrm rot="8340000">
            <a:off x="3924300" y="28162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32" name="文本框 36"/>
          <p:cNvSpPr txBox="1"/>
          <p:nvPr/>
        </p:nvSpPr>
        <p:spPr>
          <a:xfrm rot="2810103">
            <a:off x="3813175" y="17351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33" name="文本框 37"/>
          <p:cNvSpPr txBox="1"/>
          <p:nvPr/>
        </p:nvSpPr>
        <p:spPr>
          <a:xfrm rot="4010103">
            <a:off x="3813175" y="22780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34" name="文本框 45"/>
          <p:cNvSpPr txBox="1"/>
          <p:nvPr/>
        </p:nvSpPr>
        <p:spPr>
          <a:xfrm rot="2810103">
            <a:off x="4373563" y="17573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35" name="文本框 46"/>
          <p:cNvSpPr txBox="1"/>
          <p:nvPr/>
        </p:nvSpPr>
        <p:spPr>
          <a:xfrm rot="2810103">
            <a:off x="474345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36" name="文本框 47"/>
          <p:cNvSpPr txBox="1"/>
          <p:nvPr/>
        </p:nvSpPr>
        <p:spPr>
          <a:xfrm rot="4010103">
            <a:off x="47434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37" name="文本框 49"/>
          <p:cNvSpPr txBox="1"/>
          <p:nvPr/>
        </p:nvSpPr>
        <p:spPr>
          <a:xfrm rot="-1160763">
            <a:off x="6224588" y="2544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38" name="文本框 50"/>
          <p:cNvSpPr txBox="1"/>
          <p:nvPr/>
        </p:nvSpPr>
        <p:spPr>
          <a:xfrm rot="4020000">
            <a:off x="5218113" y="26304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39" name="文本框 51"/>
          <p:cNvSpPr txBox="1"/>
          <p:nvPr/>
        </p:nvSpPr>
        <p:spPr>
          <a:xfrm rot="-1160763">
            <a:off x="5599113" y="32194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40" name="文本框 32"/>
          <p:cNvSpPr txBox="1"/>
          <p:nvPr/>
        </p:nvSpPr>
        <p:spPr>
          <a:xfrm rot="5400000">
            <a:off x="1141413" y="32289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41" name="文本框 34"/>
          <p:cNvSpPr txBox="1"/>
          <p:nvPr/>
        </p:nvSpPr>
        <p:spPr>
          <a:xfrm rot="8340000">
            <a:off x="1881188" y="3552825"/>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42" name="文本框 36"/>
          <p:cNvSpPr txBox="1"/>
          <p:nvPr/>
        </p:nvSpPr>
        <p:spPr>
          <a:xfrm rot="2810103">
            <a:off x="1862138" y="27320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43" name="文本框 37"/>
          <p:cNvSpPr txBox="1"/>
          <p:nvPr/>
        </p:nvSpPr>
        <p:spPr>
          <a:xfrm rot="5220000">
            <a:off x="2297113" y="30146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44" name="文本框 45"/>
          <p:cNvSpPr txBox="1"/>
          <p:nvPr/>
        </p:nvSpPr>
        <p:spPr>
          <a:xfrm rot="2810103">
            <a:off x="2809875" y="27463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45" name="文本框 46"/>
          <p:cNvSpPr txBox="1"/>
          <p:nvPr/>
        </p:nvSpPr>
        <p:spPr>
          <a:xfrm rot="4020000">
            <a:off x="700088" y="196373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46" name="文本框 47"/>
          <p:cNvSpPr txBox="1"/>
          <p:nvPr/>
        </p:nvSpPr>
        <p:spPr>
          <a:xfrm rot="5220000">
            <a:off x="701675" y="28971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47" name="文本框 49"/>
          <p:cNvSpPr txBox="1"/>
          <p:nvPr/>
        </p:nvSpPr>
        <p:spPr>
          <a:xfrm rot="4020000">
            <a:off x="2463800" y="374015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48" name="文本框 50"/>
          <p:cNvSpPr txBox="1"/>
          <p:nvPr/>
        </p:nvSpPr>
        <p:spPr>
          <a:xfrm rot="4020000">
            <a:off x="3702050" y="33670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49" name="文本框 51"/>
          <p:cNvSpPr txBox="1"/>
          <p:nvPr/>
        </p:nvSpPr>
        <p:spPr>
          <a:xfrm rot="4020000">
            <a:off x="4071938" y="35814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50" name="文本框 32"/>
          <p:cNvSpPr txBox="1"/>
          <p:nvPr/>
        </p:nvSpPr>
        <p:spPr>
          <a:xfrm rot="-880739">
            <a:off x="514350" y="25146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51" name="文本框 34"/>
          <p:cNvSpPr txBox="1"/>
          <p:nvPr/>
        </p:nvSpPr>
        <p:spPr>
          <a:xfrm rot="8340000">
            <a:off x="1254125" y="2592388"/>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52" name="文本框 36"/>
          <p:cNvSpPr txBox="1"/>
          <p:nvPr/>
        </p:nvSpPr>
        <p:spPr>
          <a:xfrm rot="4020000">
            <a:off x="1670050" y="1511300"/>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53" name="文本框 37"/>
          <p:cNvSpPr txBox="1"/>
          <p:nvPr/>
        </p:nvSpPr>
        <p:spPr>
          <a:xfrm rot="5220000">
            <a:off x="1670050" y="20542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54" name="文本框 45"/>
          <p:cNvSpPr txBox="1"/>
          <p:nvPr/>
        </p:nvSpPr>
        <p:spPr>
          <a:xfrm rot="2810103">
            <a:off x="2230438" y="153352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55" name="文本框 46"/>
          <p:cNvSpPr txBox="1"/>
          <p:nvPr/>
        </p:nvSpPr>
        <p:spPr>
          <a:xfrm rot="2810103">
            <a:off x="2600325" y="174783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56" name="文本框 47"/>
          <p:cNvSpPr txBox="1"/>
          <p:nvPr/>
        </p:nvSpPr>
        <p:spPr>
          <a:xfrm rot="4010103">
            <a:off x="2328863" y="23129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57" name="文本框 49"/>
          <p:cNvSpPr txBox="1"/>
          <p:nvPr/>
        </p:nvSpPr>
        <p:spPr>
          <a:xfrm rot="2810103">
            <a:off x="3187700" y="197167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58" name="文本框 50"/>
          <p:cNvSpPr txBox="1"/>
          <p:nvPr/>
        </p:nvSpPr>
        <p:spPr>
          <a:xfrm rot="2810103">
            <a:off x="3074988" y="240665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59" name="文本框 51"/>
          <p:cNvSpPr txBox="1"/>
          <p:nvPr/>
        </p:nvSpPr>
        <p:spPr>
          <a:xfrm rot="2810103">
            <a:off x="3444875" y="262096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60" name="文本框 32"/>
          <p:cNvSpPr txBox="1"/>
          <p:nvPr/>
        </p:nvSpPr>
        <p:spPr>
          <a:xfrm rot="5400000">
            <a:off x="4751388" y="36830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61" name="文本框 34"/>
          <p:cNvSpPr txBox="1"/>
          <p:nvPr/>
        </p:nvSpPr>
        <p:spPr>
          <a:xfrm rot="3159237">
            <a:off x="5819775" y="4006850"/>
            <a:ext cx="501650"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62" name="文本框 36"/>
          <p:cNvSpPr txBox="1"/>
          <p:nvPr/>
        </p:nvSpPr>
        <p:spPr>
          <a:xfrm rot="-1160763">
            <a:off x="6237288" y="292576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63" name="文本框 37"/>
          <p:cNvSpPr txBox="1"/>
          <p:nvPr/>
        </p:nvSpPr>
        <p:spPr>
          <a:xfrm rot="39237">
            <a:off x="6237288" y="3468688"/>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64" name="文本框 45"/>
          <p:cNvSpPr txBox="1"/>
          <p:nvPr/>
        </p:nvSpPr>
        <p:spPr>
          <a:xfrm rot="-1160763">
            <a:off x="6797675" y="2947988"/>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65" name="文本框 46"/>
          <p:cNvSpPr txBox="1"/>
          <p:nvPr/>
        </p:nvSpPr>
        <p:spPr>
          <a:xfrm rot="-1160763">
            <a:off x="7167563" y="3162300"/>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66" name="文本框 47"/>
          <p:cNvSpPr txBox="1"/>
          <p:nvPr/>
        </p:nvSpPr>
        <p:spPr>
          <a:xfrm rot="39237">
            <a:off x="6854825" y="3730625"/>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67" name="文本框 49"/>
          <p:cNvSpPr txBox="1"/>
          <p:nvPr/>
        </p:nvSpPr>
        <p:spPr>
          <a:xfrm rot="-1160763">
            <a:off x="7688263" y="3452813"/>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68" name="文本框 50"/>
          <p:cNvSpPr txBox="1"/>
          <p:nvPr/>
        </p:nvSpPr>
        <p:spPr>
          <a:xfrm rot="-1160763">
            <a:off x="7642225" y="3821113"/>
            <a:ext cx="506413"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7269" name="文本框 51"/>
          <p:cNvSpPr txBox="1"/>
          <p:nvPr/>
        </p:nvSpPr>
        <p:spPr>
          <a:xfrm rot="-1160763">
            <a:off x="6780213" y="1146175"/>
            <a:ext cx="506412" cy="168275"/>
          </a:xfrm>
          <a:prstGeom prst="rect">
            <a:avLst/>
          </a:prstGeom>
          <a:noFill/>
          <a:ln w="9525">
            <a:noFill/>
          </a:ln>
        </p:spPr>
        <p:txBody>
          <a:bodyPr wrap="none">
            <a:spAutoFit/>
          </a:bodyPr>
          <a:lstStyle/>
          <a:p>
            <a:pPr>
              <a:buFont typeface="Arial" panose="020B0604020202020204" pitchFamily="34" charset="0"/>
            </a:pPr>
            <a:r>
              <a:rPr lang="zh-CN" altLang="zh-CN" sz="500" dirty="0">
                <a:solidFill>
                  <a:srgbClr val="FFFFFF"/>
                </a:solidFill>
                <a:latin typeface="Arial" panose="020B0604020202020204" pitchFamily="34" charset="0"/>
              </a:rPr>
              <a:t>状元成才路</a:t>
            </a:r>
          </a:p>
        </p:txBody>
      </p:sp>
      <p:sp>
        <p:nvSpPr>
          <p:cNvPr id="9219" name="矩形 1"/>
          <p:cNvSpPr/>
          <p:nvPr/>
        </p:nvSpPr>
        <p:spPr>
          <a:xfrm>
            <a:off x="627063" y="1152525"/>
            <a:ext cx="5997575" cy="1865313"/>
          </a:xfrm>
          <a:prstGeom prst="rect">
            <a:avLst/>
          </a:prstGeom>
          <a:noFill/>
          <a:ln w="9525">
            <a:noFill/>
          </a:ln>
        </p:spPr>
        <p:txBody>
          <a:bodyPr>
            <a:spAutoFit/>
          </a:bodyPr>
          <a:lstStyle/>
          <a:p>
            <a:pPr eaLnBrk="1" hangingPunct="1">
              <a:lnSpc>
                <a:spcPct val="120000"/>
              </a:lnSpc>
              <a:spcBef>
                <a:spcPts val="1200"/>
              </a:spcBef>
            </a:pPr>
            <a:r>
              <a:rPr lang="zh-CN" altLang="en-US" sz="3200" b="1" dirty="0">
                <a:solidFill>
                  <a:srgbClr val="FF0000"/>
                </a:solidFill>
                <a:latin typeface="楷体" pitchFamily="49" charset="-122"/>
                <a:ea typeface="楷体" pitchFamily="49" charset="-122"/>
              </a:rPr>
              <a:t>    谈歌</a:t>
            </a:r>
            <a:r>
              <a:rPr lang="zh-CN" altLang="en-US" sz="3200" b="1" dirty="0">
                <a:latin typeface="楷体" pitchFamily="49" charset="-122"/>
                <a:ea typeface="楷体" pitchFamily="49" charset="-122"/>
              </a:rPr>
              <a:t>，</a:t>
            </a:r>
            <a:r>
              <a:rPr lang="en-US" altLang="zh-CN" sz="3200" b="1" dirty="0">
                <a:latin typeface="楷体" pitchFamily="49" charset="-122"/>
                <a:ea typeface="楷体" pitchFamily="49" charset="-122"/>
              </a:rPr>
              <a:t>1954</a:t>
            </a:r>
            <a:r>
              <a:rPr lang="zh-CN" altLang="en-US" sz="3200" b="1" dirty="0">
                <a:latin typeface="楷体" pitchFamily="49" charset="-122"/>
                <a:ea typeface="楷体" pitchFamily="49" charset="-122"/>
              </a:rPr>
              <a:t>年出生，毕业于河北师范大学。现任河北省作家协会副主席。</a:t>
            </a:r>
            <a:endParaRPr lang="zh-CN" altLang="en-US" sz="3200" b="1" dirty="0">
              <a:solidFill>
                <a:srgbClr val="FF0000"/>
              </a:solidFill>
              <a:latin typeface="楷体" pitchFamily="49" charset="-122"/>
              <a:ea typeface="楷体" pitchFamily="49" charset="-122"/>
            </a:endParaRPr>
          </a:p>
        </p:txBody>
      </p:sp>
      <p:grpSp>
        <p:nvGrpSpPr>
          <p:cNvPr id="7271" name="组合 6"/>
          <p:cNvGrpSpPr/>
          <p:nvPr/>
        </p:nvGrpSpPr>
        <p:grpSpPr>
          <a:xfrm>
            <a:off x="127000" y="377825"/>
            <a:ext cx="2490788" cy="684213"/>
            <a:chOff x="310284" y="180975"/>
            <a:chExt cx="2490932" cy="685151"/>
          </a:xfrm>
        </p:grpSpPr>
        <p:pic>
          <p:nvPicPr>
            <p:cNvPr id="7273" name="图片 1" descr="好好总"/>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310284" y="186387"/>
              <a:ext cx="2490932" cy="679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4" name="文本框 2"/>
            <p:cNvSpPr txBox="1">
              <a:spLocks noChangeArrowheads="1"/>
            </p:cNvSpPr>
            <p:nvPr/>
          </p:nvSpPr>
          <p:spPr bwMode="auto">
            <a:xfrm>
              <a:off x="323850" y="180975"/>
              <a:ext cx="230346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w="10160">
                    <a:solidFill>
                      <a:schemeClr val="tx1"/>
                    </a:solidFill>
                  </a:ln>
                  <a:solidFill>
                    <a:srgbClr val="FFFF00"/>
                  </a:solidFill>
                  <a:effectLst/>
                  <a:uLnTx/>
                  <a:uFillTx/>
                  <a:latin typeface="黑体" panose="02010600030101010101" pitchFamily="49" charset="-122"/>
                  <a:ea typeface="黑体" panose="02010600030101010101" pitchFamily="49" charset="-122"/>
                  <a:cs typeface="+mn-cs"/>
                </a:rPr>
                <a:t>作者简介</a:t>
              </a:r>
            </a:p>
          </p:txBody>
        </p:sp>
      </p:grpSp>
      <p:pic>
        <p:nvPicPr>
          <p:cNvPr id="4" name="图片 3"/>
          <p:cNvPicPr>
            <a:picLocks noChangeAspect="1"/>
          </p:cNvPicPr>
          <p:nvPr/>
        </p:nvPicPr>
        <p:blipFill>
          <a:blip r:embed="rId3" cstate="print"/>
          <a:stretch>
            <a:fillRect/>
          </a:stretch>
        </p:blipFill>
        <p:spPr>
          <a:xfrm>
            <a:off x="6945525" y="856057"/>
            <a:ext cx="1689505" cy="2181345"/>
          </a:xfrm>
          <a:prstGeom prst="ellipse">
            <a:avLst/>
          </a:prstGeom>
        </p:spPr>
      </p:pic>
      <p:sp>
        <p:nvSpPr>
          <p:cNvPr id="107" name="矩形 1"/>
          <p:cNvSpPr/>
          <p:nvPr/>
        </p:nvSpPr>
        <p:spPr>
          <a:xfrm>
            <a:off x="1484313" y="2982913"/>
            <a:ext cx="5997575" cy="1865312"/>
          </a:xfrm>
          <a:prstGeom prst="rect">
            <a:avLst/>
          </a:prstGeom>
          <a:noFill/>
          <a:ln w="9525">
            <a:noFill/>
          </a:ln>
        </p:spPr>
        <p:txBody>
          <a:bodyPr>
            <a:spAutoFit/>
          </a:bodyPr>
          <a:lstStyle/>
          <a:p>
            <a:pPr eaLnBrk="1" hangingPunct="1">
              <a:lnSpc>
                <a:spcPct val="120000"/>
              </a:lnSpc>
              <a:spcBef>
                <a:spcPts val="1200"/>
              </a:spcBef>
            </a:pPr>
            <a:r>
              <a:rPr lang="zh-CN" altLang="en-US" sz="3200" b="1" dirty="0">
                <a:latin typeface="楷体" pitchFamily="49" charset="-122"/>
                <a:ea typeface="楷体" pitchFamily="49" charset="-122"/>
              </a:rPr>
              <a:t>    主要作品：</a:t>
            </a:r>
            <a:r>
              <a:rPr lang="zh-CN" altLang="en-US" sz="3200" b="1" u="sng" dirty="0">
                <a:solidFill>
                  <a:srgbClr val="FF0000"/>
                </a:solidFill>
                <a:latin typeface="楷体" pitchFamily="49" charset="-122"/>
                <a:ea typeface="楷体" pitchFamily="49" charset="-122"/>
              </a:rPr>
              <a:t>长篇小说</a:t>
            </a:r>
            <a:r>
              <a:rPr lang="en-US" altLang="zh-CN" sz="3200" b="1" u="sng" dirty="0">
                <a:solidFill>
                  <a:srgbClr val="FF0000"/>
                </a:solidFill>
                <a:latin typeface="楷体" pitchFamily="49" charset="-122"/>
                <a:ea typeface="楷体" pitchFamily="49" charset="-122"/>
              </a:rPr>
              <a:t>《</a:t>
            </a:r>
            <a:r>
              <a:rPr lang="zh-CN" altLang="en-US" sz="3200" b="1" u="sng" dirty="0">
                <a:solidFill>
                  <a:srgbClr val="FF0000"/>
                </a:solidFill>
                <a:latin typeface="楷体" pitchFamily="49" charset="-122"/>
                <a:ea typeface="楷体" pitchFamily="49" charset="-122"/>
              </a:rPr>
              <a:t>家园笔记</a:t>
            </a:r>
            <a:r>
              <a:rPr lang="en-US" altLang="zh-CN" sz="3200" b="1" u="sng" dirty="0">
                <a:solidFill>
                  <a:srgbClr val="FF0000"/>
                </a:solidFill>
                <a:latin typeface="楷体" pitchFamily="49" charset="-122"/>
                <a:ea typeface="楷体" pitchFamily="49" charset="-122"/>
              </a:rPr>
              <a:t>》</a:t>
            </a:r>
            <a:r>
              <a:rPr lang="zh-CN" altLang="en-US" sz="3200" b="1" u="sng" dirty="0">
                <a:solidFill>
                  <a:srgbClr val="FF0000"/>
                </a:solidFill>
                <a:latin typeface="楷体" pitchFamily="49" charset="-122"/>
                <a:ea typeface="楷体" pitchFamily="49" charset="-122"/>
              </a:rPr>
              <a:t>，中篇小说集</a:t>
            </a:r>
            <a:r>
              <a:rPr lang="en-US" altLang="zh-CN" sz="3200" b="1" u="sng" dirty="0">
                <a:solidFill>
                  <a:srgbClr val="FF0000"/>
                </a:solidFill>
                <a:latin typeface="楷体" pitchFamily="49" charset="-122"/>
                <a:ea typeface="楷体" pitchFamily="49" charset="-122"/>
              </a:rPr>
              <a:t>《</a:t>
            </a:r>
            <a:r>
              <a:rPr lang="zh-CN" altLang="en-US" sz="3200" b="1" u="sng" dirty="0">
                <a:solidFill>
                  <a:srgbClr val="FF0000"/>
                </a:solidFill>
                <a:latin typeface="楷体" pitchFamily="49" charset="-122"/>
                <a:ea typeface="楷体" pitchFamily="49" charset="-122"/>
              </a:rPr>
              <a:t>大厂</a:t>
            </a:r>
            <a:r>
              <a:rPr lang="en-US" altLang="zh-CN" sz="3200" b="1" u="sng" dirty="0">
                <a:solidFill>
                  <a:srgbClr val="FF0000"/>
                </a:solidFill>
                <a:latin typeface="楷体" pitchFamily="49" charset="-122"/>
                <a:ea typeface="楷体" pitchFamily="49" charset="-122"/>
              </a:rPr>
              <a:t>》</a:t>
            </a:r>
            <a:r>
              <a:rPr lang="zh-CN" altLang="en-US" sz="3200" b="1" u="sng" dirty="0">
                <a:solidFill>
                  <a:srgbClr val="FF0000"/>
                </a:solidFill>
                <a:latin typeface="楷体" pitchFamily="49" charset="-122"/>
                <a:ea typeface="楷体" pitchFamily="49" charset="-122"/>
              </a:rPr>
              <a:t>，短篇小说集</a:t>
            </a:r>
            <a:r>
              <a:rPr lang="en-US" altLang="zh-CN" sz="3200" b="1" u="sng" dirty="0">
                <a:solidFill>
                  <a:srgbClr val="FF0000"/>
                </a:solidFill>
                <a:latin typeface="楷体" pitchFamily="49" charset="-122"/>
                <a:ea typeface="楷体" pitchFamily="49" charset="-122"/>
              </a:rPr>
              <a:t>《</a:t>
            </a:r>
            <a:r>
              <a:rPr lang="zh-CN" altLang="en-US" sz="3200" b="1" u="sng" dirty="0">
                <a:solidFill>
                  <a:srgbClr val="FF0000"/>
                </a:solidFill>
                <a:latin typeface="楷体" pitchFamily="49" charset="-122"/>
                <a:ea typeface="楷体" pitchFamily="49" charset="-122"/>
              </a:rPr>
              <a:t>绝唱</a:t>
            </a:r>
            <a:r>
              <a:rPr lang="en-US" altLang="zh-CN" sz="3200" b="1" u="sng" dirty="0">
                <a:solidFill>
                  <a:srgbClr val="FF0000"/>
                </a:solidFill>
                <a:latin typeface="楷体" pitchFamily="49" charset="-122"/>
                <a:ea typeface="楷体" pitchFamily="49" charset="-122"/>
              </a:rPr>
              <a:t>》</a:t>
            </a:r>
            <a:r>
              <a:rPr lang="zh-CN" altLang="en-US" sz="3200" b="1" u="sng" dirty="0">
                <a:solidFill>
                  <a:srgbClr val="FF0000"/>
                </a:solidFill>
                <a:latin typeface="楷体" pitchFamily="49" charset="-122"/>
                <a:ea typeface="楷体" pitchFamily="49" charset="-122"/>
              </a:rPr>
              <a:t>等。</a:t>
            </a:r>
            <a:endParaRPr lang="zh-CN" altLang="en-US" sz="3200" b="1" dirty="0">
              <a:solidFill>
                <a:srgbClr val="FF0000"/>
              </a:solidFill>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fade">
                                      <p:cBhvr>
                                        <p:cTn id="15"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10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流程图: 文档 12"/>
          <p:cNvSpPr/>
          <p:nvPr/>
        </p:nvSpPr>
        <p:spPr>
          <a:xfrm>
            <a:off x="614363" y="1223963"/>
            <a:ext cx="7874000" cy="3205163"/>
          </a:xfrm>
          <a:prstGeom prst="flowChartDocument">
            <a:avLst/>
          </a:prstGeom>
          <a:solidFill>
            <a:schemeClr val="bg1"/>
          </a:solidFill>
          <a:ln cmpd="dbl">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195" name="TextBox 1"/>
          <p:cNvSpPr txBox="1"/>
          <p:nvPr/>
        </p:nvSpPr>
        <p:spPr>
          <a:xfrm>
            <a:off x="804863" y="1277938"/>
            <a:ext cx="7599362" cy="2913062"/>
          </a:xfrm>
          <a:prstGeom prst="rect">
            <a:avLst/>
          </a:prstGeom>
          <a:noFill/>
          <a:ln w="9525">
            <a:noFill/>
          </a:ln>
        </p:spPr>
        <p:txBody>
          <a:bodyPr>
            <a:spAutoFit/>
          </a:bodyPr>
          <a:lstStyle/>
          <a:p>
            <a:pPr eaLnBrk="1" hangingPunct="1">
              <a:lnSpc>
                <a:spcPct val="180000"/>
              </a:lnSpc>
            </a:pPr>
            <a:r>
              <a:rPr lang="zh-CN" altLang="en-US" sz="3600" b="1" dirty="0">
                <a:latin typeface="楷体" pitchFamily="49" charset="-122"/>
                <a:ea typeface="楷体" pitchFamily="49" charset="-122"/>
              </a:rPr>
              <a:t>咆哮   疯狂   狞笑   流淌   放肆   揪出   豹子   瞪眼  呻吟   胸膛   搀扶   祭奠</a:t>
            </a:r>
          </a:p>
        </p:txBody>
      </p:sp>
      <p:sp>
        <p:nvSpPr>
          <p:cNvPr id="14" name="TextBox 1"/>
          <p:cNvSpPr txBox="1"/>
          <p:nvPr/>
        </p:nvSpPr>
        <p:spPr>
          <a:xfrm>
            <a:off x="804863" y="1277938"/>
            <a:ext cx="7599362" cy="2913062"/>
          </a:xfrm>
          <a:prstGeom prst="rect">
            <a:avLst/>
          </a:prstGeom>
          <a:noFill/>
          <a:ln w="9525">
            <a:noFill/>
          </a:ln>
        </p:spPr>
        <p:txBody>
          <a:bodyPr>
            <a:spAutoFit/>
          </a:bodyPr>
          <a:lstStyle/>
          <a:p>
            <a:pPr eaLnBrk="1" hangingPunct="1">
              <a:lnSpc>
                <a:spcPct val="180000"/>
              </a:lnSpc>
            </a:pPr>
            <a:r>
              <a:rPr lang="zh-CN" altLang="en-US" sz="3600" b="1" dirty="0">
                <a:latin typeface="楷体" pitchFamily="49" charset="-122"/>
                <a:ea typeface="楷体" pitchFamily="49" charset="-122"/>
              </a:rPr>
              <a:t>咆哮   疯狂   狞笑   流淌   放</a:t>
            </a:r>
            <a:r>
              <a:rPr lang="zh-CN" altLang="en-US" sz="3600" b="1" dirty="0">
                <a:solidFill>
                  <a:srgbClr val="0000FF"/>
                </a:solidFill>
                <a:latin typeface="楷体" pitchFamily="49" charset="-122"/>
                <a:ea typeface="楷体" pitchFamily="49" charset="-122"/>
              </a:rPr>
              <a:t>肆</a:t>
            </a:r>
            <a:r>
              <a:rPr lang="zh-CN" altLang="en-US" sz="3600" b="1" dirty="0">
                <a:latin typeface="楷体" pitchFamily="49" charset="-122"/>
                <a:ea typeface="楷体" pitchFamily="49" charset="-122"/>
              </a:rPr>
              <a:t>   </a:t>
            </a:r>
            <a:r>
              <a:rPr lang="zh-CN" altLang="en-US" sz="3600" b="1" dirty="0">
                <a:solidFill>
                  <a:srgbClr val="0000FF"/>
                </a:solidFill>
                <a:latin typeface="楷体" pitchFamily="49" charset="-122"/>
                <a:ea typeface="楷体" pitchFamily="49" charset="-122"/>
              </a:rPr>
              <a:t>揪</a:t>
            </a:r>
            <a:r>
              <a:rPr lang="zh-CN" altLang="en-US" sz="3600" b="1" dirty="0">
                <a:latin typeface="楷体" pitchFamily="49" charset="-122"/>
                <a:ea typeface="楷体" pitchFamily="49" charset="-122"/>
              </a:rPr>
              <a:t>出   豹子   </a:t>
            </a:r>
            <a:r>
              <a:rPr lang="zh-CN" altLang="en-US" sz="3600" b="1" dirty="0">
                <a:solidFill>
                  <a:srgbClr val="0000FF"/>
                </a:solidFill>
                <a:latin typeface="楷体" pitchFamily="49" charset="-122"/>
                <a:ea typeface="楷体" pitchFamily="49" charset="-122"/>
              </a:rPr>
              <a:t>瞪</a:t>
            </a:r>
            <a:r>
              <a:rPr lang="zh-CN" altLang="en-US" sz="3600" b="1" dirty="0">
                <a:latin typeface="楷体" pitchFamily="49" charset="-122"/>
                <a:ea typeface="楷体" pitchFamily="49" charset="-122"/>
              </a:rPr>
              <a:t>眼  呻吟   胸膛   </a:t>
            </a:r>
            <a:r>
              <a:rPr lang="zh-CN" altLang="en-US" sz="3600" b="1" dirty="0">
                <a:solidFill>
                  <a:srgbClr val="0000FF"/>
                </a:solidFill>
                <a:latin typeface="楷体" pitchFamily="49" charset="-122"/>
                <a:ea typeface="楷体" pitchFamily="49" charset="-122"/>
              </a:rPr>
              <a:t>搀</a:t>
            </a:r>
            <a:r>
              <a:rPr lang="zh-CN" altLang="en-US" sz="3600" b="1" dirty="0">
                <a:latin typeface="楷体" pitchFamily="49" charset="-122"/>
                <a:ea typeface="楷体" pitchFamily="49" charset="-122"/>
              </a:rPr>
              <a:t>扶   </a:t>
            </a:r>
            <a:r>
              <a:rPr lang="zh-CN" altLang="en-US" sz="3600" b="1" dirty="0">
                <a:solidFill>
                  <a:srgbClr val="0000FF"/>
                </a:solidFill>
                <a:latin typeface="楷体" pitchFamily="49" charset="-122"/>
                <a:ea typeface="楷体" pitchFamily="49" charset="-122"/>
              </a:rPr>
              <a:t>祭奠</a:t>
            </a:r>
          </a:p>
        </p:txBody>
      </p:sp>
      <p:sp>
        <p:nvSpPr>
          <p:cNvPr id="15" name="矩形 14"/>
          <p:cNvSpPr/>
          <p:nvPr/>
        </p:nvSpPr>
        <p:spPr>
          <a:xfrm>
            <a:off x="7759700" y="1122363"/>
            <a:ext cx="598488" cy="5842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err="1">
                <a:ln>
                  <a:noFill/>
                </a:ln>
                <a:solidFill>
                  <a:srgbClr val="FF00FF"/>
                </a:solidFill>
                <a:effectLst/>
                <a:uLnTx/>
                <a:uFillTx/>
                <a:latin typeface="+mn-ea"/>
                <a:ea typeface="+mn-ea"/>
                <a:cs typeface="+mn-cs"/>
              </a:rPr>
              <a:t>sì</a:t>
            </a:r>
            <a:endParaRPr kumimoji="0" lang="en-US" altLang="zh-CN" sz="3200" b="1" i="0" u="none" strike="noStrike" kern="1200" cap="none" spc="0" normalizeH="0" baseline="0" noProof="0" dirty="0">
              <a:ln>
                <a:noFill/>
              </a:ln>
              <a:solidFill>
                <a:srgbClr val="FF00FF"/>
              </a:solidFill>
              <a:effectLst/>
              <a:uLnTx/>
              <a:uFillTx/>
              <a:latin typeface="+mn-ea"/>
              <a:ea typeface="+mn-ea"/>
              <a:cs typeface="+mn-cs"/>
            </a:endParaRPr>
          </a:p>
        </p:txBody>
      </p:sp>
      <p:sp>
        <p:nvSpPr>
          <p:cNvPr id="16" name="矩形 15"/>
          <p:cNvSpPr/>
          <p:nvPr/>
        </p:nvSpPr>
        <p:spPr>
          <a:xfrm>
            <a:off x="720725" y="2081213"/>
            <a:ext cx="804863" cy="5842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err="1">
                <a:ln>
                  <a:noFill/>
                </a:ln>
                <a:solidFill>
                  <a:srgbClr val="FF00FF"/>
                </a:solidFill>
                <a:effectLst/>
                <a:uLnTx/>
                <a:uFillTx/>
                <a:latin typeface="+mn-ea"/>
                <a:ea typeface="+mn-ea"/>
                <a:cs typeface="+mn-cs"/>
              </a:rPr>
              <a:t>jiū</a:t>
            </a:r>
            <a:endParaRPr kumimoji="0" lang="en-US" altLang="zh-CN" sz="3200" b="1" i="0" u="none" strike="noStrike" kern="1200" cap="none" spc="0" normalizeH="0" baseline="0" noProof="0" dirty="0">
              <a:ln>
                <a:noFill/>
              </a:ln>
              <a:solidFill>
                <a:srgbClr val="FF00FF"/>
              </a:solidFill>
              <a:effectLst/>
              <a:uLnTx/>
              <a:uFillTx/>
              <a:latin typeface="+mn-ea"/>
              <a:ea typeface="+mn-ea"/>
              <a:cs typeface="+mn-cs"/>
            </a:endParaRPr>
          </a:p>
        </p:txBody>
      </p:sp>
      <p:sp>
        <p:nvSpPr>
          <p:cNvPr id="17" name="矩形 16"/>
          <p:cNvSpPr/>
          <p:nvPr/>
        </p:nvSpPr>
        <p:spPr>
          <a:xfrm>
            <a:off x="3830638" y="2081213"/>
            <a:ext cx="1011238" cy="5842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err="1">
                <a:ln>
                  <a:noFill/>
                </a:ln>
                <a:solidFill>
                  <a:srgbClr val="FF00FF"/>
                </a:solidFill>
                <a:effectLst/>
                <a:uLnTx/>
                <a:uFillTx/>
                <a:latin typeface="+mn-ea"/>
                <a:ea typeface="+mn-ea"/>
                <a:cs typeface="+mn-cs"/>
              </a:rPr>
              <a:t>dènɡ</a:t>
            </a:r>
            <a:endParaRPr kumimoji="0" lang="en-US" altLang="zh-CN" sz="3200" b="1" i="0" u="none" strike="noStrike" kern="1200" cap="none" spc="0" normalizeH="0" baseline="0" noProof="0" dirty="0">
              <a:ln>
                <a:noFill/>
              </a:ln>
              <a:solidFill>
                <a:srgbClr val="FF00FF"/>
              </a:solidFill>
              <a:effectLst/>
              <a:uLnTx/>
              <a:uFillTx/>
              <a:latin typeface="+mn-ea"/>
              <a:ea typeface="+mn-ea"/>
              <a:cs typeface="+mn-cs"/>
            </a:endParaRPr>
          </a:p>
        </p:txBody>
      </p:sp>
      <p:sp>
        <p:nvSpPr>
          <p:cNvPr id="18" name="矩形 17"/>
          <p:cNvSpPr/>
          <p:nvPr/>
        </p:nvSpPr>
        <p:spPr>
          <a:xfrm>
            <a:off x="665163" y="3040063"/>
            <a:ext cx="1012825" cy="5842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err="1">
                <a:ln>
                  <a:noFill/>
                </a:ln>
                <a:solidFill>
                  <a:srgbClr val="FF00FF"/>
                </a:solidFill>
                <a:effectLst/>
                <a:uLnTx/>
                <a:uFillTx/>
                <a:latin typeface="+mn-ea"/>
                <a:ea typeface="+mn-ea"/>
                <a:cs typeface="+mn-cs"/>
              </a:rPr>
              <a:t>chān</a:t>
            </a:r>
            <a:endParaRPr kumimoji="0" lang="en-US" altLang="zh-CN" sz="3200" b="1" i="0" u="none" strike="noStrike" kern="1200" cap="none" spc="0" normalizeH="0" baseline="0" noProof="0" dirty="0">
              <a:ln>
                <a:noFill/>
              </a:ln>
              <a:solidFill>
                <a:srgbClr val="FF00FF"/>
              </a:solidFill>
              <a:effectLst/>
              <a:uLnTx/>
              <a:uFillTx/>
              <a:latin typeface="+mn-ea"/>
              <a:ea typeface="+mn-ea"/>
              <a:cs typeface="+mn-cs"/>
            </a:endParaRPr>
          </a:p>
        </p:txBody>
      </p:sp>
      <p:sp>
        <p:nvSpPr>
          <p:cNvPr id="19" name="矩形 18"/>
          <p:cNvSpPr/>
          <p:nvPr/>
        </p:nvSpPr>
        <p:spPr>
          <a:xfrm>
            <a:off x="2262188" y="3060700"/>
            <a:ext cx="598488" cy="5842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err="1">
                <a:ln>
                  <a:noFill/>
                </a:ln>
                <a:solidFill>
                  <a:srgbClr val="FF00FF"/>
                </a:solidFill>
                <a:effectLst/>
                <a:uLnTx/>
                <a:uFillTx/>
                <a:latin typeface="+mn-ea"/>
                <a:ea typeface="+mn-ea"/>
                <a:cs typeface="+mn-cs"/>
              </a:rPr>
              <a:t>jì</a:t>
            </a:r>
            <a:endParaRPr kumimoji="0" lang="en-US" altLang="zh-CN" sz="3200" b="1" i="0" u="none" strike="noStrike" kern="1200" cap="none" spc="0" normalizeH="0" baseline="0" noProof="0" dirty="0">
              <a:ln>
                <a:noFill/>
              </a:ln>
              <a:solidFill>
                <a:srgbClr val="FF00FF"/>
              </a:solidFill>
              <a:effectLst/>
              <a:uLnTx/>
              <a:uFillTx/>
              <a:latin typeface="+mn-ea"/>
              <a:ea typeface="+mn-ea"/>
              <a:cs typeface="+mn-cs"/>
            </a:endParaRPr>
          </a:p>
        </p:txBody>
      </p:sp>
      <p:sp>
        <p:nvSpPr>
          <p:cNvPr id="20" name="矩形 19"/>
          <p:cNvSpPr/>
          <p:nvPr/>
        </p:nvSpPr>
        <p:spPr>
          <a:xfrm>
            <a:off x="2735263" y="3040063"/>
            <a:ext cx="1011238" cy="58420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err="1">
                <a:ln>
                  <a:noFill/>
                </a:ln>
                <a:solidFill>
                  <a:srgbClr val="FF00FF"/>
                </a:solidFill>
                <a:effectLst/>
                <a:uLnTx/>
                <a:uFillTx/>
                <a:latin typeface="+mn-ea"/>
                <a:ea typeface="+mn-ea"/>
                <a:cs typeface="+mn-cs"/>
              </a:rPr>
              <a:t>diàn</a:t>
            </a:r>
            <a:endParaRPr kumimoji="0" lang="en-US" altLang="zh-CN" sz="3200" b="1" i="0" u="none" strike="noStrike" kern="1200" cap="none" spc="0" normalizeH="0" baseline="0" noProof="0" dirty="0">
              <a:ln>
                <a:noFill/>
              </a:ln>
              <a:solidFill>
                <a:srgbClr val="FF00FF"/>
              </a:solidFill>
              <a:effectLst/>
              <a:uLnTx/>
              <a:uFillTx/>
              <a:latin typeface="+mn-ea"/>
              <a:ea typeface="+mn-ea"/>
              <a:cs typeface="+mn-cs"/>
            </a:endParaRPr>
          </a:p>
        </p:txBody>
      </p:sp>
      <p:grpSp>
        <p:nvGrpSpPr>
          <p:cNvPr id="8203" name="组合 6"/>
          <p:cNvGrpSpPr/>
          <p:nvPr/>
        </p:nvGrpSpPr>
        <p:grpSpPr>
          <a:xfrm>
            <a:off x="127000" y="377825"/>
            <a:ext cx="2490788" cy="684213"/>
            <a:chOff x="310284" y="180975"/>
            <a:chExt cx="2490932" cy="685151"/>
          </a:xfrm>
        </p:grpSpPr>
        <p:pic>
          <p:nvPicPr>
            <p:cNvPr id="22" name="图片 1" descr="好好总"/>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310284" y="186387"/>
              <a:ext cx="2490932" cy="679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文本框 2"/>
            <p:cNvSpPr txBox="1">
              <a:spLocks noChangeArrowheads="1"/>
            </p:cNvSpPr>
            <p:nvPr/>
          </p:nvSpPr>
          <p:spPr bwMode="auto">
            <a:xfrm>
              <a:off x="323850" y="180975"/>
              <a:ext cx="230346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w="10160">
                    <a:solidFill>
                      <a:schemeClr val="tx1"/>
                    </a:solidFill>
                  </a:ln>
                  <a:solidFill>
                    <a:srgbClr val="FFFF00"/>
                  </a:solidFill>
                  <a:effectLst/>
                  <a:uLnTx/>
                  <a:uFillTx/>
                  <a:latin typeface="黑体" panose="02010600030101010101" pitchFamily="49" charset="-122"/>
                  <a:ea typeface="黑体" panose="02010600030101010101" pitchFamily="49" charset="-122"/>
                  <a:cs typeface="+mn-cs"/>
                </a:rPr>
                <a:t>我会读</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5"/>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6"/>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17"/>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18"/>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9"/>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5" grpId="1"/>
      <p:bldP spid="16" grpId="0"/>
      <p:bldP spid="16" grpId="1"/>
      <p:bldP spid="17" grpId="0"/>
      <p:bldP spid="17" grpId="1"/>
      <p:bldP spid="18" grpId="0"/>
      <p:bldP spid="18" grpId="1"/>
      <p:bldP spid="19" grpId="0"/>
      <p:bldP spid="19" grpId="1"/>
      <p:bldP spid="20" grpId="0"/>
      <p:bldP spid="2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1"/>
          <p:cNvPicPr>
            <a:picLocks noChangeAspect="1"/>
          </p:cNvPicPr>
          <p:nvPr/>
        </p:nvPicPr>
        <p:blipFill>
          <a:blip r:embed="rId2"/>
          <a:stretch>
            <a:fillRect/>
          </a:stretch>
        </p:blipFill>
        <p:spPr>
          <a:xfrm>
            <a:off x="0" y="0"/>
            <a:ext cx="9142413" cy="5143500"/>
          </a:xfrm>
          <a:prstGeom prst="rect">
            <a:avLst/>
          </a:prstGeom>
          <a:noFill/>
          <a:ln w="9525">
            <a:noFill/>
          </a:ln>
        </p:spPr>
      </p:pic>
      <p:pic>
        <p:nvPicPr>
          <p:cNvPr id="20486" name="Picture 6"/>
          <p:cNvPicPr>
            <a:picLocks noChangeAspect="1"/>
          </p:cNvPicPr>
          <p:nvPr/>
        </p:nvPicPr>
        <p:blipFill>
          <a:blip r:embed="rId3">
            <a:clrChange>
              <a:clrFrom>
                <a:srgbClr val="F8F8F8"/>
              </a:clrFrom>
              <a:clrTo>
                <a:srgbClr val="F8F8F8">
                  <a:alpha val="0"/>
                </a:srgbClr>
              </a:clrTo>
            </a:clrChange>
          </a:blip>
          <a:stretch>
            <a:fillRect/>
          </a:stretch>
        </p:blipFill>
        <p:spPr>
          <a:xfrm>
            <a:off x="0" y="3081338"/>
            <a:ext cx="1474788" cy="1573212"/>
          </a:xfrm>
          <a:prstGeom prst="rect">
            <a:avLst/>
          </a:prstGeom>
          <a:noFill/>
          <a:ln w="9525">
            <a:noFill/>
          </a:ln>
        </p:spPr>
      </p:pic>
      <p:grpSp>
        <p:nvGrpSpPr>
          <p:cNvPr id="9220" name="组合 1"/>
          <p:cNvGrpSpPr/>
          <p:nvPr/>
        </p:nvGrpSpPr>
        <p:grpSpPr>
          <a:xfrm>
            <a:off x="596900" y="298450"/>
            <a:ext cx="3141663" cy="665163"/>
            <a:chOff x="551169" y="378939"/>
            <a:chExt cx="3141488" cy="663722"/>
          </a:xfrm>
        </p:grpSpPr>
        <p:grpSp>
          <p:nvGrpSpPr>
            <p:cNvPr id="9227" name="组合 6"/>
            <p:cNvGrpSpPr/>
            <p:nvPr/>
          </p:nvGrpSpPr>
          <p:grpSpPr>
            <a:xfrm>
              <a:off x="551169" y="378939"/>
              <a:ext cx="2321632" cy="663722"/>
              <a:chOff x="2552822" y="1066980"/>
              <a:chExt cx="2321632" cy="663722"/>
            </a:xfrm>
          </p:grpSpPr>
          <p:sp>
            <p:nvSpPr>
              <p:cNvPr id="8" name="TextBox 5"/>
              <p:cNvSpPr txBox="1">
                <a:spLocks noChangeArrowheads="1"/>
              </p:cNvSpPr>
              <p:nvPr/>
            </p:nvSpPr>
            <p:spPr bwMode="auto">
              <a:xfrm rot="554454">
                <a:off x="3389389" y="1066980"/>
                <a:ext cx="649251" cy="646297"/>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chemeClr val="tx1"/>
                    </a:solidFill>
                    <a:effectLst/>
                    <a:uLnTx/>
                    <a:uFillTx/>
                    <a:latin typeface="黑体" panose="02010600030101010101" pitchFamily="49" charset="-122"/>
                    <a:ea typeface="黑体" panose="02010600030101010101" pitchFamily="49" charset="-122"/>
                    <a:cs typeface="+mn-cs"/>
                  </a:rPr>
                  <a:t>熊</a:t>
                </a:r>
              </a:p>
            </p:txBody>
          </p:sp>
          <p:sp>
            <p:nvSpPr>
              <p:cNvPr id="9" name="TextBox 5"/>
              <p:cNvSpPr txBox="1">
                <a:spLocks noChangeArrowheads="1"/>
              </p:cNvSpPr>
              <p:nvPr/>
            </p:nvSpPr>
            <p:spPr bwMode="auto">
              <a:xfrm rot="20879963">
                <a:off x="2552822" y="1084405"/>
                <a:ext cx="630203" cy="64629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chemeClr val="tx1"/>
                    </a:solidFill>
                    <a:effectLst/>
                    <a:uLnTx/>
                    <a:uFillTx/>
                    <a:latin typeface="黑体" panose="02010600030101010101" pitchFamily="49" charset="-122"/>
                    <a:ea typeface="黑体" panose="02010600030101010101" pitchFamily="49" charset="-122"/>
                    <a:cs typeface="+mn-cs"/>
                  </a:rPr>
                  <a:t>小</a:t>
                </a:r>
              </a:p>
            </p:txBody>
          </p:sp>
          <p:sp>
            <p:nvSpPr>
              <p:cNvPr id="10" name="TextBox 5"/>
              <p:cNvSpPr txBox="1">
                <a:spLocks noChangeArrowheads="1"/>
              </p:cNvSpPr>
              <p:nvPr/>
            </p:nvSpPr>
            <p:spPr bwMode="auto">
              <a:xfrm rot="21170539">
                <a:off x="4245003" y="1084405"/>
                <a:ext cx="630203" cy="64629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chemeClr val="tx1"/>
                    </a:solidFill>
                    <a:effectLst/>
                    <a:uLnTx/>
                    <a:uFillTx/>
                    <a:latin typeface="黑体" panose="02010600030101010101" pitchFamily="49" charset="-122"/>
                    <a:ea typeface="黑体" panose="02010600030101010101" pitchFamily="49" charset="-122"/>
                    <a:cs typeface="+mn-cs"/>
                  </a:rPr>
                  <a:t>过</a:t>
                </a:r>
              </a:p>
            </p:txBody>
          </p:sp>
        </p:grpSp>
        <p:sp>
          <p:nvSpPr>
            <p:cNvPr id="11" name="TextBox 5"/>
            <p:cNvSpPr txBox="1">
              <a:spLocks noChangeArrowheads="1"/>
            </p:cNvSpPr>
            <p:nvPr/>
          </p:nvSpPr>
          <p:spPr bwMode="auto">
            <a:xfrm rot="533692">
              <a:off x="3062454" y="388443"/>
              <a:ext cx="630203" cy="64629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chemeClr val="tx1"/>
                  </a:solidFill>
                  <a:effectLst/>
                  <a:uLnTx/>
                  <a:uFillTx/>
                  <a:latin typeface="黑体" panose="02010600030101010101" pitchFamily="49" charset="-122"/>
                  <a:ea typeface="黑体" panose="02010600030101010101" pitchFamily="49" charset="-122"/>
                  <a:cs typeface="+mn-cs"/>
                </a:rPr>
                <a:t>河</a:t>
              </a:r>
            </a:p>
          </p:txBody>
        </p:sp>
      </p:grpSp>
      <p:sp>
        <p:nvSpPr>
          <p:cNvPr id="13" name="TextBox 7"/>
          <p:cNvSpPr txBox="1"/>
          <p:nvPr/>
        </p:nvSpPr>
        <p:spPr>
          <a:xfrm>
            <a:off x="1181100" y="1173163"/>
            <a:ext cx="954088" cy="923925"/>
          </a:xfrm>
          <a:prstGeom prst="rect">
            <a:avLst/>
          </a:prstGeom>
          <a:noFill/>
          <a:ln w="9525">
            <a:noFill/>
          </a:ln>
        </p:spPr>
        <p:txBody>
          <a:bodyPr>
            <a:spAutoFit/>
          </a:bodyPr>
          <a:lstStyle/>
          <a:p>
            <a:pPr eaLnBrk="1" hangingPunct="1"/>
            <a:r>
              <a:rPr lang="zh-CN" altLang="en-US" sz="5400" b="1" dirty="0">
                <a:solidFill>
                  <a:srgbClr val="0000FF"/>
                </a:solidFill>
                <a:latin typeface="楷体" pitchFamily="49" charset="-122"/>
                <a:ea typeface="楷体" pitchFamily="49" charset="-122"/>
              </a:rPr>
              <a:t>肆</a:t>
            </a:r>
          </a:p>
        </p:txBody>
      </p:sp>
      <p:sp>
        <p:nvSpPr>
          <p:cNvPr id="14" name="TextBox 7"/>
          <p:cNvSpPr txBox="1"/>
          <p:nvPr/>
        </p:nvSpPr>
        <p:spPr>
          <a:xfrm>
            <a:off x="2325688" y="1173163"/>
            <a:ext cx="954087" cy="923925"/>
          </a:xfrm>
          <a:prstGeom prst="rect">
            <a:avLst/>
          </a:prstGeom>
          <a:noFill/>
          <a:ln w="9525">
            <a:noFill/>
          </a:ln>
        </p:spPr>
        <p:txBody>
          <a:bodyPr>
            <a:spAutoFit/>
          </a:bodyPr>
          <a:lstStyle/>
          <a:p>
            <a:pPr eaLnBrk="1" hangingPunct="1"/>
            <a:r>
              <a:rPr lang="zh-CN" altLang="en-US" sz="5400" b="1" dirty="0">
                <a:solidFill>
                  <a:srgbClr val="0000FF"/>
                </a:solidFill>
                <a:latin typeface="楷体" pitchFamily="49" charset="-122"/>
                <a:ea typeface="楷体" pitchFamily="49" charset="-122"/>
              </a:rPr>
              <a:t>揪</a:t>
            </a:r>
          </a:p>
        </p:txBody>
      </p:sp>
      <p:sp>
        <p:nvSpPr>
          <p:cNvPr id="15" name="TextBox 7"/>
          <p:cNvSpPr txBox="1"/>
          <p:nvPr/>
        </p:nvSpPr>
        <p:spPr>
          <a:xfrm>
            <a:off x="3470275" y="1173163"/>
            <a:ext cx="955675" cy="923925"/>
          </a:xfrm>
          <a:prstGeom prst="rect">
            <a:avLst/>
          </a:prstGeom>
          <a:noFill/>
          <a:ln w="9525">
            <a:noFill/>
          </a:ln>
        </p:spPr>
        <p:txBody>
          <a:bodyPr>
            <a:spAutoFit/>
          </a:bodyPr>
          <a:lstStyle/>
          <a:p>
            <a:pPr eaLnBrk="1" hangingPunct="1"/>
            <a:r>
              <a:rPr lang="zh-CN" altLang="en-US" sz="5400" b="1" dirty="0">
                <a:solidFill>
                  <a:srgbClr val="0000FF"/>
                </a:solidFill>
                <a:latin typeface="楷体" pitchFamily="49" charset="-122"/>
                <a:ea typeface="楷体" pitchFamily="49" charset="-122"/>
              </a:rPr>
              <a:t>瞪</a:t>
            </a:r>
          </a:p>
        </p:txBody>
      </p:sp>
      <p:sp>
        <p:nvSpPr>
          <p:cNvPr id="16" name="TextBox 7"/>
          <p:cNvSpPr txBox="1"/>
          <p:nvPr/>
        </p:nvSpPr>
        <p:spPr>
          <a:xfrm>
            <a:off x="4618038" y="1173163"/>
            <a:ext cx="954087" cy="923925"/>
          </a:xfrm>
          <a:prstGeom prst="rect">
            <a:avLst/>
          </a:prstGeom>
          <a:noFill/>
          <a:ln w="9525">
            <a:noFill/>
          </a:ln>
        </p:spPr>
        <p:txBody>
          <a:bodyPr>
            <a:spAutoFit/>
          </a:bodyPr>
          <a:lstStyle/>
          <a:p>
            <a:pPr eaLnBrk="1" hangingPunct="1"/>
            <a:r>
              <a:rPr lang="zh-CN" altLang="en-US" sz="5400" b="1" dirty="0">
                <a:solidFill>
                  <a:srgbClr val="0000FF"/>
                </a:solidFill>
                <a:latin typeface="楷体" pitchFamily="49" charset="-122"/>
                <a:ea typeface="楷体" pitchFamily="49" charset="-122"/>
              </a:rPr>
              <a:t>搀</a:t>
            </a:r>
          </a:p>
        </p:txBody>
      </p:sp>
      <p:sp>
        <p:nvSpPr>
          <p:cNvPr id="17" name="TextBox 7"/>
          <p:cNvSpPr txBox="1"/>
          <p:nvPr/>
        </p:nvSpPr>
        <p:spPr>
          <a:xfrm>
            <a:off x="5762625" y="1174750"/>
            <a:ext cx="955675" cy="923925"/>
          </a:xfrm>
          <a:prstGeom prst="rect">
            <a:avLst/>
          </a:prstGeom>
          <a:noFill/>
          <a:ln w="9525">
            <a:noFill/>
          </a:ln>
        </p:spPr>
        <p:txBody>
          <a:bodyPr>
            <a:spAutoFit/>
          </a:bodyPr>
          <a:lstStyle/>
          <a:p>
            <a:pPr eaLnBrk="1" hangingPunct="1"/>
            <a:r>
              <a:rPr lang="zh-CN" altLang="en-US" sz="5400" b="1" dirty="0">
                <a:solidFill>
                  <a:srgbClr val="0000FF"/>
                </a:solidFill>
                <a:latin typeface="楷体" pitchFamily="49" charset="-122"/>
                <a:ea typeface="楷体" pitchFamily="49" charset="-122"/>
              </a:rPr>
              <a:t>祭</a:t>
            </a:r>
          </a:p>
        </p:txBody>
      </p:sp>
      <p:sp>
        <p:nvSpPr>
          <p:cNvPr id="18" name="TextBox 7"/>
          <p:cNvSpPr txBox="1"/>
          <p:nvPr/>
        </p:nvSpPr>
        <p:spPr>
          <a:xfrm>
            <a:off x="6908800" y="1176338"/>
            <a:ext cx="954088" cy="922337"/>
          </a:xfrm>
          <a:prstGeom prst="rect">
            <a:avLst/>
          </a:prstGeom>
          <a:noFill/>
          <a:ln w="9525">
            <a:noFill/>
          </a:ln>
        </p:spPr>
        <p:txBody>
          <a:bodyPr>
            <a:spAutoFit/>
          </a:bodyPr>
          <a:lstStyle/>
          <a:p>
            <a:pPr eaLnBrk="1" hangingPunct="1"/>
            <a:r>
              <a:rPr lang="zh-CN" altLang="en-US" sz="5400" b="1" dirty="0">
                <a:solidFill>
                  <a:srgbClr val="0000FF"/>
                </a:solidFill>
                <a:latin typeface="楷体" pitchFamily="49" charset="-122"/>
                <a:ea typeface="楷体" pitchFamily="49" charset="-122"/>
              </a:rPr>
              <a:t>奠</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42" presetClass="path" presetSubtype="0" accel="50000" decel="50000" fill="hold" nodeType="afterEffect">
                                  <p:stCondLst>
                                    <p:cond delay="0"/>
                                  </p:stCondLst>
                                  <p:childTnLst>
                                    <p:animMotion origin="layout" path="M -0.00122 -1.85185E-6 L 0.13385 0.00093 " pathEditMode="relative" rAng="0" ptsTypes="AA">
                                      <p:cBhvr>
                                        <p:cTn id="12" dur="2000" fill="hold"/>
                                        <p:tgtEl>
                                          <p:spTgt spid="20486"/>
                                        </p:tgtEl>
                                        <p:attrNameLst>
                                          <p:attrName>ppt_x</p:attrName>
                                          <p:attrName>ppt_y</p:attrName>
                                        </p:attrNameLst>
                                      </p:cBhvr>
                                      <p:rCtr x="6800" y="0"/>
                                    </p:animMotion>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500"/>
                            </p:stCondLst>
                            <p:childTnLst>
                              <p:par>
                                <p:cTn id="21" presetID="42" presetClass="path" presetSubtype="0" accel="50000" decel="50000" fill="hold" nodeType="afterEffect">
                                  <p:stCondLst>
                                    <p:cond delay="0"/>
                                  </p:stCondLst>
                                  <p:childTnLst>
                                    <p:animMotion origin="layout" path="M 0.13385 0.00093 L 0.2717 0.00093 " pathEditMode="relative" rAng="0" ptsTypes="AA">
                                      <p:cBhvr>
                                        <p:cTn id="22" dur="2000" fill="hold"/>
                                        <p:tgtEl>
                                          <p:spTgt spid="20486"/>
                                        </p:tgtEl>
                                        <p:attrNameLst>
                                          <p:attrName>ppt_x</p:attrName>
                                          <p:attrName>ppt_y</p:attrName>
                                        </p:attrNameLst>
                                      </p:cBhvr>
                                      <p:rCtr x="6900" y="0"/>
                                    </p:animMotion>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p:stCondLst>
                              <p:cond delay="500"/>
                            </p:stCondLst>
                            <p:childTnLst>
                              <p:par>
                                <p:cTn id="31" presetID="42" presetClass="path" presetSubtype="0" accel="50000" decel="50000" fill="hold" nodeType="afterEffect">
                                  <p:stCondLst>
                                    <p:cond delay="0"/>
                                  </p:stCondLst>
                                  <p:childTnLst>
                                    <p:animMotion origin="layout" path="M 0.2717 0.00093 L 0.41406 -0.01389 " pathEditMode="relative" rAng="0" ptsTypes="AA">
                                      <p:cBhvr>
                                        <p:cTn id="32" dur="2000" fill="hold"/>
                                        <p:tgtEl>
                                          <p:spTgt spid="20486"/>
                                        </p:tgtEl>
                                        <p:attrNameLst>
                                          <p:attrName>ppt_x</p:attrName>
                                          <p:attrName>ppt_y</p:attrName>
                                        </p:attrNameLst>
                                      </p:cBhvr>
                                      <p:rCtr x="7100" y="-700"/>
                                    </p:animMotion>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childTnLst>
                          </p:cTn>
                        </p:par>
                        <p:par>
                          <p:cTn id="40" fill="hold">
                            <p:stCondLst>
                              <p:cond delay="500"/>
                            </p:stCondLst>
                            <p:childTnLst>
                              <p:par>
                                <p:cTn id="41" presetID="42" presetClass="path" presetSubtype="0" accel="50000" decel="50000" fill="hold" nodeType="afterEffect">
                                  <p:stCondLst>
                                    <p:cond delay="0"/>
                                  </p:stCondLst>
                                  <p:childTnLst>
                                    <p:animMotion origin="layout" path="M 0.41406 -0.01389 L 0.54826 -0.02315 " pathEditMode="relative" rAng="0" ptsTypes="AA">
                                      <p:cBhvr>
                                        <p:cTn id="42" dur="2000" fill="hold"/>
                                        <p:tgtEl>
                                          <p:spTgt spid="20486"/>
                                        </p:tgtEl>
                                        <p:attrNameLst>
                                          <p:attrName>ppt_x</p:attrName>
                                          <p:attrName>ppt_y</p:attrName>
                                        </p:attrNameLst>
                                      </p:cBhvr>
                                      <p:rCtr x="6700" y="-500"/>
                                    </p:animMotion>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
                            </p:stCondLst>
                            <p:childTnLst>
                              <p:par>
                                <p:cTn id="51" presetID="42" presetClass="path" presetSubtype="0" accel="50000" decel="50000" fill="hold" nodeType="afterEffect">
                                  <p:stCondLst>
                                    <p:cond delay="0"/>
                                  </p:stCondLst>
                                  <p:childTnLst>
                                    <p:animMotion origin="layout" path="M 0.54826 -0.02315 L 0.66788 -0.0395 " pathEditMode="relative" rAng="0" ptsTypes="AA">
                                      <p:cBhvr>
                                        <p:cTn id="52" dur="2000" fill="hold"/>
                                        <p:tgtEl>
                                          <p:spTgt spid="20486"/>
                                        </p:tgtEl>
                                        <p:attrNameLst>
                                          <p:attrName>ppt_x</p:attrName>
                                          <p:attrName>ppt_y</p:attrName>
                                        </p:attrNameLst>
                                      </p:cBhvr>
                                      <p:rCtr x="6000" y="-800"/>
                                    </p:animMotion>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500"/>
                            </p:stCondLst>
                            <p:childTnLst>
                              <p:par>
                                <p:cTn id="61" presetID="42" presetClass="path" presetSubtype="0" accel="50000" decel="50000" fill="hold" nodeType="afterEffect">
                                  <p:stCondLst>
                                    <p:cond delay="0"/>
                                  </p:stCondLst>
                                  <p:childTnLst>
                                    <p:animMotion origin="layout" path="M 0.66788 -0.0395 L 0.80347 -0.05679 " pathEditMode="relative" rAng="0" ptsTypes="AA">
                                      <p:cBhvr>
                                        <p:cTn id="62" dur="2000" fill="hold"/>
                                        <p:tgtEl>
                                          <p:spTgt spid="20486"/>
                                        </p:tgtEl>
                                        <p:attrNameLst>
                                          <p:attrName>ppt_x</p:attrName>
                                          <p:attrName>ppt_y</p:attrName>
                                        </p:attrNameLst>
                                      </p:cBhvr>
                                      <p:rCtr x="6800" y="-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242" name="图片 24"/>
          <p:cNvPicPr>
            <a:picLocks noChangeAspect="1"/>
          </p:cNvPicPr>
          <p:nvPr/>
        </p:nvPicPr>
        <p:blipFill>
          <a:blip r:embed="rId2"/>
          <a:stretch>
            <a:fillRect/>
          </a:stretch>
        </p:blipFill>
        <p:spPr>
          <a:xfrm>
            <a:off x="836613" y="336550"/>
            <a:ext cx="492125" cy="615950"/>
          </a:xfrm>
          <a:prstGeom prst="rect">
            <a:avLst/>
          </a:prstGeom>
          <a:noFill/>
          <a:ln w="9525">
            <a:noFill/>
          </a:ln>
        </p:spPr>
      </p:pic>
      <p:grpSp>
        <p:nvGrpSpPr>
          <p:cNvPr id="10243" name="组合 7"/>
          <p:cNvGrpSpPr/>
          <p:nvPr/>
        </p:nvGrpSpPr>
        <p:grpSpPr>
          <a:xfrm>
            <a:off x="533400" y="1454150"/>
            <a:ext cx="836613" cy="850900"/>
            <a:chOff x="2437" y="2032"/>
            <a:chExt cx="1244" cy="1264"/>
          </a:xfrm>
        </p:grpSpPr>
        <p:sp>
          <p:nvSpPr>
            <p:cNvPr id="10313"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itchFamily="49" charset="-122"/>
                <a:ea typeface="楷体" pitchFamily="49" charset="-122"/>
              </a:endParaRPr>
            </a:p>
          </p:txBody>
        </p:sp>
        <p:cxnSp>
          <p:nvCxnSpPr>
            <p:cNvPr id="10314"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0315"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10244" name="文本框 64"/>
          <p:cNvSpPr txBox="1"/>
          <p:nvPr/>
        </p:nvSpPr>
        <p:spPr>
          <a:xfrm>
            <a:off x="547688" y="1457325"/>
            <a:ext cx="811212" cy="831850"/>
          </a:xfrm>
          <a:prstGeom prst="rect">
            <a:avLst/>
          </a:prstGeom>
          <a:noFill/>
          <a:ln w="9525">
            <a:noFill/>
          </a:ln>
        </p:spPr>
        <p:txBody>
          <a:bodyPr>
            <a:spAutoFit/>
          </a:bodyPr>
          <a:lstStyle/>
          <a:p>
            <a:pPr eaLnBrk="1" hangingPunct="1"/>
            <a:r>
              <a:rPr lang="zh-CN" altLang="en-US" sz="4800" b="1" dirty="0">
                <a:solidFill>
                  <a:srgbClr val="0000FF"/>
                </a:solidFill>
                <a:latin typeface="楷体" pitchFamily="49" charset="-122"/>
                <a:ea typeface="楷体" pitchFamily="49" charset="-122"/>
              </a:rPr>
              <a:t>咆</a:t>
            </a:r>
          </a:p>
        </p:txBody>
      </p:sp>
      <p:grpSp>
        <p:nvGrpSpPr>
          <p:cNvPr id="10245" name="组合 7"/>
          <p:cNvGrpSpPr/>
          <p:nvPr/>
        </p:nvGrpSpPr>
        <p:grpSpPr>
          <a:xfrm>
            <a:off x="1736725" y="1446213"/>
            <a:ext cx="836613" cy="850900"/>
            <a:chOff x="2437" y="2032"/>
            <a:chExt cx="1244" cy="1264"/>
          </a:xfrm>
        </p:grpSpPr>
        <p:sp>
          <p:nvSpPr>
            <p:cNvPr id="10310"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itchFamily="49" charset="-122"/>
                <a:ea typeface="楷体" pitchFamily="49" charset="-122"/>
              </a:endParaRPr>
            </a:p>
          </p:txBody>
        </p:sp>
        <p:cxnSp>
          <p:nvCxnSpPr>
            <p:cNvPr id="10311"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0312"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10246" name="文本框 64"/>
          <p:cNvSpPr txBox="1"/>
          <p:nvPr/>
        </p:nvSpPr>
        <p:spPr>
          <a:xfrm>
            <a:off x="1758950" y="1449388"/>
            <a:ext cx="811213" cy="831850"/>
          </a:xfrm>
          <a:prstGeom prst="rect">
            <a:avLst/>
          </a:prstGeom>
          <a:noFill/>
          <a:ln w="9525">
            <a:noFill/>
          </a:ln>
        </p:spPr>
        <p:txBody>
          <a:bodyPr>
            <a:spAutoFit/>
          </a:bodyPr>
          <a:lstStyle/>
          <a:p>
            <a:pPr eaLnBrk="1" hangingPunct="1"/>
            <a:r>
              <a:rPr lang="zh-CN" altLang="en-US" sz="4800" b="1" dirty="0">
                <a:solidFill>
                  <a:srgbClr val="0000FF"/>
                </a:solidFill>
                <a:latin typeface="楷体" pitchFamily="49" charset="-122"/>
                <a:ea typeface="楷体" pitchFamily="49" charset="-122"/>
              </a:rPr>
              <a:t>哮</a:t>
            </a:r>
          </a:p>
        </p:txBody>
      </p:sp>
      <p:grpSp>
        <p:nvGrpSpPr>
          <p:cNvPr id="10247" name="组合 7"/>
          <p:cNvGrpSpPr/>
          <p:nvPr/>
        </p:nvGrpSpPr>
        <p:grpSpPr>
          <a:xfrm>
            <a:off x="2949575" y="1446213"/>
            <a:ext cx="836613" cy="850900"/>
            <a:chOff x="2437" y="2032"/>
            <a:chExt cx="1244" cy="1264"/>
          </a:xfrm>
        </p:grpSpPr>
        <p:sp>
          <p:nvSpPr>
            <p:cNvPr id="10307"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itchFamily="49" charset="-122"/>
                <a:ea typeface="楷体" pitchFamily="49" charset="-122"/>
              </a:endParaRPr>
            </a:p>
          </p:txBody>
        </p:sp>
        <p:cxnSp>
          <p:nvCxnSpPr>
            <p:cNvPr id="10308"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0309"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10248" name="文本框 64"/>
          <p:cNvSpPr txBox="1"/>
          <p:nvPr/>
        </p:nvSpPr>
        <p:spPr>
          <a:xfrm>
            <a:off x="2963863" y="1449388"/>
            <a:ext cx="811212" cy="831850"/>
          </a:xfrm>
          <a:prstGeom prst="rect">
            <a:avLst/>
          </a:prstGeom>
          <a:noFill/>
          <a:ln w="9525">
            <a:noFill/>
          </a:ln>
        </p:spPr>
        <p:txBody>
          <a:bodyPr>
            <a:spAutoFit/>
          </a:bodyPr>
          <a:lstStyle/>
          <a:p>
            <a:pPr eaLnBrk="1" hangingPunct="1"/>
            <a:r>
              <a:rPr lang="zh-CN" altLang="en-US" sz="4800" b="1" dirty="0">
                <a:solidFill>
                  <a:srgbClr val="0000FF"/>
                </a:solidFill>
                <a:latin typeface="楷体" pitchFamily="49" charset="-122"/>
                <a:ea typeface="楷体" pitchFamily="49" charset="-122"/>
              </a:rPr>
              <a:t>疯</a:t>
            </a:r>
          </a:p>
        </p:txBody>
      </p:sp>
      <p:grpSp>
        <p:nvGrpSpPr>
          <p:cNvPr id="10249" name="组合 7"/>
          <p:cNvGrpSpPr/>
          <p:nvPr/>
        </p:nvGrpSpPr>
        <p:grpSpPr>
          <a:xfrm>
            <a:off x="4184650" y="1439863"/>
            <a:ext cx="836613" cy="850900"/>
            <a:chOff x="2437" y="2032"/>
            <a:chExt cx="1244" cy="1264"/>
          </a:xfrm>
        </p:grpSpPr>
        <p:sp>
          <p:nvSpPr>
            <p:cNvPr id="10304"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itchFamily="49" charset="-122"/>
                <a:ea typeface="楷体" pitchFamily="49" charset="-122"/>
              </a:endParaRPr>
            </a:p>
          </p:txBody>
        </p:sp>
        <p:cxnSp>
          <p:nvCxnSpPr>
            <p:cNvPr id="10305"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0306"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10250" name="文本框 64"/>
          <p:cNvSpPr txBox="1"/>
          <p:nvPr/>
        </p:nvSpPr>
        <p:spPr>
          <a:xfrm>
            <a:off x="4198938" y="1443038"/>
            <a:ext cx="811212" cy="831850"/>
          </a:xfrm>
          <a:prstGeom prst="rect">
            <a:avLst/>
          </a:prstGeom>
          <a:noFill/>
          <a:ln w="9525">
            <a:noFill/>
          </a:ln>
        </p:spPr>
        <p:txBody>
          <a:bodyPr>
            <a:spAutoFit/>
          </a:bodyPr>
          <a:lstStyle/>
          <a:p>
            <a:pPr eaLnBrk="1" hangingPunct="1"/>
            <a:r>
              <a:rPr lang="zh-CN" altLang="en-US" sz="4800" b="1" dirty="0">
                <a:solidFill>
                  <a:srgbClr val="0000FF"/>
                </a:solidFill>
                <a:latin typeface="楷体" pitchFamily="49" charset="-122"/>
                <a:ea typeface="楷体" pitchFamily="49" charset="-122"/>
              </a:rPr>
              <a:t>狞</a:t>
            </a:r>
          </a:p>
        </p:txBody>
      </p:sp>
      <p:grpSp>
        <p:nvGrpSpPr>
          <p:cNvPr id="10251" name="组合 7"/>
          <p:cNvGrpSpPr/>
          <p:nvPr/>
        </p:nvGrpSpPr>
        <p:grpSpPr>
          <a:xfrm>
            <a:off x="5397500" y="1439863"/>
            <a:ext cx="836613" cy="850900"/>
            <a:chOff x="2437" y="2032"/>
            <a:chExt cx="1244" cy="1264"/>
          </a:xfrm>
        </p:grpSpPr>
        <p:sp>
          <p:nvSpPr>
            <p:cNvPr id="10301"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itchFamily="49" charset="-122"/>
                <a:ea typeface="楷体" pitchFamily="49" charset="-122"/>
              </a:endParaRPr>
            </a:p>
          </p:txBody>
        </p:sp>
        <p:cxnSp>
          <p:nvCxnSpPr>
            <p:cNvPr id="10302"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0303"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10252" name="文本框 64"/>
          <p:cNvSpPr txBox="1"/>
          <p:nvPr/>
        </p:nvSpPr>
        <p:spPr>
          <a:xfrm>
            <a:off x="5411788" y="1443038"/>
            <a:ext cx="811212" cy="831850"/>
          </a:xfrm>
          <a:prstGeom prst="rect">
            <a:avLst/>
          </a:prstGeom>
          <a:noFill/>
          <a:ln w="9525">
            <a:noFill/>
          </a:ln>
        </p:spPr>
        <p:txBody>
          <a:bodyPr>
            <a:spAutoFit/>
          </a:bodyPr>
          <a:lstStyle/>
          <a:p>
            <a:pPr eaLnBrk="1" hangingPunct="1"/>
            <a:r>
              <a:rPr lang="zh-CN" altLang="en-US" sz="4800" b="1" dirty="0">
                <a:solidFill>
                  <a:srgbClr val="0000FF"/>
                </a:solidFill>
                <a:latin typeface="楷体" pitchFamily="49" charset="-122"/>
                <a:ea typeface="楷体" pitchFamily="49" charset="-122"/>
              </a:rPr>
              <a:t>淌</a:t>
            </a:r>
          </a:p>
        </p:txBody>
      </p:sp>
      <p:grpSp>
        <p:nvGrpSpPr>
          <p:cNvPr id="10253" name="组合 7"/>
          <p:cNvGrpSpPr/>
          <p:nvPr/>
        </p:nvGrpSpPr>
        <p:grpSpPr>
          <a:xfrm>
            <a:off x="6596063" y="1439863"/>
            <a:ext cx="836612" cy="850900"/>
            <a:chOff x="2437" y="2032"/>
            <a:chExt cx="1244" cy="1264"/>
          </a:xfrm>
        </p:grpSpPr>
        <p:sp>
          <p:nvSpPr>
            <p:cNvPr id="10298"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itchFamily="49" charset="-122"/>
                <a:ea typeface="楷体" pitchFamily="49" charset="-122"/>
              </a:endParaRPr>
            </a:p>
          </p:txBody>
        </p:sp>
        <p:cxnSp>
          <p:nvCxnSpPr>
            <p:cNvPr id="10299"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0300"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10254" name="文本框 64"/>
          <p:cNvSpPr txBox="1"/>
          <p:nvPr/>
        </p:nvSpPr>
        <p:spPr>
          <a:xfrm>
            <a:off x="6610350" y="1443038"/>
            <a:ext cx="811213" cy="831850"/>
          </a:xfrm>
          <a:prstGeom prst="rect">
            <a:avLst/>
          </a:prstGeom>
          <a:noFill/>
          <a:ln w="9525">
            <a:noFill/>
          </a:ln>
        </p:spPr>
        <p:txBody>
          <a:bodyPr>
            <a:spAutoFit/>
          </a:bodyPr>
          <a:lstStyle/>
          <a:p>
            <a:pPr eaLnBrk="1" hangingPunct="1"/>
            <a:r>
              <a:rPr lang="zh-CN" altLang="en-US" sz="4800" b="1" dirty="0">
                <a:solidFill>
                  <a:srgbClr val="0000FF"/>
                </a:solidFill>
                <a:latin typeface="楷体" pitchFamily="49" charset="-122"/>
                <a:ea typeface="楷体" pitchFamily="49" charset="-122"/>
              </a:rPr>
              <a:t>肆</a:t>
            </a:r>
          </a:p>
        </p:txBody>
      </p:sp>
      <p:grpSp>
        <p:nvGrpSpPr>
          <p:cNvPr id="10255" name="组合 7"/>
          <p:cNvGrpSpPr/>
          <p:nvPr/>
        </p:nvGrpSpPr>
        <p:grpSpPr>
          <a:xfrm>
            <a:off x="547688" y="2630488"/>
            <a:ext cx="836612" cy="850900"/>
            <a:chOff x="2437" y="2032"/>
            <a:chExt cx="1244" cy="1264"/>
          </a:xfrm>
        </p:grpSpPr>
        <p:sp>
          <p:nvSpPr>
            <p:cNvPr id="10295"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itchFamily="49" charset="-122"/>
                <a:ea typeface="楷体" pitchFamily="49" charset="-122"/>
              </a:endParaRPr>
            </a:p>
          </p:txBody>
        </p:sp>
        <p:cxnSp>
          <p:nvCxnSpPr>
            <p:cNvPr id="10296"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0297"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10256" name="文本框 64"/>
          <p:cNvSpPr txBox="1"/>
          <p:nvPr/>
        </p:nvSpPr>
        <p:spPr>
          <a:xfrm>
            <a:off x="563563" y="2633663"/>
            <a:ext cx="811212" cy="831850"/>
          </a:xfrm>
          <a:prstGeom prst="rect">
            <a:avLst/>
          </a:prstGeom>
          <a:noFill/>
          <a:ln w="9525">
            <a:noFill/>
          </a:ln>
        </p:spPr>
        <p:txBody>
          <a:bodyPr>
            <a:spAutoFit/>
          </a:bodyPr>
          <a:lstStyle/>
          <a:p>
            <a:pPr eaLnBrk="1" hangingPunct="1"/>
            <a:r>
              <a:rPr lang="zh-CN" altLang="en-US" sz="4800" b="1" dirty="0">
                <a:solidFill>
                  <a:srgbClr val="0000FF"/>
                </a:solidFill>
                <a:latin typeface="楷体" pitchFamily="49" charset="-122"/>
                <a:ea typeface="楷体" pitchFamily="49" charset="-122"/>
              </a:rPr>
              <a:t>豹</a:t>
            </a:r>
          </a:p>
        </p:txBody>
      </p:sp>
      <p:grpSp>
        <p:nvGrpSpPr>
          <p:cNvPr id="10257" name="组合 7"/>
          <p:cNvGrpSpPr/>
          <p:nvPr/>
        </p:nvGrpSpPr>
        <p:grpSpPr>
          <a:xfrm>
            <a:off x="1749425" y="2624138"/>
            <a:ext cx="836613" cy="850900"/>
            <a:chOff x="2437" y="2032"/>
            <a:chExt cx="1244" cy="1264"/>
          </a:xfrm>
        </p:grpSpPr>
        <p:sp>
          <p:nvSpPr>
            <p:cNvPr id="10292"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itchFamily="49" charset="-122"/>
                <a:ea typeface="楷体" pitchFamily="49" charset="-122"/>
              </a:endParaRPr>
            </a:p>
          </p:txBody>
        </p:sp>
        <p:cxnSp>
          <p:nvCxnSpPr>
            <p:cNvPr id="10293"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0294"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10258" name="文本框 64"/>
          <p:cNvSpPr txBox="1"/>
          <p:nvPr/>
        </p:nvSpPr>
        <p:spPr>
          <a:xfrm>
            <a:off x="1771650" y="2627313"/>
            <a:ext cx="811213" cy="831850"/>
          </a:xfrm>
          <a:prstGeom prst="rect">
            <a:avLst/>
          </a:prstGeom>
          <a:noFill/>
          <a:ln w="9525">
            <a:noFill/>
          </a:ln>
        </p:spPr>
        <p:txBody>
          <a:bodyPr>
            <a:spAutoFit/>
          </a:bodyPr>
          <a:lstStyle/>
          <a:p>
            <a:pPr eaLnBrk="1" hangingPunct="1"/>
            <a:r>
              <a:rPr lang="zh-CN" altLang="en-US" sz="4800" b="1" dirty="0">
                <a:solidFill>
                  <a:srgbClr val="0000FF"/>
                </a:solidFill>
                <a:latin typeface="楷体" pitchFamily="49" charset="-122"/>
                <a:ea typeface="楷体" pitchFamily="49" charset="-122"/>
              </a:rPr>
              <a:t>瞪</a:t>
            </a:r>
          </a:p>
        </p:txBody>
      </p:sp>
      <p:grpSp>
        <p:nvGrpSpPr>
          <p:cNvPr id="10259" name="组合 7"/>
          <p:cNvGrpSpPr/>
          <p:nvPr/>
        </p:nvGrpSpPr>
        <p:grpSpPr>
          <a:xfrm>
            <a:off x="2963863" y="2651125"/>
            <a:ext cx="836612" cy="850900"/>
            <a:chOff x="2437" y="2032"/>
            <a:chExt cx="1244" cy="1264"/>
          </a:xfrm>
        </p:grpSpPr>
        <p:sp>
          <p:nvSpPr>
            <p:cNvPr id="10289"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itchFamily="49" charset="-122"/>
                <a:ea typeface="楷体" pitchFamily="49" charset="-122"/>
              </a:endParaRPr>
            </a:p>
          </p:txBody>
        </p:sp>
        <p:cxnSp>
          <p:nvCxnSpPr>
            <p:cNvPr id="10290"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0291"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10260" name="文本框 64"/>
          <p:cNvSpPr txBox="1"/>
          <p:nvPr/>
        </p:nvSpPr>
        <p:spPr>
          <a:xfrm>
            <a:off x="2978150" y="2654300"/>
            <a:ext cx="811213" cy="831850"/>
          </a:xfrm>
          <a:prstGeom prst="rect">
            <a:avLst/>
          </a:prstGeom>
          <a:noFill/>
          <a:ln w="9525">
            <a:noFill/>
          </a:ln>
        </p:spPr>
        <p:txBody>
          <a:bodyPr>
            <a:spAutoFit/>
          </a:bodyPr>
          <a:lstStyle/>
          <a:p>
            <a:pPr eaLnBrk="1" hangingPunct="1"/>
            <a:r>
              <a:rPr lang="zh-CN" altLang="en-US" sz="4800" b="1" dirty="0">
                <a:solidFill>
                  <a:srgbClr val="0000FF"/>
                </a:solidFill>
                <a:latin typeface="楷体" pitchFamily="49" charset="-122"/>
                <a:ea typeface="楷体" pitchFamily="49" charset="-122"/>
              </a:rPr>
              <a:t>呻</a:t>
            </a:r>
          </a:p>
        </p:txBody>
      </p:sp>
      <p:grpSp>
        <p:nvGrpSpPr>
          <p:cNvPr id="10261" name="组合 7"/>
          <p:cNvGrpSpPr/>
          <p:nvPr/>
        </p:nvGrpSpPr>
        <p:grpSpPr>
          <a:xfrm>
            <a:off x="4198938" y="2644775"/>
            <a:ext cx="836612" cy="850900"/>
            <a:chOff x="2437" y="2032"/>
            <a:chExt cx="1244" cy="1264"/>
          </a:xfrm>
        </p:grpSpPr>
        <p:sp>
          <p:nvSpPr>
            <p:cNvPr id="10286"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itchFamily="49" charset="-122"/>
                <a:ea typeface="楷体" pitchFamily="49" charset="-122"/>
              </a:endParaRPr>
            </a:p>
          </p:txBody>
        </p:sp>
        <p:cxnSp>
          <p:nvCxnSpPr>
            <p:cNvPr id="10287"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0288"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10262" name="文本框 64"/>
          <p:cNvSpPr txBox="1"/>
          <p:nvPr/>
        </p:nvSpPr>
        <p:spPr>
          <a:xfrm>
            <a:off x="4214813" y="2647950"/>
            <a:ext cx="811212" cy="831850"/>
          </a:xfrm>
          <a:prstGeom prst="rect">
            <a:avLst/>
          </a:prstGeom>
          <a:noFill/>
          <a:ln w="9525">
            <a:noFill/>
          </a:ln>
        </p:spPr>
        <p:txBody>
          <a:bodyPr>
            <a:spAutoFit/>
          </a:bodyPr>
          <a:lstStyle/>
          <a:p>
            <a:pPr eaLnBrk="1" hangingPunct="1"/>
            <a:r>
              <a:rPr lang="zh-CN" altLang="en-US" sz="4800" b="1" dirty="0">
                <a:solidFill>
                  <a:srgbClr val="0000FF"/>
                </a:solidFill>
                <a:latin typeface="楷体" pitchFamily="49" charset="-122"/>
                <a:ea typeface="楷体" pitchFamily="49" charset="-122"/>
              </a:rPr>
              <a:t>膛</a:t>
            </a:r>
          </a:p>
        </p:txBody>
      </p:sp>
      <p:grpSp>
        <p:nvGrpSpPr>
          <p:cNvPr id="10263" name="组合 7"/>
          <p:cNvGrpSpPr/>
          <p:nvPr/>
        </p:nvGrpSpPr>
        <p:grpSpPr>
          <a:xfrm>
            <a:off x="5411788" y="2665413"/>
            <a:ext cx="836612" cy="850900"/>
            <a:chOff x="2437" y="2032"/>
            <a:chExt cx="1244" cy="1264"/>
          </a:xfrm>
        </p:grpSpPr>
        <p:sp>
          <p:nvSpPr>
            <p:cNvPr id="10283"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itchFamily="49" charset="-122"/>
                <a:ea typeface="楷体" pitchFamily="49" charset="-122"/>
              </a:endParaRPr>
            </a:p>
          </p:txBody>
        </p:sp>
        <p:cxnSp>
          <p:nvCxnSpPr>
            <p:cNvPr id="10284"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0285"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10264" name="文本框 64"/>
          <p:cNvSpPr txBox="1"/>
          <p:nvPr/>
        </p:nvSpPr>
        <p:spPr>
          <a:xfrm>
            <a:off x="5426075" y="2668588"/>
            <a:ext cx="811213" cy="831850"/>
          </a:xfrm>
          <a:prstGeom prst="rect">
            <a:avLst/>
          </a:prstGeom>
          <a:noFill/>
          <a:ln w="9525">
            <a:noFill/>
          </a:ln>
        </p:spPr>
        <p:txBody>
          <a:bodyPr>
            <a:spAutoFit/>
          </a:bodyPr>
          <a:lstStyle/>
          <a:p>
            <a:pPr eaLnBrk="1" hangingPunct="1"/>
            <a:r>
              <a:rPr lang="zh-CN" altLang="en-US" sz="4800" b="1" dirty="0">
                <a:solidFill>
                  <a:srgbClr val="0000FF"/>
                </a:solidFill>
                <a:latin typeface="楷体" pitchFamily="49" charset="-122"/>
                <a:ea typeface="楷体" pitchFamily="49" charset="-122"/>
              </a:rPr>
              <a:t>搀</a:t>
            </a:r>
          </a:p>
        </p:txBody>
      </p:sp>
      <p:grpSp>
        <p:nvGrpSpPr>
          <p:cNvPr id="10265" name="组合 7"/>
          <p:cNvGrpSpPr/>
          <p:nvPr/>
        </p:nvGrpSpPr>
        <p:grpSpPr>
          <a:xfrm>
            <a:off x="6584950" y="2636838"/>
            <a:ext cx="836613" cy="850900"/>
            <a:chOff x="2437" y="2032"/>
            <a:chExt cx="1244" cy="1264"/>
          </a:xfrm>
        </p:grpSpPr>
        <p:sp>
          <p:nvSpPr>
            <p:cNvPr id="10280"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itchFamily="49" charset="-122"/>
                <a:ea typeface="楷体" pitchFamily="49" charset="-122"/>
              </a:endParaRPr>
            </a:p>
          </p:txBody>
        </p:sp>
        <p:cxnSp>
          <p:nvCxnSpPr>
            <p:cNvPr id="10281"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0282"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10266" name="文本框 64"/>
          <p:cNvSpPr txBox="1"/>
          <p:nvPr/>
        </p:nvSpPr>
        <p:spPr>
          <a:xfrm>
            <a:off x="6600825" y="2640013"/>
            <a:ext cx="811213" cy="831850"/>
          </a:xfrm>
          <a:prstGeom prst="rect">
            <a:avLst/>
          </a:prstGeom>
          <a:noFill/>
          <a:ln w="9525">
            <a:noFill/>
          </a:ln>
        </p:spPr>
        <p:txBody>
          <a:bodyPr>
            <a:spAutoFit/>
          </a:bodyPr>
          <a:lstStyle/>
          <a:p>
            <a:pPr eaLnBrk="1" hangingPunct="1"/>
            <a:r>
              <a:rPr lang="zh-CN" altLang="en-US" sz="4800" b="1" dirty="0">
                <a:solidFill>
                  <a:srgbClr val="0000FF"/>
                </a:solidFill>
                <a:latin typeface="楷体" pitchFamily="49" charset="-122"/>
                <a:ea typeface="楷体" pitchFamily="49" charset="-122"/>
              </a:rPr>
              <a:t>祭</a:t>
            </a:r>
          </a:p>
        </p:txBody>
      </p:sp>
      <p:grpSp>
        <p:nvGrpSpPr>
          <p:cNvPr id="10267" name="组合 7"/>
          <p:cNvGrpSpPr/>
          <p:nvPr/>
        </p:nvGrpSpPr>
        <p:grpSpPr>
          <a:xfrm>
            <a:off x="7808913" y="1417638"/>
            <a:ext cx="836612" cy="850900"/>
            <a:chOff x="2437" y="2032"/>
            <a:chExt cx="1244" cy="1264"/>
          </a:xfrm>
        </p:grpSpPr>
        <p:sp>
          <p:nvSpPr>
            <p:cNvPr id="10277"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itchFamily="49" charset="-122"/>
                <a:ea typeface="楷体" pitchFamily="49" charset="-122"/>
              </a:endParaRPr>
            </a:p>
          </p:txBody>
        </p:sp>
        <p:cxnSp>
          <p:nvCxnSpPr>
            <p:cNvPr id="10278"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0279"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10268" name="文本框 64"/>
          <p:cNvSpPr txBox="1"/>
          <p:nvPr/>
        </p:nvSpPr>
        <p:spPr>
          <a:xfrm>
            <a:off x="7823200" y="1420813"/>
            <a:ext cx="811213" cy="831850"/>
          </a:xfrm>
          <a:prstGeom prst="rect">
            <a:avLst/>
          </a:prstGeom>
          <a:noFill/>
          <a:ln w="9525">
            <a:noFill/>
          </a:ln>
        </p:spPr>
        <p:txBody>
          <a:bodyPr>
            <a:spAutoFit/>
          </a:bodyPr>
          <a:lstStyle/>
          <a:p>
            <a:pPr eaLnBrk="1" hangingPunct="1"/>
            <a:r>
              <a:rPr lang="zh-CN" altLang="en-US" sz="4800" b="1" dirty="0">
                <a:solidFill>
                  <a:srgbClr val="0000FF"/>
                </a:solidFill>
                <a:latin typeface="楷体" pitchFamily="49" charset="-122"/>
                <a:ea typeface="楷体" pitchFamily="49" charset="-122"/>
              </a:rPr>
              <a:t>揪</a:t>
            </a:r>
          </a:p>
        </p:txBody>
      </p:sp>
      <p:grpSp>
        <p:nvGrpSpPr>
          <p:cNvPr id="10269" name="组合 7"/>
          <p:cNvGrpSpPr/>
          <p:nvPr/>
        </p:nvGrpSpPr>
        <p:grpSpPr>
          <a:xfrm>
            <a:off x="7797800" y="2614613"/>
            <a:ext cx="836613" cy="850900"/>
            <a:chOff x="2437" y="2032"/>
            <a:chExt cx="1244" cy="1264"/>
          </a:xfrm>
        </p:grpSpPr>
        <p:sp>
          <p:nvSpPr>
            <p:cNvPr id="10274"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0000FF"/>
                </a:solidFill>
                <a:latin typeface="楷体" pitchFamily="49" charset="-122"/>
                <a:ea typeface="楷体" pitchFamily="49" charset="-122"/>
              </a:endParaRPr>
            </a:p>
          </p:txBody>
        </p:sp>
        <p:cxnSp>
          <p:nvCxnSpPr>
            <p:cNvPr id="10275"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0276"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10270" name="文本框 64"/>
          <p:cNvSpPr txBox="1"/>
          <p:nvPr/>
        </p:nvSpPr>
        <p:spPr>
          <a:xfrm>
            <a:off x="7813675" y="2617788"/>
            <a:ext cx="811213" cy="831850"/>
          </a:xfrm>
          <a:prstGeom prst="rect">
            <a:avLst/>
          </a:prstGeom>
          <a:noFill/>
          <a:ln w="9525">
            <a:noFill/>
          </a:ln>
        </p:spPr>
        <p:txBody>
          <a:bodyPr>
            <a:spAutoFit/>
          </a:bodyPr>
          <a:lstStyle/>
          <a:p>
            <a:pPr eaLnBrk="1" hangingPunct="1"/>
            <a:r>
              <a:rPr lang="zh-CN" altLang="en-US" sz="4800" b="1" dirty="0">
                <a:solidFill>
                  <a:srgbClr val="0000FF"/>
                </a:solidFill>
                <a:latin typeface="楷体" pitchFamily="49" charset="-122"/>
                <a:ea typeface="楷体" pitchFamily="49" charset="-122"/>
              </a:rPr>
              <a:t>奠</a:t>
            </a:r>
          </a:p>
        </p:txBody>
      </p:sp>
      <p:grpSp>
        <p:nvGrpSpPr>
          <p:cNvPr id="10271" name="组合 6"/>
          <p:cNvGrpSpPr/>
          <p:nvPr/>
        </p:nvGrpSpPr>
        <p:grpSpPr>
          <a:xfrm>
            <a:off x="127000" y="377825"/>
            <a:ext cx="2490788" cy="684213"/>
            <a:chOff x="310284" y="180975"/>
            <a:chExt cx="2490932" cy="685151"/>
          </a:xfrm>
        </p:grpSpPr>
        <p:pic>
          <p:nvPicPr>
            <p:cNvPr id="77" name="图片 1" descr="好好总"/>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a:stretch>
              <a:fillRect/>
            </a:stretch>
          </p:blipFill>
          <p:spPr bwMode="auto">
            <a:xfrm>
              <a:off x="310284" y="186387"/>
              <a:ext cx="2490932" cy="679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 name="文本框 2"/>
            <p:cNvSpPr txBox="1">
              <a:spLocks noChangeArrowheads="1"/>
            </p:cNvSpPr>
            <p:nvPr/>
          </p:nvSpPr>
          <p:spPr bwMode="auto">
            <a:xfrm>
              <a:off x="323850" y="180975"/>
              <a:ext cx="230346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w="10160">
                    <a:solidFill>
                      <a:schemeClr val="tx1"/>
                    </a:solidFill>
                  </a:ln>
                  <a:solidFill>
                    <a:srgbClr val="FFFF00"/>
                  </a:solidFill>
                  <a:effectLst/>
                  <a:uLnTx/>
                  <a:uFillTx/>
                  <a:latin typeface="黑体" panose="02010600030101010101" pitchFamily="49" charset="-122"/>
                  <a:ea typeface="黑体" panose="02010600030101010101" pitchFamily="49" charset="-122"/>
                  <a:cs typeface="+mn-cs"/>
                </a:rPr>
                <a:t>我会写</a:t>
              </a:r>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DOC_GUID" val="{0774a60b-945c-46ec-acd1-1d5241360ab5}"/>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62"/>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162"/>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4642</Words>
  <Application>WPS 演示</Application>
  <PresentationFormat>全屏显示(16:9)</PresentationFormat>
  <Paragraphs>1279</Paragraphs>
  <Slides>39</Slides>
  <Notes>0</Notes>
  <HiddenSlides>0</HiddenSlides>
  <MMClips>0</MMClips>
  <ScaleCrop>false</ScaleCrop>
  <HeadingPairs>
    <vt:vector size="4" baseType="variant">
      <vt:variant>
        <vt:lpstr>主题</vt:lpstr>
      </vt:variant>
      <vt:variant>
        <vt:i4>2</vt:i4>
      </vt:variant>
      <vt:variant>
        <vt:lpstr>幻灯片标题</vt:lpstr>
      </vt:variant>
      <vt:variant>
        <vt:i4>39</vt:i4>
      </vt:variant>
    </vt:vector>
  </HeadingPairs>
  <TitlesOfParts>
    <vt:vector size="41" baseType="lpstr">
      <vt:lpstr>2_Office 主题​​</vt:lpstr>
      <vt:lpstr>3_Office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贵港市港南区木松岭学校录制  2019年3月</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状元成才路</dc:title>
  <dc:subject>状元成才路</dc:subject>
  <dc:creator>状元成才路</dc:creator>
  <cp:keywords>状元成才路</cp:keywords>
  <dc:description>声  明 _x000d_
_x000d_
 本文件仅用于个人学习、研究或欣赏，以及其他非商业性或非盈利性用途，但同时应遵守著作权法及其他相关法律的规定，不得侵犯本司及相关权利人的合法权利。_x000d_
 除此以外，将本文件任何内容用于其他用途时，应获得授权，如发现未经授权用于商业或盈利用途将追加侵权者的法律责任。_x000d_
_x000d_
武汉天成贵龙文化传播有限公司_x000d_
湖北山河律师事务所</dc:description>
  <cp:lastModifiedBy>微软用户</cp:lastModifiedBy>
  <cp:revision>520</cp:revision>
  <dcterms:created xsi:type="dcterms:W3CDTF">2016-01-14T07:05:00Z</dcterms:created>
  <dcterms:modified xsi:type="dcterms:W3CDTF">2019-03-28T02:40:39Z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来源">
    <vt:lpwstr>状元成才路</vt:lpwstr>
  </property>
  <property fmtid="{D5CDD505-2E9C-101B-9397-08002B2CF9AE}" pid="3" name="KSOProductBuildVer">
    <vt:lpwstr>2052-11.1.0.8527</vt:lpwstr>
  </property>
</Properties>
</file>