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8"/>
  </p:notesMasterIdLst>
  <p:sldIdLst>
    <p:sldId id="323" r:id="rId2"/>
    <p:sldId id="307" r:id="rId3"/>
    <p:sldId id="319" r:id="rId4"/>
    <p:sldId id="320" r:id="rId5"/>
    <p:sldId id="321" r:id="rId6"/>
    <p:sldId id="322" r:id="rId7"/>
  </p:sldIdLst>
  <p:sldSz cx="12190413" cy="6858000"/>
  <p:notesSz cx="6858000" cy="9144000"/>
  <p:embeddedFontLst>
    <p:embeddedFont>
      <p:font typeface="微软雅黑" pitchFamily="34" charset="-122"/>
      <p:regular r:id="rId9"/>
      <p:bold r:id="rId10"/>
    </p:embeddedFont>
    <p:embeddedFont>
      <p:font typeface="Calibri" pitchFamily="34" charset="0"/>
      <p:regular r:id="rId11"/>
      <p:bold r:id="rId12"/>
      <p:italic r:id="rId13"/>
      <p:boldItalic r:id="rId14"/>
    </p:embeddedFont>
  </p:embeddedFontLst>
  <p:custShowLst>
    <p:custShow name="自定义放映 1" id="0">
      <p:sldLst>
        <p:sld r:id="rId2"/>
        <p:sld r:id="rId3"/>
        <p:sld r:id="rId4"/>
        <p:sld r:id="rId5"/>
        <p:sld r:id="rId6"/>
        <p:sld r:id="rId7"/>
      </p:sldLst>
    </p:custShow>
  </p:custShowLst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6"/>
    <p:penClr>
      <a:srgbClr val="FF0000"/>
    </p:penClr>
  </p:showPr>
  <p:clrMru>
    <a:srgbClr val="EE6060"/>
    <a:srgbClr val="009900"/>
    <a:srgbClr val="FF9F9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5" autoAdjust="0"/>
    <p:restoredTop sz="94660"/>
  </p:normalViewPr>
  <p:slideViewPr>
    <p:cSldViewPr>
      <p:cViewPr>
        <p:scale>
          <a:sx n="50" d="100"/>
          <a:sy n="50" d="100"/>
        </p:scale>
        <p:origin x="-1446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2E35E-6DB1-4671-AA13-E9173BD066DF}" type="datetimeFigureOut">
              <a:rPr lang="zh-CN" altLang="en-US" smtClean="0"/>
              <a:pPr/>
              <a:t>2017/11/24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D010-A9A3-4117-BFBF-9C1583B3E1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137441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3974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0264571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10664977" y="5472802"/>
            <a:ext cx="1496089" cy="1524513"/>
            <a:chOff x="-46800" y="206536"/>
            <a:chExt cx="6530780" cy="6654858"/>
          </a:xfrm>
        </p:grpSpPr>
        <p:sp>
          <p:nvSpPr>
            <p:cNvPr id="16" name="AutoShape 2"/>
            <p:cNvSpPr>
              <a:spLocks/>
            </p:cNvSpPr>
            <p:nvPr userDrawn="1"/>
          </p:nvSpPr>
          <p:spPr bwMode="auto">
            <a:xfrm>
              <a:off x="1038879" y="1027357"/>
              <a:ext cx="4354650" cy="5834037"/>
            </a:xfrm>
            <a:custGeom>
              <a:avLst/>
              <a:gdLst>
                <a:gd name="T0" fmla="*/ 1048398 w 20607"/>
                <a:gd name="T1" fmla="*/ 3881437 h 21337"/>
                <a:gd name="T2" fmla="*/ 1133597 w 20607"/>
                <a:gd name="T3" fmla="*/ 2299356 h 21337"/>
                <a:gd name="T4" fmla="*/ 4077 w 20607"/>
                <a:gd name="T5" fmla="*/ 1625921 h 21337"/>
                <a:gd name="T6" fmla="*/ 1229481 w 20607"/>
                <a:gd name="T7" fmla="*/ 1901335 h 21337"/>
                <a:gd name="T8" fmla="*/ 1282765 w 20607"/>
                <a:gd name="T9" fmla="*/ 901188 h 21337"/>
                <a:gd name="T10" fmla="*/ 749920 w 20607"/>
                <a:gd name="T11" fmla="*/ 248127 h 21337"/>
                <a:gd name="T12" fmla="*/ 1346735 w 20607"/>
                <a:gd name="T13" fmla="*/ 574657 h 21337"/>
                <a:gd name="T14" fmla="*/ 1794240 w 20607"/>
                <a:gd name="T15" fmla="*/ 3092 h 21337"/>
                <a:gd name="T16" fmla="*/ 1527818 w 20607"/>
                <a:gd name="T17" fmla="*/ 758387 h 21337"/>
                <a:gd name="T18" fmla="*/ 1762185 w 20607"/>
                <a:gd name="T19" fmla="*/ 1952452 h 21337"/>
                <a:gd name="T20" fmla="*/ 2891705 w 20607"/>
                <a:gd name="T21" fmla="*/ 1472752 h 21337"/>
                <a:gd name="T22" fmla="*/ 1826155 w 20607"/>
                <a:gd name="T23" fmla="*/ 2278982 h 21337"/>
                <a:gd name="T24" fmla="*/ 1836840 w 20607"/>
                <a:gd name="T25" fmla="*/ 3881437 h 21337"/>
                <a:gd name="T26" fmla="*/ 1048398 w 20607"/>
                <a:gd name="T27" fmla="*/ 3881437 h 213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607" h="21337">
                  <a:moveTo>
                    <a:pt x="7457" y="21337"/>
                  </a:moveTo>
                  <a:cubicBezTo>
                    <a:pt x="7457" y="21337"/>
                    <a:pt x="10109" y="14324"/>
                    <a:pt x="8063" y="12640"/>
                  </a:cubicBezTo>
                  <a:cubicBezTo>
                    <a:pt x="4425" y="9779"/>
                    <a:pt x="-425" y="9050"/>
                    <a:pt x="29" y="8938"/>
                  </a:cubicBezTo>
                  <a:cubicBezTo>
                    <a:pt x="2909" y="8377"/>
                    <a:pt x="7532" y="11238"/>
                    <a:pt x="8745" y="10452"/>
                  </a:cubicBezTo>
                  <a:cubicBezTo>
                    <a:pt x="9730" y="9835"/>
                    <a:pt x="9882" y="6301"/>
                    <a:pt x="9124" y="4954"/>
                  </a:cubicBezTo>
                  <a:cubicBezTo>
                    <a:pt x="7684" y="2317"/>
                    <a:pt x="4122" y="1364"/>
                    <a:pt x="5334" y="1364"/>
                  </a:cubicBezTo>
                  <a:cubicBezTo>
                    <a:pt x="7002" y="1364"/>
                    <a:pt x="9276" y="3439"/>
                    <a:pt x="9579" y="3159"/>
                  </a:cubicBezTo>
                  <a:cubicBezTo>
                    <a:pt x="9958" y="2934"/>
                    <a:pt x="12004" y="-263"/>
                    <a:pt x="12762" y="17"/>
                  </a:cubicBezTo>
                  <a:cubicBezTo>
                    <a:pt x="12989" y="129"/>
                    <a:pt x="10867" y="1756"/>
                    <a:pt x="10867" y="4169"/>
                  </a:cubicBezTo>
                  <a:cubicBezTo>
                    <a:pt x="10867" y="6525"/>
                    <a:pt x="11246" y="11294"/>
                    <a:pt x="12534" y="10733"/>
                  </a:cubicBezTo>
                  <a:cubicBezTo>
                    <a:pt x="14732" y="9723"/>
                    <a:pt x="19052" y="7984"/>
                    <a:pt x="20568" y="8096"/>
                  </a:cubicBezTo>
                  <a:cubicBezTo>
                    <a:pt x="21175" y="8152"/>
                    <a:pt x="14429" y="10116"/>
                    <a:pt x="12989" y="12528"/>
                  </a:cubicBezTo>
                  <a:cubicBezTo>
                    <a:pt x="11777" y="14548"/>
                    <a:pt x="12459" y="20663"/>
                    <a:pt x="13065" y="21337"/>
                  </a:cubicBezTo>
                  <a:lnTo>
                    <a:pt x="7457" y="21337"/>
                  </a:lnTo>
                  <a:close/>
                </a:path>
              </a:pathLst>
            </a:custGeom>
            <a:solidFill>
              <a:srgbClr val="BECE37"/>
            </a:soli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AutoShape 3"/>
            <p:cNvSpPr>
              <a:spLocks/>
            </p:cNvSpPr>
            <p:nvPr userDrawn="1"/>
          </p:nvSpPr>
          <p:spPr bwMode="auto">
            <a:xfrm>
              <a:off x="3806766" y="2948175"/>
              <a:ext cx="417570" cy="598914"/>
            </a:xfrm>
            <a:custGeom>
              <a:avLst/>
              <a:gdLst>
                <a:gd name="T0" fmla="*/ 152974 w 9894"/>
                <a:gd name="T1" fmla="*/ 398445 h 21600"/>
                <a:gd name="T2" fmla="*/ 78481 w 9894"/>
                <a:gd name="T3" fmla="*/ 0 h 21600"/>
                <a:gd name="T4" fmla="*/ 152974 w 9894"/>
                <a:gd name="T5" fmla="*/ 39844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94" h="21600">
                  <a:moveTo>
                    <a:pt x="5448" y="21599"/>
                  </a:moveTo>
                  <a:cubicBezTo>
                    <a:pt x="5448" y="21599"/>
                    <a:pt x="-4783" y="19938"/>
                    <a:pt x="2795" y="0"/>
                  </a:cubicBezTo>
                  <a:cubicBezTo>
                    <a:pt x="2795" y="0"/>
                    <a:pt x="16817" y="14399"/>
                    <a:pt x="5448" y="21599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AutoShape 4"/>
            <p:cNvSpPr>
              <a:spLocks/>
            </p:cNvSpPr>
            <p:nvPr userDrawn="1"/>
          </p:nvSpPr>
          <p:spPr bwMode="auto">
            <a:xfrm>
              <a:off x="4513054" y="2616506"/>
              <a:ext cx="393709" cy="615616"/>
            </a:xfrm>
            <a:custGeom>
              <a:avLst/>
              <a:gdLst>
                <a:gd name="T0" fmla="*/ 97733 w 9611"/>
                <a:gd name="T1" fmla="*/ 409556 h 21600"/>
                <a:gd name="T2" fmla="*/ 140549 w 9611"/>
                <a:gd name="T3" fmla="*/ 0 h 21600"/>
                <a:gd name="T4" fmla="*/ 97733 w 9611"/>
                <a:gd name="T5" fmla="*/ 40955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11" h="21600">
                  <a:moveTo>
                    <a:pt x="3586" y="21599"/>
                  </a:moveTo>
                  <a:cubicBezTo>
                    <a:pt x="3586" y="21599"/>
                    <a:pt x="-5446" y="17280"/>
                    <a:pt x="5157" y="0"/>
                  </a:cubicBezTo>
                  <a:cubicBezTo>
                    <a:pt x="5157" y="0"/>
                    <a:pt x="16153" y="18900"/>
                    <a:pt x="3586" y="21599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AutoShape 5"/>
            <p:cNvSpPr>
              <a:spLocks/>
            </p:cNvSpPr>
            <p:nvPr userDrawn="1"/>
          </p:nvSpPr>
          <p:spPr bwMode="auto">
            <a:xfrm>
              <a:off x="5073790" y="2334945"/>
              <a:ext cx="465291" cy="722991"/>
            </a:xfrm>
            <a:custGeom>
              <a:avLst/>
              <a:gdLst>
                <a:gd name="T0" fmla="*/ 64632 w 10585"/>
                <a:gd name="T1" fmla="*/ 480990 h 21600"/>
                <a:gd name="T2" fmla="*/ 257359 w 10585"/>
                <a:gd name="T3" fmla="*/ 0 h 21600"/>
                <a:gd name="T4" fmla="*/ 64632 w 10585"/>
                <a:gd name="T5" fmla="*/ 48099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85" h="21600">
                  <a:moveTo>
                    <a:pt x="2210" y="21599"/>
                  </a:moveTo>
                  <a:cubicBezTo>
                    <a:pt x="2210" y="21599"/>
                    <a:pt x="-5844" y="11489"/>
                    <a:pt x="8800" y="0"/>
                  </a:cubicBezTo>
                  <a:cubicBezTo>
                    <a:pt x="8800" y="0"/>
                    <a:pt x="15756" y="19761"/>
                    <a:pt x="2210" y="21599"/>
                  </a:cubicBezTo>
                  <a:close/>
                </a:path>
              </a:pathLst>
            </a:custGeom>
            <a:gradFill rotWithShape="1">
              <a:gsLst>
                <a:gs pos="0">
                  <a:sysClr val="window" lastClr="FFFFFF"/>
                </a:gs>
                <a:gs pos="100000">
                  <a:srgbClr val="D9D9D9"/>
                </a:gs>
              </a:gsLst>
              <a:lin ang="5400000" scaled="1"/>
            </a:gra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AutoShape 6"/>
            <p:cNvSpPr>
              <a:spLocks/>
            </p:cNvSpPr>
            <p:nvPr userDrawn="1"/>
          </p:nvSpPr>
          <p:spPr bwMode="auto">
            <a:xfrm>
              <a:off x="5732356" y="2649912"/>
              <a:ext cx="751624" cy="405638"/>
            </a:xfrm>
            <a:custGeom>
              <a:avLst/>
              <a:gdLst>
                <a:gd name="T0" fmla="*/ 778 w 19937"/>
                <a:gd name="T1" fmla="*/ 168005 h 14258"/>
                <a:gd name="T2" fmla="*/ 500037 w 19937"/>
                <a:gd name="T3" fmla="*/ 24909 h 14258"/>
                <a:gd name="T4" fmla="*/ 372570 w 19937"/>
                <a:gd name="T5" fmla="*/ 178226 h 14258"/>
                <a:gd name="T6" fmla="*/ 778 w 19937"/>
                <a:gd name="T7" fmla="*/ 168005 h 142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37" h="14258">
                  <a:moveTo>
                    <a:pt x="31" y="8876"/>
                  </a:moveTo>
                  <a:cubicBezTo>
                    <a:pt x="31" y="8876"/>
                    <a:pt x="-1663" y="-4084"/>
                    <a:pt x="19936" y="1316"/>
                  </a:cubicBezTo>
                  <a:cubicBezTo>
                    <a:pt x="19936" y="1316"/>
                    <a:pt x="17819" y="4016"/>
                    <a:pt x="14854" y="9416"/>
                  </a:cubicBezTo>
                  <a:cubicBezTo>
                    <a:pt x="11889" y="14276"/>
                    <a:pt x="2995" y="17515"/>
                    <a:pt x="31" y="8876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7"/>
            <p:cNvSpPr>
              <a:spLocks/>
            </p:cNvSpPr>
            <p:nvPr userDrawn="1"/>
          </p:nvSpPr>
          <p:spPr bwMode="auto">
            <a:xfrm>
              <a:off x="5488973" y="3346656"/>
              <a:ext cx="649021" cy="372233"/>
            </a:xfrm>
            <a:custGeom>
              <a:avLst/>
              <a:gdLst>
                <a:gd name="T0" fmla="*/ 101230 w 19438"/>
                <a:gd name="T1" fmla="*/ 0 h 16645"/>
                <a:gd name="T2" fmla="*/ 431800 w 19438"/>
                <a:gd name="T3" fmla="*/ 207330 h 16645"/>
                <a:gd name="T4" fmla="*/ 47916 w 19438"/>
                <a:gd name="T5" fmla="*/ 165864 h 16645"/>
                <a:gd name="T6" fmla="*/ 101230 w 19438"/>
                <a:gd name="T7" fmla="*/ 0 h 166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438" h="16645">
                  <a:moveTo>
                    <a:pt x="4557" y="0"/>
                  </a:moveTo>
                  <a:cubicBezTo>
                    <a:pt x="4557" y="0"/>
                    <a:pt x="17038" y="2090"/>
                    <a:pt x="19438" y="13935"/>
                  </a:cubicBezTo>
                  <a:cubicBezTo>
                    <a:pt x="19438" y="13935"/>
                    <a:pt x="11277" y="21599"/>
                    <a:pt x="2157" y="11148"/>
                  </a:cubicBezTo>
                  <a:cubicBezTo>
                    <a:pt x="-2162" y="5574"/>
                    <a:pt x="717" y="696"/>
                    <a:pt x="4557" y="0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AutoShape 8"/>
            <p:cNvSpPr>
              <a:spLocks/>
            </p:cNvSpPr>
            <p:nvPr userDrawn="1"/>
          </p:nvSpPr>
          <p:spPr bwMode="auto">
            <a:xfrm>
              <a:off x="5042770" y="3675939"/>
              <a:ext cx="529716" cy="503469"/>
            </a:xfrm>
            <a:custGeom>
              <a:avLst/>
              <a:gdLst>
                <a:gd name="T0" fmla="*/ 36000 w 20049"/>
                <a:gd name="T1" fmla="*/ 28683 h 18650"/>
                <a:gd name="T2" fmla="*/ 257485 w 20049"/>
                <a:gd name="T3" fmla="*/ 59305 h 18650"/>
                <a:gd name="T4" fmla="*/ 352425 w 20049"/>
                <a:gd name="T5" fmla="*/ 334944 h 18650"/>
                <a:gd name="T6" fmla="*/ 25453 w 20049"/>
                <a:gd name="T7" fmla="*/ 181813 h 18650"/>
                <a:gd name="T8" fmla="*/ 36000 w 20049"/>
                <a:gd name="T9" fmla="*/ 28683 h 186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49" h="18650">
                  <a:moveTo>
                    <a:pt x="2048" y="1597"/>
                  </a:moveTo>
                  <a:cubicBezTo>
                    <a:pt x="2048" y="1597"/>
                    <a:pt x="8649" y="-2950"/>
                    <a:pt x="14648" y="3302"/>
                  </a:cubicBezTo>
                  <a:cubicBezTo>
                    <a:pt x="20049" y="8986"/>
                    <a:pt x="18848" y="15807"/>
                    <a:pt x="20049" y="18649"/>
                  </a:cubicBezTo>
                  <a:cubicBezTo>
                    <a:pt x="20049" y="18649"/>
                    <a:pt x="6848" y="16944"/>
                    <a:pt x="1448" y="10123"/>
                  </a:cubicBezTo>
                  <a:cubicBezTo>
                    <a:pt x="-1551" y="6144"/>
                    <a:pt x="848" y="3302"/>
                    <a:pt x="2048" y="1597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AutoShape 9"/>
            <p:cNvSpPr>
              <a:spLocks/>
            </p:cNvSpPr>
            <p:nvPr userDrawn="1"/>
          </p:nvSpPr>
          <p:spPr bwMode="auto">
            <a:xfrm>
              <a:off x="4577480" y="4007607"/>
              <a:ext cx="563121" cy="474837"/>
            </a:xfrm>
            <a:custGeom>
              <a:avLst/>
              <a:gdLst>
                <a:gd name="T0" fmla="*/ 31648 w 16064"/>
                <a:gd name="T1" fmla="*/ 10489 h 17680"/>
                <a:gd name="T2" fmla="*/ 288894 w 16064"/>
                <a:gd name="T3" fmla="*/ 81587 h 17680"/>
                <a:gd name="T4" fmla="*/ 374627 w 16064"/>
                <a:gd name="T5" fmla="*/ 315180 h 17680"/>
                <a:gd name="T6" fmla="*/ 31648 w 16064"/>
                <a:gd name="T7" fmla="*/ 10489 h 176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064" h="17680">
                  <a:moveTo>
                    <a:pt x="1357" y="587"/>
                  </a:moveTo>
                  <a:cubicBezTo>
                    <a:pt x="1357" y="587"/>
                    <a:pt x="8710" y="-2255"/>
                    <a:pt x="12387" y="4566"/>
                  </a:cubicBezTo>
                  <a:cubicBezTo>
                    <a:pt x="16063" y="10818"/>
                    <a:pt x="14685" y="15366"/>
                    <a:pt x="16063" y="17639"/>
                  </a:cubicBezTo>
                  <a:cubicBezTo>
                    <a:pt x="16063" y="17639"/>
                    <a:pt x="-5536" y="19345"/>
                    <a:pt x="1357" y="587"/>
                  </a:cubicBezTo>
                  <a:close/>
                </a:path>
              </a:pathLst>
            </a:custGeom>
            <a:gradFill rotWithShape="1">
              <a:gsLst>
                <a:gs pos="0">
                  <a:sysClr val="window" lastClr="FFFFFF"/>
                </a:gs>
                <a:gs pos="100000">
                  <a:srgbClr val="D9D9D9"/>
                </a:gs>
              </a:gsLst>
              <a:lin ang="5400000" scaled="1"/>
            </a:gra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AutoShape 10"/>
            <p:cNvSpPr>
              <a:spLocks/>
            </p:cNvSpPr>
            <p:nvPr userDrawn="1"/>
          </p:nvSpPr>
          <p:spPr bwMode="auto">
            <a:xfrm>
              <a:off x="1874018" y="2948175"/>
              <a:ext cx="393709" cy="553577"/>
            </a:xfrm>
            <a:custGeom>
              <a:avLst/>
              <a:gdLst>
                <a:gd name="T0" fmla="*/ 64765 w 12554"/>
                <a:gd name="T1" fmla="*/ 358088 h 19439"/>
                <a:gd name="T2" fmla="*/ 257911 w 12554"/>
                <a:gd name="T3" fmla="*/ 0 h 19439"/>
                <a:gd name="T4" fmla="*/ 257911 w 12554"/>
                <a:gd name="T5" fmla="*/ 173928 h 19439"/>
                <a:gd name="T6" fmla="*/ 64765 w 12554"/>
                <a:gd name="T7" fmla="*/ 358088 h 194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554" h="19439">
                  <a:moveTo>
                    <a:pt x="3104" y="18900"/>
                  </a:moveTo>
                  <a:cubicBezTo>
                    <a:pt x="3104" y="18900"/>
                    <a:pt x="-8210" y="10260"/>
                    <a:pt x="12361" y="0"/>
                  </a:cubicBezTo>
                  <a:cubicBezTo>
                    <a:pt x="12361" y="0"/>
                    <a:pt x="11847" y="4320"/>
                    <a:pt x="12361" y="9180"/>
                  </a:cubicBezTo>
                  <a:cubicBezTo>
                    <a:pt x="13389" y="13500"/>
                    <a:pt x="10304" y="21599"/>
                    <a:pt x="3104" y="18900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AutoShape 11"/>
            <p:cNvSpPr>
              <a:spLocks/>
            </p:cNvSpPr>
            <p:nvPr userDrawn="1"/>
          </p:nvSpPr>
          <p:spPr bwMode="auto">
            <a:xfrm>
              <a:off x="1384866" y="2673773"/>
              <a:ext cx="391322" cy="627546"/>
            </a:xfrm>
            <a:custGeom>
              <a:avLst/>
              <a:gdLst>
                <a:gd name="T0" fmla="*/ 37685 w 13741"/>
                <a:gd name="T1" fmla="*/ 369406 h 20925"/>
                <a:gd name="T2" fmla="*/ 102314 w 13741"/>
                <a:gd name="T3" fmla="*/ 61554 h 20925"/>
                <a:gd name="T4" fmla="*/ 220770 w 13741"/>
                <a:gd name="T5" fmla="*/ 0 h 20925"/>
                <a:gd name="T6" fmla="*/ 188465 w 13741"/>
                <a:gd name="T7" fmla="*/ 400193 h 20925"/>
                <a:gd name="T8" fmla="*/ 37685 w 13741"/>
                <a:gd name="T9" fmla="*/ 369406 h 209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741" h="20925">
                  <a:moveTo>
                    <a:pt x="1989" y="18514"/>
                  </a:moveTo>
                  <a:cubicBezTo>
                    <a:pt x="1989" y="18514"/>
                    <a:pt x="-4263" y="10800"/>
                    <a:pt x="5400" y="3085"/>
                  </a:cubicBezTo>
                  <a:cubicBezTo>
                    <a:pt x="7673" y="1542"/>
                    <a:pt x="11652" y="0"/>
                    <a:pt x="11652" y="0"/>
                  </a:cubicBezTo>
                  <a:cubicBezTo>
                    <a:pt x="11652" y="0"/>
                    <a:pt x="17337" y="15942"/>
                    <a:pt x="9947" y="20057"/>
                  </a:cubicBezTo>
                  <a:cubicBezTo>
                    <a:pt x="7105" y="21599"/>
                    <a:pt x="3694" y="21085"/>
                    <a:pt x="1989" y="18514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AutoShape 12"/>
            <p:cNvSpPr>
              <a:spLocks/>
            </p:cNvSpPr>
            <p:nvPr userDrawn="1"/>
          </p:nvSpPr>
          <p:spPr bwMode="auto">
            <a:xfrm>
              <a:off x="740616" y="2583101"/>
              <a:ext cx="408024" cy="641863"/>
            </a:xfrm>
            <a:custGeom>
              <a:avLst/>
              <a:gdLst>
                <a:gd name="T0" fmla="*/ 147495 w 14722"/>
                <a:gd name="T1" fmla="*/ 426471 h 21125"/>
                <a:gd name="T2" fmla="*/ 39866 w 14722"/>
                <a:gd name="T3" fmla="*/ 152298 h 21125"/>
                <a:gd name="T4" fmla="*/ 125977 w 14722"/>
                <a:gd name="T5" fmla="*/ 0 h 21125"/>
                <a:gd name="T6" fmla="*/ 201319 w 14722"/>
                <a:gd name="T7" fmla="*/ 111687 h 21125"/>
                <a:gd name="T8" fmla="*/ 147495 w 14722"/>
                <a:gd name="T9" fmla="*/ 426471 h 21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22" h="21125">
                  <a:moveTo>
                    <a:pt x="7999" y="21097"/>
                  </a:moveTo>
                  <a:cubicBezTo>
                    <a:pt x="2162" y="21600"/>
                    <a:pt x="-3092" y="15069"/>
                    <a:pt x="2162" y="7534"/>
                  </a:cubicBezTo>
                  <a:cubicBezTo>
                    <a:pt x="6832" y="0"/>
                    <a:pt x="6832" y="0"/>
                    <a:pt x="6832" y="0"/>
                  </a:cubicBezTo>
                  <a:cubicBezTo>
                    <a:pt x="6832" y="0"/>
                    <a:pt x="9167" y="3516"/>
                    <a:pt x="10918" y="5525"/>
                  </a:cubicBezTo>
                  <a:cubicBezTo>
                    <a:pt x="14421" y="10046"/>
                    <a:pt x="18507" y="21097"/>
                    <a:pt x="7999" y="21097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AutoShape 13"/>
            <p:cNvSpPr>
              <a:spLocks/>
            </p:cNvSpPr>
            <p:nvPr userDrawn="1"/>
          </p:nvSpPr>
          <p:spPr bwMode="auto">
            <a:xfrm>
              <a:off x="-46800" y="3172469"/>
              <a:ext cx="782643" cy="379392"/>
            </a:xfrm>
            <a:custGeom>
              <a:avLst/>
              <a:gdLst>
                <a:gd name="T0" fmla="*/ 520184 w 21189"/>
                <a:gd name="T1" fmla="*/ 157142 h 15674"/>
                <a:gd name="T2" fmla="*/ 95544 w 21189"/>
                <a:gd name="T3" fmla="*/ 34366 h 15674"/>
                <a:gd name="T4" fmla="*/ 0 w 21189"/>
                <a:gd name="T5" fmla="*/ 105980 h 15674"/>
                <a:gd name="T6" fmla="*/ 244143 w 21189"/>
                <a:gd name="T7" fmla="*/ 249208 h 15674"/>
                <a:gd name="T8" fmla="*/ 520184 w 21189"/>
                <a:gd name="T9" fmla="*/ 157142 h 156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189" h="15674">
                  <a:moveTo>
                    <a:pt x="21168" y="9758"/>
                  </a:moveTo>
                  <a:cubicBezTo>
                    <a:pt x="21168" y="9758"/>
                    <a:pt x="12959" y="-5489"/>
                    <a:pt x="3888" y="2134"/>
                  </a:cubicBezTo>
                  <a:cubicBezTo>
                    <a:pt x="3888" y="2134"/>
                    <a:pt x="1296" y="5311"/>
                    <a:pt x="0" y="6581"/>
                  </a:cubicBezTo>
                  <a:cubicBezTo>
                    <a:pt x="0" y="6581"/>
                    <a:pt x="4320" y="14840"/>
                    <a:pt x="9935" y="15475"/>
                  </a:cubicBezTo>
                  <a:cubicBezTo>
                    <a:pt x="15119" y="16111"/>
                    <a:pt x="21599" y="15475"/>
                    <a:pt x="21168" y="9758"/>
                  </a:cubicBezTo>
                  <a:close/>
                </a:path>
              </a:pathLst>
            </a:custGeom>
            <a:gradFill rotWithShape="1">
              <a:gsLst>
                <a:gs pos="0">
                  <a:sysClr val="window" lastClr="FFFFFF"/>
                </a:gs>
                <a:gs pos="100000">
                  <a:srgbClr val="D9D9D9"/>
                </a:gs>
              </a:gsLst>
              <a:lin ang="5400000" scaled="1"/>
            </a:gra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AutoShape 14"/>
            <p:cNvSpPr>
              <a:spLocks/>
            </p:cNvSpPr>
            <p:nvPr userDrawn="1"/>
          </p:nvSpPr>
          <p:spPr bwMode="auto">
            <a:xfrm>
              <a:off x="611766" y="3652078"/>
              <a:ext cx="613230" cy="560735"/>
            </a:xfrm>
            <a:custGeom>
              <a:avLst/>
              <a:gdLst>
                <a:gd name="T0" fmla="*/ 295532 w 20364"/>
                <a:gd name="T1" fmla="*/ 1467 h 21100"/>
                <a:gd name="T2" fmla="*/ 73868 w 20364"/>
                <a:gd name="T3" fmla="*/ 187256 h 21100"/>
                <a:gd name="T4" fmla="*/ 0 w 20364"/>
                <a:gd name="T5" fmla="*/ 373044 h 21100"/>
                <a:gd name="T6" fmla="*/ 401075 w 20364"/>
                <a:gd name="T7" fmla="*/ 197581 h 21100"/>
                <a:gd name="T8" fmla="*/ 295532 w 20364"/>
                <a:gd name="T9" fmla="*/ 1467 h 21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364" h="21100">
                  <a:moveTo>
                    <a:pt x="14751" y="83"/>
                  </a:moveTo>
                  <a:cubicBezTo>
                    <a:pt x="12117" y="83"/>
                    <a:pt x="4214" y="2418"/>
                    <a:pt x="3687" y="10591"/>
                  </a:cubicBezTo>
                  <a:cubicBezTo>
                    <a:pt x="2634" y="18181"/>
                    <a:pt x="0" y="21099"/>
                    <a:pt x="0" y="21099"/>
                  </a:cubicBezTo>
                  <a:cubicBezTo>
                    <a:pt x="0" y="21099"/>
                    <a:pt x="18439" y="19932"/>
                    <a:pt x="20019" y="11175"/>
                  </a:cubicBezTo>
                  <a:cubicBezTo>
                    <a:pt x="21599" y="1835"/>
                    <a:pt x="17385" y="-500"/>
                    <a:pt x="14751" y="83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AutoShape 15"/>
            <p:cNvSpPr>
              <a:spLocks/>
            </p:cNvSpPr>
            <p:nvPr userDrawn="1"/>
          </p:nvSpPr>
          <p:spPr bwMode="auto">
            <a:xfrm>
              <a:off x="1315667" y="3947955"/>
              <a:ext cx="529716" cy="596527"/>
            </a:xfrm>
            <a:custGeom>
              <a:avLst/>
              <a:gdLst>
                <a:gd name="T0" fmla="*/ 245334 w 11653"/>
                <a:gd name="T1" fmla="*/ 19646 h 19110"/>
                <a:gd name="T2" fmla="*/ 31151 w 11653"/>
                <a:gd name="T3" fmla="*/ 396875 h 19110"/>
                <a:gd name="T4" fmla="*/ 245334 w 11653"/>
                <a:gd name="T5" fmla="*/ 19646 h 191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53" h="19110">
                  <a:moveTo>
                    <a:pt x="8112" y="946"/>
                  </a:moveTo>
                  <a:cubicBezTo>
                    <a:pt x="3863" y="-2490"/>
                    <a:pt x="-2510" y="3400"/>
                    <a:pt x="1030" y="19110"/>
                  </a:cubicBezTo>
                  <a:cubicBezTo>
                    <a:pt x="1030" y="19110"/>
                    <a:pt x="19090" y="10273"/>
                    <a:pt x="8112" y="946"/>
                  </a:cubicBezTo>
                  <a:close/>
                </a:path>
              </a:pathLst>
            </a:custGeom>
            <a:gradFill rotWithShape="1">
              <a:gsLst>
                <a:gs pos="0">
                  <a:sysClr val="window" lastClr="FFFFFF"/>
                </a:gs>
                <a:gs pos="100000">
                  <a:srgbClr val="D9D9D9"/>
                </a:gs>
              </a:gsLst>
              <a:lin ang="5400000" scaled="1"/>
            </a:gra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AutoShape 16"/>
            <p:cNvSpPr>
              <a:spLocks/>
            </p:cNvSpPr>
            <p:nvPr userDrawn="1"/>
          </p:nvSpPr>
          <p:spPr bwMode="auto">
            <a:xfrm>
              <a:off x="3663600" y="206536"/>
              <a:ext cx="472449" cy="703902"/>
            </a:xfrm>
            <a:custGeom>
              <a:avLst/>
              <a:gdLst>
                <a:gd name="T0" fmla="*/ 67128 w 13523"/>
                <a:gd name="T1" fmla="*/ 449800 h 18670"/>
                <a:gd name="T2" fmla="*/ 270092 w 13523"/>
                <a:gd name="T3" fmla="*/ 0 h 18670"/>
                <a:gd name="T4" fmla="*/ 312814 w 13523"/>
                <a:gd name="T5" fmla="*/ 173780 h 18670"/>
                <a:gd name="T6" fmla="*/ 67128 w 13523"/>
                <a:gd name="T7" fmla="*/ 449800 h 186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523" h="18670">
                  <a:moveTo>
                    <a:pt x="2888" y="17932"/>
                  </a:moveTo>
                  <a:cubicBezTo>
                    <a:pt x="2888" y="17932"/>
                    <a:pt x="-7682" y="8558"/>
                    <a:pt x="11620" y="0"/>
                  </a:cubicBezTo>
                  <a:cubicBezTo>
                    <a:pt x="11620" y="0"/>
                    <a:pt x="12998" y="3260"/>
                    <a:pt x="13458" y="6928"/>
                  </a:cubicBezTo>
                  <a:cubicBezTo>
                    <a:pt x="13917" y="10596"/>
                    <a:pt x="12079" y="21599"/>
                    <a:pt x="2888" y="17932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AutoShape 17"/>
            <p:cNvSpPr>
              <a:spLocks/>
            </p:cNvSpPr>
            <p:nvPr userDrawn="1"/>
          </p:nvSpPr>
          <p:spPr bwMode="auto">
            <a:xfrm>
              <a:off x="3083775" y="440375"/>
              <a:ext cx="424727" cy="665724"/>
            </a:xfrm>
            <a:custGeom>
              <a:avLst/>
              <a:gdLst>
                <a:gd name="T0" fmla="*/ 251649 w 16246"/>
                <a:gd name="T1" fmla="*/ 413107 h 20641"/>
                <a:gd name="T2" fmla="*/ 144297 w 16246"/>
                <a:gd name="T3" fmla="*/ 110830 h 20641"/>
                <a:gd name="T4" fmla="*/ 4766 w 16246"/>
                <a:gd name="T5" fmla="*/ 0 h 20641"/>
                <a:gd name="T6" fmla="*/ 4766 w 16246"/>
                <a:gd name="T7" fmla="*/ 191426 h 20641"/>
                <a:gd name="T8" fmla="*/ 101369 w 16246"/>
                <a:gd name="T9" fmla="*/ 433256 h 20641"/>
                <a:gd name="T10" fmla="*/ 251649 w 16246"/>
                <a:gd name="T11" fmla="*/ 413107 h 206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246" h="20641">
                  <a:moveTo>
                    <a:pt x="14468" y="19252"/>
                  </a:moveTo>
                  <a:cubicBezTo>
                    <a:pt x="14468" y="19252"/>
                    <a:pt x="21257" y="11739"/>
                    <a:pt x="8296" y="5165"/>
                  </a:cubicBezTo>
                  <a:cubicBezTo>
                    <a:pt x="1508" y="1408"/>
                    <a:pt x="274" y="0"/>
                    <a:pt x="274" y="0"/>
                  </a:cubicBezTo>
                  <a:cubicBezTo>
                    <a:pt x="274" y="0"/>
                    <a:pt x="-343" y="6573"/>
                    <a:pt x="274" y="8921"/>
                  </a:cubicBezTo>
                  <a:cubicBezTo>
                    <a:pt x="274" y="11269"/>
                    <a:pt x="-343" y="17843"/>
                    <a:pt x="5828" y="20191"/>
                  </a:cubicBezTo>
                  <a:cubicBezTo>
                    <a:pt x="10148" y="21600"/>
                    <a:pt x="14468" y="19252"/>
                    <a:pt x="14468" y="19252"/>
                  </a:cubicBezTo>
                  <a:close/>
                </a:path>
              </a:pathLst>
            </a:custGeom>
            <a:solidFill>
              <a:srgbClr val="02B3C5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AutoShape 18"/>
            <p:cNvSpPr>
              <a:spLocks/>
            </p:cNvSpPr>
            <p:nvPr userDrawn="1"/>
          </p:nvSpPr>
          <p:spPr bwMode="auto">
            <a:xfrm>
              <a:off x="3842558" y="1046446"/>
              <a:ext cx="689585" cy="377005"/>
            </a:xfrm>
            <a:custGeom>
              <a:avLst/>
              <a:gdLst>
                <a:gd name="T0" fmla="*/ 20914 w 19743"/>
                <a:gd name="T1" fmla="*/ 65328 h 11814"/>
                <a:gd name="T2" fmla="*/ 458764 w 19743"/>
                <a:gd name="T3" fmla="*/ 197832 h 11814"/>
                <a:gd name="T4" fmla="*/ 52959 w 19743"/>
                <a:gd name="T5" fmla="*/ 208023 h 11814"/>
                <a:gd name="T6" fmla="*/ 20914 w 19743"/>
                <a:gd name="T7" fmla="*/ 65328 h 118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43" h="11814">
                  <a:moveTo>
                    <a:pt x="900" y="3077"/>
                  </a:moveTo>
                  <a:cubicBezTo>
                    <a:pt x="900" y="3077"/>
                    <a:pt x="12389" y="-7002"/>
                    <a:pt x="19742" y="9318"/>
                  </a:cubicBezTo>
                  <a:cubicBezTo>
                    <a:pt x="19742" y="9318"/>
                    <a:pt x="11011" y="14598"/>
                    <a:pt x="2279" y="9798"/>
                  </a:cubicBezTo>
                  <a:cubicBezTo>
                    <a:pt x="-1857" y="7878"/>
                    <a:pt x="900" y="4038"/>
                    <a:pt x="900" y="3077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AutoShape 19"/>
            <p:cNvSpPr>
              <a:spLocks/>
            </p:cNvSpPr>
            <p:nvPr userDrawn="1"/>
          </p:nvSpPr>
          <p:spPr bwMode="auto">
            <a:xfrm>
              <a:off x="3506115" y="1638202"/>
              <a:ext cx="739693" cy="353144"/>
            </a:xfrm>
            <a:custGeom>
              <a:avLst/>
              <a:gdLst>
                <a:gd name="T0" fmla="*/ 767 w 21174"/>
                <a:gd name="T1" fmla="*/ 120504 h 12449"/>
                <a:gd name="T2" fmla="*/ 492102 w 21174"/>
                <a:gd name="T3" fmla="*/ 59337 h 12449"/>
                <a:gd name="T4" fmla="*/ 342563 w 21174"/>
                <a:gd name="T5" fmla="*/ 161251 h 12449"/>
                <a:gd name="T6" fmla="*/ 767 w 21174"/>
                <a:gd name="T7" fmla="*/ 120504 h 1244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74" h="12449">
                  <a:moveTo>
                    <a:pt x="33" y="6385"/>
                  </a:moveTo>
                  <a:cubicBezTo>
                    <a:pt x="-426" y="3685"/>
                    <a:pt x="3710" y="-4415"/>
                    <a:pt x="21173" y="3144"/>
                  </a:cubicBezTo>
                  <a:cubicBezTo>
                    <a:pt x="21173" y="3144"/>
                    <a:pt x="17037" y="6925"/>
                    <a:pt x="14739" y="8544"/>
                  </a:cubicBezTo>
                  <a:cubicBezTo>
                    <a:pt x="12442" y="10704"/>
                    <a:pt x="493" y="17184"/>
                    <a:pt x="33" y="6385"/>
                  </a:cubicBezTo>
                  <a:close/>
                </a:path>
              </a:pathLst>
            </a:custGeom>
            <a:solidFill>
              <a:srgbClr val="02B3C5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AutoShape 20"/>
            <p:cNvSpPr>
              <a:spLocks/>
            </p:cNvSpPr>
            <p:nvPr userDrawn="1"/>
          </p:nvSpPr>
          <p:spPr bwMode="auto">
            <a:xfrm>
              <a:off x="3539521" y="2201323"/>
              <a:ext cx="653794" cy="508241"/>
            </a:xfrm>
            <a:custGeom>
              <a:avLst/>
              <a:gdLst>
                <a:gd name="T0" fmla="*/ 1930 w 21180"/>
                <a:gd name="T1" fmla="*/ 193334 h 18889"/>
                <a:gd name="T2" fmla="*/ 361042 w 21180"/>
                <a:gd name="T3" fmla="*/ 0 h 18889"/>
                <a:gd name="T4" fmla="*/ 434954 w 21180"/>
                <a:gd name="T5" fmla="*/ 0 h 18889"/>
                <a:gd name="T6" fmla="*/ 244843 w 21180"/>
                <a:gd name="T7" fmla="*/ 315438 h 18889"/>
                <a:gd name="T8" fmla="*/ 1930 w 21180"/>
                <a:gd name="T9" fmla="*/ 193334 h 188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180" h="18889">
                  <a:moveTo>
                    <a:pt x="94" y="10800"/>
                  </a:moveTo>
                  <a:cubicBezTo>
                    <a:pt x="-420" y="7957"/>
                    <a:pt x="608" y="0"/>
                    <a:pt x="17580" y="0"/>
                  </a:cubicBezTo>
                  <a:cubicBezTo>
                    <a:pt x="17580" y="0"/>
                    <a:pt x="20151" y="568"/>
                    <a:pt x="21179" y="0"/>
                  </a:cubicBezTo>
                  <a:cubicBezTo>
                    <a:pt x="21179" y="0"/>
                    <a:pt x="18094" y="13073"/>
                    <a:pt x="11922" y="17621"/>
                  </a:cubicBezTo>
                  <a:cubicBezTo>
                    <a:pt x="5751" y="21599"/>
                    <a:pt x="608" y="15347"/>
                    <a:pt x="94" y="10800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AutoShape 21"/>
            <p:cNvSpPr>
              <a:spLocks/>
            </p:cNvSpPr>
            <p:nvPr userDrawn="1"/>
          </p:nvSpPr>
          <p:spPr bwMode="auto">
            <a:xfrm>
              <a:off x="2165123" y="2473340"/>
              <a:ext cx="734921" cy="427113"/>
            </a:xfrm>
            <a:custGeom>
              <a:avLst/>
              <a:gdLst>
                <a:gd name="T0" fmla="*/ 486225 w 20815"/>
                <a:gd name="T1" fmla="*/ 156920 h 18748"/>
                <a:gd name="T2" fmla="*/ 158536 w 20815"/>
                <a:gd name="T3" fmla="*/ 3441 h 18748"/>
                <a:gd name="T4" fmla="*/ 0 w 20815"/>
                <a:gd name="T5" fmla="*/ 23902 h 18748"/>
                <a:gd name="T6" fmla="*/ 253695 w 20815"/>
                <a:gd name="T7" fmla="*/ 279691 h 18748"/>
                <a:gd name="T8" fmla="*/ 486225 w 20815"/>
                <a:gd name="T9" fmla="*/ 156920 h 187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15" h="18748">
                  <a:moveTo>
                    <a:pt x="20699" y="10353"/>
                  </a:moveTo>
                  <a:cubicBezTo>
                    <a:pt x="20699" y="10353"/>
                    <a:pt x="19799" y="-1797"/>
                    <a:pt x="6749" y="227"/>
                  </a:cubicBezTo>
                  <a:cubicBezTo>
                    <a:pt x="6749" y="227"/>
                    <a:pt x="899" y="2252"/>
                    <a:pt x="0" y="1577"/>
                  </a:cubicBezTo>
                  <a:cubicBezTo>
                    <a:pt x="0" y="1577"/>
                    <a:pt x="4499" y="16428"/>
                    <a:pt x="10800" y="18453"/>
                  </a:cubicBezTo>
                  <a:cubicBezTo>
                    <a:pt x="17099" y="19803"/>
                    <a:pt x="21600" y="16428"/>
                    <a:pt x="20699" y="10353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AutoShape 22"/>
            <p:cNvSpPr>
              <a:spLocks/>
            </p:cNvSpPr>
            <p:nvPr userDrawn="1"/>
          </p:nvSpPr>
          <p:spPr bwMode="auto">
            <a:xfrm>
              <a:off x="1826296" y="1860109"/>
              <a:ext cx="668110" cy="331670"/>
            </a:xfrm>
            <a:custGeom>
              <a:avLst/>
              <a:gdLst>
                <a:gd name="T0" fmla="*/ 436645 w 20033"/>
                <a:gd name="T1" fmla="*/ 72419 h 15680"/>
                <a:gd name="T2" fmla="*/ 74531 w 20033"/>
                <a:gd name="T3" fmla="*/ 42022 h 15680"/>
                <a:gd name="T4" fmla="*/ 0 w 20033"/>
                <a:gd name="T5" fmla="*/ 143361 h 15680"/>
                <a:gd name="T6" fmla="*/ 202336 w 20033"/>
                <a:gd name="T7" fmla="*/ 204155 h 15680"/>
                <a:gd name="T8" fmla="*/ 436645 w 20033"/>
                <a:gd name="T9" fmla="*/ 72419 h 156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33" h="15680">
                  <a:moveTo>
                    <a:pt x="19679" y="5146"/>
                  </a:moveTo>
                  <a:cubicBezTo>
                    <a:pt x="17760" y="826"/>
                    <a:pt x="10559" y="-2773"/>
                    <a:pt x="3359" y="2986"/>
                  </a:cubicBezTo>
                  <a:cubicBezTo>
                    <a:pt x="479" y="5866"/>
                    <a:pt x="0" y="10187"/>
                    <a:pt x="0" y="10187"/>
                  </a:cubicBezTo>
                  <a:cubicBezTo>
                    <a:pt x="0" y="10187"/>
                    <a:pt x="6239" y="12346"/>
                    <a:pt x="9119" y="14507"/>
                  </a:cubicBezTo>
                  <a:cubicBezTo>
                    <a:pt x="15360" y="18827"/>
                    <a:pt x="21600" y="10187"/>
                    <a:pt x="19679" y="5146"/>
                  </a:cubicBezTo>
                  <a:close/>
                </a:path>
              </a:pathLst>
            </a:custGeom>
            <a:solidFill>
              <a:srgbClr val="02B3C5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AutoShape 23"/>
            <p:cNvSpPr>
              <a:spLocks/>
            </p:cNvSpPr>
            <p:nvPr userDrawn="1"/>
          </p:nvSpPr>
          <p:spPr bwMode="auto">
            <a:xfrm>
              <a:off x="1642565" y="822152"/>
              <a:ext cx="458133" cy="544033"/>
            </a:xfrm>
            <a:custGeom>
              <a:avLst/>
              <a:gdLst>
                <a:gd name="T0" fmla="*/ 269324 w 15070"/>
                <a:gd name="T1" fmla="*/ 347181 h 19631"/>
                <a:gd name="T2" fmla="*/ 194752 w 15070"/>
                <a:gd name="T3" fmla="*/ 91893 h 19631"/>
                <a:gd name="T4" fmla="*/ 34909 w 15070"/>
                <a:gd name="T5" fmla="*/ 0 h 19631"/>
                <a:gd name="T6" fmla="*/ 45568 w 15070"/>
                <a:gd name="T7" fmla="*/ 275699 h 19631"/>
                <a:gd name="T8" fmla="*/ 269324 w 15070"/>
                <a:gd name="T9" fmla="*/ 347181 h 196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70" h="19631">
                  <a:moveTo>
                    <a:pt x="13316" y="18830"/>
                  </a:moveTo>
                  <a:cubicBezTo>
                    <a:pt x="13316" y="18830"/>
                    <a:pt x="19111" y="9415"/>
                    <a:pt x="9629" y="4984"/>
                  </a:cubicBezTo>
                  <a:cubicBezTo>
                    <a:pt x="2780" y="1661"/>
                    <a:pt x="1726" y="0"/>
                    <a:pt x="1726" y="0"/>
                  </a:cubicBezTo>
                  <a:cubicBezTo>
                    <a:pt x="1726" y="0"/>
                    <a:pt x="-2488" y="8307"/>
                    <a:pt x="2253" y="14953"/>
                  </a:cubicBezTo>
                  <a:cubicBezTo>
                    <a:pt x="6994" y="21599"/>
                    <a:pt x="11736" y="19384"/>
                    <a:pt x="13316" y="18830"/>
                  </a:cubicBezTo>
                  <a:close/>
                </a:path>
              </a:pathLst>
            </a:custGeom>
            <a:gradFill rotWithShape="1">
              <a:gsLst>
                <a:gs pos="0">
                  <a:sysClr val="window" lastClr="FFFFFF"/>
                </a:gs>
                <a:gs pos="100000">
                  <a:srgbClr val="D9D9D9"/>
                </a:gs>
              </a:gsLst>
              <a:lin ang="5400000" scaled="1"/>
            </a:gradFill>
            <a:ln w="12700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AutoShape 24"/>
            <p:cNvSpPr>
              <a:spLocks/>
            </p:cNvSpPr>
            <p:nvPr userDrawn="1"/>
          </p:nvSpPr>
          <p:spPr bwMode="auto">
            <a:xfrm>
              <a:off x="2356011" y="755341"/>
              <a:ext cx="489153" cy="670496"/>
            </a:xfrm>
            <a:custGeom>
              <a:avLst/>
              <a:gdLst>
                <a:gd name="T0" fmla="*/ 72915 w 15376"/>
                <a:gd name="T1" fmla="*/ 419155 h 20489"/>
                <a:gd name="T2" fmla="*/ 51643 w 15376"/>
                <a:gd name="T3" fmla="*/ 173784 h 20489"/>
                <a:gd name="T4" fmla="*/ 253666 w 15376"/>
                <a:gd name="T5" fmla="*/ 0 h 20489"/>
                <a:gd name="T6" fmla="*/ 296188 w 15376"/>
                <a:gd name="T7" fmla="*/ 388478 h 20489"/>
                <a:gd name="T8" fmla="*/ 72915 w 15376"/>
                <a:gd name="T9" fmla="*/ 419155 h 204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376" h="20489">
                  <a:moveTo>
                    <a:pt x="3445" y="19252"/>
                  </a:moveTo>
                  <a:cubicBezTo>
                    <a:pt x="3445" y="19252"/>
                    <a:pt x="-3587" y="13147"/>
                    <a:pt x="2440" y="7982"/>
                  </a:cubicBezTo>
                  <a:cubicBezTo>
                    <a:pt x="8468" y="2347"/>
                    <a:pt x="11985" y="1878"/>
                    <a:pt x="11985" y="0"/>
                  </a:cubicBezTo>
                  <a:cubicBezTo>
                    <a:pt x="11985" y="0"/>
                    <a:pt x="18013" y="14086"/>
                    <a:pt x="13994" y="17843"/>
                  </a:cubicBezTo>
                  <a:cubicBezTo>
                    <a:pt x="10478" y="21599"/>
                    <a:pt x="5957" y="20660"/>
                    <a:pt x="3445" y="19252"/>
                  </a:cubicBezTo>
                  <a:close/>
                </a:path>
              </a:pathLst>
            </a:custGeom>
            <a:solidFill>
              <a:srgbClr val="FFBF53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AutoShape 25"/>
            <p:cNvSpPr>
              <a:spLocks/>
            </p:cNvSpPr>
            <p:nvPr userDrawn="1"/>
          </p:nvSpPr>
          <p:spPr bwMode="auto">
            <a:xfrm>
              <a:off x="4567936" y="1602409"/>
              <a:ext cx="541646" cy="672882"/>
            </a:xfrm>
            <a:custGeom>
              <a:avLst/>
              <a:gdLst>
                <a:gd name="T0" fmla="*/ 21227 w 16671"/>
                <a:gd name="T1" fmla="*/ 388836 h 20543"/>
                <a:gd name="T2" fmla="*/ 106113 w 16671"/>
                <a:gd name="T3" fmla="*/ 122777 h 20543"/>
                <a:gd name="T4" fmla="*/ 339567 w 16671"/>
                <a:gd name="T5" fmla="*/ 0 h 20543"/>
                <a:gd name="T6" fmla="*/ 307727 w 16671"/>
                <a:gd name="T7" fmla="*/ 399079 h 20543"/>
                <a:gd name="T8" fmla="*/ 21227 w 16671"/>
                <a:gd name="T9" fmla="*/ 388836 h 205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671" h="20543">
                  <a:moveTo>
                    <a:pt x="982" y="17843"/>
                  </a:moveTo>
                  <a:cubicBezTo>
                    <a:pt x="982" y="17843"/>
                    <a:pt x="-2945" y="8921"/>
                    <a:pt x="4909" y="5634"/>
                  </a:cubicBezTo>
                  <a:cubicBezTo>
                    <a:pt x="13255" y="2347"/>
                    <a:pt x="15709" y="0"/>
                    <a:pt x="15709" y="0"/>
                  </a:cubicBezTo>
                  <a:cubicBezTo>
                    <a:pt x="15709" y="0"/>
                    <a:pt x="18654" y="15026"/>
                    <a:pt x="14236" y="18313"/>
                  </a:cubicBezTo>
                  <a:cubicBezTo>
                    <a:pt x="9327" y="21130"/>
                    <a:pt x="3436" y="21599"/>
                    <a:pt x="982" y="17843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AutoShape 26"/>
            <p:cNvSpPr>
              <a:spLocks/>
            </p:cNvSpPr>
            <p:nvPr userDrawn="1"/>
          </p:nvSpPr>
          <p:spPr bwMode="auto">
            <a:xfrm>
              <a:off x="4577480" y="647966"/>
              <a:ext cx="410411" cy="629933"/>
            </a:xfrm>
            <a:custGeom>
              <a:avLst/>
              <a:gdLst>
                <a:gd name="T0" fmla="*/ 128757 w 19262"/>
                <a:gd name="T1" fmla="*/ 419100 h 21600"/>
                <a:gd name="T2" fmla="*/ 2055 w 19262"/>
                <a:gd name="T3" fmla="*/ 214653 h 21600"/>
                <a:gd name="T4" fmla="*/ 139318 w 19262"/>
                <a:gd name="T5" fmla="*/ 0 h 21600"/>
                <a:gd name="T6" fmla="*/ 266019 w 19262"/>
                <a:gd name="T7" fmla="*/ 204428 h 21600"/>
                <a:gd name="T8" fmla="*/ 128757 w 19262"/>
                <a:gd name="T9" fmla="*/ 4191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62" h="21600">
                  <a:moveTo>
                    <a:pt x="9083" y="21600"/>
                  </a:moveTo>
                  <a:cubicBezTo>
                    <a:pt x="9083" y="21600"/>
                    <a:pt x="-1344" y="16331"/>
                    <a:pt x="145" y="11063"/>
                  </a:cubicBezTo>
                  <a:cubicBezTo>
                    <a:pt x="1635" y="5795"/>
                    <a:pt x="9828" y="1580"/>
                    <a:pt x="9828" y="0"/>
                  </a:cubicBezTo>
                  <a:cubicBezTo>
                    <a:pt x="9828" y="0"/>
                    <a:pt x="18021" y="6848"/>
                    <a:pt x="18766" y="10536"/>
                  </a:cubicBezTo>
                  <a:cubicBezTo>
                    <a:pt x="20256" y="13697"/>
                    <a:pt x="18766" y="21073"/>
                    <a:pt x="9083" y="21600"/>
                  </a:cubicBezTo>
                  <a:close/>
                </a:path>
              </a:pathLst>
            </a:custGeom>
            <a:solidFill>
              <a:srgbClr val="02B3C5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AutoShape 27"/>
            <p:cNvSpPr>
              <a:spLocks/>
            </p:cNvSpPr>
            <p:nvPr userDrawn="1"/>
          </p:nvSpPr>
          <p:spPr bwMode="auto">
            <a:xfrm>
              <a:off x="1000701" y="1836248"/>
              <a:ext cx="436659" cy="639477"/>
            </a:xfrm>
            <a:custGeom>
              <a:avLst/>
              <a:gdLst>
                <a:gd name="T0" fmla="*/ 177114 w 12174"/>
                <a:gd name="T1" fmla="*/ 425430 h 21600"/>
                <a:gd name="T2" fmla="*/ 91182 w 12174"/>
                <a:gd name="T3" fmla="*/ 0 h 21600"/>
                <a:gd name="T4" fmla="*/ 209330 w 12174"/>
                <a:gd name="T5" fmla="*/ 111425 h 21600"/>
                <a:gd name="T6" fmla="*/ 177114 w 12174"/>
                <a:gd name="T7" fmla="*/ 42543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174" h="21600">
                  <a:moveTo>
                    <a:pt x="7422" y="21599"/>
                  </a:moveTo>
                  <a:cubicBezTo>
                    <a:pt x="7422" y="21599"/>
                    <a:pt x="-6528" y="17485"/>
                    <a:pt x="3821" y="0"/>
                  </a:cubicBezTo>
                  <a:cubicBezTo>
                    <a:pt x="3821" y="0"/>
                    <a:pt x="5622" y="3085"/>
                    <a:pt x="8772" y="5657"/>
                  </a:cubicBezTo>
                  <a:cubicBezTo>
                    <a:pt x="11921" y="8228"/>
                    <a:pt x="15071" y="21599"/>
                    <a:pt x="7422" y="21599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AutoShape 28"/>
            <p:cNvSpPr>
              <a:spLocks/>
            </p:cNvSpPr>
            <p:nvPr userDrawn="1"/>
          </p:nvSpPr>
          <p:spPr bwMode="auto">
            <a:xfrm>
              <a:off x="167950" y="1967485"/>
              <a:ext cx="510627" cy="672882"/>
            </a:xfrm>
            <a:custGeom>
              <a:avLst/>
              <a:gdLst>
                <a:gd name="T0" fmla="*/ 144509 w 11872"/>
                <a:gd name="T1" fmla="*/ 447654 h 21600"/>
                <a:gd name="T2" fmla="*/ 80582 w 11872"/>
                <a:gd name="T3" fmla="*/ 0 h 21600"/>
                <a:gd name="T4" fmla="*/ 165828 w 11872"/>
                <a:gd name="T5" fmla="*/ 71213 h 21600"/>
                <a:gd name="T6" fmla="*/ 144509 w 11872"/>
                <a:gd name="T7" fmla="*/ 44765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72" h="21600">
                  <a:moveTo>
                    <a:pt x="5050" y="21599"/>
                  </a:moveTo>
                  <a:cubicBezTo>
                    <a:pt x="5050" y="21599"/>
                    <a:pt x="-4632" y="15218"/>
                    <a:pt x="2816" y="0"/>
                  </a:cubicBezTo>
                  <a:cubicBezTo>
                    <a:pt x="2816" y="0"/>
                    <a:pt x="4305" y="2454"/>
                    <a:pt x="5795" y="3436"/>
                  </a:cubicBezTo>
                  <a:cubicBezTo>
                    <a:pt x="10636" y="7363"/>
                    <a:pt x="16968" y="17181"/>
                    <a:pt x="5050" y="21599"/>
                  </a:cubicBezTo>
                  <a:close/>
                </a:path>
              </a:pathLst>
            </a:custGeom>
            <a:solidFill>
              <a:srgbClr val="02B3C5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AutoShape 29"/>
            <p:cNvSpPr>
              <a:spLocks/>
            </p:cNvSpPr>
            <p:nvPr userDrawn="1"/>
          </p:nvSpPr>
          <p:spPr bwMode="auto">
            <a:xfrm>
              <a:off x="1077057" y="1036903"/>
              <a:ext cx="422342" cy="582210"/>
            </a:xfrm>
            <a:custGeom>
              <a:avLst/>
              <a:gdLst>
                <a:gd name="T0" fmla="*/ 188209 w 11448"/>
                <a:gd name="T1" fmla="*/ 387332 h 21600"/>
                <a:gd name="T2" fmla="*/ 60994 w 11448"/>
                <a:gd name="T3" fmla="*/ 0 h 21600"/>
                <a:gd name="T4" fmla="*/ 145796 w 11448"/>
                <a:gd name="T5" fmla="*/ 91727 h 21600"/>
                <a:gd name="T6" fmla="*/ 188209 w 11448"/>
                <a:gd name="T7" fmla="*/ 38733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448" h="21600">
                  <a:moveTo>
                    <a:pt x="7668" y="21599"/>
                  </a:moveTo>
                  <a:cubicBezTo>
                    <a:pt x="7668" y="21599"/>
                    <a:pt x="-5291" y="21599"/>
                    <a:pt x="2485" y="0"/>
                  </a:cubicBezTo>
                  <a:cubicBezTo>
                    <a:pt x="2485" y="0"/>
                    <a:pt x="4212" y="3978"/>
                    <a:pt x="5940" y="5115"/>
                  </a:cubicBezTo>
                  <a:cubicBezTo>
                    <a:pt x="7668" y="6252"/>
                    <a:pt x="16308" y="17621"/>
                    <a:pt x="7668" y="21599"/>
                  </a:cubicBezTo>
                  <a:close/>
                </a:path>
              </a:pathLst>
            </a:custGeom>
            <a:solidFill>
              <a:srgbClr val="F07474"/>
            </a:solidFill>
            <a:ln w="28575" cap="flat" cmpd="sng">
              <a:solidFill>
                <a:sysClr val="window" lastClr="FFFFFF"/>
              </a:solidFill>
              <a:round/>
              <a:headEnd/>
              <a:tailEnd/>
            </a:ln>
            <a:effectLst>
              <a:outerShdw dist="63500" dir="8100000" algn="ctr" rotWithShape="0">
                <a:srgbClr val="000000">
                  <a:alpha val="25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6" name="AutoShape 16"/>
          <p:cNvSpPr>
            <a:spLocks/>
          </p:cNvSpPr>
          <p:nvPr userDrawn="1"/>
        </p:nvSpPr>
        <p:spPr bwMode="auto">
          <a:xfrm>
            <a:off x="637657" y="235082"/>
            <a:ext cx="220013" cy="327798"/>
          </a:xfrm>
          <a:custGeom>
            <a:avLst/>
            <a:gdLst>
              <a:gd name="T0" fmla="*/ 67128 w 13523"/>
              <a:gd name="T1" fmla="*/ 449800 h 18670"/>
              <a:gd name="T2" fmla="*/ 270092 w 13523"/>
              <a:gd name="T3" fmla="*/ 0 h 18670"/>
              <a:gd name="T4" fmla="*/ 312814 w 13523"/>
              <a:gd name="T5" fmla="*/ 173780 h 18670"/>
              <a:gd name="T6" fmla="*/ 67128 w 13523"/>
              <a:gd name="T7" fmla="*/ 449800 h 186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523" h="18670">
                <a:moveTo>
                  <a:pt x="2888" y="17932"/>
                </a:moveTo>
                <a:cubicBezTo>
                  <a:pt x="2888" y="17932"/>
                  <a:pt x="-7682" y="8558"/>
                  <a:pt x="11620" y="0"/>
                </a:cubicBezTo>
                <a:cubicBezTo>
                  <a:pt x="11620" y="0"/>
                  <a:pt x="12998" y="3260"/>
                  <a:pt x="13458" y="6928"/>
                </a:cubicBezTo>
                <a:cubicBezTo>
                  <a:pt x="13917" y="10596"/>
                  <a:pt x="12079" y="21599"/>
                  <a:pt x="2888" y="17932"/>
                </a:cubicBezTo>
                <a:close/>
              </a:path>
            </a:pathLst>
          </a:custGeom>
          <a:solidFill>
            <a:srgbClr val="F07474"/>
          </a:solidFill>
          <a:ln w="28575" cap="flat" cmpd="sng">
            <a:solidFill>
              <a:sysClr val="window" lastClr="FFFFFF"/>
            </a:solidFill>
            <a:round/>
            <a:headEnd/>
            <a:tailEnd/>
          </a:ln>
          <a:effectLst>
            <a:outerShdw dist="63500" dir="81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AutoShape 17"/>
          <p:cNvSpPr>
            <a:spLocks/>
          </p:cNvSpPr>
          <p:nvPr userDrawn="1"/>
        </p:nvSpPr>
        <p:spPr bwMode="auto">
          <a:xfrm>
            <a:off x="367640" y="343978"/>
            <a:ext cx="197790" cy="310019"/>
          </a:xfrm>
          <a:custGeom>
            <a:avLst/>
            <a:gdLst>
              <a:gd name="T0" fmla="*/ 251649 w 16246"/>
              <a:gd name="T1" fmla="*/ 413107 h 20641"/>
              <a:gd name="T2" fmla="*/ 144297 w 16246"/>
              <a:gd name="T3" fmla="*/ 110830 h 20641"/>
              <a:gd name="T4" fmla="*/ 4766 w 16246"/>
              <a:gd name="T5" fmla="*/ 0 h 20641"/>
              <a:gd name="T6" fmla="*/ 4766 w 16246"/>
              <a:gd name="T7" fmla="*/ 191426 h 20641"/>
              <a:gd name="T8" fmla="*/ 101369 w 16246"/>
              <a:gd name="T9" fmla="*/ 433256 h 20641"/>
              <a:gd name="T10" fmla="*/ 251649 w 16246"/>
              <a:gd name="T11" fmla="*/ 413107 h 206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246" h="20641">
                <a:moveTo>
                  <a:pt x="14468" y="19252"/>
                </a:moveTo>
                <a:cubicBezTo>
                  <a:pt x="14468" y="19252"/>
                  <a:pt x="21257" y="11739"/>
                  <a:pt x="8296" y="5165"/>
                </a:cubicBezTo>
                <a:cubicBezTo>
                  <a:pt x="1508" y="1408"/>
                  <a:pt x="274" y="0"/>
                  <a:pt x="274" y="0"/>
                </a:cubicBezTo>
                <a:cubicBezTo>
                  <a:pt x="274" y="0"/>
                  <a:pt x="-343" y="6573"/>
                  <a:pt x="274" y="8921"/>
                </a:cubicBezTo>
                <a:cubicBezTo>
                  <a:pt x="274" y="11269"/>
                  <a:pt x="-343" y="17843"/>
                  <a:pt x="5828" y="20191"/>
                </a:cubicBezTo>
                <a:cubicBezTo>
                  <a:pt x="10148" y="21600"/>
                  <a:pt x="14468" y="19252"/>
                  <a:pt x="14468" y="19252"/>
                </a:cubicBezTo>
                <a:close/>
              </a:path>
            </a:pathLst>
          </a:custGeom>
          <a:solidFill>
            <a:srgbClr val="02B3C5"/>
          </a:solidFill>
          <a:ln w="28575" cap="flat" cmpd="sng">
            <a:solidFill>
              <a:sysClr val="window" lastClr="FFFFFF"/>
            </a:solidFill>
            <a:round/>
            <a:headEnd/>
            <a:tailEnd/>
          </a:ln>
          <a:effectLst>
            <a:outerShdw dist="63500" dir="81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AutoShape 18"/>
          <p:cNvSpPr>
            <a:spLocks/>
          </p:cNvSpPr>
          <p:nvPr userDrawn="1"/>
        </p:nvSpPr>
        <p:spPr bwMode="auto">
          <a:xfrm>
            <a:off x="720995" y="626217"/>
            <a:ext cx="321131" cy="175566"/>
          </a:xfrm>
          <a:custGeom>
            <a:avLst/>
            <a:gdLst>
              <a:gd name="T0" fmla="*/ 20914 w 19743"/>
              <a:gd name="T1" fmla="*/ 65328 h 11814"/>
              <a:gd name="T2" fmla="*/ 458764 w 19743"/>
              <a:gd name="T3" fmla="*/ 197832 h 11814"/>
              <a:gd name="T4" fmla="*/ 52959 w 19743"/>
              <a:gd name="T5" fmla="*/ 208023 h 11814"/>
              <a:gd name="T6" fmla="*/ 20914 w 19743"/>
              <a:gd name="T7" fmla="*/ 65328 h 118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43" h="11814">
                <a:moveTo>
                  <a:pt x="900" y="3077"/>
                </a:moveTo>
                <a:cubicBezTo>
                  <a:pt x="900" y="3077"/>
                  <a:pt x="12389" y="-7002"/>
                  <a:pt x="19742" y="9318"/>
                </a:cubicBezTo>
                <a:cubicBezTo>
                  <a:pt x="19742" y="9318"/>
                  <a:pt x="11011" y="14598"/>
                  <a:pt x="2279" y="9798"/>
                </a:cubicBezTo>
                <a:cubicBezTo>
                  <a:pt x="-1857" y="7878"/>
                  <a:pt x="900" y="4038"/>
                  <a:pt x="900" y="3077"/>
                </a:cubicBezTo>
                <a:close/>
              </a:path>
            </a:pathLst>
          </a:custGeom>
          <a:solidFill>
            <a:srgbClr val="FFBF53"/>
          </a:solidFill>
          <a:ln w="28575" cap="flat" cmpd="sng">
            <a:solidFill>
              <a:sysClr val="window" lastClr="FFFFFF"/>
            </a:solidFill>
            <a:round/>
            <a:headEnd/>
            <a:tailEnd/>
          </a:ln>
          <a:effectLst>
            <a:outerShdw dist="63500" dir="81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AutoShape 15"/>
          <p:cNvSpPr>
            <a:spLocks/>
          </p:cNvSpPr>
          <p:nvPr userDrawn="1"/>
        </p:nvSpPr>
        <p:spPr bwMode="auto">
          <a:xfrm>
            <a:off x="1097566" y="196939"/>
            <a:ext cx="179413" cy="202042"/>
          </a:xfrm>
          <a:custGeom>
            <a:avLst/>
            <a:gdLst>
              <a:gd name="T0" fmla="*/ 245334 w 11653"/>
              <a:gd name="T1" fmla="*/ 19646 h 19110"/>
              <a:gd name="T2" fmla="*/ 31151 w 11653"/>
              <a:gd name="T3" fmla="*/ 396875 h 19110"/>
              <a:gd name="T4" fmla="*/ 245334 w 11653"/>
              <a:gd name="T5" fmla="*/ 19646 h 191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653" h="19110">
                <a:moveTo>
                  <a:pt x="8112" y="946"/>
                </a:moveTo>
                <a:cubicBezTo>
                  <a:pt x="3863" y="-2490"/>
                  <a:pt x="-2510" y="3400"/>
                  <a:pt x="1030" y="19110"/>
                </a:cubicBezTo>
                <a:cubicBezTo>
                  <a:pt x="1030" y="19110"/>
                  <a:pt x="19090" y="10273"/>
                  <a:pt x="8112" y="946"/>
                </a:cubicBezTo>
                <a:close/>
              </a:path>
            </a:pathLst>
          </a:custGeom>
          <a:gradFill rotWithShape="1">
            <a:gsLst>
              <a:gs pos="0">
                <a:sysClr val="window" lastClr="FFFFFF"/>
              </a:gs>
              <a:gs pos="100000">
                <a:srgbClr val="D9D9D9"/>
              </a:gs>
            </a:gsLst>
            <a:lin ang="5400000" scaled="1"/>
          </a:gradFill>
          <a:ln w="12700" cap="flat" cmpd="sng">
            <a:solidFill>
              <a:sysClr val="window" lastClr="FFFFFF"/>
            </a:solidFill>
            <a:round/>
            <a:headEnd/>
            <a:tailEnd/>
          </a:ln>
          <a:effectLst>
            <a:outerShdw dist="63500" dir="8100000" algn="ctr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2366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4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1984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mc:AlternateContent xmlns:mc="http://schemas.openxmlformats.org/markup-compatibility/2006">
    <mc:Choice xmlns=""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29530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86977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611315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503074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173243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623963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-182361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Group 5788"/>
          <p:cNvGrpSpPr>
            <a:grpSpLocks noChangeAspect="1"/>
          </p:cNvGrpSpPr>
          <p:nvPr/>
        </p:nvGrpSpPr>
        <p:grpSpPr bwMode="auto">
          <a:xfrm>
            <a:off x="645332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Group 5638"/>
          <p:cNvGrpSpPr>
            <a:grpSpLocks noChangeAspect="1"/>
          </p:cNvGrpSpPr>
          <p:nvPr/>
        </p:nvGrpSpPr>
        <p:grpSpPr bwMode="auto">
          <a:xfrm>
            <a:off x="665467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18"/>
          <p:cNvGrpSpPr/>
          <p:nvPr/>
        </p:nvGrpSpPr>
        <p:grpSpPr>
          <a:xfrm>
            <a:off x="580339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225"/>
          <p:cNvGrpSpPr/>
          <p:nvPr/>
        </p:nvGrpSpPr>
        <p:grpSpPr>
          <a:xfrm rot="781172">
            <a:off x="1057620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232"/>
          <p:cNvGrpSpPr/>
          <p:nvPr/>
        </p:nvGrpSpPr>
        <p:grpSpPr>
          <a:xfrm rot="1701895">
            <a:off x="1710602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239"/>
          <p:cNvGrpSpPr/>
          <p:nvPr/>
        </p:nvGrpSpPr>
        <p:grpSpPr>
          <a:xfrm rot="2920266">
            <a:off x="2159437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437594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" name="组合 247"/>
          <p:cNvGrpSpPr/>
          <p:nvPr/>
        </p:nvGrpSpPr>
        <p:grpSpPr>
          <a:xfrm>
            <a:off x="1062761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042529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2878" y="476672"/>
            <a:ext cx="8697291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262558" y="119675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accent1"/>
                </a:solidFill>
                <a:latin typeface="华康方圆体W7" pitchFamily="81" charset="-122"/>
                <a:ea typeface="华康方圆体W7" pitchFamily="81" charset="-122"/>
              </a:rPr>
              <a:t>巩固练习</a:t>
            </a:r>
            <a:endParaRPr lang="zh-CN" altLang="en-US" sz="4800" b="1" dirty="0">
              <a:solidFill>
                <a:schemeClr val="accent1"/>
              </a:solidFill>
              <a:latin typeface="华康方圆体W7" pitchFamily="81" charset="-122"/>
              <a:ea typeface="华康方圆体W7" pitchFamily="81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3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7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3" dur="7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8884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669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1081961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973720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643889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1094609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288285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13" name="Group 5788"/>
          <p:cNvGrpSpPr>
            <a:grpSpLocks noChangeAspect="1"/>
          </p:cNvGrpSpPr>
          <p:nvPr/>
        </p:nvGrpSpPr>
        <p:grpSpPr bwMode="auto">
          <a:xfrm>
            <a:off x="1115978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6" name="Group 5638"/>
          <p:cNvGrpSpPr>
            <a:grpSpLocks noChangeAspect="1"/>
          </p:cNvGrpSpPr>
          <p:nvPr/>
        </p:nvGrpSpPr>
        <p:grpSpPr bwMode="auto">
          <a:xfrm>
            <a:off x="1136113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9" name="组合 218"/>
          <p:cNvGrpSpPr/>
          <p:nvPr/>
        </p:nvGrpSpPr>
        <p:grpSpPr>
          <a:xfrm>
            <a:off x="1050985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26" name="组合 225"/>
          <p:cNvGrpSpPr/>
          <p:nvPr/>
        </p:nvGrpSpPr>
        <p:grpSpPr>
          <a:xfrm rot="781172">
            <a:off x="1528266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33" name="组合 232"/>
          <p:cNvGrpSpPr/>
          <p:nvPr/>
        </p:nvGrpSpPr>
        <p:grpSpPr>
          <a:xfrm rot="1701895">
            <a:off x="2181248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40" name="组合 239"/>
          <p:cNvGrpSpPr/>
          <p:nvPr/>
        </p:nvGrpSpPr>
        <p:grpSpPr>
          <a:xfrm rot="2920266">
            <a:off x="2630083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908240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48" name="组合 247"/>
          <p:cNvGrpSpPr/>
          <p:nvPr/>
        </p:nvGrpSpPr>
        <p:grpSpPr>
          <a:xfrm>
            <a:off x="1533407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513175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72" name="Picture 2" descr="C:\Users\Administrator\Documents\Tencent Files\85455396\Image\C2C\JUXR}UGDZ]G7OIPWX87B6JK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9588"/>
          <a:stretch>
            <a:fillRect/>
          </a:stretch>
        </p:blipFill>
        <p:spPr bwMode="auto">
          <a:xfrm>
            <a:off x="4222998" y="620688"/>
            <a:ext cx="7469455" cy="54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8884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669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1081961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973720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643889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1094609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288285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Group 5788"/>
          <p:cNvGrpSpPr>
            <a:grpSpLocks noChangeAspect="1"/>
          </p:cNvGrpSpPr>
          <p:nvPr/>
        </p:nvGrpSpPr>
        <p:grpSpPr bwMode="auto">
          <a:xfrm>
            <a:off x="1115978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Group 5638"/>
          <p:cNvGrpSpPr>
            <a:grpSpLocks noChangeAspect="1"/>
          </p:cNvGrpSpPr>
          <p:nvPr/>
        </p:nvGrpSpPr>
        <p:grpSpPr bwMode="auto">
          <a:xfrm>
            <a:off x="1136113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18"/>
          <p:cNvGrpSpPr/>
          <p:nvPr/>
        </p:nvGrpSpPr>
        <p:grpSpPr>
          <a:xfrm>
            <a:off x="1050985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225"/>
          <p:cNvGrpSpPr/>
          <p:nvPr/>
        </p:nvGrpSpPr>
        <p:grpSpPr>
          <a:xfrm rot="781172">
            <a:off x="1528266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232"/>
          <p:cNvGrpSpPr/>
          <p:nvPr/>
        </p:nvGrpSpPr>
        <p:grpSpPr>
          <a:xfrm rot="1701895">
            <a:off x="2181248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239"/>
          <p:cNvGrpSpPr/>
          <p:nvPr/>
        </p:nvGrpSpPr>
        <p:grpSpPr>
          <a:xfrm rot="2920266">
            <a:off x="2630083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908240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" name="组合 247"/>
          <p:cNvGrpSpPr/>
          <p:nvPr/>
        </p:nvGrpSpPr>
        <p:grpSpPr>
          <a:xfrm>
            <a:off x="1533407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513175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3718942" y="439902"/>
            <a:ext cx="8064896" cy="6085442"/>
            <a:chOff x="395536" y="188640"/>
            <a:chExt cx="8064896" cy="6085442"/>
          </a:xfrm>
        </p:grpSpPr>
        <p:pic>
          <p:nvPicPr>
            <p:cNvPr id="51" name="Picture 1" descr="C:\Users\Administrator\Documents\Tencent Files\85455396\Image\C2C\5H~X$CDAP6NB4O3V23$DVLF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88640"/>
              <a:ext cx="7704856" cy="2448272"/>
            </a:xfrm>
            <a:prstGeom prst="rect">
              <a:avLst/>
            </a:prstGeom>
            <a:noFill/>
          </p:spPr>
        </p:pic>
        <p:pic>
          <p:nvPicPr>
            <p:cNvPr id="52" name="Picture 2" descr="C:\Users\Administrator\Documents\Tencent Files\85455396\Image\C2C\AVY}OU(EHJ63MM__EUCTMDC.pn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9552" y="2060848"/>
              <a:ext cx="7920880" cy="421323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8884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669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1081961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973720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643889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1094609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288285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Group 5788"/>
          <p:cNvGrpSpPr>
            <a:grpSpLocks noChangeAspect="1"/>
          </p:cNvGrpSpPr>
          <p:nvPr/>
        </p:nvGrpSpPr>
        <p:grpSpPr bwMode="auto">
          <a:xfrm>
            <a:off x="1115978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Group 5638"/>
          <p:cNvGrpSpPr>
            <a:grpSpLocks noChangeAspect="1"/>
          </p:cNvGrpSpPr>
          <p:nvPr/>
        </p:nvGrpSpPr>
        <p:grpSpPr bwMode="auto">
          <a:xfrm>
            <a:off x="1136113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18"/>
          <p:cNvGrpSpPr/>
          <p:nvPr/>
        </p:nvGrpSpPr>
        <p:grpSpPr>
          <a:xfrm>
            <a:off x="1050985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225"/>
          <p:cNvGrpSpPr/>
          <p:nvPr/>
        </p:nvGrpSpPr>
        <p:grpSpPr>
          <a:xfrm rot="781172">
            <a:off x="1528266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232"/>
          <p:cNvGrpSpPr/>
          <p:nvPr/>
        </p:nvGrpSpPr>
        <p:grpSpPr>
          <a:xfrm rot="1701895">
            <a:off x="2181248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239"/>
          <p:cNvGrpSpPr/>
          <p:nvPr/>
        </p:nvGrpSpPr>
        <p:grpSpPr>
          <a:xfrm rot="2920266">
            <a:off x="2630083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908240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" name="组合 247"/>
          <p:cNvGrpSpPr/>
          <p:nvPr/>
        </p:nvGrpSpPr>
        <p:grpSpPr>
          <a:xfrm>
            <a:off x="1533407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513175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3790950" y="764704"/>
            <a:ext cx="7925556" cy="4824536"/>
            <a:chOff x="539552" y="764704"/>
            <a:chExt cx="7925556" cy="4248472"/>
          </a:xfrm>
        </p:grpSpPr>
        <p:pic>
          <p:nvPicPr>
            <p:cNvPr id="51" name="Picture 1" descr="C:\Users\Administrator\Documents\Tencent Files\85455396\Image\C2C\C1QEN{A_(_K2ZC_}BF81$$G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60845"/>
            <a:stretch>
              <a:fillRect/>
            </a:stretch>
          </p:blipFill>
          <p:spPr bwMode="auto">
            <a:xfrm>
              <a:off x="539552" y="764704"/>
              <a:ext cx="7632848" cy="1656184"/>
            </a:xfrm>
            <a:prstGeom prst="rect">
              <a:avLst/>
            </a:prstGeom>
            <a:noFill/>
          </p:spPr>
        </p:pic>
        <p:pic>
          <p:nvPicPr>
            <p:cNvPr id="52" name="Picture 2" descr="C:\Users\Administrator\Documents\Tencent Files\85455396\Image\C2C\ND4V)W_OJ0ATP{}HJ@4F)IJ.pn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20000"/>
            </a:blip>
            <a:srcRect/>
            <a:stretch>
              <a:fillRect/>
            </a:stretch>
          </p:blipFill>
          <p:spPr bwMode="auto">
            <a:xfrm>
              <a:off x="539552" y="2708920"/>
              <a:ext cx="7925556" cy="230425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8884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669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1081961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973720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643889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1094609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288285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Group 5788"/>
          <p:cNvGrpSpPr>
            <a:grpSpLocks noChangeAspect="1"/>
          </p:cNvGrpSpPr>
          <p:nvPr/>
        </p:nvGrpSpPr>
        <p:grpSpPr bwMode="auto">
          <a:xfrm>
            <a:off x="1115978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Group 5638"/>
          <p:cNvGrpSpPr>
            <a:grpSpLocks noChangeAspect="1"/>
          </p:cNvGrpSpPr>
          <p:nvPr/>
        </p:nvGrpSpPr>
        <p:grpSpPr bwMode="auto">
          <a:xfrm>
            <a:off x="1136113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18"/>
          <p:cNvGrpSpPr/>
          <p:nvPr/>
        </p:nvGrpSpPr>
        <p:grpSpPr>
          <a:xfrm>
            <a:off x="1050985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225"/>
          <p:cNvGrpSpPr/>
          <p:nvPr/>
        </p:nvGrpSpPr>
        <p:grpSpPr>
          <a:xfrm rot="781172">
            <a:off x="1528266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232"/>
          <p:cNvGrpSpPr/>
          <p:nvPr/>
        </p:nvGrpSpPr>
        <p:grpSpPr>
          <a:xfrm rot="1701895">
            <a:off x="2181248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239"/>
          <p:cNvGrpSpPr/>
          <p:nvPr/>
        </p:nvGrpSpPr>
        <p:grpSpPr>
          <a:xfrm rot="2920266">
            <a:off x="2630083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908240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" name="组合 247"/>
          <p:cNvGrpSpPr/>
          <p:nvPr/>
        </p:nvGrpSpPr>
        <p:grpSpPr>
          <a:xfrm>
            <a:off x="1533407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513175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3718942" y="764704"/>
            <a:ext cx="7560840" cy="5765351"/>
            <a:chOff x="755576" y="620688"/>
            <a:chExt cx="7560840" cy="5765351"/>
          </a:xfrm>
        </p:grpSpPr>
        <p:pic>
          <p:nvPicPr>
            <p:cNvPr id="51" name="Picture 1" descr="C:\Users\Administrator\Documents\Tencent Files\85455396\Image\C2C\B6T[JZJX6308]QWP7ID2)WI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30000"/>
            </a:blip>
            <a:srcRect/>
            <a:stretch>
              <a:fillRect/>
            </a:stretch>
          </p:blipFill>
          <p:spPr bwMode="auto">
            <a:xfrm>
              <a:off x="827584" y="620688"/>
              <a:ext cx="7344816" cy="2145066"/>
            </a:xfrm>
            <a:prstGeom prst="rect">
              <a:avLst/>
            </a:prstGeom>
            <a:noFill/>
          </p:spPr>
        </p:pic>
        <p:pic>
          <p:nvPicPr>
            <p:cNvPr id="52" name="Picture 2" descr="C:\Users\Administrator\Documents\Tencent Files\85455396\Image\C2C\%UB_P(O4G([7XIPDK_)O@GM.pn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2852936"/>
              <a:ext cx="7560840" cy="353310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椭圆 205"/>
          <p:cNvSpPr/>
          <p:nvPr/>
        </p:nvSpPr>
        <p:spPr>
          <a:xfrm>
            <a:off x="-58884" y="5404004"/>
            <a:ext cx="4543910" cy="155338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2F2F2">
                  <a:alpha val="65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7" name="图片 20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669" y="5564767"/>
            <a:ext cx="4170574" cy="1311891"/>
          </a:xfrm>
          <a:prstGeom prst="rect">
            <a:avLst/>
          </a:prstGeom>
        </p:spPr>
      </p:pic>
      <p:sp>
        <p:nvSpPr>
          <p:cNvPr id="208" name="Freeform 5619"/>
          <p:cNvSpPr>
            <a:spLocks/>
          </p:cNvSpPr>
          <p:nvPr/>
        </p:nvSpPr>
        <p:spPr bwMode="auto">
          <a:xfrm>
            <a:off x="1081961" y="4470676"/>
            <a:ext cx="451737" cy="2064227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9" name="Freeform 5627"/>
          <p:cNvSpPr>
            <a:spLocks/>
          </p:cNvSpPr>
          <p:nvPr/>
        </p:nvSpPr>
        <p:spPr bwMode="auto">
          <a:xfrm>
            <a:off x="973720" y="3865527"/>
            <a:ext cx="1693264" cy="631235"/>
          </a:xfrm>
          <a:custGeom>
            <a:avLst/>
            <a:gdLst>
              <a:gd name="T0" fmla="*/ 52 w 566"/>
              <a:gd name="T1" fmla="*/ 211 h 211"/>
              <a:gd name="T2" fmla="*/ 0 w 566"/>
              <a:gd name="T3" fmla="*/ 41 h 211"/>
              <a:gd name="T4" fmla="*/ 485 w 566"/>
              <a:gd name="T5" fmla="*/ 0 h 211"/>
              <a:gd name="T6" fmla="*/ 566 w 566"/>
              <a:gd name="T7" fmla="*/ 155 h 211"/>
              <a:gd name="T8" fmla="*/ 52 w 566"/>
              <a:gd name="T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211">
                <a:moveTo>
                  <a:pt x="52" y="211"/>
                </a:moveTo>
                <a:lnTo>
                  <a:pt x="0" y="41"/>
                </a:lnTo>
                <a:lnTo>
                  <a:pt x="485" y="0"/>
                </a:lnTo>
                <a:lnTo>
                  <a:pt x="566" y="155"/>
                </a:lnTo>
                <a:lnTo>
                  <a:pt x="52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0" name="Freeform 5631"/>
          <p:cNvSpPr>
            <a:spLocks/>
          </p:cNvSpPr>
          <p:nvPr/>
        </p:nvSpPr>
        <p:spPr bwMode="auto">
          <a:xfrm>
            <a:off x="2643889" y="3991982"/>
            <a:ext cx="1624456" cy="948349"/>
          </a:xfrm>
          <a:custGeom>
            <a:avLst/>
            <a:gdLst>
              <a:gd name="T0" fmla="*/ 0 w 543"/>
              <a:gd name="T1" fmla="*/ 109 h 317"/>
              <a:gd name="T2" fmla="*/ 230 w 543"/>
              <a:gd name="T3" fmla="*/ 0 h 317"/>
              <a:gd name="T4" fmla="*/ 543 w 543"/>
              <a:gd name="T5" fmla="*/ 182 h 317"/>
              <a:gd name="T6" fmla="*/ 264 w 543"/>
              <a:gd name="T7" fmla="*/ 317 h 317"/>
              <a:gd name="T8" fmla="*/ 0 w 543"/>
              <a:gd name="T9" fmla="*/ 109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3" h="317">
                <a:moveTo>
                  <a:pt x="0" y="109"/>
                </a:moveTo>
                <a:lnTo>
                  <a:pt x="230" y="0"/>
                </a:lnTo>
                <a:lnTo>
                  <a:pt x="543" y="182"/>
                </a:lnTo>
                <a:lnTo>
                  <a:pt x="264" y="317"/>
                </a:lnTo>
                <a:lnTo>
                  <a:pt x="0" y="1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1" name="Freeform 5619"/>
          <p:cNvSpPr>
            <a:spLocks/>
          </p:cNvSpPr>
          <p:nvPr/>
        </p:nvSpPr>
        <p:spPr bwMode="auto">
          <a:xfrm>
            <a:off x="1094609" y="4514702"/>
            <a:ext cx="451737" cy="2064228"/>
          </a:xfrm>
          <a:custGeom>
            <a:avLst/>
            <a:gdLst>
              <a:gd name="T0" fmla="*/ 147 w 151"/>
              <a:gd name="T1" fmla="*/ 690 h 690"/>
              <a:gd name="T2" fmla="*/ 13 w 151"/>
              <a:gd name="T3" fmla="*/ 389 h 690"/>
              <a:gd name="T4" fmla="*/ 0 w 151"/>
              <a:gd name="T5" fmla="*/ 0 h 690"/>
              <a:gd name="T6" fmla="*/ 151 w 151"/>
              <a:gd name="T7" fmla="*/ 241 h 690"/>
              <a:gd name="T8" fmla="*/ 147 w 151"/>
              <a:gd name="T9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" h="690">
                <a:moveTo>
                  <a:pt x="147" y="690"/>
                </a:moveTo>
                <a:lnTo>
                  <a:pt x="13" y="389"/>
                </a:lnTo>
                <a:lnTo>
                  <a:pt x="0" y="0"/>
                </a:lnTo>
                <a:lnTo>
                  <a:pt x="151" y="241"/>
                </a:lnTo>
                <a:lnTo>
                  <a:pt x="147" y="690"/>
                </a:lnTo>
                <a:close/>
              </a:path>
            </a:pathLst>
          </a:custGeom>
          <a:gradFill flip="none" rotWithShape="1">
            <a:gsLst>
              <a:gs pos="92000">
                <a:schemeClr val="bg1">
                  <a:lumMod val="65000"/>
                  <a:alpha val="50000"/>
                </a:schemeClr>
              </a:gs>
              <a:gs pos="40000">
                <a:schemeClr val="bg1">
                  <a:alpha val="0"/>
                </a:schemeClr>
              </a:gs>
              <a:gs pos="8000">
                <a:schemeClr val="bg1">
                  <a:lumMod val="65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2" name="Freeform 5623"/>
          <p:cNvSpPr>
            <a:spLocks/>
          </p:cNvSpPr>
          <p:nvPr/>
        </p:nvSpPr>
        <p:spPr bwMode="auto">
          <a:xfrm>
            <a:off x="288285" y="4268530"/>
            <a:ext cx="1277426" cy="954330"/>
          </a:xfrm>
          <a:custGeom>
            <a:avLst/>
            <a:gdLst>
              <a:gd name="T0" fmla="*/ 178 w 178"/>
              <a:gd name="T1" fmla="*/ 131 h 132"/>
              <a:gd name="T2" fmla="*/ 119 w 178"/>
              <a:gd name="T3" fmla="*/ 30 h 132"/>
              <a:gd name="T4" fmla="*/ 0 w 178"/>
              <a:gd name="T5" fmla="*/ 0 h 132"/>
              <a:gd name="T6" fmla="*/ 31 w 178"/>
              <a:gd name="T7" fmla="*/ 98 h 132"/>
              <a:gd name="T8" fmla="*/ 177 w 178"/>
              <a:gd name="T9" fmla="*/ 131 h 132"/>
              <a:gd name="T10" fmla="*/ 178 w 178"/>
              <a:gd name="T11" fmla="*/ 132 h 132"/>
              <a:gd name="T12" fmla="*/ 178 w 178"/>
              <a:gd name="T13" fmla="*/ 131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8" h="132">
                <a:moveTo>
                  <a:pt x="178" y="131"/>
                </a:moveTo>
                <a:cubicBezTo>
                  <a:pt x="119" y="30"/>
                  <a:pt x="119" y="30"/>
                  <a:pt x="119" y="30"/>
                </a:cubicBezTo>
                <a:cubicBezTo>
                  <a:pt x="0" y="0"/>
                  <a:pt x="0" y="0"/>
                  <a:pt x="0" y="0"/>
                </a:cubicBezTo>
                <a:cubicBezTo>
                  <a:pt x="31" y="98"/>
                  <a:pt x="31" y="98"/>
                  <a:pt x="31" y="98"/>
                </a:cubicBezTo>
                <a:cubicBezTo>
                  <a:pt x="31" y="98"/>
                  <a:pt x="176" y="130"/>
                  <a:pt x="177" y="131"/>
                </a:cubicBezTo>
                <a:cubicBezTo>
                  <a:pt x="178" y="131"/>
                  <a:pt x="178" y="132"/>
                  <a:pt x="178" y="132"/>
                </a:cubicBezTo>
                <a:lnTo>
                  <a:pt x="178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scene3d>
            <a:camera prst="orthographicFront"/>
            <a:lightRig rig="threePt" dir="t"/>
          </a:scene3d>
          <a:sp3d>
            <a:bevelT w="12700" h="12700" prst="angle"/>
          </a:sp3d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Group 5788"/>
          <p:cNvGrpSpPr>
            <a:grpSpLocks noChangeAspect="1"/>
          </p:cNvGrpSpPr>
          <p:nvPr/>
        </p:nvGrpSpPr>
        <p:grpSpPr bwMode="auto">
          <a:xfrm>
            <a:off x="1115978" y="5115704"/>
            <a:ext cx="415185" cy="1415804"/>
            <a:chOff x="2534" y="2472"/>
            <a:chExt cx="139" cy="474"/>
          </a:xfrm>
          <a:gradFill>
            <a:gsLst>
              <a:gs pos="100000">
                <a:schemeClr val="bg1">
                  <a:alpha val="0"/>
                </a:schemeClr>
              </a:gs>
              <a:gs pos="0">
                <a:schemeClr val="bg1">
                  <a:lumMod val="65000"/>
                  <a:alpha val="32000"/>
                </a:schemeClr>
              </a:gs>
            </a:gsLst>
            <a:lin ang="5400000" scaled="0"/>
          </a:gradFill>
        </p:grpSpPr>
        <p:sp>
          <p:nvSpPr>
            <p:cNvPr id="214" name="Freeform 5789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5790"/>
            <p:cNvSpPr>
              <a:spLocks/>
            </p:cNvSpPr>
            <p:nvPr/>
          </p:nvSpPr>
          <p:spPr bwMode="auto">
            <a:xfrm>
              <a:off x="2534" y="2472"/>
              <a:ext cx="139" cy="474"/>
            </a:xfrm>
            <a:custGeom>
              <a:avLst/>
              <a:gdLst>
                <a:gd name="T0" fmla="*/ 0 w 139"/>
                <a:gd name="T1" fmla="*/ 0 h 474"/>
                <a:gd name="T2" fmla="*/ 5 w 139"/>
                <a:gd name="T3" fmla="*/ 175 h 474"/>
                <a:gd name="T4" fmla="*/ 139 w 139"/>
                <a:gd name="T5" fmla="*/ 474 h 474"/>
                <a:gd name="T6" fmla="*/ 139 w 139"/>
                <a:gd name="T7" fmla="*/ 29 h 474"/>
                <a:gd name="T8" fmla="*/ 0 w 139"/>
                <a:gd name="T9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474">
                  <a:moveTo>
                    <a:pt x="0" y="0"/>
                  </a:moveTo>
                  <a:lnTo>
                    <a:pt x="5" y="175"/>
                  </a:lnTo>
                  <a:lnTo>
                    <a:pt x="139" y="474"/>
                  </a:lnTo>
                  <a:lnTo>
                    <a:pt x="139" y="29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Group 5638"/>
          <p:cNvGrpSpPr>
            <a:grpSpLocks noChangeAspect="1"/>
          </p:cNvGrpSpPr>
          <p:nvPr/>
        </p:nvGrpSpPr>
        <p:grpSpPr bwMode="auto">
          <a:xfrm>
            <a:off x="1136113" y="4322207"/>
            <a:ext cx="2309539" cy="903473"/>
            <a:chOff x="3454" y="2010"/>
            <a:chExt cx="772" cy="302"/>
          </a:xfrm>
          <a:solidFill>
            <a:schemeClr val="bg1">
              <a:lumMod val="85000"/>
            </a:schemeClr>
          </a:solidFill>
        </p:grpSpPr>
        <p:sp>
          <p:nvSpPr>
            <p:cNvPr id="217" name="Freeform 5639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5640"/>
            <p:cNvSpPr>
              <a:spLocks/>
            </p:cNvSpPr>
            <p:nvPr/>
          </p:nvSpPr>
          <p:spPr bwMode="auto">
            <a:xfrm>
              <a:off x="3454" y="2010"/>
              <a:ext cx="772" cy="302"/>
            </a:xfrm>
            <a:custGeom>
              <a:avLst/>
              <a:gdLst>
                <a:gd name="T0" fmla="*/ 510 w 772"/>
                <a:gd name="T1" fmla="*/ 0 h 302"/>
                <a:gd name="T2" fmla="*/ 0 w 772"/>
                <a:gd name="T3" fmla="*/ 56 h 302"/>
                <a:gd name="T4" fmla="*/ 141 w 772"/>
                <a:gd name="T5" fmla="*/ 302 h 302"/>
                <a:gd name="T6" fmla="*/ 772 w 772"/>
                <a:gd name="T7" fmla="*/ 208 h 302"/>
                <a:gd name="T8" fmla="*/ 510 w 772"/>
                <a:gd name="T9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2" h="302">
                  <a:moveTo>
                    <a:pt x="510" y="0"/>
                  </a:moveTo>
                  <a:lnTo>
                    <a:pt x="0" y="56"/>
                  </a:lnTo>
                  <a:lnTo>
                    <a:pt x="141" y="302"/>
                  </a:lnTo>
                  <a:lnTo>
                    <a:pt x="772" y="208"/>
                  </a:lnTo>
                  <a:lnTo>
                    <a:pt x="51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218"/>
          <p:cNvGrpSpPr/>
          <p:nvPr/>
        </p:nvGrpSpPr>
        <p:grpSpPr>
          <a:xfrm>
            <a:off x="1050985" y="3654435"/>
            <a:ext cx="1026394" cy="2145453"/>
            <a:chOff x="4400552" y="1170243"/>
            <a:chExt cx="1411857" cy="2951180"/>
          </a:xfrm>
        </p:grpSpPr>
        <p:sp>
          <p:nvSpPr>
            <p:cNvPr id="220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1" name="Freeform 5704"/>
            <p:cNvSpPr>
              <a:spLocks/>
            </p:cNvSpPr>
            <p:nvPr/>
          </p:nvSpPr>
          <p:spPr bwMode="auto">
            <a:xfrm>
              <a:off x="4400552" y="1170243"/>
              <a:ext cx="493713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2" name="Freeform 5715"/>
            <p:cNvSpPr>
              <a:spLocks/>
            </p:cNvSpPr>
            <p:nvPr/>
          </p:nvSpPr>
          <p:spPr bwMode="auto">
            <a:xfrm>
              <a:off x="4476484" y="1752667"/>
              <a:ext cx="1084263" cy="2273301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5716"/>
            <p:cNvSpPr>
              <a:spLocks/>
            </p:cNvSpPr>
            <p:nvPr/>
          </p:nvSpPr>
          <p:spPr bwMode="auto">
            <a:xfrm>
              <a:off x="4713020" y="1641541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E34F4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E87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5703"/>
            <p:cNvSpPr>
              <a:spLocks/>
            </p:cNvSpPr>
            <p:nvPr/>
          </p:nvSpPr>
          <p:spPr bwMode="auto">
            <a:xfrm>
              <a:off x="4405578" y="1186854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" name="组合 225"/>
          <p:cNvGrpSpPr/>
          <p:nvPr/>
        </p:nvGrpSpPr>
        <p:grpSpPr>
          <a:xfrm rot="781172">
            <a:off x="1528266" y="3323717"/>
            <a:ext cx="1026394" cy="2145453"/>
            <a:chOff x="4400552" y="1170242"/>
            <a:chExt cx="1411857" cy="2951181"/>
          </a:xfrm>
        </p:grpSpPr>
        <p:sp>
          <p:nvSpPr>
            <p:cNvPr id="227" name="Freeform 5702"/>
            <p:cNvSpPr>
              <a:spLocks/>
            </p:cNvSpPr>
            <p:nvPr/>
          </p:nvSpPr>
          <p:spPr bwMode="auto">
            <a:xfrm>
              <a:off x="5450459" y="3873773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28" name="Freeform 5704"/>
            <p:cNvSpPr>
              <a:spLocks/>
            </p:cNvSpPr>
            <p:nvPr/>
          </p:nvSpPr>
          <p:spPr bwMode="auto">
            <a:xfrm>
              <a:off x="4400552" y="1170242"/>
              <a:ext cx="493713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29" name="Freeform 5715"/>
            <p:cNvSpPr>
              <a:spLocks/>
            </p:cNvSpPr>
            <p:nvPr/>
          </p:nvSpPr>
          <p:spPr bwMode="auto">
            <a:xfrm>
              <a:off x="4476483" y="1752666"/>
              <a:ext cx="1084263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5716"/>
            <p:cNvSpPr>
              <a:spLocks/>
            </p:cNvSpPr>
            <p:nvPr/>
          </p:nvSpPr>
          <p:spPr bwMode="auto">
            <a:xfrm>
              <a:off x="4713021" y="1641541"/>
              <a:ext cx="1055688" cy="2328865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018B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5717"/>
            <p:cNvSpPr>
              <a:spLocks/>
            </p:cNvSpPr>
            <p:nvPr/>
          </p:nvSpPr>
          <p:spPr bwMode="auto">
            <a:xfrm>
              <a:off x="4597132" y="1733617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01ACB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232"/>
          <p:cNvGrpSpPr/>
          <p:nvPr/>
        </p:nvGrpSpPr>
        <p:grpSpPr>
          <a:xfrm rot="1701895">
            <a:off x="2181248" y="3286341"/>
            <a:ext cx="1026394" cy="2145453"/>
            <a:chOff x="4400548" y="1170243"/>
            <a:chExt cx="1411855" cy="2951179"/>
          </a:xfrm>
        </p:grpSpPr>
        <p:sp>
          <p:nvSpPr>
            <p:cNvPr id="234" name="Freeform 5702"/>
            <p:cNvSpPr>
              <a:spLocks/>
            </p:cNvSpPr>
            <p:nvPr/>
          </p:nvSpPr>
          <p:spPr bwMode="auto">
            <a:xfrm>
              <a:off x="5450453" y="3873772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35" name="Freeform 5704"/>
            <p:cNvSpPr>
              <a:spLocks/>
            </p:cNvSpPr>
            <p:nvPr/>
          </p:nvSpPr>
          <p:spPr bwMode="auto">
            <a:xfrm>
              <a:off x="4400548" y="1170243"/>
              <a:ext cx="493712" cy="893763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36" name="Freeform 5715"/>
            <p:cNvSpPr>
              <a:spLocks/>
            </p:cNvSpPr>
            <p:nvPr/>
          </p:nvSpPr>
          <p:spPr bwMode="auto">
            <a:xfrm>
              <a:off x="4476479" y="1752665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5716"/>
            <p:cNvSpPr>
              <a:spLocks/>
            </p:cNvSpPr>
            <p:nvPr/>
          </p:nvSpPr>
          <p:spPr bwMode="auto">
            <a:xfrm>
              <a:off x="4713018" y="1641539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rgbClr val="FFA21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239"/>
          <p:cNvGrpSpPr/>
          <p:nvPr/>
        </p:nvGrpSpPr>
        <p:grpSpPr>
          <a:xfrm rot="2920266">
            <a:off x="2630083" y="3779658"/>
            <a:ext cx="1026395" cy="2145450"/>
            <a:chOff x="4400552" y="1170242"/>
            <a:chExt cx="1411857" cy="2951182"/>
          </a:xfrm>
        </p:grpSpPr>
        <p:sp>
          <p:nvSpPr>
            <p:cNvPr id="241" name="Freeform 5702"/>
            <p:cNvSpPr>
              <a:spLocks/>
            </p:cNvSpPr>
            <p:nvPr/>
          </p:nvSpPr>
          <p:spPr bwMode="auto">
            <a:xfrm>
              <a:off x="5450459" y="3873774"/>
              <a:ext cx="361950" cy="247650"/>
            </a:xfrm>
            <a:custGeom>
              <a:avLst/>
              <a:gdLst>
                <a:gd name="T0" fmla="*/ 39 w 39"/>
                <a:gd name="T1" fmla="*/ 11 h 27"/>
                <a:gd name="T2" fmla="*/ 39 w 39"/>
                <a:gd name="T3" fmla="*/ 12 h 27"/>
                <a:gd name="T4" fmla="*/ 38 w 39"/>
                <a:gd name="T5" fmla="*/ 13 h 27"/>
                <a:gd name="T6" fmla="*/ 31 w 39"/>
                <a:gd name="T7" fmla="*/ 19 h 27"/>
                <a:gd name="T8" fmla="*/ 30 w 39"/>
                <a:gd name="T9" fmla="*/ 20 h 27"/>
                <a:gd name="T10" fmla="*/ 29 w 39"/>
                <a:gd name="T11" fmla="*/ 21 h 27"/>
                <a:gd name="T12" fmla="*/ 19 w 39"/>
                <a:gd name="T13" fmla="*/ 25 h 27"/>
                <a:gd name="T14" fmla="*/ 17 w 39"/>
                <a:gd name="T15" fmla="*/ 26 h 27"/>
                <a:gd name="T16" fmla="*/ 16 w 39"/>
                <a:gd name="T17" fmla="*/ 26 h 27"/>
                <a:gd name="T18" fmla="*/ 7 w 39"/>
                <a:gd name="T19" fmla="*/ 27 h 27"/>
                <a:gd name="T20" fmla="*/ 6 w 39"/>
                <a:gd name="T21" fmla="*/ 26 h 27"/>
                <a:gd name="T22" fmla="*/ 5 w 39"/>
                <a:gd name="T23" fmla="*/ 26 h 27"/>
                <a:gd name="T24" fmla="*/ 0 w 39"/>
                <a:gd name="T25" fmla="*/ 15 h 27"/>
                <a:gd name="T26" fmla="*/ 11 w 39"/>
                <a:gd name="T27" fmla="*/ 14 h 27"/>
                <a:gd name="T28" fmla="*/ 11 w 39"/>
                <a:gd name="T29" fmla="*/ 15 h 27"/>
                <a:gd name="T30" fmla="*/ 12 w 39"/>
                <a:gd name="T31" fmla="*/ 14 h 27"/>
                <a:gd name="T32" fmla="*/ 26 w 39"/>
                <a:gd name="T33" fmla="*/ 8 h 27"/>
                <a:gd name="T34" fmla="*/ 26 w 39"/>
                <a:gd name="T35" fmla="*/ 8 h 27"/>
                <a:gd name="T36" fmla="*/ 34 w 39"/>
                <a:gd name="T37" fmla="*/ 0 h 27"/>
                <a:gd name="T38" fmla="*/ 39 w 39"/>
                <a:gd name="T39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27">
                  <a:moveTo>
                    <a:pt x="39" y="11"/>
                  </a:moveTo>
                  <a:cubicBezTo>
                    <a:pt x="39" y="11"/>
                    <a:pt x="39" y="12"/>
                    <a:pt x="39" y="12"/>
                  </a:cubicBezTo>
                  <a:cubicBezTo>
                    <a:pt x="39" y="12"/>
                    <a:pt x="38" y="13"/>
                    <a:pt x="38" y="13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29" y="21"/>
                    <a:pt x="29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6"/>
                    <a:pt x="16" y="26"/>
                    <a:pt x="16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E8707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E87071"/>
                </a:solidFill>
              </a:endParaRPr>
            </a:p>
          </p:txBody>
        </p:sp>
        <p:sp>
          <p:nvSpPr>
            <p:cNvPr id="242" name="Freeform 5704"/>
            <p:cNvSpPr>
              <a:spLocks/>
            </p:cNvSpPr>
            <p:nvPr/>
          </p:nvSpPr>
          <p:spPr bwMode="auto">
            <a:xfrm>
              <a:off x="4400552" y="1170242"/>
              <a:ext cx="493712" cy="893764"/>
            </a:xfrm>
            <a:custGeom>
              <a:avLst/>
              <a:gdLst>
                <a:gd name="T0" fmla="*/ 27 w 54"/>
                <a:gd name="T1" fmla="*/ 95 h 96"/>
                <a:gd name="T2" fmla="*/ 39 w 54"/>
                <a:gd name="T3" fmla="*/ 90 h 96"/>
                <a:gd name="T4" fmla="*/ 50 w 54"/>
                <a:gd name="T5" fmla="*/ 85 h 96"/>
                <a:gd name="T6" fmla="*/ 50 w 54"/>
                <a:gd name="T7" fmla="*/ 67 h 96"/>
                <a:gd name="T8" fmla="*/ 43 w 54"/>
                <a:gd name="T9" fmla="*/ 51 h 96"/>
                <a:gd name="T10" fmla="*/ 37 w 54"/>
                <a:gd name="T11" fmla="*/ 41 h 96"/>
                <a:gd name="T12" fmla="*/ 37 w 54"/>
                <a:gd name="T13" fmla="*/ 41 h 96"/>
                <a:gd name="T14" fmla="*/ 2 w 54"/>
                <a:gd name="T15" fmla="*/ 1 h 96"/>
                <a:gd name="T16" fmla="*/ 0 w 54"/>
                <a:gd name="T17" fmla="*/ 0 h 96"/>
                <a:gd name="T18" fmla="*/ 0 w 54"/>
                <a:gd name="T19" fmla="*/ 2 h 96"/>
                <a:gd name="T20" fmla="*/ 5 w 54"/>
                <a:gd name="T21" fmla="*/ 56 h 96"/>
                <a:gd name="T22" fmla="*/ 7 w 54"/>
                <a:gd name="T23" fmla="*/ 66 h 96"/>
                <a:gd name="T24" fmla="*/ 14 w 54"/>
                <a:gd name="T25" fmla="*/ 82 h 96"/>
                <a:gd name="T26" fmla="*/ 27 w 54"/>
                <a:gd name="T27" fmla="*/ 95 h 96"/>
                <a:gd name="connsiteX0" fmla="*/ 5000 w 9814"/>
                <a:gd name="connsiteY0" fmla="*/ 9896 h 9909"/>
                <a:gd name="connsiteX1" fmla="*/ 7222 w 9814"/>
                <a:gd name="connsiteY1" fmla="*/ 9375 h 9909"/>
                <a:gd name="connsiteX2" fmla="*/ 9259 w 9814"/>
                <a:gd name="connsiteY2" fmla="*/ 8854 h 9909"/>
                <a:gd name="connsiteX3" fmla="*/ 9259 w 9814"/>
                <a:gd name="connsiteY3" fmla="*/ 6979 h 9909"/>
                <a:gd name="connsiteX4" fmla="*/ 7963 w 9814"/>
                <a:gd name="connsiteY4" fmla="*/ 5313 h 9909"/>
                <a:gd name="connsiteX5" fmla="*/ 6852 w 9814"/>
                <a:gd name="connsiteY5" fmla="*/ 4271 h 9909"/>
                <a:gd name="connsiteX6" fmla="*/ 6852 w 9814"/>
                <a:gd name="connsiteY6" fmla="*/ 4271 h 9909"/>
                <a:gd name="connsiteX7" fmla="*/ 370 w 9814"/>
                <a:gd name="connsiteY7" fmla="*/ 104 h 9909"/>
                <a:gd name="connsiteX8" fmla="*/ 0 w 9814"/>
                <a:gd name="connsiteY8" fmla="*/ 0 h 9909"/>
                <a:gd name="connsiteX9" fmla="*/ 0 w 9814"/>
                <a:gd name="connsiteY9" fmla="*/ 208 h 9909"/>
                <a:gd name="connsiteX10" fmla="*/ 926 w 9814"/>
                <a:gd name="connsiteY10" fmla="*/ 5833 h 9909"/>
                <a:gd name="connsiteX11" fmla="*/ 1486 w 9814"/>
                <a:gd name="connsiteY11" fmla="*/ 6875 h 9909"/>
                <a:gd name="connsiteX12" fmla="*/ 2593 w 9814"/>
                <a:gd name="connsiteY12" fmla="*/ 8542 h 9909"/>
                <a:gd name="connsiteX13" fmla="*/ 5000 w 9814"/>
                <a:gd name="connsiteY13" fmla="*/ 9896 h 9909"/>
                <a:gd name="connsiteX0" fmla="*/ 5095 w 10001"/>
                <a:gd name="connsiteY0" fmla="*/ 9987 h 10000"/>
                <a:gd name="connsiteX1" fmla="*/ 7359 w 10001"/>
                <a:gd name="connsiteY1" fmla="*/ 9461 h 10000"/>
                <a:gd name="connsiteX2" fmla="*/ 9434 w 10001"/>
                <a:gd name="connsiteY2" fmla="*/ 8935 h 10000"/>
                <a:gd name="connsiteX3" fmla="*/ 9434 w 10001"/>
                <a:gd name="connsiteY3" fmla="*/ 7043 h 10000"/>
                <a:gd name="connsiteX4" fmla="*/ 8114 w 10001"/>
                <a:gd name="connsiteY4" fmla="*/ 5362 h 10000"/>
                <a:gd name="connsiteX5" fmla="*/ 6982 w 10001"/>
                <a:gd name="connsiteY5" fmla="*/ 4310 h 10000"/>
                <a:gd name="connsiteX6" fmla="*/ 6982 w 10001"/>
                <a:gd name="connsiteY6" fmla="*/ 4310 h 10000"/>
                <a:gd name="connsiteX7" fmla="*/ 377 w 10001"/>
                <a:gd name="connsiteY7" fmla="*/ 105 h 10000"/>
                <a:gd name="connsiteX8" fmla="*/ 0 w 10001"/>
                <a:gd name="connsiteY8" fmla="*/ 0 h 10000"/>
                <a:gd name="connsiteX9" fmla="*/ 0 w 10001"/>
                <a:gd name="connsiteY9" fmla="*/ 210 h 10000"/>
                <a:gd name="connsiteX10" fmla="*/ 944 w 10001"/>
                <a:gd name="connsiteY10" fmla="*/ 5887 h 10000"/>
                <a:gd name="connsiteX11" fmla="*/ 1514 w 10001"/>
                <a:gd name="connsiteY11" fmla="*/ 6938 h 10000"/>
                <a:gd name="connsiteX12" fmla="*/ 2739 w 10001"/>
                <a:gd name="connsiteY12" fmla="*/ 8620 h 10000"/>
                <a:gd name="connsiteX13" fmla="*/ 5095 w 10001"/>
                <a:gd name="connsiteY13" fmla="*/ 9987 h 10000"/>
                <a:gd name="connsiteX0" fmla="*/ 5168 w 10074"/>
                <a:gd name="connsiteY0" fmla="*/ 10248 h 10261"/>
                <a:gd name="connsiteX1" fmla="*/ 7432 w 10074"/>
                <a:gd name="connsiteY1" fmla="*/ 9722 h 10261"/>
                <a:gd name="connsiteX2" fmla="*/ 9507 w 10074"/>
                <a:gd name="connsiteY2" fmla="*/ 9196 h 10261"/>
                <a:gd name="connsiteX3" fmla="*/ 9507 w 10074"/>
                <a:gd name="connsiteY3" fmla="*/ 7304 h 10261"/>
                <a:gd name="connsiteX4" fmla="*/ 8187 w 10074"/>
                <a:gd name="connsiteY4" fmla="*/ 5623 h 10261"/>
                <a:gd name="connsiteX5" fmla="*/ 7055 w 10074"/>
                <a:gd name="connsiteY5" fmla="*/ 4571 h 10261"/>
                <a:gd name="connsiteX6" fmla="*/ 7055 w 10074"/>
                <a:gd name="connsiteY6" fmla="*/ 4571 h 10261"/>
                <a:gd name="connsiteX7" fmla="*/ 450 w 10074"/>
                <a:gd name="connsiteY7" fmla="*/ 366 h 10261"/>
                <a:gd name="connsiteX8" fmla="*/ 73 w 10074"/>
                <a:gd name="connsiteY8" fmla="*/ 261 h 10261"/>
                <a:gd name="connsiteX9" fmla="*/ 73 w 10074"/>
                <a:gd name="connsiteY9" fmla="*/ 471 h 10261"/>
                <a:gd name="connsiteX10" fmla="*/ 1066 w 10074"/>
                <a:gd name="connsiteY10" fmla="*/ 6039 h 10261"/>
                <a:gd name="connsiteX11" fmla="*/ 1587 w 10074"/>
                <a:gd name="connsiteY11" fmla="*/ 7199 h 10261"/>
                <a:gd name="connsiteX12" fmla="*/ 2812 w 10074"/>
                <a:gd name="connsiteY12" fmla="*/ 8881 h 10261"/>
                <a:gd name="connsiteX13" fmla="*/ 5168 w 10074"/>
                <a:gd name="connsiteY13" fmla="*/ 10248 h 10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74" h="10261">
                  <a:moveTo>
                    <a:pt x="5168" y="10248"/>
                  </a:moveTo>
                  <a:lnTo>
                    <a:pt x="7432" y="9722"/>
                  </a:lnTo>
                  <a:lnTo>
                    <a:pt x="9507" y="9196"/>
                  </a:lnTo>
                  <a:cubicBezTo>
                    <a:pt x="10263" y="8986"/>
                    <a:pt x="10263" y="8146"/>
                    <a:pt x="9507" y="7304"/>
                  </a:cubicBezTo>
                  <a:lnTo>
                    <a:pt x="8187" y="5623"/>
                  </a:lnTo>
                  <a:cubicBezTo>
                    <a:pt x="7810" y="5097"/>
                    <a:pt x="7620" y="4886"/>
                    <a:pt x="7055" y="4571"/>
                  </a:cubicBezTo>
                  <a:lnTo>
                    <a:pt x="7055" y="4571"/>
                  </a:lnTo>
                  <a:lnTo>
                    <a:pt x="450" y="366"/>
                  </a:lnTo>
                  <a:lnTo>
                    <a:pt x="73" y="261"/>
                  </a:lnTo>
                  <a:cubicBezTo>
                    <a:pt x="73" y="331"/>
                    <a:pt x="-92" y="-492"/>
                    <a:pt x="73" y="471"/>
                  </a:cubicBezTo>
                  <a:cubicBezTo>
                    <a:pt x="238" y="1434"/>
                    <a:pt x="813" y="4917"/>
                    <a:pt x="1066" y="6039"/>
                  </a:cubicBezTo>
                  <a:cubicBezTo>
                    <a:pt x="1318" y="7160"/>
                    <a:pt x="1399" y="6778"/>
                    <a:pt x="1587" y="7199"/>
                  </a:cubicBezTo>
                  <a:cubicBezTo>
                    <a:pt x="2909" y="8881"/>
                    <a:pt x="2812" y="8881"/>
                    <a:pt x="2812" y="8881"/>
                  </a:cubicBezTo>
                  <a:cubicBezTo>
                    <a:pt x="3566" y="9827"/>
                    <a:pt x="4601" y="10353"/>
                    <a:pt x="5168" y="10248"/>
                  </a:cubicBezTo>
                </a:path>
              </a:pathLst>
            </a:custGeom>
            <a:solidFill>
              <a:srgbClr val="F3D8B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  <p:sp>
          <p:nvSpPr>
            <p:cNvPr id="243" name="Freeform 5715"/>
            <p:cNvSpPr>
              <a:spLocks/>
            </p:cNvSpPr>
            <p:nvPr/>
          </p:nvSpPr>
          <p:spPr bwMode="auto">
            <a:xfrm>
              <a:off x="4476483" y="1752666"/>
              <a:ext cx="1084262" cy="2273302"/>
            </a:xfrm>
            <a:custGeom>
              <a:avLst/>
              <a:gdLst>
                <a:gd name="T0" fmla="*/ 105 w 117"/>
                <a:gd name="T1" fmla="*/ 248 h 248"/>
                <a:gd name="T2" fmla="*/ 1 w 117"/>
                <a:gd name="T3" fmla="*/ 8 h 248"/>
                <a:gd name="T4" fmla="*/ 3 w 117"/>
                <a:gd name="T5" fmla="*/ 2 h 248"/>
                <a:gd name="T6" fmla="*/ 13 w 117"/>
                <a:gd name="T7" fmla="*/ 5 h 248"/>
                <a:gd name="T8" fmla="*/ 117 w 117"/>
                <a:gd name="T9" fmla="*/ 247 h 248"/>
                <a:gd name="T10" fmla="*/ 105 w 117"/>
                <a:gd name="T11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48">
                  <a:moveTo>
                    <a:pt x="105" y="24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7" y="0"/>
                    <a:pt x="12" y="4"/>
                    <a:pt x="13" y="5"/>
                  </a:cubicBezTo>
                  <a:cubicBezTo>
                    <a:pt x="117" y="247"/>
                    <a:pt x="117" y="247"/>
                    <a:pt x="117" y="247"/>
                  </a:cubicBezTo>
                  <a:lnTo>
                    <a:pt x="105" y="24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5716"/>
            <p:cNvSpPr>
              <a:spLocks/>
            </p:cNvSpPr>
            <p:nvPr/>
          </p:nvSpPr>
          <p:spPr bwMode="auto">
            <a:xfrm>
              <a:off x="4713019" y="1641542"/>
              <a:ext cx="1055688" cy="2328864"/>
            </a:xfrm>
            <a:custGeom>
              <a:avLst/>
              <a:gdLst>
                <a:gd name="T0" fmla="*/ 105 w 114"/>
                <a:gd name="T1" fmla="*/ 254 h 254"/>
                <a:gd name="T2" fmla="*/ 0 w 114"/>
                <a:gd name="T3" fmla="*/ 12 h 254"/>
                <a:gd name="T4" fmla="*/ 6 w 114"/>
                <a:gd name="T5" fmla="*/ 2 h 254"/>
                <a:gd name="T6" fmla="*/ 11 w 114"/>
                <a:gd name="T7" fmla="*/ 5 h 254"/>
                <a:gd name="T8" fmla="*/ 114 w 114"/>
                <a:gd name="T9" fmla="*/ 245 h 254"/>
                <a:gd name="T10" fmla="*/ 105 w 114"/>
                <a:gd name="T11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254">
                  <a:moveTo>
                    <a:pt x="105" y="25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0"/>
                    <a:pt x="1" y="4"/>
                    <a:pt x="6" y="2"/>
                  </a:cubicBezTo>
                  <a:cubicBezTo>
                    <a:pt x="10" y="0"/>
                    <a:pt x="10" y="3"/>
                    <a:pt x="11" y="5"/>
                  </a:cubicBezTo>
                  <a:cubicBezTo>
                    <a:pt x="114" y="245"/>
                    <a:pt x="114" y="245"/>
                    <a:pt x="114" y="245"/>
                  </a:cubicBezTo>
                  <a:lnTo>
                    <a:pt x="105" y="25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5717"/>
            <p:cNvSpPr>
              <a:spLocks/>
            </p:cNvSpPr>
            <p:nvPr/>
          </p:nvSpPr>
          <p:spPr bwMode="auto">
            <a:xfrm>
              <a:off x="4597131" y="1733615"/>
              <a:ext cx="1093788" cy="2282828"/>
            </a:xfrm>
            <a:custGeom>
              <a:avLst/>
              <a:gdLst>
                <a:gd name="T0" fmla="*/ 104 w 118"/>
                <a:gd name="T1" fmla="*/ 249 h 249"/>
                <a:gd name="T2" fmla="*/ 1 w 118"/>
                <a:gd name="T3" fmla="*/ 10 h 249"/>
                <a:gd name="T4" fmla="*/ 5 w 118"/>
                <a:gd name="T5" fmla="*/ 2 h 249"/>
                <a:gd name="T6" fmla="*/ 14 w 118"/>
                <a:gd name="T7" fmla="*/ 4 h 249"/>
                <a:gd name="T8" fmla="*/ 118 w 118"/>
                <a:gd name="T9" fmla="*/ 244 h 249"/>
                <a:gd name="T10" fmla="*/ 104 w 118"/>
                <a:gd name="T11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49">
                  <a:moveTo>
                    <a:pt x="104" y="249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11" y="0"/>
                    <a:pt x="13" y="3"/>
                    <a:pt x="14" y="4"/>
                  </a:cubicBezTo>
                  <a:cubicBezTo>
                    <a:pt x="118" y="244"/>
                    <a:pt x="118" y="244"/>
                    <a:pt x="118" y="244"/>
                  </a:cubicBezTo>
                  <a:lnTo>
                    <a:pt x="104" y="24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5703"/>
            <p:cNvSpPr>
              <a:spLocks/>
            </p:cNvSpPr>
            <p:nvPr/>
          </p:nvSpPr>
          <p:spPr bwMode="auto">
            <a:xfrm>
              <a:off x="4405578" y="1186853"/>
              <a:ext cx="189438" cy="312121"/>
            </a:xfrm>
            <a:custGeom>
              <a:avLst/>
              <a:gdLst>
                <a:gd name="T0" fmla="*/ 18 w 18"/>
                <a:gd name="T1" fmla="*/ 22 h 30"/>
                <a:gd name="T2" fmla="*/ 0 w 18"/>
                <a:gd name="T3" fmla="*/ 0 h 30"/>
                <a:gd name="T4" fmla="*/ 4 w 18"/>
                <a:gd name="T5" fmla="*/ 28 h 30"/>
                <a:gd name="T6" fmla="*/ 12 w 18"/>
                <a:gd name="T7" fmla="*/ 29 h 30"/>
                <a:gd name="T8" fmla="*/ 18 w 18"/>
                <a:gd name="T9" fmla="*/ 2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0">
                  <a:moveTo>
                    <a:pt x="18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7" y="30"/>
                    <a:pt x="10" y="30"/>
                    <a:pt x="12" y="29"/>
                  </a:cubicBezTo>
                  <a:cubicBezTo>
                    <a:pt x="15" y="27"/>
                    <a:pt x="17" y="25"/>
                    <a:pt x="18" y="22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7" name="AutoShape 5699"/>
          <p:cNvSpPr>
            <a:spLocks noChangeAspect="1" noChangeArrowheads="1" noTextEdit="1"/>
          </p:cNvSpPr>
          <p:nvPr/>
        </p:nvSpPr>
        <p:spPr bwMode="auto">
          <a:xfrm>
            <a:off x="908240" y="3208828"/>
            <a:ext cx="1030597" cy="215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8" name="组合 247"/>
          <p:cNvGrpSpPr/>
          <p:nvPr/>
        </p:nvGrpSpPr>
        <p:grpSpPr>
          <a:xfrm>
            <a:off x="1533407" y="4924105"/>
            <a:ext cx="1892215" cy="1623696"/>
            <a:chOff x="9473194" y="1739131"/>
            <a:chExt cx="2602839" cy="2233476"/>
          </a:xfrm>
        </p:grpSpPr>
        <p:sp>
          <p:nvSpPr>
            <p:cNvPr id="249" name="Freeform 5615"/>
            <p:cNvSpPr>
              <a:spLocks/>
            </p:cNvSpPr>
            <p:nvPr/>
          </p:nvSpPr>
          <p:spPr bwMode="auto">
            <a:xfrm>
              <a:off x="9473194" y="1739131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5615"/>
            <p:cNvSpPr>
              <a:spLocks/>
            </p:cNvSpPr>
            <p:nvPr/>
          </p:nvSpPr>
          <p:spPr bwMode="auto">
            <a:xfrm>
              <a:off x="9473195" y="1746316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alpha val="3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5615"/>
            <p:cNvSpPr>
              <a:spLocks/>
            </p:cNvSpPr>
            <p:nvPr/>
          </p:nvSpPr>
          <p:spPr bwMode="auto">
            <a:xfrm>
              <a:off x="9475265" y="1744163"/>
              <a:ext cx="2600768" cy="2226291"/>
            </a:xfrm>
            <a:custGeom>
              <a:avLst/>
              <a:gdLst>
                <a:gd name="T0" fmla="*/ 575 w 632"/>
                <a:gd name="T1" fmla="*/ 435 h 541"/>
                <a:gd name="T2" fmla="*/ 0 w 632"/>
                <a:gd name="T3" fmla="*/ 541 h 541"/>
                <a:gd name="T4" fmla="*/ 0 w 632"/>
                <a:gd name="T5" fmla="*/ 94 h 541"/>
                <a:gd name="T6" fmla="*/ 632 w 632"/>
                <a:gd name="T7" fmla="*/ 0 h 541"/>
                <a:gd name="T8" fmla="*/ 575 w 632"/>
                <a:gd name="T9" fmla="*/ 43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541">
                  <a:moveTo>
                    <a:pt x="575" y="435"/>
                  </a:moveTo>
                  <a:lnTo>
                    <a:pt x="0" y="541"/>
                  </a:lnTo>
                  <a:lnTo>
                    <a:pt x="0" y="94"/>
                  </a:lnTo>
                  <a:lnTo>
                    <a:pt x="632" y="0"/>
                  </a:lnTo>
                  <a:lnTo>
                    <a:pt x="575" y="435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  <a:alpha val="27000"/>
                  </a:schemeClr>
                </a:gs>
                <a:gs pos="0">
                  <a:schemeClr val="bg1">
                    <a:lumMod val="65000"/>
                    <a:alpha val="61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52" name="Freeform 5785"/>
          <p:cNvSpPr>
            <a:spLocks/>
          </p:cNvSpPr>
          <p:nvPr/>
        </p:nvSpPr>
        <p:spPr bwMode="auto">
          <a:xfrm>
            <a:off x="1513175" y="4917978"/>
            <a:ext cx="2493975" cy="445476"/>
          </a:xfrm>
          <a:custGeom>
            <a:avLst/>
            <a:gdLst>
              <a:gd name="T0" fmla="*/ 0 w 350"/>
              <a:gd name="T1" fmla="*/ 38 h 60"/>
              <a:gd name="T2" fmla="*/ 266 w 350"/>
              <a:gd name="T3" fmla="*/ 0 h 60"/>
              <a:gd name="T4" fmla="*/ 350 w 350"/>
              <a:gd name="T5" fmla="*/ 12 h 60"/>
              <a:gd name="T6" fmla="*/ 37 w 350"/>
              <a:gd name="T7" fmla="*/ 60 h 60"/>
              <a:gd name="T8" fmla="*/ 1 w 350"/>
              <a:gd name="T9" fmla="*/ 39 h 60"/>
              <a:gd name="T10" fmla="*/ 0 w 350"/>
              <a:gd name="T11" fmla="*/ 39 h 60"/>
              <a:gd name="T12" fmla="*/ 0 w 350"/>
              <a:gd name="T13" fmla="*/ 3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0" h="60">
                <a:moveTo>
                  <a:pt x="0" y="38"/>
                </a:moveTo>
                <a:cubicBezTo>
                  <a:pt x="266" y="0"/>
                  <a:pt x="266" y="0"/>
                  <a:pt x="266" y="0"/>
                </a:cubicBezTo>
                <a:cubicBezTo>
                  <a:pt x="350" y="12"/>
                  <a:pt x="350" y="12"/>
                  <a:pt x="350" y="12"/>
                </a:cubicBezTo>
                <a:cubicBezTo>
                  <a:pt x="37" y="60"/>
                  <a:pt x="37" y="60"/>
                  <a:pt x="37" y="60"/>
                </a:cubicBezTo>
                <a:cubicBezTo>
                  <a:pt x="37" y="60"/>
                  <a:pt x="2" y="38"/>
                  <a:pt x="1" y="39"/>
                </a:cubicBezTo>
                <a:cubicBezTo>
                  <a:pt x="0" y="39"/>
                  <a:pt x="0" y="39"/>
                  <a:pt x="0" y="39"/>
                </a:cubicBez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222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2700" h="12700"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4150990" y="620688"/>
            <a:ext cx="692428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7199382"/>
      </p:ext>
    </p:extLst>
  </p:cSld>
  <p:clrMapOvr>
    <a:masterClrMapping/>
  </p:clrMapOvr>
  <p:transition spd="slow" advClick="0" advTm="20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5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3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3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5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47" grpId="0"/>
      <p:bldP spid="25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3588.pptx"/>
</p:tagLst>
</file>

<file path=ppt/theme/theme1.xml><?xml version="1.0" encoding="utf-8"?>
<a:theme xmlns:a="http://schemas.openxmlformats.org/drawingml/2006/main" name="Office 主题​​">
  <a:themeElements>
    <a:clrScheme name="自定义 1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2B3C5"/>
      </a:accent1>
      <a:accent2>
        <a:srgbClr val="F07474"/>
      </a:accent2>
      <a:accent3>
        <a:srgbClr val="FFBF53"/>
      </a:accent3>
      <a:accent4>
        <a:srgbClr val="673B77"/>
      </a:accent4>
      <a:accent5>
        <a:srgbClr val="00B9FA"/>
      </a:accent5>
      <a:accent6>
        <a:srgbClr val="BECE37"/>
      </a:accent6>
      <a:hlink>
        <a:srgbClr val="B381D9"/>
      </a:hlink>
      <a:folHlink>
        <a:srgbClr val="800080"/>
      </a:folHlink>
    </a:clrScheme>
    <a:fontScheme name="自定义 3">
      <a:majorFont>
        <a:latin typeface="Impact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自定义</PresentationFormat>
  <Paragraphs>7</Paragraphs>
  <Slides>6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  <vt:variant>
        <vt:lpstr>自定义放映</vt:lpstr>
      </vt:variant>
      <vt:variant>
        <vt:i4>1</vt:i4>
      </vt:variant>
    </vt:vector>
  </HeadingPairs>
  <TitlesOfParts>
    <vt:vector size="14" baseType="lpstr">
      <vt:lpstr>Arial</vt:lpstr>
      <vt:lpstr>宋体</vt:lpstr>
      <vt:lpstr>Times New Roman</vt:lpstr>
      <vt:lpstr>微软雅黑</vt:lpstr>
      <vt:lpstr>华康方圆体W7</vt:lpstr>
      <vt:lpstr>Calibri</vt:lpstr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自定义放映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3588.pptx</dc:title>
  <dc:creator/>
  <cp:lastModifiedBy/>
  <cp:revision>1</cp:revision>
  <dcterms:created xsi:type="dcterms:W3CDTF">2017-03-17T02:28:18Z</dcterms:created>
  <dcterms:modified xsi:type="dcterms:W3CDTF">2017-11-24T01:38:17Z</dcterms:modified>
</cp:coreProperties>
</file>