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sldIdLst>
    <p:sldId id="360" r:id="rId4"/>
    <p:sldId id="343" r:id="rId5"/>
    <p:sldId id="264" r:id="rId6"/>
    <p:sldId id="302" r:id="rId7"/>
    <p:sldId id="303" r:id="rId8"/>
    <p:sldId id="319" r:id="rId9"/>
    <p:sldId id="327" r:id="rId10"/>
    <p:sldId id="334" r:id="rId11"/>
    <p:sldId id="362" r:id="rId12"/>
    <p:sldId id="373" r:id="rId13"/>
    <p:sldId id="353" r:id="rId14"/>
    <p:sldId id="354" r:id="rId15"/>
    <p:sldId id="355" r:id="rId16"/>
    <p:sldId id="356" r:id="rId17"/>
    <p:sldId id="364" r:id="rId18"/>
    <p:sldId id="359" r:id="rId19"/>
    <p:sldId id="372" r:id="rId20"/>
    <p:sldId id="365" r:id="rId21"/>
    <p:sldId id="375" r:id="rId22"/>
    <p:sldId id="380" r:id="rId23"/>
    <p:sldId id="377" r:id="rId24"/>
    <p:sldId id="381" r:id="rId25"/>
    <p:sldId id="376" r:id="rId26"/>
    <p:sldId id="382" r:id="rId27"/>
    <p:sldId id="378" r:id="rId28"/>
    <p:sldId id="385" r:id="rId29"/>
    <p:sldId id="386" r:id="rId30"/>
    <p:sldId id="379" r:id="rId31"/>
    <p:sldId id="383" r:id="rId32"/>
    <p:sldId id="331" r:id="rId33"/>
    <p:sldId id="387" r:id="rId34"/>
    <p:sldId id="368" r:id="rId35"/>
    <p:sldId id="369" r:id="rId36"/>
    <p:sldId id="357" r:id="rId37"/>
    <p:sldId id="384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E0731A"/>
    <a:srgbClr val="E30C7F"/>
    <a:srgbClr val="0000FF"/>
    <a:srgbClr val="FFFBC0"/>
    <a:srgbClr val="B2E73D"/>
    <a:srgbClr val="5B9BD5"/>
    <a:srgbClr val="1552D1"/>
    <a:srgbClr val="329A2A"/>
    <a:srgbClr val="1D4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16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37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52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52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01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73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06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0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05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79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651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2018/7/5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71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2018/7/5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067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2018/7/5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324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2018/7/5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54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2018/7/5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73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2018/7/5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505085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2018/7/5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5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2018/7/5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93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2018/7/5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77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2018/7/5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1306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2018/7/5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2018/7/5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8AF13-36E5-4A42-A38E-7E849DE945DF}" type="datetimeFigureOut">
              <a:rPr lang="zh-CN" altLang="en-US" smtClean="0"/>
              <a:pPr/>
              <a:t>2018/7/5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0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2018/7/5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defRPr>
            </a:lvl1pPr>
          </a:lstStyle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8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2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5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7%20&#38738;&#34521;&#20889;&#35799;&#65288;&#29983;&#23383;&#35270;&#39057;&#65289;.mp4" TargetMode="External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7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5.png"/><Relationship Id="rId11" Type="http://schemas.openxmlformats.org/officeDocument/2006/relationships/image" Target="../media/image40.png"/><Relationship Id="rId5" Type="http://schemas.openxmlformats.org/officeDocument/2006/relationships/image" Target="../media/image36.jpeg"/><Relationship Id="rId10" Type="http://schemas.openxmlformats.org/officeDocument/2006/relationships/image" Target="../media/image39.png"/><Relationship Id="rId4" Type="http://schemas.openxmlformats.org/officeDocument/2006/relationships/hyperlink" Target="../&#20154;&#25945;&#22937;&#35299;&#19968;&#19978;&#35838;&#20214;&#32456;&#29256;/&#35782;&#23383;5/&#35782;&#23383;5%20&#23545;&#38901;&#27468;&#65288;&#31508;&#39034;&#35270;&#39057;&#65289;.mp4" TargetMode="External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hyperlink" Target="7%20&#38738;&#34521;&#20889;&#35799;&#65288;&#26391;&#35835;&#35270;&#39057;&#65289;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0.png"/><Relationship Id="rId4" Type="http://schemas.openxmlformats.org/officeDocument/2006/relationships/image" Target="../media/image4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3.png"/><Relationship Id="rId5" Type="http://schemas.openxmlformats.org/officeDocument/2006/relationships/image" Target="../media/image55.jpeg"/><Relationship Id="rId4" Type="http://schemas.openxmlformats.org/officeDocument/2006/relationships/image" Target="../media/image5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9.png"/><Relationship Id="rId4" Type="http://schemas.openxmlformats.org/officeDocument/2006/relationships/image" Target="../media/image5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openxmlformats.org/officeDocument/2006/relationships/image" Target="../media/image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1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&#21548;&#20799;&#27468;&#65306;&#38738;&#34521;&#26368;&#20255;&#22823;.mp4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9.png"/><Relationship Id="rId4" Type="http://schemas.openxmlformats.org/officeDocument/2006/relationships/hyperlink" Target="7%20&#38738;&#34521;&#20889;&#35799;&#65288;&#21548;&#20889;&#35270;&#39057;&#65289;.mp4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/>
          <p:nvPr/>
        </p:nvSpPr>
        <p:spPr>
          <a:xfrm>
            <a:off x="744743" y="1912152"/>
            <a:ext cx="6076187" cy="3170099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40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听</a:t>
            </a:r>
            <a:r>
              <a:rPr lang="en-US" altLang="zh-CN" sz="40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40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下雨了，雨点儿淅沥沥，沙啦啦！青蛙说：“我要写诗啦！青蛙写了什么样的诗呢？进入课文，我们就知道了。”</a:t>
            </a:r>
            <a:endParaRPr lang="zh-CN" altLang="en-US" sz="4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5082" y="206733"/>
            <a:ext cx="3137986" cy="1115717"/>
            <a:chOff x="135082" y="206733"/>
            <a:chExt cx="3137986" cy="1115717"/>
          </a:xfrm>
        </p:grpSpPr>
        <p:grpSp>
          <p:nvGrpSpPr>
            <p:cNvPr id="7" name="组合 6"/>
            <p:cNvGrpSpPr/>
            <p:nvPr/>
          </p:nvGrpSpPr>
          <p:grpSpPr>
            <a:xfrm>
              <a:off x="1027310" y="567600"/>
              <a:ext cx="2245758" cy="679269"/>
              <a:chOff x="1938544" y="2511380"/>
              <a:chExt cx="2245758" cy="679269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 b="1" spc="5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新课导入</a:t>
                </a:r>
                <a:endParaRPr lang="zh-CN" altLang="en-US" sz="3200" b="1" spc="5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082" y="206733"/>
              <a:ext cx="900074" cy="1115717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6639698" y="2009198"/>
            <a:ext cx="4366054" cy="3014454"/>
            <a:chOff x="6639698" y="2009198"/>
            <a:chExt cx="4366054" cy="301445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9698" y="2009198"/>
              <a:ext cx="4366054" cy="301445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圆角矩形 11"/>
            <p:cNvSpPr/>
            <p:nvPr/>
          </p:nvSpPr>
          <p:spPr>
            <a:xfrm>
              <a:off x="8052562" y="2966006"/>
              <a:ext cx="1721558" cy="10623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500" b="1" smtClean="0">
                  <a:solidFill>
                    <a:srgbClr val="FF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青蛙</a:t>
              </a:r>
              <a:endParaRPr lang="en-US" altLang="zh-CN" sz="3500" b="1" smtClean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3500" b="1" smtClean="0">
                  <a:solidFill>
                    <a:srgbClr val="FF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写诗</a:t>
              </a:r>
              <a:endParaRPr lang="zh-CN" altLang="en-US" sz="35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006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674706" y="2002865"/>
            <a:ext cx="176111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0000" b="1" smtClean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endParaRPr lang="zh-CN" altLang="en-US" sz="10000" b="1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990716" y="1578111"/>
            <a:ext cx="236696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45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</a:t>
            </a:r>
            <a:endParaRPr lang="zh-CN" altLang="en-US" sz="45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991492" y="2974164"/>
            <a:ext cx="236696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45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</a:t>
            </a:r>
            <a:r>
              <a:rPr lang="en-US" altLang="zh-CN" sz="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ǎ</a:t>
            </a:r>
            <a:r>
              <a:rPr lang="en-US" altLang="zh-CN" sz="45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sz="45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左大括号 1"/>
          <p:cNvSpPr/>
          <p:nvPr/>
        </p:nvSpPr>
        <p:spPr>
          <a:xfrm>
            <a:off x="2230133" y="1923416"/>
            <a:ext cx="120229" cy="1642540"/>
          </a:xfrm>
          <a:prstGeom prst="lef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81991" y="1498794"/>
            <a:ext cx="344672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（好了）</a:t>
            </a:r>
            <a:endParaRPr lang="zh-CN" altLang="en-US" sz="55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507392" y="2953319"/>
            <a:ext cx="326707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（了解）</a:t>
            </a:r>
            <a:endParaRPr lang="zh-CN" altLang="en-US" sz="55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09394" y="4260610"/>
            <a:ext cx="1026820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300" b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例：老师终于把整件事情都</a:t>
            </a:r>
            <a:r>
              <a:rPr lang="zh-CN" altLang="en-US" sz="4300" b="1" smtClean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了（  </a:t>
            </a:r>
            <a:r>
              <a:rPr lang="en-US" altLang="zh-CN" sz="4300" b="1" smtClean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4300" b="1" smtClean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4300" b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解清楚</a:t>
            </a:r>
            <a:r>
              <a:rPr lang="zh-CN" altLang="en-US" sz="4300" b="1" smtClean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了（    ）</a:t>
            </a:r>
            <a:r>
              <a:rPr lang="zh-CN" altLang="en-US" sz="4300" b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43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390305" y="5691448"/>
            <a:ext cx="115200" cy="11520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523516" y="1498794"/>
            <a:ext cx="344672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（来了）</a:t>
            </a:r>
            <a:endParaRPr lang="zh-CN" altLang="en-US" sz="55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526692" y="2953319"/>
            <a:ext cx="326707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（了却）</a:t>
            </a:r>
            <a:endParaRPr lang="zh-CN" altLang="en-US" sz="55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8820" y="40860"/>
            <a:ext cx="3264410" cy="1498483"/>
            <a:chOff x="98820" y="40860"/>
            <a:chExt cx="3264410" cy="1498483"/>
          </a:xfrm>
        </p:grpSpPr>
        <p:grpSp>
          <p:nvGrpSpPr>
            <p:cNvPr id="35" name="组合 34"/>
            <p:cNvGrpSpPr/>
            <p:nvPr/>
          </p:nvGrpSpPr>
          <p:grpSpPr>
            <a:xfrm>
              <a:off x="1117472" y="495408"/>
              <a:ext cx="2245758" cy="679269"/>
              <a:chOff x="2197150" y="2511380"/>
              <a:chExt cx="2245758" cy="679269"/>
            </a:xfrm>
          </p:grpSpPr>
          <p:cxnSp>
            <p:nvCxnSpPr>
              <p:cNvPr id="37" name="直接连接符 36"/>
              <p:cNvCxnSpPr/>
              <p:nvPr/>
            </p:nvCxnSpPr>
            <p:spPr>
              <a:xfrm>
                <a:off x="2197150" y="2511380"/>
                <a:ext cx="164333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2197150" y="3190649"/>
                <a:ext cx="1653211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"/>
              <p:cNvSpPr txBox="1">
                <a:spLocks noChangeArrowheads="1"/>
              </p:cNvSpPr>
              <p:nvPr/>
            </p:nvSpPr>
            <p:spPr bwMode="auto">
              <a:xfrm>
                <a:off x="2197150" y="253622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 spc="50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多音字</a:t>
                </a:r>
                <a:endParaRPr lang="zh-CN" altLang="en-US" sz="3200" b="1" spc="5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20" y="40860"/>
              <a:ext cx="998989" cy="1498483"/>
            </a:xfrm>
            <a:prstGeom prst="rect">
              <a:avLst/>
            </a:prstGeom>
          </p:spPr>
        </p:pic>
      </p:grpSp>
      <p:sp>
        <p:nvSpPr>
          <p:cNvPr id="24" name="文本框 23"/>
          <p:cNvSpPr txBox="1"/>
          <p:nvPr/>
        </p:nvSpPr>
        <p:spPr>
          <a:xfrm>
            <a:off x="3422299" y="4878874"/>
            <a:ext cx="103689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300" b="1" smtClean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le</a:t>
            </a:r>
            <a:endParaRPr lang="zh-CN" altLang="en-US" sz="43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716381" y="4220206"/>
            <a:ext cx="135849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3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liǎo</a:t>
            </a:r>
            <a:endParaRPr lang="zh-CN" altLang="en-US" sz="43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7872117" y="4976561"/>
            <a:ext cx="115200" cy="11520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49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/>
      <p:bldP spid="16" grpId="0"/>
      <p:bldP spid="2" grpId="0" animBg="1"/>
      <p:bldP spid="4" grpId="0"/>
      <p:bldP spid="19" grpId="0"/>
      <p:bldP spid="5" grpId="0"/>
      <p:bldP spid="25" grpId="0" animBg="1"/>
      <p:bldP spid="29" grpId="0"/>
      <p:bldP spid="30" grpId="0"/>
      <p:bldP spid="24" grpId="0"/>
      <p:bldP spid="26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8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16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7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8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5" name="组合 4"/>
          <p:cNvGrpSpPr/>
          <p:nvPr/>
        </p:nvGrpSpPr>
        <p:grpSpPr>
          <a:xfrm>
            <a:off x="1945199" y="5399514"/>
            <a:ext cx="6757965" cy="904863"/>
            <a:chOff x="1945199" y="5399514"/>
            <a:chExt cx="6757965" cy="904863"/>
          </a:xfrm>
        </p:grpSpPr>
        <p:sp>
          <p:nvSpPr>
            <p:cNvPr id="42" name="矩形 2"/>
            <p:cNvSpPr>
              <a:spLocks noChangeArrowheads="1"/>
            </p:cNvSpPr>
            <p:nvPr/>
          </p:nvSpPr>
          <p:spPr bwMode="auto">
            <a:xfrm>
              <a:off x="1945199" y="5442900"/>
              <a:ext cx="1421356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组词：</a:t>
              </a:r>
              <a:endParaRPr lang="zh-CN" altLang="en-US" sz="40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43" name="矩形 2"/>
            <p:cNvSpPr>
              <a:spLocks noChangeArrowheads="1"/>
            </p:cNvSpPr>
            <p:nvPr/>
          </p:nvSpPr>
          <p:spPr bwMode="auto">
            <a:xfrm>
              <a:off x="3462526" y="5399514"/>
              <a:ext cx="5240638" cy="9048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4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下课  下班  下雨</a:t>
              </a:r>
              <a:endPara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9" name="图片 38" descr="图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230049" y="225287"/>
            <a:ext cx="3133181" cy="1063729"/>
            <a:chOff x="398493" y="235133"/>
            <a:chExt cx="3133181" cy="1063729"/>
          </a:xfrm>
        </p:grpSpPr>
        <p:grpSp>
          <p:nvGrpSpPr>
            <p:cNvPr id="44" name="组合 43"/>
            <p:cNvGrpSpPr/>
            <p:nvPr/>
          </p:nvGrpSpPr>
          <p:grpSpPr>
            <a:xfrm>
              <a:off x="1285916" y="505254"/>
              <a:ext cx="2245758" cy="679269"/>
              <a:chOff x="2197150" y="2511380"/>
              <a:chExt cx="2245758" cy="679269"/>
            </a:xfrm>
          </p:grpSpPr>
          <p:cxnSp>
            <p:nvCxnSpPr>
              <p:cNvPr id="46" name="直接连接符 45"/>
              <p:cNvCxnSpPr/>
              <p:nvPr/>
            </p:nvCxnSpPr>
            <p:spPr>
              <a:xfrm>
                <a:off x="2197150" y="2511380"/>
                <a:ext cx="164333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2197150" y="3190649"/>
                <a:ext cx="1653211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3"/>
              <p:cNvSpPr txBox="1">
                <a:spLocks noChangeArrowheads="1"/>
              </p:cNvSpPr>
              <p:nvPr/>
            </p:nvSpPr>
            <p:spPr bwMode="auto">
              <a:xfrm>
                <a:off x="2197150" y="253622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 spc="5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我会写</a:t>
                </a:r>
                <a:endParaRPr lang="zh-CN" altLang="en-US" sz="3200" b="1" spc="5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493" y="235133"/>
              <a:ext cx="873825" cy="1063729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945199" y="4549112"/>
            <a:ext cx="2339178" cy="917883"/>
            <a:chOff x="1945199" y="4549112"/>
            <a:chExt cx="2339178" cy="917883"/>
          </a:xfrm>
        </p:grpSpPr>
        <p:sp>
          <p:nvSpPr>
            <p:cNvPr id="41" name="矩形 2"/>
            <p:cNvSpPr>
              <a:spLocks noChangeArrowheads="1"/>
            </p:cNvSpPr>
            <p:nvPr/>
          </p:nvSpPr>
          <p:spPr bwMode="auto">
            <a:xfrm>
              <a:off x="1945199" y="4635998"/>
              <a:ext cx="1397420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部首：</a:t>
              </a:r>
              <a:endParaRPr lang="zh-CN" altLang="en-US" sz="40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484158" y="4549112"/>
              <a:ext cx="800219" cy="8610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一</a:t>
              </a:r>
              <a:endParaRPr lang="zh-CN" altLang="en-US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874" y="2254514"/>
            <a:ext cx="2258743" cy="2206255"/>
          </a:xfrm>
          <a:prstGeom prst="rect">
            <a:avLst/>
          </a:prstGeom>
        </p:spPr>
      </p:pic>
      <p:pic>
        <p:nvPicPr>
          <p:cNvPr id="19" name="下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29351" y="2255645"/>
            <a:ext cx="2264400" cy="22644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855219" y="4680823"/>
            <a:ext cx="3901271" cy="830997"/>
            <a:chOff x="4855219" y="4680823"/>
            <a:chExt cx="3901271" cy="830997"/>
          </a:xfrm>
        </p:grpSpPr>
        <p:sp>
          <p:nvSpPr>
            <p:cNvPr id="23" name="矩形 22"/>
            <p:cNvSpPr/>
            <p:nvPr/>
          </p:nvSpPr>
          <p:spPr>
            <a:xfrm>
              <a:off x="4855219" y="4680823"/>
              <a:ext cx="172354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笔顺：</a:t>
              </a: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9515" y="4803365"/>
              <a:ext cx="2466975" cy="704850"/>
            </a:xfrm>
            <a:prstGeom prst="rect">
              <a:avLst/>
            </a:prstGeom>
          </p:spPr>
        </p:pic>
      </p:grpSp>
      <p:sp>
        <p:nvSpPr>
          <p:cNvPr id="51" name="矩形 50"/>
          <p:cNvSpPr/>
          <p:nvPr/>
        </p:nvSpPr>
        <p:spPr>
          <a:xfrm>
            <a:off x="2592796" y="1290630"/>
            <a:ext cx="108395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b="1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</a:t>
            </a:r>
            <a:r>
              <a:rPr lang="en-US" altLang="zh-CN" sz="55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endParaRPr lang="zh-CN" altLang="en-US" sz="55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518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8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16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7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8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5" name="矩形 34"/>
          <p:cNvSpPr/>
          <p:nvPr/>
        </p:nvSpPr>
        <p:spPr>
          <a:xfrm>
            <a:off x="2554607" y="833640"/>
            <a:ext cx="9525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b="1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gè</a:t>
            </a:r>
            <a:endParaRPr lang="zh-CN" altLang="en-US" sz="48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08609" y="5183016"/>
            <a:ext cx="6637648" cy="921887"/>
            <a:chOff x="1808609" y="5363496"/>
            <a:chExt cx="6637648" cy="921887"/>
          </a:xfrm>
        </p:grpSpPr>
        <p:sp>
          <p:nvSpPr>
            <p:cNvPr id="42" name="矩形 2"/>
            <p:cNvSpPr>
              <a:spLocks noChangeArrowheads="1"/>
            </p:cNvSpPr>
            <p:nvPr/>
          </p:nvSpPr>
          <p:spPr bwMode="auto">
            <a:xfrm>
              <a:off x="1808609" y="5363496"/>
              <a:ext cx="1421356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组词：</a:t>
              </a:r>
              <a:endParaRPr lang="zh-CN" altLang="en-US" sz="40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43" name="矩形 2"/>
            <p:cNvSpPr>
              <a:spLocks noChangeArrowheads="1"/>
            </p:cNvSpPr>
            <p:nvPr/>
          </p:nvSpPr>
          <p:spPr bwMode="auto">
            <a:xfrm>
              <a:off x="3205619" y="5380520"/>
              <a:ext cx="5240638" cy="9048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4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个头  一个  个人</a:t>
              </a:r>
              <a:endPara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9" name="图片 38" descr="图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808609" y="4428215"/>
            <a:ext cx="2221575" cy="861005"/>
            <a:chOff x="1808609" y="3934157"/>
            <a:chExt cx="2221575" cy="861005"/>
          </a:xfrm>
        </p:grpSpPr>
        <p:sp>
          <p:nvSpPr>
            <p:cNvPr id="41" name="矩形 2"/>
            <p:cNvSpPr>
              <a:spLocks noChangeArrowheads="1"/>
            </p:cNvSpPr>
            <p:nvPr/>
          </p:nvSpPr>
          <p:spPr bwMode="auto">
            <a:xfrm>
              <a:off x="1808609" y="3961257"/>
              <a:ext cx="1397420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部首：</a:t>
              </a:r>
              <a:endParaRPr lang="zh-CN" altLang="en-US" sz="40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229965" y="3934157"/>
              <a:ext cx="800219" cy="8610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人</a:t>
              </a:r>
              <a:endParaRPr lang="zh-CN" altLang="en-US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102" y="1841829"/>
            <a:ext cx="1577886" cy="2189963"/>
          </a:xfrm>
          <a:prstGeom prst="rect">
            <a:avLst/>
          </a:prstGeom>
        </p:spPr>
      </p:pic>
      <p:pic>
        <p:nvPicPr>
          <p:cNvPr id="34" name="个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47833" y="1849390"/>
            <a:ext cx="2264400" cy="22644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756346" y="4455315"/>
            <a:ext cx="4023347" cy="857838"/>
            <a:chOff x="4756346" y="4455315"/>
            <a:chExt cx="4023347" cy="857838"/>
          </a:xfrm>
        </p:grpSpPr>
        <p:sp>
          <p:nvSpPr>
            <p:cNvPr id="23" name="矩形 22"/>
            <p:cNvSpPr/>
            <p:nvPr/>
          </p:nvSpPr>
          <p:spPr>
            <a:xfrm>
              <a:off x="4756346" y="4455315"/>
              <a:ext cx="172354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笔顺：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4618" y="4570203"/>
              <a:ext cx="2505075" cy="742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949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  <p:bldLst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8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16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7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8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5" name="矩形 34"/>
          <p:cNvSpPr/>
          <p:nvPr/>
        </p:nvSpPr>
        <p:spPr>
          <a:xfrm>
            <a:off x="2573269" y="833640"/>
            <a:ext cx="9380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b="1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yǔ</a:t>
            </a:r>
            <a:endParaRPr lang="zh-CN" altLang="en-US" sz="48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08609" y="5183016"/>
            <a:ext cx="6637648" cy="921887"/>
            <a:chOff x="1808609" y="5363496"/>
            <a:chExt cx="6637648" cy="921887"/>
          </a:xfrm>
        </p:grpSpPr>
        <p:sp>
          <p:nvSpPr>
            <p:cNvPr id="42" name="矩形 2"/>
            <p:cNvSpPr>
              <a:spLocks noChangeArrowheads="1"/>
            </p:cNvSpPr>
            <p:nvPr/>
          </p:nvSpPr>
          <p:spPr bwMode="auto">
            <a:xfrm>
              <a:off x="1808609" y="5363496"/>
              <a:ext cx="1421356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组词：</a:t>
              </a:r>
              <a:endParaRPr lang="zh-CN" altLang="en-US" sz="40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43" name="矩形 2"/>
            <p:cNvSpPr>
              <a:spLocks noChangeArrowheads="1"/>
            </p:cNvSpPr>
            <p:nvPr/>
          </p:nvSpPr>
          <p:spPr bwMode="auto">
            <a:xfrm>
              <a:off x="3205619" y="5380520"/>
              <a:ext cx="5240638" cy="9048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4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下雨  雨衣  雨伞</a:t>
              </a:r>
              <a:endPara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9" name="图片 38" descr="图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808609" y="4428215"/>
            <a:ext cx="2221575" cy="861005"/>
            <a:chOff x="1808609" y="3934157"/>
            <a:chExt cx="2221575" cy="861005"/>
          </a:xfrm>
        </p:grpSpPr>
        <p:sp>
          <p:nvSpPr>
            <p:cNvPr id="41" name="矩形 2"/>
            <p:cNvSpPr>
              <a:spLocks noChangeArrowheads="1"/>
            </p:cNvSpPr>
            <p:nvPr/>
          </p:nvSpPr>
          <p:spPr bwMode="auto">
            <a:xfrm>
              <a:off x="1808609" y="3961257"/>
              <a:ext cx="1397420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部首：</a:t>
              </a:r>
              <a:endParaRPr lang="zh-CN" altLang="en-US" sz="40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229965" y="3934157"/>
              <a:ext cx="800219" cy="8610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雨</a:t>
              </a:r>
              <a:endParaRPr lang="zh-CN" altLang="en-US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64" y="1841829"/>
            <a:ext cx="2189963" cy="2189963"/>
          </a:xfrm>
          <a:prstGeom prst="rect">
            <a:avLst/>
          </a:prstGeom>
        </p:spPr>
      </p:pic>
      <p:pic>
        <p:nvPicPr>
          <p:cNvPr id="34" name="雨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47833" y="1849570"/>
            <a:ext cx="2264400" cy="22644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756346" y="4455315"/>
            <a:ext cx="7020246" cy="830997"/>
            <a:chOff x="4756346" y="4455315"/>
            <a:chExt cx="7020246" cy="830997"/>
          </a:xfrm>
        </p:grpSpPr>
        <p:sp>
          <p:nvSpPr>
            <p:cNvPr id="23" name="矩形 22"/>
            <p:cNvSpPr/>
            <p:nvPr/>
          </p:nvSpPr>
          <p:spPr>
            <a:xfrm>
              <a:off x="4756346" y="4455315"/>
              <a:ext cx="172354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笔顺：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942" y="4564011"/>
              <a:ext cx="5581650" cy="714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88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  <p:bldLst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hlinkClick r:id="rId4" action="ppaction://hlinkfile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6" b="8844"/>
          <a:stretch/>
        </p:blipFill>
        <p:spPr>
          <a:xfrm>
            <a:off x="17488" y="1502"/>
            <a:ext cx="2298498" cy="1884409"/>
          </a:xfrm>
          <a:prstGeom prst="rect">
            <a:avLst/>
          </a:prstGeom>
        </p:spPr>
      </p:pic>
      <p:grpSp>
        <p:nvGrpSpPr>
          <p:cNvPr id="7" name="组合 8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16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7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8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5" name="矩形 34"/>
          <p:cNvSpPr/>
          <p:nvPr/>
        </p:nvSpPr>
        <p:spPr>
          <a:xfrm>
            <a:off x="2505841" y="887929"/>
            <a:ext cx="15472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b="1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men</a:t>
            </a:r>
            <a:endParaRPr lang="zh-CN" altLang="en-US" sz="48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040304" y="5258934"/>
            <a:ext cx="6661714" cy="904863"/>
            <a:chOff x="2040304" y="5331126"/>
            <a:chExt cx="6661714" cy="904863"/>
          </a:xfrm>
        </p:grpSpPr>
        <p:sp>
          <p:nvSpPr>
            <p:cNvPr id="42" name="矩形 2"/>
            <p:cNvSpPr>
              <a:spLocks noChangeArrowheads="1"/>
            </p:cNvSpPr>
            <p:nvPr/>
          </p:nvSpPr>
          <p:spPr bwMode="auto">
            <a:xfrm>
              <a:off x="2040304" y="5347054"/>
              <a:ext cx="1421356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组词：</a:t>
              </a:r>
              <a:endParaRPr lang="zh-CN" altLang="en-US" sz="40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43" name="矩形 2"/>
            <p:cNvSpPr>
              <a:spLocks noChangeArrowheads="1"/>
            </p:cNvSpPr>
            <p:nvPr/>
          </p:nvSpPr>
          <p:spPr bwMode="auto">
            <a:xfrm>
              <a:off x="3461380" y="5331126"/>
              <a:ext cx="5240638" cy="9048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4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我们  你们  他们</a:t>
              </a:r>
              <a:endPara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9" name="图片 38" descr="图标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040304" y="4454161"/>
            <a:ext cx="2271534" cy="917883"/>
            <a:chOff x="2040304" y="3984929"/>
            <a:chExt cx="2271534" cy="917883"/>
          </a:xfrm>
        </p:grpSpPr>
        <p:sp>
          <p:nvSpPr>
            <p:cNvPr id="41" name="矩形 2"/>
            <p:cNvSpPr>
              <a:spLocks noChangeArrowheads="1"/>
            </p:cNvSpPr>
            <p:nvPr/>
          </p:nvSpPr>
          <p:spPr bwMode="auto">
            <a:xfrm>
              <a:off x="2040304" y="4071815"/>
              <a:ext cx="1397420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部首：</a:t>
              </a:r>
              <a:endParaRPr lang="zh-CN" altLang="en-US" sz="40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511619" y="3984929"/>
              <a:ext cx="800219" cy="8610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亻</a:t>
              </a:r>
              <a:endParaRPr lang="zh-CN" altLang="en-US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837" y="1876424"/>
            <a:ext cx="2363526" cy="2332118"/>
          </a:xfrm>
          <a:prstGeom prst="rect">
            <a:avLst/>
          </a:prstGeom>
        </p:spPr>
      </p:pic>
      <p:pic>
        <p:nvPicPr>
          <p:cNvPr id="34" name="图片 33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081" y="400493"/>
            <a:ext cx="1362075" cy="1381125"/>
          </a:xfrm>
          <a:prstGeom prst="rect">
            <a:avLst/>
          </a:prstGeom>
        </p:spPr>
      </p:pic>
      <p:pic>
        <p:nvPicPr>
          <p:cNvPr id="37" name="们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63914" y="1945436"/>
            <a:ext cx="2264400" cy="22644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699283" y="4541046"/>
            <a:ext cx="5751597" cy="830997"/>
            <a:chOff x="4699283" y="4541046"/>
            <a:chExt cx="5751597" cy="830997"/>
          </a:xfrm>
        </p:grpSpPr>
        <p:sp>
          <p:nvSpPr>
            <p:cNvPr id="23" name="矩形 22"/>
            <p:cNvSpPr/>
            <p:nvPr/>
          </p:nvSpPr>
          <p:spPr>
            <a:xfrm>
              <a:off x="4699283" y="4541046"/>
              <a:ext cx="172354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笔顺：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2730" y="4679615"/>
              <a:ext cx="4248150" cy="676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045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  <p:bldLst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7" name="椭圆 6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22" name="矩形 21"/>
          <p:cNvSpPr/>
          <p:nvPr/>
        </p:nvSpPr>
        <p:spPr>
          <a:xfrm>
            <a:off x="1978947" y="2500895"/>
            <a:ext cx="3265805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可以</a:t>
            </a:r>
            <a:r>
              <a:rPr lang="en-US" altLang="zh-CN" sz="40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——</a:t>
            </a:r>
            <a:r>
              <a:rPr lang="zh-CN" altLang="en-US" sz="4000" smtClean="0">
                <a:solidFill>
                  <a:srgbClr val="FF00F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能够</a:t>
            </a:r>
            <a:endParaRPr lang="zh-CN" altLang="en-US" sz="4000" dirty="0">
              <a:solidFill>
                <a:srgbClr val="FF00FF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955442" y="2500895"/>
            <a:ext cx="2765425" cy="87139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可以</a:t>
            </a:r>
            <a:r>
              <a:rPr lang="en-US" altLang="zh-CN" sz="40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—</a:t>
            </a:r>
            <a:r>
              <a:rPr lang="zh-CN" altLang="en-US" sz="4000" smtClean="0">
                <a:solidFill>
                  <a:srgbClr val="FF00F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不能</a:t>
            </a:r>
            <a:endParaRPr lang="zh-CN" altLang="en-US" sz="4000" dirty="0">
              <a:solidFill>
                <a:srgbClr val="FF00FF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  <p:pic>
        <p:nvPicPr>
          <p:cNvPr id="2" name="图片 1" descr="图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2960" y="231632"/>
            <a:ext cx="3614520" cy="1154080"/>
            <a:chOff x="32960" y="231632"/>
            <a:chExt cx="3614520" cy="115408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60" y="231632"/>
              <a:ext cx="1102179" cy="1154080"/>
            </a:xfrm>
            <a:prstGeom prst="rect">
              <a:avLst/>
            </a:prstGeom>
          </p:spPr>
        </p:pic>
        <p:grpSp>
          <p:nvGrpSpPr>
            <p:cNvPr id="26" name="组合 25"/>
            <p:cNvGrpSpPr/>
            <p:nvPr/>
          </p:nvGrpSpPr>
          <p:grpSpPr>
            <a:xfrm>
              <a:off x="970537" y="567600"/>
              <a:ext cx="2676943" cy="679269"/>
              <a:chOff x="1844447" y="2511380"/>
              <a:chExt cx="2676943" cy="679269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2009049" y="2511380"/>
                <a:ext cx="1990058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2009049" y="3190649"/>
                <a:ext cx="1999939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3"/>
              <p:cNvSpPr txBox="1">
                <a:spLocks noChangeArrowheads="1"/>
              </p:cNvSpPr>
              <p:nvPr/>
            </p:nvSpPr>
            <p:spPr bwMode="auto">
              <a:xfrm>
                <a:off x="1844447" y="2551128"/>
                <a:ext cx="2676943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 spc="4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词语对对</a:t>
                </a:r>
                <a:r>
                  <a:rPr lang="zh-CN" altLang="en-US" sz="3200" b="1" spc="4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碰</a:t>
                </a:r>
                <a:endParaRPr lang="zh-CN" altLang="en-US" sz="3200" b="1" spc="4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3990398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V="1">
                <a:off x="4007816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矩形 35"/>
          <p:cNvSpPr/>
          <p:nvPr/>
        </p:nvSpPr>
        <p:spPr>
          <a:xfrm>
            <a:off x="1259821" y="1641532"/>
            <a:ext cx="2733441" cy="830997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685800" indent="-685800" algn="ctr">
              <a:buClr>
                <a:srgbClr val="0000FF"/>
              </a:buClr>
              <a:buFont typeface="Wingdings" panose="05000000000000000000" pitchFamily="2" charset="2"/>
              <a:buChar char="u"/>
            </a:pPr>
            <a:r>
              <a:rPr lang="zh-CN" altLang="en-US" sz="48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latin typeface="黑体" panose="02010600030101010101" charset="-122"/>
                <a:ea typeface="黑体" panose="02010600030101010101" charset="-122"/>
              </a:rPr>
              <a:t>近义</a:t>
            </a:r>
            <a:r>
              <a:rPr lang="zh-CN" altLang="en-US" sz="48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latin typeface="黑体" panose="02010600030101010101" charset="-122"/>
                <a:ea typeface="黑体" panose="02010600030101010101" charset="-122"/>
              </a:rPr>
              <a:t>词</a:t>
            </a:r>
          </a:p>
        </p:txBody>
      </p:sp>
      <p:sp>
        <p:nvSpPr>
          <p:cNvPr id="37" name="矩形 36"/>
          <p:cNvSpPr/>
          <p:nvPr/>
        </p:nvSpPr>
        <p:spPr>
          <a:xfrm>
            <a:off x="6217483" y="1635308"/>
            <a:ext cx="2733441" cy="830997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685800" indent="-685800" algn="ctr">
              <a:buClr>
                <a:srgbClr val="0000FF"/>
              </a:buClr>
              <a:buFont typeface="Wingdings" panose="05000000000000000000" pitchFamily="2" charset="2"/>
              <a:buChar char="u"/>
            </a:pPr>
            <a:r>
              <a:rPr lang="zh-CN" altLang="en-US" sz="48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latin typeface="黑体" panose="02010600030101010101" charset="-122"/>
                <a:ea typeface="黑体" panose="02010600030101010101" charset="-122"/>
              </a:rPr>
              <a:t>反义词</a:t>
            </a:r>
            <a:endParaRPr lang="zh-CN" altLang="en-US" sz="4800" b="1">
              <a:ln w="9525">
                <a:solidFill>
                  <a:prstClr val="white"/>
                </a:solidFill>
                <a:prstDash val="solid"/>
              </a:ln>
              <a:solidFill>
                <a:srgbClr val="0000FF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843" y="4052090"/>
            <a:ext cx="2674224" cy="225174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319" y="4079463"/>
            <a:ext cx="2674224" cy="225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7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6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20" name="文本框 19"/>
          <p:cNvSpPr txBox="1"/>
          <p:nvPr/>
        </p:nvSpPr>
        <p:spPr>
          <a:xfrm>
            <a:off x="938530" y="1676934"/>
            <a:ext cx="74815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    </a:t>
            </a:r>
            <a:r>
              <a:rPr lang="zh-CN" altLang="en-US" sz="400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同学们</a:t>
            </a:r>
            <a:r>
              <a:rPr lang="zh-CN" altLang="en-US" sz="4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，请大家认真听课文朗读，注意生字词的读音，边听边思考</a:t>
            </a:r>
            <a:r>
              <a:rPr lang="zh-CN" altLang="en-US" sz="400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：</a:t>
            </a:r>
            <a:endParaRPr lang="zh-CN" altLang="en-US" sz="4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0030101010101" charset="-122"/>
            </a:endParaRPr>
          </a:p>
        </p:txBody>
      </p:sp>
      <p:pic>
        <p:nvPicPr>
          <p:cNvPr id="3" name="图片 2" descr="图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08655" y="263109"/>
            <a:ext cx="3226759" cy="1097974"/>
            <a:chOff x="108655" y="263109"/>
            <a:chExt cx="3226759" cy="1097974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55" y="263109"/>
              <a:ext cx="1038000" cy="1097974"/>
            </a:xfrm>
            <a:prstGeom prst="rect">
              <a:avLst/>
            </a:prstGeom>
          </p:spPr>
        </p:pic>
        <p:grpSp>
          <p:nvGrpSpPr>
            <p:cNvPr id="34" name="组合 33"/>
            <p:cNvGrpSpPr/>
            <p:nvPr/>
          </p:nvGrpSpPr>
          <p:grpSpPr>
            <a:xfrm>
              <a:off x="1089656" y="536427"/>
              <a:ext cx="2245758" cy="679269"/>
              <a:chOff x="1938544" y="2511380"/>
              <a:chExt cx="2245758" cy="679269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 spc="5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妙解课文</a:t>
                </a:r>
                <a:endParaRPr lang="zh-CN" altLang="en-US" sz="3200" b="1" spc="5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0" name="图片 39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01" y="2163956"/>
            <a:ext cx="2176461" cy="223742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049339" y="3880076"/>
            <a:ext cx="7452110" cy="1619818"/>
            <a:chOff x="1049339" y="3880076"/>
            <a:chExt cx="7452110" cy="1619818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339" y="3880076"/>
              <a:ext cx="1227135" cy="1619818"/>
            </a:xfrm>
            <a:prstGeom prst="rect">
              <a:avLst/>
            </a:prstGeom>
          </p:spPr>
        </p:pic>
        <p:sp>
          <p:nvSpPr>
            <p:cNvPr id="43" name="文本框 42"/>
            <p:cNvSpPr txBox="1"/>
            <p:nvPr/>
          </p:nvSpPr>
          <p:spPr>
            <a:xfrm>
              <a:off x="2347758" y="4077163"/>
              <a:ext cx="615369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黑体" panose="02010600030101010101" charset="-122"/>
                </a:rPr>
                <a:t>1.</a:t>
              </a:r>
              <a:r>
                <a:rPr lang="zh-CN" altLang="en-US" sz="4000" b="1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黑体" panose="02010600030101010101" charset="-122"/>
                </a:rPr>
                <a:t>青蛙写成了一首什么诗？</a:t>
              </a:r>
              <a:endParaRPr lang="en-US" altLang="zh-CN" sz="4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endParaRPr>
            </a:p>
            <a:p>
              <a:r>
                <a:rPr lang="en-US" altLang="zh-CN" sz="4000" b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黑体" panose="02010600030101010101" charset="-122"/>
                </a:rPr>
                <a:t>2</a:t>
              </a:r>
              <a:r>
                <a:rPr lang="en-US" altLang="zh-CN" sz="4000" b="1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黑体" panose="02010600030101010101" charset="-122"/>
                </a:rPr>
                <a:t>.</a:t>
              </a:r>
              <a:r>
                <a:rPr lang="zh-CN" altLang="en-US" sz="4000" b="1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黑体" panose="02010600030101010101" charset="-122"/>
                </a:rPr>
                <a:t>这首诗由哪几部分组成？</a:t>
              </a:r>
              <a:endParaRPr lang="zh-CN" altLang="en-US" sz="4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595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410156" y="1681117"/>
            <a:ext cx="1675605" cy="661073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13403" y="18737"/>
            <a:ext cx="2255709" cy="1235684"/>
            <a:chOff x="797313" y="1606958"/>
            <a:chExt cx="2720295" cy="1235684"/>
          </a:xfrm>
        </p:grpSpPr>
        <p:sp>
          <p:nvSpPr>
            <p:cNvPr id="28" name="TextBox 3"/>
            <p:cNvSpPr txBox="1">
              <a:spLocks noChangeArrowheads="1"/>
            </p:cNvSpPr>
            <p:nvPr/>
          </p:nvSpPr>
          <p:spPr bwMode="auto">
            <a:xfrm>
              <a:off x="985434" y="2057812"/>
              <a:ext cx="2532174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500" b="1" spc="-170" smtClean="0">
                  <a:latin typeface="楷体" panose="02010609060101010101" pitchFamily="49" charset="-122"/>
                  <a:ea typeface="楷体" panose="02010609060101010101" pitchFamily="49" charset="-122"/>
                </a:rPr>
                <a:t>下雨了，</a:t>
              </a:r>
              <a:endParaRPr lang="zh-CN" altLang="en-US" sz="4500" b="1" spc="-17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797313" y="1606958"/>
              <a:ext cx="2708094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3000" b="1">
                  <a:solidFill>
                    <a:srgbClr val="0000FF"/>
                  </a:solidFill>
                  <a:latin typeface="宋体" panose="02010600030101010101" pitchFamily="2" charset="-122"/>
                </a:rPr>
                <a:t>xià yǔ le</a:t>
              </a:r>
              <a:endPara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0440" y="1168825"/>
            <a:ext cx="6887051" cy="1219208"/>
            <a:chOff x="403599" y="1606958"/>
            <a:chExt cx="6887051" cy="1219208"/>
          </a:xfrm>
        </p:grpSpPr>
        <p:sp>
          <p:nvSpPr>
            <p:cNvPr id="19" name="TextBox 3"/>
            <p:cNvSpPr txBox="1">
              <a:spLocks noChangeArrowheads="1"/>
            </p:cNvSpPr>
            <p:nvPr/>
          </p:nvSpPr>
          <p:spPr bwMode="auto">
            <a:xfrm>
              <a:off x="985434" y="2041336"/>
              <a:ext cx="5947309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500" b="1" spc="-170" smtClean="0">
                  <a:latin typeface="楷体" panose="02010609060101010101" pitchFamily="49" charset="-122"/>
                  <a:ea typeface="楷体" panose="02010609060101010101" pitchFamily="49" charset="-122"/>
                </a:rPr>
                <a:t>雨点儿淅沥沥，沙啦啦。</a:t>
              </a:r>
              <a:endParaRPr lang="zh-CN" altLang="en-US" sz="4500" b="1" spc="-17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403599" y="1606958"/>
              <a:ext cx="6887051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3000" b="1">
                  <a:solidFill>
                    <a:srgbClr val="0000FF"/>
                  </a:solidFill>
                  <a:latin typeface="宋体" panose="02010600030101010101" pitchFamily="2" charset="-122"/>
                </a:rPr>
                <a:t>yu diǎnr xī lì lì   shā lā lā</a:t>
              </a:r>
              <a:endPara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55842" y="2318913"/>
            <a:ext cx="7281518" cy="1210970"/>
            <a:chOff x="469207" y="1606958"/>
            <a:chExt cx="7281518" cy="1210970"/>
          </a:xfrm>
        </p:grpSpPr>
        <p:sp>
          <p:nvSpPr>
            <p:cNvPr id="22" name="TextBox 3"/>
            <p:cNvSpPr txBox="1">
              <a:spLocks noChangeArrowheads="1"/>
            </p:cNvSpPr>
            <p:nvPr/>
          </p:nvSpPr>
          <p:spPr bwMode="auto">
            <a:xfrm>
              <a:off x="985434" y="2033098"/>
              <a:ext cx="6765291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500" b="1" spc="-170" smtClean="0">
                  <a:latin typeface="楷体" panose="02010609060101010101" pitchFamily="49" charset="-122"/>
                  <a:ea typeface="楷体" panose="02010609060101010101" pitchFamily="49" charset="-122"/>
                </a:rPr>
                <a:t>青蛙说：“我要写诗啦！”</a:t>
              </a:r>
              <a:endParaRPr lang="zh-CN" altLang="en-US" sz="4500" b="1" spc="-17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469207" y="1606958"/>
              <a:ext cx="6887051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3000" b="1">
                  <a:solidFill>
                    <a:srgbClr val="0000FF"/>
                  </a:solidFill>
                  <a:latin typeface="宋体" panose="02010600030101010101" pitchFamily="2" charset="-122"/>
                </a:rPr>
                <a:t>qīnɡ wā shuō wǒ yào xiě shī </a:t>
              </a:r>
              <a:r>
                <a:rPr lang="en-US" altLang="zh-CN" sz="3000" b="1" smtClean="0">
                  <a:solidFill>
                    <a:srgbClr val="0000FF"/>
                  </a:solidFill>
                  <a:latin typeface="宋体" panose="02010600030101010101" pitchFamily="2" charset="-122"/>
                </a:rPr>
                <a:t>lɑ</a:t>
              </a:r>
              <a:endPara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662275" y="3749896"/>
            <a:ext cx="776195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500" b="1" smtClean="0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淅沥：形容轻微的风雨声、落叶声等。</a:t>
            </a:r>
            <a:endParaRPr lang="zh-CN" altLang="en-US" sz="3500" b="1">
              <a:solidFill>
                <a:srgbClr val="FF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564880" y="1722823"/>
            <a:ext cx="1783538" cy="577797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6584338" y="386756"/>
            <a:ext cx="4776641" cy="4183519"/>
            <a:chOff x="6897425" y="4277956"/>
            <a:chExt cx="4206368" cy="353301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6658" y="6191155"/>
              <a:ext cx="1227135" cy="1619818"/>
            </a:xfrm>
            <a:prstGeom prst="rect">
              <a:avLst/>
            </a:prstGeom>
          </p:spPr>
        </p:pic>
        <p:sp>
          <p:nvSpPr>
            <p:cNvPr id="17" name="云形标注 16"/>
            <p:cNvSpPr/>
            <p:nvPr/>
          </p:nvSpPr>
          <p:spPr>
            <a:xfrm>
              <a:off x="6897425" y="4277956"/>
              <a:ext cx="3328087" cy="1539381"/>
            </a:xfrm>
            <a:prstGeom prst="cloudCallout">
              <a:avLst>
                <a:gd name="adj1" fmla="val 40439"/>
                <a:gd name="adj2" fmla="val 90362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500" b="1" smtClean="0">
                  <a:solidFill>
                    <a:srgbClr val="0000FF"/>
                  </a:solidFill>
                </a:rPr>
                <a:t>这一节写的是什么内容？</a:t>
              </a:r>
              <a:endParaRPr lang="zh-CN" altLang="en-US" sz="2500" b="1">
                <a:solidFill>
                  <a:srgbClr val="0000FF"/>
                </a:solidFill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662275" y="4439268"/>
            <a:ext cx="88092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500" b="1" smtClean="0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这节写在淅沥沥的小雨中，青蛙要写诗了。</a:t>
            </a:r>
            <a:endParaRPr lang="zh-CN" altLang="en-US" sz="3500" b="1">
              <a:solidFill>
                <a:srgbClr val="FF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599367" y="5328695"/>
            <a:ext cx="21507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拟声词</a:t>
            </a:r>
            <a:endParaRPr lang="zh-CN" altLang="en-US" sz="5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77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3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5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7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8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9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15" name="图片 14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4150" y="0"/>
            <a:ext cx="2009775" cy="1647825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600607" y="214010"/>
            <a:ext cx="9743543" cy="1835852"/>
            <a:chOff x="1049340" y="3880076"/>
            <a:chExt cx="7687150" cy="1835852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340" y="3880076"/>
              <a:ext cx="1089217" cy="1619818"/>
            </a:xfrm>
            <a:prstGeom prst="rect">
              <a:avLst/>
            </a:prstGeom>
          </p:spPr>
        </p:pic>
        <p:sp>
          <p:nvSpPr>
            <p:cNvPr id="41" name="文本框 40"/>
            <p:cNvSpPr txBox="1"/>
            <p:nvPr/>
          </p:nvSpPr>
          <p:spPr>
            <a:xfrm>
              <a:off x="2160000" y="4269378"/>
              <a:ext cx="657649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黑体" panose="02010600030101010101" charset="-122"/>
                </a:rPr>
                <a:t>第</a:t>
              </a:r>
              <a:r>
                <a:rPr lang="en-US" altLang="zh-CN" sz="4400" b="1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黑体" panose="02010600030101010101" charset="-122"/>
                </a:rPr>
                <a:t>1</a:t>
              </a:r>
              <a:r>
                <a:rPr lang="zh-CN" altLang="en-US" sz="4400" b="1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黑体" panose="02010600030101010101" charset="-122"/>
                </a:rPr>
                <a:t>节中“淅沥沥、沙啦啦”都是拟声词。你还知道哪些拟声词？</a:t>
              </a:r>
              <a:endParaRPr lang="zh-CN" altLang="en-US" sz="4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497" y="1945551"/>
            <a:ext cx="8301378" cy="4542588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3879833" y="3212057"/>
            <a:ext cx="459555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5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汪汪、喵喵、嘎嘎、叽叽、喔喔、嗡嗡、沙沙、哗哗</a:t>
            </a:r>
            <a:r>
              <a:rPr lang="en-US" altLang="zh-CN" sz="35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endParaRPr lang="zh-CN" altLang="en-US" sz="35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450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5037853" y="2185003"/>
            <a:ext cx="1103065" cy="661073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83485" y="1009799"/>
            <a:ext cx="1675605" cy="661073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02656" y="426926"/>
            <a:ext cx="6509892" cy="1309826"/>
            <a:chOff x="422851" y="1606958"/>
            <a:chExt cx="6509892" cy="1309826"/>
          </a:xfrm>
        </p:grpSpPr>
        <p:sp>
          <p:nvSpPr>
            <p:cNvPr id="19" name="TextBox 3"/>
            <p:cNvSpPr txBox="1">
              <a:spLocks noChangeArrowheads="1"/>
            </p:cNvSpPr>
            <p:nvPr/>
          </p:nvSpPr>
          <p:spPr bwMode="auto">
            <a:xfrm>
              <a:off x="985434" y="2131954"/>
              <a:ext cx="5947309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500" b="1" spc="-170" smtClean="0">
                  <a:latin typeface="楷体" panose="02010609060101010101" pitchFamily="49" charset="-122"/>
                  <a:ea typeface="楷体" panose="02010609060101010101" pitchFamily="49" charset="-122"/>
                </a:rPr>
                <a:t>小蝌蚪游过来说：</a:t>
              </a:r>
              <a:endParaRPr lang="zh-CN" altLang="en-US" sz="4500" b="1" spc="-17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422851" y="1606958"/>
              <a:ext cx="5634002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3000" b="1" spc="-300">
                  <a:solidFill>
                    <a:srgbClr val="0000FF"/>
                  </a:solidFill>
                  <a:latin typeface="宋体" panose="02010600030101010101" pitchFamily="2" charset="-122"/>
                </a:rPr>
                <a:t>xiǎo kē dǒu yóu ɡuò lái shuō</a:t>
              </a:r>
              <a:endParaRPr lang="zh-CN" altLang="en-US" sz="3000" b="1" spc="-300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2551" y="1577014"/>
            <a:ext cx="7223773" cy="1309826"/>
            <a:chOff x="372952" y="1606958"/>
            <a:chExt cx="7223773" cy="1309826"/>
          </a:xfrm>
        </p:grpSpPr>
        <p:sp>
          <p:nvSpPr>
            <p:cNvPr id="22" name="TextBox 3"/>
            <p:cNvSpPr txBox="1">
              <a:spLocks noChangeArrowheads="1"/>
            </p:cNvSpPr>
            <p:nvPr/>
          </p:nvSpPr>
          <p:spPr bwMode="auto">
            <a:xfrm>
              <a:off x="831434" y="2131954"/>
              <a:ext cx="6765291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500" b="1" spc="-170" smtClean="0">
                  <a:latin typeface="楷体" panose="02010609060101010101" pitchFamily="49" charset="-122"/>
                  <a:ea typeface="楷体" panose="02010609060101010101" pitchFamily="49" charset="-122"/>
                </a:rPr>
                <a:t>“我要给你当个小逗号。”</a:t>
              </a:r>
              <a:endParaRPr lang="zh-CN" altLang="en-US" sz="4500" b="1" spc="-17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372952" y="1606958"/>
              <a:ext cx="6887051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3000" b="1" spc="-300">
                  <a:solidFill>
                    <a:srgbClr val="0000FF"/>
                  </a:solidFill>
                  <a:latin typeface="宋体" panose="02010600030101010101" pitchFamily="2" charset="-122"/>
                </a:rPr>
                <a:t>wǒ yào ɡěi nǐ dānɡ ɡè xiǎo dòu hào</a:t>
              </a:r>
              <a:endParaRPr lang="zh-CN" altLang="en-US" sz="3000" b="1" spc="-300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219" y="951922"/>
            <a:ext cx="3486150" cy="3076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53" y="3453889"/>
            <a:ext cx="1391449" cy="14926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976521" y="5115670"/>
            <a:ext cx="15492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逗号</a:t>
            </a:r>
            <a:endParaRPr lang="zh-CN" altLang="en-US" sz="5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247877" y="4698732"/>
            <a:ext cx="2873149" cy="1307587"/>
            <a:chOff x="7247877" y="4698732"/>
            <a:chExt cx="2873149" cy="1307587"/>
          </a:xfrm>
        </p:grpSpPr>
        <p:sp>
          <p:nvSpPr>
            <p:cNvPr id="12" name="文本框 11"/>
            <p:cNvSpPr txBox="1"/>
            <p:nvPr/>
          </p:nvSpPr>
          <p:spPr>
            <a:xfrm>
              <a:off x="7565877" y="4946534"/>
              <a:ext cx="22371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000" b="1" smtClean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小蝌蚪</a:t>
              </a:r>
              <a:endParaRPr lang="zh-CN" altLang="en-US" sz="5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" name="云形标注 2"/>
            <p:cNvSpPr/>
            <p:nvPr/>
          </p:nvSpPr>
          <p:spPr>
            <a:xfrm>
              <a:off x="7247877" y="4698732"/>
              <a:ext cx="2873149" cy="1307587"/>
            </a:xfrm>
            <a:prstGeom prst="cloudCallout">
              <a:avLst>
                <a:gd name="adj1" fmla="val 4210"/>
                <a:gd name="adj2" fmla="val -8638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7859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/>
          <p:cNvSpPr/>
          <p:nvPr/>
        </p:nvSpPr>
        <p:spPr>
          <a:xfrm>
            <a:off x="2553644" y="400249"/>
            <a:ext cx="6466723" cy="2286000"/>
          </a:xfrm>
          <a:prstGeom prst="round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标题 1"/>
          <p:cNvSpPr txBox="1">
            <a:spLocks/>
          </p:cNvSpPr>
          <p:nvPr/>
        </p:nvSpPr>
        <p:spPr>
          <a:xfrm>
            <a:off x="4526306" y="253398"/>
            <a:ext cx="334715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青蛙写诗</a:t>
            </a:r>
            <a:endParaRPr lang="zh-CN" altLang="en-US" b="1">
              <a:solidFill>
                <a:prstClr val="black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648528" y="669024"/>
            <a:ext cx="869538" cy="875317"/>
          </a:xfrm>
          <a:prstGeom prst="ellipse">
            <a:avLst/>
          </a:prstGeom>
          <a:solidFill>
            <a:schemeClr val="accent2"/>
          </a:solidFill>
          <a:ln w="12700" cmpd="sng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7</a:t>
            </a:r>
            <a:endParaRPr lang="en-US" altLang="zh-CN" sz="6600">
              <a:solidFill>
                <a:prstClr val="black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2905964" y="1717759"/>
            <a:ext cx="5676738" cy="0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标题 1"/>
          <p:cNvSpPr txBox="1">
            <a:spLocks/>
          </p:cNvSpPr>
          <p:nvPr/>
        </p:nvSpPr>
        <p:spPr>
          <a:xfrm>
            <a:off x="5002188" y="1523915"/>
            <a:ext cx="23134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一年级上册</a:t>
            </a:r>
            <a:endParaRPr lang="zh-CN" altLang="en-US" sz="3200" b="1">
              <a:solidFill>
                <a:prstClr val="black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3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5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7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8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9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15" name="图片 14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4150" y="0"/>
            <a:ext cx="2009775" cy="1647825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600607" y="214010"/>
            <a:ext cx="9743543" cy="1835852"/>
            <a:chOff x="1049340" y="3880076"/>
            <a:chExt cx="7687150" cy="1835852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340" y="3880076"/>
              <a:ext cx="1089217" cy="1619818"/>
            </a:xfrm>
            <a:prstGeom prst="rect">
              <a:avLst/>
            </a:prstGeom>
          </p:spPr>
        </p:pic>
        <p:sp>
          <p:nvSpPr>
            <p:cNvPr id="41" name="文本框 40"/>
            <p:cNvSpPr txBox="1"/>
            <p:nvPr/>
          </p:nvSpPr>
          <p:spPr>
            <a:xfrm>
              <a:off x="2160000" y="4269378"/>
              <a:ext cx="657649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黑体" panose="02010600030101010101" charset="-122"/>
                </a:rPr>
                <a:t>想一想：为什么小蝌蚪可以给青蛙当逗号？</a:t>
              </a:r>
              <a:endParaRPr lang="zh-CN" altLang="en-US" sz="4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805" y="1252610"/>
            <a:ext cx="6667761" cy="5065936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5630128" y="3021921"/>
            <a:ext cx="3355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mtClean="0">
                <a:latin typeface="宋体" panose="02010600030101010101" pitchFamily="2" charset="-122"/>
                <a:ea typeface="宋体" panose="02010600030101010101" pitchFamily="2" charset="-122"/>
              </a:rPr>
              <a:t>    因为小蝌蚪有大脑袋，甩着长长的尾巴，很像逗号。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60" y="3073959"/>
            <a:ext cx="3638550" cy="20955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859000" y="2402917"/>
            <a:ext cx="2657034" cy="1320948"/>
            <a:chOff x="1859000" y="2402917"/>
            <a:chExt cx="2657034" cy="1320948"/>
          </a:xfrm>
        </p:grpSpPr>
        <p:cxnSp>
          <p:nvCxnSpPr>
            <p:cNvPr id="17" name="曲线连接符 16"/>
            <p:cNvCxnSpPr/>
            <p:nvPr/>
          </p:nvCxnSpPr>
          <p:spPr>
            <a:xfrm rot="5400000" flipH="1" flipV="1">
              <a:off x="2090870" y="3138909"/>
              <a:ext cx="811831" cy="358082"/>
            </a:xfrm>
            <a:prstGeom prst="curvedConnector3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859000" y="2402917"/>
              <a:ext cx="2657034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500" b="1" smtClean="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大大的脑袋</a:t>
              </a:r>
              <a:endParaRPr lang="zh-CN" altLang="en-US" sz="35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857395" y="4741405"/>
            <a:ext cx="2657034" cy="1159181"/>
            <a:chOff x="1857395" y="4741405"/>
            <a:chExt cx="2657034" cy="1159181"/>
          </a:xfrm>
        </p:grpSpPr>
        <p:cxnSp>
          <p:nvCxnSpPr>
            <p:cNvPr id="33" name="曲线连接符 32"/>
            <p:cNvCxnSpPr/>
            <p:nvPr/>
          </p:nvCxnSpPr>
          <p:spPr>
            <a:xfrm rot="5400000">
              <a:off x="2551588" y="5104672"/>
              <a:ext cx="814765" cy="88232"/>
            </a:xfrm>
            <a:prstGeom prst="curvedConnector3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/>
            <p:cNvSpPr txBox="1"/>
            <p:nvPr/>
          </p:nvSpPr>
          <p:spPr>
            <a:xfrm>
              <a:off x="1857395" y="5269644"/>
              <a:ext cx="2657034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500" b="1" smtClean="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长长的尾巴</a:t>
              </a:r>
              <a:endParaRPr lang="zh-CN" altLang="en-US" sz="35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393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940574" y="2117628"/>
            <a:ext cx="1103065" cy="661073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971792" y="982546"/>
            <a:ext cx="1675605" cy="661073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56661" y="372293"/>
            <a:ext cx="6355887" cy="1309826"/>
            <a:chOff x="576856" y="1606958"/>
            <a:chExt cx="6355887" cy="1309826"/>
          </a:xfrm>
        </p:grpSpPr>
        <p:sp>
          <p:nvSpPr>
            <p:cNvPr id="19" name="TextBox 3"/>
            <p:cNvSpPr txBox="1">
              <a:spLocks noChangeArrowheads="1"/>
            </p:cNvSpPr>
            <p:nvPr/>
          </p:nvSpPr>
          <p:spPr bwMode="auto">
            <a:xfrm>
              <a:off x="985434" y="2131954"/>
              <a:ext cx="5947309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500" b="1" spc="-170" smtClean="0">
                  <a:latin typeface="楷体" panose="02010609060101010101" pitchFamily="49" charset="-122"/>
                  <a:ea typeface="楷体" panose="02010609060101010101" pitchFamily="49" charset="-122"/>
                </a:rPr>
                <a:t>池塘里的水泡泡说：</a:t>
              </a:r>
              <a:endParaRPr lang="zh-CN" altLang="en-US" sz="4500" b="1" spc="-17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576856" y="1606958"/>
              <a:ext cx="5634002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3000" b="1" spc="-300">
                  <a:solidFill>
                    <a:srgbClr val="0000FF"/>
                  </a:solidFill>
                  <a:latin typeface="宋体" panose="02010600030101010101" pitchFamily="2" charset="-122"/>
                </a:rPr>
                <a:t>chí tánɡ lǐ de shuǐ pào </a:t>
              </a:r>
              <a:r>
                <a:rPr lang="en-US" altLang="zh-CN" sz="3000" b="1" spc="-300" smtClean="0">
                  <a:solidFill>
                    <a:srgbClr val="0000FF"/>
                  </a:solidFill>
                  <a:latin typeface="宋体" panose="02010600030101010101" pitchFamily="2" charset="-122"/>
                </a:rPr>
                <a:t>pɑo </a:t>
              </a:r>
              <a:r>
                <a:rPr lang="en-US" altLang="zh-CN" sz="3000" b="1" spc="-300">
                  <a:solidFill>
                    <a:srgbClr val="0000FF"/>
                  </a:solidFill>
                  <a:latin typeface="宋体" panose="02010600030101010101" pitchFamily="2" charset="-122"/>
                </a:rPr>
                <a:t>shuō</a:t>
              </a:r>
              <a:endParaRPr lang="zh-CN" altLang="en-US" sz="3000" b="1" spc="-300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49176" y="1522381"/>
            <a:ext cx="7137148" cy="1309826"/>
            <a:chOff x="459577" y="1606958"/>
            <a:chExt cx="7137148" cy="1309826"/>
          </a:xfrm>
        </p:grpSpPr>
        <p:sp>
          <p:nvSpPr>
            <p:cNvPr id="22" name="TextBox 3"/>
            <p:cNvSpPr txBox="1">
              <a:spLocks noChangeArrowheads="1"/>
            </p:cNvSpPr>
            <p:nvPr/>
          </p:nvSpPr>
          <p:spPr bwMode="auto">
            <a:xfrm>
              <a:off x="831434" y="2131954"/>
              <a:ext cx="6765291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500" b="1" spc="-170" smtClean="0">
                  <a:latin typeface="楷体" panose="02010609060101010101" pitchFamily="49" charset="-122"/>
                  <a:ea typeface="楷体" panose="02010609060101010101" pitchFamily="49" charset="-122"/>
                </a:rPr>
                <a:t>“我能当个小句号。”</a:t>
              </a:r>
              <a:endParaRPr lang="zh-CN" altLang="en-US" sz="4500" b="1" spc="-17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459577" y="1606958"/>
              <a:ext cx="5760733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3000" b="1" spc="-300">
                  <a:solidFill>
                    <a:srgbClr val="0000FF"/>
                  </a:solidFill>
                  <a:latin typeface="宋体" panose="02010600030101010101" pitchFamily="2" charset="-122"/>
                </a:rPr>
                <a:t>wǒ nénɡ dānɡ ɡè xiǎo jù hào</a:t>
              </a:r>
              <a:endParaRPr lang="zh-CN" altLang="en-US" sz="3000" b="1" spc="-300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97" y="3393554"/>
            <a:ext cx="1719191" cy="169742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889896" y="5115670"/>
            <a:ext cx="15492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句</a:t>
            </a:r>
            <a:r>
              <a:rPr lang="zh-CN" altLang="en-US" sz="5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号</a:t>
            </a:r>
            <a:endParaRPr lang="zh-CN" altLang="en-US" sz="5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247877" y="4698732"/>
            <a:ext cx="2873149" cy="1307587"/>
            <a:chOff x="7247877" y="4698732"/>
            <a:chExt cx="2873149" cy="1307587"/>
          </a:xfrm>
        </p:grpSpPr>
        <p:sp>
          <p:nvSpPr>
            <p:cNvPr id="12" name="文本框 11"/>
            <p:cNvSpPr txBox="1"/>
            <p:nvPr/>
          </p:nvSpPr>
          <p:spPr>
            <a:xfrm>
              <a:off x="7565877" y="4946534"/>
              <a:ext cx="22371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000" b="1" smtClean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水泡泡</a:t>
              </a:r>
              <a:endParaRPr lang="zh-CN" altLang="en-US" sz="5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3" name="云形标注 12"/>
            <p:cNvSpPr/>
            <p:nvPr/>
          </p:nvSpPr>
          <p:spPr>
            <a:xfrm>
              <a:off x="7247877" y="4698732"/>
              <a:ext cx="2873149" cy="1307587"/>
            </a:xfrm>
            <a:prstGeom prst="cloudCallout">
              <a:avLst>
                <a:gd name="adj1" fmla="val -8185"/>
                <a:gd name="adj2" fmla="val -10919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086" y="926291"/>
            <a:ext cx="4235628" cy="2814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627" y="3912057"/>
            <a:ext cx="1238250" cy="126682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6373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3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5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7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8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9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15" name="图片 14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4150" y="0"/>
            <a:ext cx="2009775" cy="1647825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600607" y="214010"/>
            <a:ext cx="9743543" cy="1835852"/>
            <a:chOff x="1049340" y="3880076"/>
            <a:chExt cx="7687150" cy="1835852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340" y="3880076"/>
              <a:ext cx="1089217" cy="1619818"/>
            </a:xfrm>
            <a:prstGeom prst="rect">
              <a:avLst/>
            </a:prstGeom>
          </p:spPr>
        </p:pic>
        <p:sp>
          <p:nvSpPr>
            <p:cNvPr id="41" name="文本框 40"/>
            <p:cNvSpPr txBox="1"/>
            <p:nvPr/>
          </p:nvSpPr>
          <p:spPr>
            <a:xfrm>
              <a:off x="2160000" y="4269378"/>
              <a:ext cx="657649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黑体" panose="02010600030101010101" charset="-122"/>
                </a:rPr>
                <a:t>想一想：为什么水泡泡可以给青蛙当句号？</a:t>
              </a:r>
              <a:endParaRPr lang="zh-CN" altLang="en-US" sz="4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310011" y="1741206"/>
            <a:ext cx="6227825" cy="3556923"/>
            <a:chOff x="5310011" y="1741206"/>
            <a:chExt cx="6227825" cy="355692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1" t="11228" r="5565" b="11018"/>
            <a:stretch/>
          </p:blipFill>
          <p:spPr>
            <a:xfrm>
              <a:off x="5310011" y="1741206"/>
              <a:ext cx="6227825" cy="3556923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6545791" y="3541076"/>
              <a:ext cx="38988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smtClean="0">
                  <a:latin typeface="宋体" panose="02010600030101010101" pitchFamily="2" charset="-122"/>
                  <a:ea typeface="宋体" panose="02010600030101010101" pitchFamily="2" charset="-122"/>
                </a:rPr>
                <a:t>    </a:t>
              </a:r>
              <a:r>
                <a:rPr lang="zh-CN" altLang="en-US" sz="3600" b="1" smtClean="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因为水泡泡圆</a:t>
              </a:r>
              <a:endParaRPr lang="en-US" altLang="zh-CN" sz="3600" b="1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r>
                <a:rPr lang="zh-CN" altLang="en-US" sz="3600" b="1" smtClean="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圆的，很像句号。</a:t>
              </a:r>
              <a:endParaRPr lang="zh-CN" altLang="en-US" sz="36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2122036" y="4713353"/>
            <a:ext cx="20777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500" b="1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圆圆的水</a:t>
            </a:r>
            <a:endParaRPr lang="en-US" altLang="zh-CN" sz="3500" b="1" smtClean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3500" b="1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泡像句号</a:t>
            </a:r>
            <a:endParaRPr lang="zh-CN" altLang="en-US" sz="35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626941" y="2608568"/>
            <a:ext cx="3121152" cy="2093976"/>
            <a:chOff x="1626941" y="2608568"/>
            <a:chExt cx="3121152" cy="209397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941" y="2608568"/>
              <a:ext cx="3121152" cy="20939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777" y="3015655"/>
              <a:ext cx="1238250" cy="1266825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490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3909172" y="1933199"/>
            <a:ext cx="1675605" cy="661073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961292" y="783502"/>
            <a:ext cx="2265226" cy="661073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43290" y="179788"/>
            <a:ext cx="6269258" cy="1309826"/>
            <a:chOff x="663485" y="1606958"/>
            <a:chExt cx="6269258" cy="1309826"/>
          </a:xfrm>
        </p:grpSpPr>
        <p:sp>
          <p:nvSpPr>
            <p:cNvPr id="19" name="TextBox 3"/>
            <p:cNvSpPr txBox="1">
              <a:spLocks noChangeArrowheads="1"/>
            </p:cNvSpPr>
            <p:nvPr/>
          </p:nvSpPr>
          <p:spPr bwMode="auto">
            <a:xfrm>
              <a:off x="985434" y="2131954"/>
              <a:ext cx="5947309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500" b="1" spc="-170" smtClean="0">
                  <a:latin typeface="楷体" panose="02010609060101010101" pitchFamily="49" charset="-122"/>
                  <a:ea typeface="楷体" panose="02010609060101010101" pitchFamily="49" charset="-122"/>
                </a:rPr>
                <a:t>荷叶上的一串水珠说：</a:t>
              </a:r>
              <a:endParaRPr lang="zh-CN" altLang="en-US" sz="4500" b="1" spc="-17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663485" y="1606958"/>
              <a:ext cx="6057512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3000" b="1" spc="-300">
                  <a:solidFill>
                    <a:srgbClr val="0000FF"/>
                  </a:solidFill>
                  <a:latin typeface="宋体" panose="02010600030101010101" pitchFamily="2" charset="-122"/>
                </a:rPr>
                <a:t>hé yè shànɡ de yí chuàn shuǐ zhū shuō</a:t>
              </a:r>
              <a:endParaRPr lang="zh-CN" altLang="en-US" sz="3000" b="1" spc="-300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70557" y="1329876"/>
            <a:ext cx="6915767" cy="1309826"/>
            <a:chOff x="680958" y="1606958"/>
            <a:chExt cx="6915767" cy="1309826"/>
          </a:xfrm>
        </p:grpSpPr>
        <p:sp>
          <p:nvSpPr>
            <p:cNvPr id="22" name="TextBox 3"/>
            <p:cNvSpPr txBox="1">
              <a:spLocks noChangeArrowheads="1"/>
            </p:cNvSpPr>
            <p:nvPr/>
          </p:nvSpPr>
          <p:spPr bwMode="auto">
            <a:xfrm>
              <a:off x="831434" y="2131954"/>
              <a:ext cx="6765291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500" b="1" spc="-170" smtClean="0">
                  <a:latin typeface="楷体" panose="02010609060101010101" pitchFamily="49" charset="-122"/>
                  <a:ea typeface="楷体" panose="02010609060101010101" pitchFamily="49" charset="-122"/>
                </a:rPr>
                <a:t>“我们可以当省略号。”</a:t>
              </a:r>
              <a:endParaRPr lang="zh-CN" altLang="en-US" sz="4500" b="1" spc="-17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680958" y="1606958"/>
              <a:ext cx="5760733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3000" b="1" spc="-300">
                  <a:solidFill>
                    <a:srgbClr val="0000FF"/>
                  </a:solidFill>
                  <a:latin typeface="宋体" panose="02010600030101010101" pitchFamily="2" charset="-122"/>
                </a:rPr>
                <a:t>wǒ men kě yǐ dānɡ shěnɡ lǜe hào</a:t>
              </a:r>
              <a:endParaRPr lang="zh-CN" altLang="en-US" sz="3000" b="1" spc="-300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9" y="3764370"/>
            <a:ext cx="6209962" cy="87127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457786" y="5115670"/>
            <a:ext cx="22585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省略号</a:t>
            </a:r>
            <a:endParaRPr lang="zh-CN" altLang="en-US" sz="5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247876" y="4698732"/>
            <a:ext cx="3797855" cy="1307587"/>
            <a:chOff x="7247877" y="4698732"/>
            <a:chExt cx="2873149" cy="1307587"/>
          </a:xfrm>
        </p:grpSpPr>
        <p:sp>
          <p:nvSpPr>
            <p:cNvPr id="13" name="文本框 12"/>
            <p:cNvSpPr txBox="1"/>
            <p:nvPr/>
          </p:nvSpPr>
          <p:spPr>
            <a:xfrm>
              <a:off x="7609566" y="4902388"/>
              <a:ext cx="223783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000" b="1" smtClean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一串水珠</a:t>
              </a:r>
              <a:endParaRPr lang="zh-CN" altLang="en-US" sz="5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4" name="云形标注 13"/>
            <p:cNvSpPr/>
            <p:nvPr/>
          </p:nvSpPr>
          <p:spPr>
            <a:xfrm>
              <a:off x="7247877" y="4698732"/>
              <a:ext cx="2873149" cy="1307587"/>
            </a:xfrm>
            <a:prstGeom prst="cloudCallout">
              <a:avLst>
                <a:gd name="adj1" fmla="val 11306"/>
                <a:gd name="adj2" fmla="val -11950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884826" y="918966"/>
            <a:ext cx="4873643" cy="4089948"/>
            <a:chOff x="6884826" y="918966"/>
            <a:chExt cx="4873643" cy="408994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4826" y="918966"/>
              <a:ext cx="789738" cy="1390801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5597" y="1337368"/>
              <a:ext cx="789738" cy="1390801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335" y="1860638"/>
              <a:ext cx="789738" cy="1390801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3418" y="2383908"/>
              <a:ext cx="789738" cy="1390801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956" y="2993195"/>
              <a:ext cx="789738" cy="1390801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8731" y="3618113"/>
              <a:ext cx="789738" cy="1390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658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3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5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7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8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9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15" name="图片 14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4150" y="0"/>
            <a:ext cx="2009775" cy="1647825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600607" y="214010"/>
            <a:ext cx="9743543" cy="1835852"/>
            <a:chOff x="1049340" y="3880076"/>
            <a:chExt cx="7687150" cy="1835852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340" y="3880076"/>
              <a:ext cx="1089217" cy="1619818"/>
            </a:xfrm>
            <a:prstGeom prst="rect">
              <a:avLst/>
            </a:prstGeom>
          </p:spPr>
        </p:pic>
        <p:sp>
          <p:nvSpPr>
            <p:cNvPr id="41" name="文本框 40"/>
            <p:cNvSpPr txBox="1"/>
            <p:nvPr/>
          </p:nvSpPr>
          <p:spPr>
            <a:xfrm>
              <a:off x="2160000" y="4269378"/>
              <a:ext cx="657649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黑体" panose="02010600030101010101" charset="-122"/>
                </a:rPr>
                <a:t>想一想：为什么一串水珠可以给青蛙当省略号？</a:t>
              </a:r>
              <a:endParaRPr lang="zh-CN" altLang="en-US" sz="4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007009" y="2014385"/>
            <a:ext cx="6656327" cy="3518763"/>
            <a:chOff x="5007009" y="2014385"/>
            <a:chExt cx="6656327" cy="351876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009" y="2014385"/>
              <a:ext cx="6656327" cy="3518763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6753073" y="2608568"/>
              <a:ext cx="45530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smtClean="0">
                  <a:latin typeface="宋体" panose="02010600030101010101" pitchFamily="2" charset="-122"/>
                  <a:ea typeface="宋体" panose="02010600030101010101" pitchFamily="2" charset="-122"/>
                </a:rPr>
                <a:t>    </a:t>
              </a:r>
              <a:r>
                <a:rPr lang="zh-CN" altLang="en-US" sz="3600" b="1" smtClean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因为一串水珠排在一起很像省略号。</a:t>
              </a:r>
              <a:endParaRPr lang="zh-CN" altLang="en-US"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439807" y="3095114"/>
            <a:ext cx="3209990" cy="2193670"/>
            <a:chOff x="1439807" y="3095114"/>
            <a:chExt cx="3209990" cy="2193670"/>
          </a:xfrm>
        </p:grpSpPr>
        <p:sp>
          <p:nvSpPr>
            <p:cNvPr id="31" name="文本框 30"/>
            <p:cNvSpPr txBox="1"/>
            <p:nvPr/>
          </p:nvSpPr>
          <p:spPr>
            <a:xfrm>
              <a:off x="1680072" y="4580898"/>
              <a:ext cx="23215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smtClean="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一串水珠</a:t>
              </a:r>
              <a:endParaRPr lang="zh-CN" altLang="en-US" sz="40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1439807" y="3095114"/>
              <a:ext cx="3209990" cy="1452054"/>
              <a:chOff x="6313027" y="1791918"/>
              <a:chExt cx="5087009" cy="1902289"/>
            </a:xfrm>
          </p:grpSpPr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3027" y="1829193"/>
                <a:ext cx="789738" cy="1390802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42170" y="1791918"/>
                <a:ext cx="789738" cy="1390801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54862" y="1996131"/>
                <a:ext cx="789738" cy="1390801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44600" y="2015686"/>
                <a:ext cx="789738" cy="1390801"/>
              </a:xfrm>
              <a:prstGeom prst="rect">
                <a:avLst/>
              </a:prstGeom>
            </p:spPr>
          </p:pic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6251" y="2101118"/>
                <a:ext cx="789738" cy="1390801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10298" y="2303406"/>
                <a:ext cx="789738" cy="139080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885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1168493" y="1905872"/>
            <a:ext cx="1103065" cy="661073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16557" y="172876"/>
            <a:ext cx="5548975" cy="1309826"/>
            <a:chOff x="526958" y="1606958"/>
            <a:chExt cx="5548975" cy="1309826"/>
          </a:xfrm>
        </p:grpSpPr>
        <p:sp>
          <p:nvSpPr>
            <p:cNvPr id="22" name="TextBox 3"/>
            <p:cNvSpPr txBox="1">
              <a:spLocks noChangeArrowheads="1"/>
            </p:cNvSpPr>
            <p:nvPr/>
          </p:nvSpPr>
          <p:spPr bwMode="auto">
            <a:xfrm>
              <a:off x="985435" y="2131954"/>
              <a:ext cx="4589986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500" b="1" spc="-170" smtClean="0">
                  <a:latin typeface="楷体" panose="02010609060101010101" pitchFamily="49" charset="-122"/>
                  <a:ea typeface="楷体" panose="02010609060101010101" pitchFamily="49" charset="-122"/>
                </a:rPr>
                <a:t>青蛙的诗写成了：</a:t>
              </a:r>
              <a:endParaRPr lang="zh-CN" altLang="en-US" sz="4500" b="1" spc="-17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526958" y="1606958"/>
              <a:ext cx="5548975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3000" b="1" spc="-200">
                  <a:solidFill>
                    <a:srgbClr val="0000FF"/>
                  </a:solidFill>
                  <a:latin typeface="宋体" panose="02010600030101010101" pitchFamily="2" charset="-122"/>
                </a:rPr>
                <a:t>qīnɡ wā de shī xiě </a:t>
              </a:r>
              <a:r>
                <a:rPr lang="en-US" altLang="zh-CN" sz="3000" b="1" spc="-200" smtClean="0">
                  <a:solidFill>
                    <a:srgbClr val="0000FF"/>
                  </a:solidFill>
                  <a:latin typeface="宋体" panose="02010600030101010101" pitchFamily="2" charset="-122"/>
                </a:rPr>
                <a:t>chén</a:t>
              </a:r>
              <a:r>
                <a:rPr lang="en-US" altLang="zh-CN" sz="3000" b="1" spc="-200">
                  <a:solidFill>
                    <a:srgbClr val="0000FF"/>
                  </a:solidFill>
                  <a:latin typeface="宋体" panose="02010600030101010101" pitchFamily="2" charset="-122"/>
                </a:rPr>
                <a:t>ɡ</a:t>
              </a:r>
              <a:r>
                <a:rPr lang="en-US" altLang="zh-CN" sz="3000" b="1" spc="-200" smtClean="0">
                  <a:solidFill>
                    <a:srgbClr val="0000FF"/>
                  </a:solidFill>
                  <a:latin typeface="宋体" panose="02010600030101010101" pitchFamily="2" charset="-122"/>
                </a:rPr>
                <a:t> </a:t>
              </a:r>
              <a:r>
                <a:rPr lang="en-US" altLang="zh-CN" sz="3000" b="1" spc="-200">
                  <a:solidFill>
                    <a:srgbClr val="0000FF"/>
                  </a:solidFill>
                  <a:latin typeface="宋体" panose="02010600030101010101" pitchFamily="2" charset="-122"/>
                </a:rPr>
                <a:t>le</a:t>
              </a:r>
              <a:endParaRPr lang="zh-CN" altLang="en-US" sz="3000" b="1" spc="-200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7202" y="1316254"/>
            <a:ext cx="3909562" cy="1309826"/>
            <a:chOff x="960101" y="1606958"/>
            <a:chExt cx="3909562" cy="1309826"/>
          </a:xfrm>
        </p:grpSpPr>
        <p:sp>
          <p:nvSpPr>
            <p:cNvPr id="12" name="TextBox 3"/>
            <p:cNvSpPr txBox="1">
              <a:spLocks noChangeArrowheads="1"/>
            </p:cNvSpPr>
            <p:nvPr/>
          </p:nvSpPr>
          <p:spPr bwMode="auto">
            <a:xfrm>
              <a:off x="985435" y="2131954"/>
              <a:ext cx="3884228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500" b="1" spc="-170" smtClean="0">
                  <a:latin typeface="楷体" panose="02010609060101010101" pitchFamily="49" charset="-122"/>
                  <a:ea typeface="楷体" panose="02010609060101010101" pitchFamily="49" charset="-122"/>
                </a:rPr>
                <a:t>“呱呱，呱呱，</a:t>
              </a:r>
              <a:endParaRPr lang="zh-CN" altLang="en-US" sz="4500" b="1" spc="-17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960101" y="1606958"/>
              <a:ext cx="3813311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3000" b="1" spc="-200" smtClean="0">
                  <a:solidFill>
                    <a:srgbClr val="0000FF"/>
                  </a:solidFill>
                  <a:latin typeface="宋体" panose="02010600030101010101" pitchFamily="2" charset="-122"/>
                </a:rPr>
                <a:t>ɡuā ɡuā     ɡuā</a:t>
              </a:r>
              <a:r>
                <a:rPr lang="zh-CN" altLang="en-US" sz="3000" b="1" spc="-200" smtClean="0">
                  <a:solidFill>
                    <a:srgbClr val="0000FF"/>
                  </a:solidFill>
                  <a:latin typeface="宋体" panose="02010600030101010101" pitchFamily="2" charset="-122"/>
                </a:rPr>
                <a:t> </a:t>
              </a:r>
              <a:r>
                <a:rPr lang="en-US" altLang="zh-CN" sz="3000" b="1" spc="-200" smtClean="0">
                  <a:solidFill>
                    <a:srgbClr val="0000FF"/>
                  </a:solidFill>
                  <a:latin typeface="宋体" panose="02010600030101010101" pitchFamily="2" charset="-122"/>
                </a:rPr>
                <a:t>ɡuā</a:t>
              </a:r>
              <a:endParaRPr lang="zh-CN" altLang="en-US" sz="3000" b="1" spc="-20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6437" y="2459632"/>
            <a:ext cx="4111691" cy="1309826"/>
            <a:chOff x="757972" y="1606958"/>
            <a:chExt cx="4111691" cy="1309826"/>
          </a:xfrm>
        </p:grpSpPr>
        <p:sp>
          <p:nvSpPr>
            <p:cNvPr id="15" name="TextBox 3"/>
            <p:cNvSpPr txBox="1">
              <a:spLocks noChangeArrowheads="1"/>
            </p:cNvSpPr>
            <p:nvPr/>
          </p:nvSpPr>
          <p:spPr bwMode="auto">
            <a:xfrm>
              <a:off x="985435" y="2131954"/>
              <a:ext cx="3884228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500" b="1" spc="-170" smtClean="0">
                  <a:latin typeface="楷体" panose="02010609060101010101" pitchFamily="49" charset="-122"/>
                  <a:ea typeface="楷体" panose="02010609060101010101" pitchFamily="49" charset="-122"/>
                </a:rPr>
                <a:t>呱呱呱。</a:t>
              </a:r>
              <a:endParaRPr lang="zh-CN" altLang="en-US" sz="4500" b="1" spc="-17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757972" y="1606958"/>
              <a:ext cx="2488146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3000" b="1" spc="-200" smtClean="0">
                  <a:solidFill>
                    <a:srgbClr val="0000FF"/>
                  </a:solidFill>
                  <a:latin typeface="宋体" panose="02010600030101010101" pitchFamily="2" charset="-122"/>
                </a:rPr>
                <a:t>ɡuā ɡuā ɡuā</a:t>
              </a:r>
              <a:endParaRPr lang="zh-CN" altLang="en-US" sz="3000" b="1" spc="-20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12813" y="3603010"/>
            <a:ext cx="4275315" cy="1309826"/>
            <a:chOff x="594348" y="1606958"/>
            <a:chExt cx="4275315" cy="1309826"/>
          </a:xfrm>
        </p:grpSpPr>
        <p:sp>
          <p:nvSpPr>
            <p:cNvPr id="24" name="TextBox 3"/>
            <p:cNvSpPr txBox="1">
              <a:spLocks noChangeArrowheads="1"/>
            </p:cNvSpPr>
            <p:nvPr/>
          </p:nvSpPr>
          <p:spPr bwMode="auto">
            <a:xfrm>
              <a:off x="985435" y="2131954"/>
              <a:ext cx="3884228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500" b="1" spc="-170" smtClean="0">
                  <a:latin typeface="楷体" panose="02010609060101010101" pitchFamily="49" charset="-122"/>
                  <a:ea typeface="楷体" panose="02010609060101010101" pitchFamily="49" charset="-122"/>
                </a:rPr>
                <a:t>呱呱，呱呱，</a:t>
              </a:r>
              <a:endParaRPr lang="zh-CN" altLang="en-US" sz="4500" b="1" spc="-17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594348" y="1606958"/>
              <a:ext cx="3813311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3000" b="1" spc="-200" smtClean="0">
                  <a:solidFill>
                    <a:srgbClr val="0000FF"/>
                  </a:solidFill>
                  <a:latin typeface="宋体" panose="02010600030101010101" pitchFamily="2" charset="-122"/>
                </a:rPr>
                <a:t>ɡuā ɡuā   ɡuā</a:t>
              </a:r>
              <a:r>
                <a:rPr lang="zh-CN" altLang="en-US" sz="3000" b="1" spc="-200" smtClean="0">
                  <a:solidFill>
                    <a:srgbClr val="0000FF"/>
                  </a:solidFill>
                  <a:latin typeface="宋体" panose="02010600030101010101" pitchFamily="2" charset="-122"/>
                </a:rPr>
                <a:t> </a:t>
              </a:r>
              <a:r>
                <a:rPr lang="en-US" altLang="zh-CN" sz="3000" b="1" spc="-200" smtClean="0">
                  <a:solidFill>
                    <a:srgbClr val="0000FF"/>
                  </a:solidFill>
                  <a:latin typeface="宋体" panose="02010600030101010101" pitchFamily="2" charset="-122"/>
                </a:rPr>
                <a:t>ɡuā</a:t>
              </a:r>
              <a:endParaRPr lang="zh-CN" altLang="en-US" sz="3000" b="1" spc="-20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05315" y="4746387"/>
            <a:ext cx="4082813" cy="1309826"/>
            <a:chOff x="786850" y="1606958"/>
            <a:chExt cx="4082813" cy="1309826"/>
          </a:xfrm>
        </p:grpSpPr>
        <p:sp>
          <p:nvSpPr>
            <p:cNvPr id="27" name="TextBox 3"/>
            <p:cNvSpPr txBox="1">
              <a:spLocks noChangeArrowheads="1"/>
            </p:cNvSpPr>
            <p:nvPr/>
          </p:nvSpPr>
          <p:spPr bwMode="auto">
            <a:xfrm>
              <a:off x="985435" y="2131954"/>
              <a:ext cx="3884228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500" b="1" spc="-170" smtClean="0">
                  <a:latin typeface="楷体" panose="02010609060101010101" pitchFamily="49" charset="-122"/>
                  <a:ea typeface="楷体" panose="02010609060101010101" pitchFamily="49" charset="-122"/>
                </a:rPr>
                <a:t>呱呱呱</a:t>
              </a:r>
              <a:r>
                <a:rPr lang="en-US" altLang="zh-CN" sz="4500" b="1" spc="-170" smtClean="0">
                  <a:latin typeface="楷体" panose="02010609060101010101" pitchFamily="49" charset="-122"/>
                  <a:ea typeface="楷体" panose="02010609060101010101" pitchFamily="49" charset="-122"/>
                </a:rPr>
                <a:t>……”</a:t>
              </a:r>
              <a:endParaRPr lang="zh-CN" altLang="en-US" sz="4500" b="1" spc="-17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786850" y="1606958"/>
              <a:ext cx="2459269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3000" b="1" spc="-200" smtClean="0">
                  <a:solidFill>
                    <a:srgbClr val="0000FF"/>
                  </a:solidFill>
                  <a:latin typeface="宋体" panose="02010600030101010101" pitchFamily="2" charset="-122"/>
                </a:rPr>
                <a:t>ɡuā ɡuā ɡuā</a:t>
              </a:r>
              <a:endParaRPr lang="zh-CN" altLang="en-US" sz="3000" b="1" spc="-20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15591" y="808903"/>
            <a:ext cx="5579700" cy="3473338"/>
            <a:chOff x="4979215" y="1550048"/>
            <a:chExt cx="5579700" cy="347333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6" t="2175" r="7092" b="26948"/>
            <a:stretch/>
          </p:blipFill>
          <p:spPr>
            <a:xfrm>
              <a:off x="5265020" y="1550048"/>
              <a:ext cx="5293895" cy="33627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779" r="43927"/>
            <a:stretch/>
          </p:blipFill>
          <p:spPr>
            <a:xfrm>
              <a:off x="4979215" y="3412057"/>
              <a:ext cx="2194561" cy="1611329"/>
            </a:xfrm>
            <a:prstGeom prst="ellipse">
              <a:avLst/>
            </a:prstGeom>
          </p:spPr>
        </p:pic>
      </p:grpSp>
      <p:sp>
        <p:nvSpPr>
          <p:cNvPr id="28" name="文本框 27"/>
          <p:cNvSpPr txBox="1"/>
          <p:nvPr/>
        </p:nvSpPr>
        <p:spPr>
          <a:xfrm>
            <a:off x="4719331" y="4608677"/>
            <a:ext cx="62823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b="1" smtClean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呱呱：指青蛙的叫声。</a:t>
            </a:r>
            <a:endParaRPr lang="zh-CN" altLang="en-US" sz="5000" b="1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752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216557" y="172876"/>
            <a:ext cx="5548975" cy="1309826"/>
            <a:chOff x="526958" y="1606958"/>
            <a:chExt cx="5548975" cy="1309826"/>
          </a:xfrm>
        </p:grpSpPr>
        <p:sp>
          <p:nvSpPr>
            <p:cNvPr id="22" name="TextBox 3"/>
            <p:cNvSpPr txBox="1">
              <a:spLocks noChangeArrowheads="1"/>
            </p:cNvSpPr>
            <p:nvPr/>
          </p:nvSpPr>
          <p:spPr bwMode="auto">
            <a:xfrm>
              <a:off x="985435" y="2131954"/>
              <a:ext cx="4589986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500" b="1" spc="-170" smtClean="0">
                  <a:latin typeface="楷体" panose="02010609060101010101" pitchFamily="49" charset="-122"/>
                  <a:ea typeface="楷体" panose="02010609060101010101" pitchFamily="49" charset="-122"/>
                </a:rPr>
                <a:t>青蛙的诗写成了：</a:t>
              </a:r>
              <a:endParaRPr lang="zh-CN" altLang="en-US" sz="4500" b="1" spc="-17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526958" y="1606958"/>
              <a:ext cx="5548975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3000" b="1" spc="-200">
                  <a:solidFill>
                    <a:srgbClr val="0000FF"/>
                  </a:solidFill>
                  <a:latin typeface="宋体" panose="02010600030101010101" pitchFamily="2" charset="-122"/>
                </a:rPr>
                <a:t>qīnɡ wā de shī xiě </a:t>
              </a:r>
              <a:r>
                <a:rPr lang="en-US" altLang="zh-CN" sz="3000" b="1" spc="-200" smtClean="0">
                  <a:solidFill>
                    <a:srgbClr val="0000FF"/>
                  </a:solidFill>
                  <a:latin typeface="宋体" panose="02010600030101010101" pitchFamily="2" charset="-122"/>
                </a:rPr>
                <a:t>chén</a:t>
              </a:r>
              <a:r>
                <a:rPr lang="en-US" altLang="zh-CN" sz="3000" b="1" spc="-200">
                  <a:solidFill>
                    <a:srgbClr val="0000FF"/>
                  </a:solidFill>
                  <a:latin typeface="宋体" panose="02010600030101010101" pitchFamily="2" charset="-122"/>
                </a:rPr>
                <a:t>ɡ</a:t>
              </a:r>
              <a:r>
                <a:rPr lang="en-US" altLang="zh-CN" sz="3000" b="1" spc="-200" smtClean="0">
                  <a:solidFill>
                    <a:srgbClr val="0000FF"/>
                  </a:solidFill>
                  <a:latin typeface="宋体" panose="02010600030101010101" pitchFamily="2" charset="-122"/>
                </a:rPr>
                <a:t> </a:t>
              </a:r>
              <a:r>
                <a:rPr lang="en-US" altLang="zh-CN" sz="3000" b="1" spc="-200">
                  <a:solidFill>
                    <a:srgbClr val="0000FF"/>
                  </a:solidFill>
                  <a:latin typeface="宋体" panose="02010600030101010101" pitchFamily="2" charset="-122"/>
                </a:rPr>
                <a:t>le</a:t>
              </a:r>
              <a:endParaRPr lang="zh-CN" altLang="en-US" sz="3000" b="1" spc="-200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7202" y="1316254"/>
            <a:ext cx="3909562" cy="1309826"/>
            <a:chOff x="960101" y="1606958"/>
            <a:chExt cx="3909562" cy="1309826"/>
          </a:xfrm>
        </p:grpSpPr>
        <p:sp>
          <p:nvSpPr>
            <p:cNvPr id="12" name="TextBox 3"/>
            <p:cNvSpPr txBox="1">
              <a:spLocks noChangeArrowheads="1"/>
            </p:cNvSpPr>
            <p:nvPr/>
          </p:nvSpPr>
          <p:spPr bwMode="auto">
            <a:xfrm>
              <a:off x="985435" y="2131954"/>
              <a:ext cx="3884228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500" b="1" spc="-170" smtClean="0">
                  <a:latin typeface="楷体" panose="02010609060101010101" pitchFamily="49" charset="-122"/>
                  <a:ea typeface="楷体" panose="02010609060101010101" pitchFamily="49" charset="-122"/>
                </a:rPr>
                <a:t>“呱呱，呱呱，</a:t>
              </a:r>
              <a:endParaRPr lang="zh-CN" altLang="en-US" sz="4500" b="1" spc="-17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960101" y="1606958"/>
              <a:ext cx="3813311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3000" b="1" spc="-200" smtClean="0">
                  <a:solidFill>
                    <a:srgbClr val="0000FF"/>
                  </a:solidFill>
                  <a:latin typeface="宋体" panose="02010600030101010101" pitchFamily="2" charset="-122"/>
                </a:rPr>
                <a:t>ɡuā ɡuā     ɡuā</a:t>
              </a:r>
              <a:r>
                <a:rPr lang="zh-CN" altLang="en-US" sz="3000" b="1" spc="-200" smtClean="0">
                  <a:solidFill>
                    <a:srgbClr val="0000FF"/>
                  </a:solidFill>
                  <a:latin typeface="宋体" panose="02010600030101010101" pitchFamily="2" charset="-122"/>
                </a:rPr>
                <a:t> </a:t>
              </a:r>
              <a:r>
                <a:rPr lang="en-US" altLang="zh-CN" sz="3000" b="1" spc="-200" smtClean="0">
                  <a:solidFill>
                    <a:srgbClr val="0000FF"/>
                  </a:solidFill>
                  <a:latin typeface="宋体" panose="02010600030101010101" pitchFamily="2" charset="-122"/>
                </a:rPr>
                <a:t>ɡuā</a:t>
              </a:r>
              <a:endParaRPr lang="zh-CN" altLang="en-US" sz="3000" b="1" spc="-20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6437" y="2459632"/>
            <a:ext cx="4111691" cy="1309826"/>
            <a:chOff x="757972" y="1606958"/>
            <a:chExt cx="4111691" cy="1309826"/>
          </a:xfrm>
        </p:grpSpPr>
        <p:sp>
          <p:nvSpPr>
            <p:cNvPr id="15" name="TextBox 3"/>
            <p:cNvSpPr txBox="1">
              <a:spLocks noChangeArrowheads="1"/>
            </p:cNvSpPr>
            <p:nvPr/>
          </p:nvSpPr>
          <p:spPr bwMode="auto">
            <a:xfrm>
              <a:off x="985435" y="2131954"/>
              <a:ext cx="3884228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500" b="1" spc="-170" smtClean="0">
                  <a:latin typeface="楷体" panose="02010609060101010101" pitchFamily="49" charset="-122"/>
                  <a:ea typeface="楷体" panose="02010609060101010101" pitchFamily="49" charset="-122"/>
                </a:rPr>
                <a:t>呱呱呱。</a:t>
              </a:r>
              <a:endParaRPr lang="zh-CN" altLang="en-US" sz="4500" b="1" spc="-17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757972" y="1606958"/>
              <a:ext cx="2488146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3000" b="1" spc="-200" smtClean="0">
                  <a:solidFill>
                    <a:srgbClr val="0000FF"/>
                  </a:solidFill>
                  <a:latin typeface="宋体" panose="02010600030101010101" pitchFamily="2" charset="-122"/>
                </a:rPr>
                <a:t>ɡuā ɡuā ɡuā</a:t>
              </a:r>
              <a:endParaRPr lang="zh-CN" altLang="en-US" sz="3000" b="1" spc="-20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12813" y="3603010"/>
            <a:ext cx="4275315" cy="1309826"/>
            <a:chOff x="594348" y="1606958"/>
            <a:chExt cx="4275315" cy="1309826"/>
          </a:xfrm>
        </p:grpSpPr>
        <p:sp>
          <p:nvSpPr>
            <p:cNvPr id="24" name="TextBox 3"/>
            <p:cNvSpPr txBox="1">
              <a:spLocks noChangeArrowheads="1"/>
            </p:cNvSpPr>
            <p:nvPr/>
          </p:nvSpPr>
          <p:spPr bwMode="auto">
            <a:xfrm>
              <a:off x="985435" y="2131954"/>
              <a:ext cx="3884228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500" b="1" spc="-170" smtClean="0">
                  <a:latin typeface="楷体" panose="02010609060101010101" pitchFamily="49" charset="-122"/>
                  <a:ea typeface="楷体" panose="02010609060101010101" pitchFamily="49" charset="-122"/>
                </a:rPr>
                <a:t>呱呱，呱呱，</a:t>
              </a:r>
              <a:endParaRPr lang="zh-CN" altLang="en-US" sz="4500" b="1" spc="-17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594348" y="1606958"/>
              <a:ext cx="3813311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3000" b="1" spc="-200" smtClean="0">
                  <a:solidFill>
                    <a:srgbClr val="0000FF"/>
                  </a:solidFill>
                  <a:latin typeface="宋体" panose="02010600030101010101" pitchFamily="2" charset="-122"/>
                </a:rPr>
                <a:t>ɡuā ɡuā   ɡuā</a:t>
              </a:r>
              <a:r>
                <a:rPr lang="zh-CN" altLang="en-US" sz="3000" b="1" spc="-200" smtClean="0">
                  <a:solidFill>
                    <a:srgbClr val="0000FF"/>
                  </a:solidFill>
                  <a:latin typeface="宋体" panose="02010600030101010101" pitchFamily="2" charset="-122"/>
                </a:rPr>
                <a:t> </a:t>
              </a:r>
              <a:r>
                <a:rPr lang="en-US" altLang="zh-CN" sz="3000" b="1" spc="-200" smtClean="0">
                  <a:solidFill>
                    <a:srgbClr val="0000FF"/>
                  </a:solidFill>
                  <a:latin typeface="宋体" panose="02010600030101010101" pitchFamily="2" charset="-122"/>
                </a:rPr>
                <a:t>ɡuā</a:t>
              </a:r>
              <a:endParaRPr lang="zh-CN" altLang="en-US" sz="3000" b="1" spc="-20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05315" y="4746387"/>
            <a:ext cx="4082813" cy="1309826"/>
            <a:chOff x="786850" y="1606958"/>
            <a:chExt cx="4082813" cy="1309826"/>
          </a:xfrm>
        </p:grpSpPr>
        <p:sp>
          <p:nvSpPr>
            <p:cNvPr id="27" name="TextBox 3"/>
            <p:cNvSpPr txBox="1">
              <a:spLocks noChangeArrowheads="1"/>
            </p:cNvSpPr>
            <p:nvPr/>
          </p:nvSpPr>
          <p:spPr bwMode="auto">
            <a:xfrm>
              <a:off x="985435" y="2131954"/>
              <a:ext cx="3884228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500" b="1" spc="-170" smtClean="0">
                  <a:latin typeface="楷体" panose="02010609060101010101" pitchFamily="49" charset="-122"/>
                  <a:ea typeface="楷体" panose="02010609060101010101" pitchFamily="49" charset="-122"/>
                </a:rPr>
                <a:t>呱呱呱</a:t>
              </a:r>
              <a:r>
                <a:rPr lang="en-US" altLang="zh-CN" sz="4500" b="1" spc="-170" smtClean="0">
                  <a:latin typeface="楷体" panose="02010609060101010101" pitchFamily="49" charset="-122"/>
                  <a:ea typeface="楷体" panose="02010609060101010101" pitchFamily="49" charset="-122"/>
                </a:rPr>
                <a:t>……”</a:t>
              </a:r>
              <a:endParaRPr lang="zh-CN" altLang="en-US" sz="4500" b="1" spc="-17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786850" y="1606958"/>
              <a:ext cx="2459269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3000" b="1" spc="-200" smtClean="0">
                  <a:solidFill>
                    <a:srgbClr val="0000FF"/>
                  </a:solidFill>
                  <a:latin typeface="宋体" panose="02010600030101010101" pitchFamily="2" charset="-122"/>
                </a:rPr>
                <a:t>ɡuā ɡuā ɡuā</a:t>
              </a:r>
              <a:endParaRPr lang="zh-CN" altLang="en-US" sz="3000" b="1" spc="-20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21091" y="506794"/>
            <a:ext cx="4776641" cy="4183519"/>
            <a:chOff x="6197159" y="1029307"/>
            <a:chExt cx="4776641" cy="4183519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0298" y="3294766"/>
              <a:ext cx="1393502" cy="1918060"/>
            </a:xfrm>
            <a:prstGeom prst="rect">
              <a:avLst/>
            </a:prstGeom>
          </p:spPr>
        </p:pic>
        <p:sp>
          <p:nvSpPr>
            <p:cNvPr id="32" name="云形标注 31"/>
            <p:cNvSpPr/>
            <p:nvPr/>
          </p:nvSpPr>
          <p:spPr>
            <a:xfrm>
              <a:off x="6197159" y="1029307"/>
              <a:ext cx="3779288" cy="1822813"/>
            </a:xfrm>
            <a:prstGeom prst="cloudCallout">
              <a:avLst>
                <a:gd name="adj1" fmla="val 40439"/>
                <a:gd name="adj2" fmla="val 90362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500" b="1" smtClean="0">
                  <a:solidFill>
                    <a:srgbClr val="0000FF"/>
                  </a:solidFill>
                </a:rPr>
                <a:t>圈出青蛙写的诗里的逗号、句号、省略号。</a:t>
              </a:r>
              <a:endParaRPr lang="zh-CN" altLang="en-US" sz="2500" b="1">
                <a:solidFill>
                  <a:srgbClr val="0000FF"/>
                </a:solidFill>
              </a:endParaRPr>
            </a:p>
          </p:txBody>
        </p:sp>
      </p:grpSp>
      <p:sp>
        <p:nvSpPr>
          <p:cNvPr id="33" name="椭圆 32"/>
          <p:cNvSpPr/>
          <p:nvPr/>
        </p:nvSpPr>
        <p:spPr>
          <a:xfrm>
            <a:off x="2257967" y="3102958"/>
            <a:ext cx="656124" cy="641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3864721" y="2004376"/>
            <a:ext cx="656124" cy="641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2178274" y="2004376"/>
            <a:ext cx="656124" cy="641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3449227" y="4235838"/>
            <a:ext cx="656124" cy="641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1762780" y="4235838"/>
            <a:ext cx="656124" cy="641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2426926" y="5352368"/>
            <a:ext cx="1182547" cy="641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4571119" y="3367179"/>
            <a:ext cx="53479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500" b="1" smtClean="0">
                <a:solidFill>
                  <a:srgbClr val="FF0000"/>
                </a:solidFill>
                <a:latin typeface="宋体" panose="02010600030101010101" pitchFamily="2" charset="-122"/>
              </a:rPr>
              <a:t>逗号表示一句话中间的停顿，句号表示一句话说完了之后的停顿，省略号表示行文的省略。</a:t>
            </a:r>
            <a:endParaRPr lang="zh-CN" altLang="en-US" sz="35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926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25489" y="1672687"/>
            <a:ext cx="9135763" cy="4948375"/>
            <a:chOff x="1225489" y="1672687"/>
            <a:chExt cx="9135763" cy="494837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489" y="1672687"/>
              <a:ext cx="9135763" cy="4948375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3299357" y="3489067"/>
              <a:ext cx="5347945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500" b="1" smtClean="0">
                  <a:solidFill>
                    <a:srgbClr val="FF0000"/>
                  </a:solidFill>
                  <a:latin typeface="宋体" panose="02010600030101010101" pitchFamily="2" charset="-122"/>
                </a:rPr>
                <a:t>    小蝌蚪、水泡泡、一串水珠。小蝌蚪当逗号，水泡泡当句号，一串水珠当省略号。</a:t>
              </a:r>
              <a:endParaRPr lang="zh-CN" altLang="en-US" sz="3500" b="1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3" name="图片 2" descr="图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600607" y="46064"/>
            <a:ext cx="8915926" cy="1817190"/>
            <a:chOff x="1049340" y="3880076"/>
            <a:chExt cx="7034203" cy="1817190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340" y="3880076"/>
              <a:ext cx="1089217" cy="1619818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2160001" y="4250716"/>
              <a:ext cx="592354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黑体" panose="02010600030101010101" charset="-122"/>
                </a:rPr>
                <a:t>想一想：是谁帮助青蛙把诗写成了呢？</a:t>
              </a:r>
              <a:endParaRPr lang="zh-CN" altLang="en-US" sz="4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248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3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5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7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8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9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15" name="图片 14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4150" y="0"/>
            <a:ext cx="2009775" cy="1647825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600607" y="214010"/>
            <a:ext cx="9743543" cy="1835852"/>
            <a:chOff x="1049340" y="3880076"/>
            <a:chExt cx="7687150" cy="1835852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340" y="3880076"/>
              <a:ext cx="1089217" cy="1619818"/>
            </a:xfrm>
            <a:prstGeom prst="rect">
              <a:avLst/>
            </a:prstGeom>
          </p:spPr>
        </p:pic>
        <p:sp>
          <p:nvSpPr>
            <p:cNvPr id="41" name="文本框 40"/>
            <p:cNvSpPr txBox="1"/>
            <p:nvPr/>
          </p:nvSpPr>
          <p:spPr>
            <a:xfrm>
              <a:off x="2160000" y="4269378"/>
              <a:ext cx="657649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黑体" panose="02010600030101010101" charset="-122"/>
                </a:rPr>
                <a:t>诗歌结尾的省略号，省略了什么？仔细听，青蛙都说了些什么？</a:t>
              </a:r>
              <a:endParaRPr lang="zh-CN" altLang="en-US" sz="4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endParaRPr>
            </a:p>
          </p:txBody>
        </p:sp>
      </p:grpSp>
      <p:sp>
        <p:nvSpPr>
          <p:cNvPr id="33" name="TextBox 2"/>
          <p:cNvSpPr txBox="1"/>
          <p:nvPr/>
        </p:nvSpPr>
        <p:spPr>
          <a:xfrm>
            <a:off x="1433349" y="2595991"/>
            <a:ext cx="9485832" cy="272382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8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省略了青蛙说的话。青蛙写了一连串的“呱呱”。它是在说：“这儿的景色太美了！谢谢朋友们的帮忙！”</a:t>
            </a:r>
            <a:endParaRPr lang="zh-CN" altLang="en-US" sz="3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133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/>
          <p:cNvGrpSpPr/>
          <p:nvPr/>
        </p:nvGrpSpPr>
        <p:grpSpPr>
          <a:xfrm>
            <a:off x="9168956" y="1347494"/>
            <a:ext cx="2619056" cy="1237383"/>
            <a:chOff x="6313027" y="1791918"/>
            <a:chExt cx="5087009" cy="1902289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3027" y="1829193"/>
              <a:ext cx="789738" cy="1390802"/>
            </a:xfrm>
            <a:prstGeom prst="rect">
              <a:avLst/>
            </a:prstGeom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2170" y="1791918"/>
              <a:ext cx="789738" cy="1390801"/>
            </a:xfrm>
            <a:prstGeom prst="rect">
              <a:avLst/>
            </a:prstGeom>
          </p:spPr>
        </p:pic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862" y="1996131"/>
              <a:ext cx="789738" cy="1390801"/>
            </a:xfrm>
            <a:prstGeom prst="rect">
              <a:avLst/>
            </a:prstGeom>
          </p:spPr>
        </p:pic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4600" y="2015686"/>
              <a:ext cx="789738" cy="1390801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251" y="2101118"/>
              <a:ext cx="789738" cy="1390801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0298" y="2303406"/>
              <a:ext cx="789738" cy="1390801"/>
            </a:xfrm>
            <a:prstGeom prst="rect">
              <a:avLst/>
            </a:prstGeom>
          </p:spPr>
        </p:pic>
      </p:grpSp>
      <p:pic>
        <p:nvPicPr>
          <p:cNvPr id="54" name="图片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028" y="3260188"/>
            <a:ext cx="2175823" cy="1253092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535" y="1269392"/>
            <a:ext cx="1034161" cy="1109372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238" y="3324032"/>
            <a:ext cx="1191108" cy="1176031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964" y="5313799"/>
            <a:ext cx="3118832" cy="43758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2" name="图片 1" descr="图标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11766" y="-15239"/>
            <a:ext cx="1672840" cy="1371570"/>
          </a:xfrm>
          <a:prstGeom prst="rect">
            <a:avLst/>
          </a:prstGeom>
        </p:spPr>
      </p:pic>
      <p:sp>
        <p:nvSpPr>
          <p:cNvPr id="31" name="文本占位符 44034"/>
          <p:cNvSpPr txBox="1">
            <a:spLocks noChangeArrowheads="1"/>
          </p:cNvSpPr>
          <p:nvPr/>
        </p:nvSpPr>
        <p:spPr>
          <a:xfrm>
            <a:off x="1083831" y="3266980"/>
            <a:ext cx="1678030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3600">
                <a:solidFill>
                  <a:prstClr val="black"/>
                </a:solidFill>
                <a:latin typeface="宋体" panose="02010600030101010101" pitchFamily="2" charset="-122"/>
              </a:rPr>
              <a:t>小</a:t>
            </a:r>
            <a:r>
              <a:rPr lang="zh-CN" altLang="en-US" sz="3600" smtClean="0">
                <a:solidFill>
                  <a:prstClr val="black"/>
                </a:solidFill>
                <a:latin typeface="宋体" panose="02010600030101010101" pitchFamily="2" charset="-122"/>
              </a:rPr>
              <a:t>蝌蚪</a:t>
            </a:r>
            <a:endParaRPr lang="zh-CN" altLang="en-US" sz="3600" dirty="0" smtClean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385740" y="160990"/>
            <a:ext cx="291352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cap="all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黑体" panose="02010600030101010101" charset="-122"/>
                <a:ea typeface="黑体" panose="02010600030101010101" charset="-122"/>
              </a:rPr>
              <a:t>连一连</a:t>
            </a:r>
            <a:endParaRPr lang="zh-CN" altLang="en-US" sz="5400" cap="all" dirty="0">
              <a:ln w="22225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38" name="文本占位符 44034"/>
          <p:cNvSpPr txBox="1">
            <a:spLocks noChangeArrowheads="1"/>
          </p:cNvSpPr>
          <p:nvPr/>
        </p:nvSpPr>
        <p:spPr>
          <a:xfrm>
            <a:off x="1083831" y="5177629"/>
            <a:ext cx="1678030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3600" smtClean="0">
                <a:solidFill>
                  <a:prstClr val="black"/>
                </a:solidFill>
                <a:latin typeface="宋体" panose="02010600030101010101" pitchFamily="2" charset="-122"/>
              </a:rPr>
              <a:t>水泡泡</a:t>
            </a:r>
            <a:endParaRPr lang="zh-CN" altLang="en-US" sz="3600" dirty="0" smtClean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39" name="文本占位符 44034"/>
          <p:cNvSpPr txBox="1">
            <a:spLocks noChangeArrowheads="1"/>
          </p:cNvSpPr>
          <p:nvPr/>
        </p:nvSpPr>
        <p:spPr>
          <a:xfrm>
            <a:off x="1083830" y="1356330"/>
            <a:ext cx="2086079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3600" smtClean="0">
                <a:solidFill>
                  <a:prstClr val="black"/>
                </a:solidFill>
                <a:latin typeface="宋体" panose="02010600030101010101" pitchFamily="2" charset="-122"/>
              </a:rPr>
              <a:t>一串水珠</a:t>
            </a:r>
            <a:endParaRPr lang="zh-CN" altLang="en-US" sz="3600" dirty="0" smtClean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2970365" y="1769107"/>
            <a:ext cx="1592105" cy="35079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 flipV="1">
            <a:off x="2509964" y="4032162"/>
            <a:ext cx="2990821" cy="147473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H="1">
            <a:off x="2509964" y="1775460"/>
            <a:ext cx="3275091" cy="179907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6431890" y="3974941"/>
            <a:ext cx="3346142" cy="14324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H="1">
            <a:off x="7614169" y="2252169"/>
            <a:ext cx="2449257" cy="329500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flipH="1" flipV="1">
            <a:off x="6357824" y="1667844"/>
            <a:ext cx="3421443" cy="208604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图片 7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375" y="4939495"/>
            <a:ext cx="1238250" cy="126682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1749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13320" name="TextBox 4"/>
          <p:cNvSpPr txBox="1"/>
          <p:nvPr/>
        </p:nvSpPr>
        <p:spPr>
          <a:xfrm>
            <a:off x="757893" y="3076198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pPr eaLnBrk="1" hangingPunct="1"/>
            <a:r>
              <a:rPr lang="zh-CN" altLang="en-US" sz="12000" b="1" dirty="0" smtClean="0">
                <a:latin typeface="楷体" panose="02010609060101010101" charset="-122"/>
                <a:ea typeface="楷体" panose="02010609060101010101" charset="-122"/>
              </a:rPr>
              <a:t>写</a:t>
            </a:r>
            <a:endParaRPr lang="zh-CN" altLang="en-US" sz="1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34455" y="2241669"/>
            <a:ext cx="1441729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xiě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36" name="TextBox 4"/>
          <p:cNvSpPr txBox="1"/>
          <p:nvPr/>
        </p:nvSpPr>
        <p:spPr>
          <a:xfrm>
            <a:off x="6197563" y="3076198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pPr eaLnBrk="1" hangingPunct="1"/>
            <a:r>
              <a:rPr lang="zh-CN" altLang="en-US" sz="12000" b="1" dirty="0" smtClean="0">
                <a:latin typeface="楷体" panose="02010609060101010101" charset="-122"/>
                <a:ea typeface="楷体" panose="02010609060101010101" charset="-122"/>
              </a:rPr>
              <a:t>诗</a:t>
            </a:r>
            <a:endParaRPr lang="zh-CN" altLang="en-US" sz="1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7" name="文本框 19"/>
          <p:cNvSpPr txBox="1"/>
          <p:nvPr/>
        </p:nvSpPr>
        <p:spPr>
          <a:xfrm>
            <a:off x="6423678" y="2241669"/>
            <a:ext cx="1441729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shī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4447" y="2313464"/>
            <a:ext cx="1973712" cy="279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组合 37"/>
          <p:cNvGrpSpPr/>
          <p:nvPr/>
        </p:nvGrpSpPr>
        <p:grpSpPr>
          <a:xfrm>
            <a:off x="225760" y="163382"/>
            <a:ext cx="3105734" cy="1266623"/>
            <a:chOff x="225760" y="163382"/>
            <a:chExt cx="3105734" cy="1266623"/>
          </a:xfrm>
        </p:grpSpPr>
        <p:grpSp>
          <p:nvGrpSpPr>
            <p:cNvPr id="39" name="组合 38"/>
            <p:cNvGrpSpPr/>
            <p:nvPr/>
          </p:nvGrpSpPr>
          <p:grpSpPr>
            <a:xfrm>
              <a:off x="1158729" y="567600"/>
              <a:ext cx="2172765" cy="679269"/>
              <a:chOff x="1966053" y="2511380"/>
              <a:chExt cx="2172765" cy="679269"/>
            </a:xfrm>
          </p:grpSpPr>
          <p:cxnSp>
            <p:nvCxnSpPr>
              <p:cNvPr id="41" name="直接连接符 40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3"/>
              <p:cNvSpPr txBox="1">
                <a:spLocks noChangeArrowheads="1"/>
              </p:cNvSpPr>
              <p:nvPr/>
            </p:nvSpPr>
            <p:spPr bwMode="auto">
              <a:xfrm>
                <a:off x="2057889" y="2542905"/>
                <a:ext cx="206314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 b="1" spc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我会认</a:t>
                </a:r>
                <a:endParaRPr lang="zh-CN" altLang="en-US" sz="3200" b="1" spc="1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43" name="直接连接符 42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1966053" y="3190649"/>
                <a:ext cx="190509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760" y="163382"/>
              <a:ext cx="1065668" cy="1266623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8197813" y="2279769"/>
            <a:ext cx="2598800" cy="2949456"/>
            <a:chOff x="8035888" y="2241669"/>
            <a:chExt cx="2544488" cy="312848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52" r="15293"/>
            <a:stretch/>
          </p:blipFill>
          <p:spPr>
            <a:xfrm>
              <a:off x="8035888" y="2241669"/>
              <a:ext cx="2030385" cy="2942587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52" r="15293"/>
            <a:stretch/>
          </p:blipFill>
          <p:spPr>
            <a:xfrm rot="1040726">
              <a:off x="8549991" y="2427564"/>
              <a:ext cx="2030385" cy="294258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20" grpId="0"/>
      <p:bldP spid="36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0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1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2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3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7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2" name="图片 1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70047" y="173893"/>
            <a:ext cx="3203021" cy="1233082"/>
            <a:chOff x="70047" y="173893"/>
            <a:chExt cx="3203021" cy="1233082"/>
          </a:xfrm>
        </p:grpSpPr>
        <p:grpSp>
          <p:nvGrpSpPr>
            <p:cNvPr id="32" name="组合 31"/>
            <p:cNvGrpSpPr/>
            <p:nvPr/>
          </p:nvGrpSpPr>
          <p:grpSpPr>
            <a:xfrm>
              <a:off x="1027310" y="567600"/>
              <a:ext cx="2245758" cy="679269"/>
              <a:chOff x="1938544" y="2511380"/>
              <a:chExt cx="2245758" cy="679269"/>
            </a:xfrm>
          </p:grpSpPr>
          <p:cxnSp>
            <p:nvCxnSpPr>
              <p:cNvPr id="34" name="直接连接符 33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 b="1" spc="50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知识拓展</a:t>
                </a:r>
                <a:endParaRPr lang="zh-CN" altLang="en-US" sz="3200" b="1" spc="5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7" y="173893"/>
              <a:ext cx="1042365" cy="1233082"/>
            </a:xfrm>
            <a:prstGeom prst="rect">
              <a:avLst/>
            </a:prstGeom>
          </p:spPr>
        </p:pic>
      </p:grpSp>
      <p:sp>
        <p:nvSpPr>
          <p:cNvPr id="39" name="矩形 38"/>
          <p:cNvSpPr/>
          <p:nvPr/>
        </p:nvSpPr>
        <p:spPr>
          <a:xfrm>
            <a:off x="4449428" y="997433"/>
            <a:ext cx="291352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cap="all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</a:rPr>
              <a:t>小青蛙</a:t>
            </a:r>
            <a:endParaRPr lang="zh-CN" altLang="en-US" sz="5400" cap="all" dirty="0">
              <a:ln w="22225">
                <a:solidFill>
                  <a:srgbClr val="FF0000"/>
                </a:solidFill>
                <a:prstDash val="solid"/>
              </a:ln>
              <a:solidFill>
                <a:srgbClr val="E30C7F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070176" y="2227727"/>
            <a:ext cx="999592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cap="all" smtClean="0">
                <a:ln w="22225">
                  <a:solidFill>
                    <a:schemeClr val="tx1"/>
                  </a:solidFill>
                  <a:prstDash val="solid"/>
                </a:ln>
                <a:latin typeface="+mn-ea"/>
              </a:rPr>
              <a:t>呱呱呱，小青蛙，吃掉害虫护庄稼，</a:t>
            </a:r>
            <a:endParaRPr lang="zh-CN" altLang="en-US" sz="4800" cap="all" dirty="0">
              <a:ln w="22225">
                <a:solidFill>
                  <a:schemeClr val="tx1"/>
                </a:solidFill>
                <a:prstDash val="solid"/>
              </a:ln>
              <a:latin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070176" y="3343457"/>
            <a:ext cx="999592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cap="all" smtClean="0">
                <a:ln w="22225">
                  <a:solidFill>
                    <a:schemeClr val="tx1"/>
                  </a:solidFill>
                  <a:prstDash val="solid"/>
                </a:ln>
                <a:latin typeface="+mn-ea"/>
              </a:rPr>
              <a:t>呱呱呱，小青蛙，我们都要保护它。</a:t>
            </a:r>
            <a:endParaRPr lang="zh-CN" altLang="en-US" sz="4800" cap="all" dirty="0">
              <a:ln w="22225">
                <a:solidFill>
                  <a:schemeClr val="tx1"/>
                </a:solidFill>
                <a:prstDash val="solid"/>
              </a:ln>
              <a:latin typeface="+mn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070176" y="4459187"/>
            <a:ext cx="999592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cap="all">
                <a:ln w="22225">
                  <a:solidFill>
                    <a:schemeClr val="tx1"/>
                  </a:solidFill>
                  <a:prstDash val="solid"/>
                </a:ln>
                <a:latin typeface="+mn-ea"/>
              </a:rPr>
              <a:t>小青蛙</a:t>
            </a:r>
            <a:r>
              <a:rPr lang="zh-CN" altLang="en-US" sz="4800" cap="all" smtClean="0">
                <a:ln w="22225">
                  <a:solidFill>
                    <a:schemeClr val="tx1"/>
                  </a:solidFill>
                  <a:prstDash val="solid"/>
                </a:ln>
                <a:latin typeface="+mn-ea"/>
              </a:rPr>
              <a:t>，小青蛙，农民伯伯都爱它。</a:t>
            </a:r>
            <a:endParaRPr lang="zh-CN" altLang="en-US" sz="4800" cap="all" dirty="0">
              <a:ln w="22225">
                <a:solidFill>
                  <a:schemeClr val="tx1"/>
                </a:solidFill>
                <a:prstDash val="solid"/>
              </a:ln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525330" y="155271"/>
            <a:ext cx="404790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6000" b="1" smtClean="0">
                <a:ln w="10541" cmpd="sng">
                  <a:solidFill>
                    <a:srgbClr val="5B9BD5">
                      <a:lumMod val="75000"/>
                    </a:srgbClr>
                  </a:solidFill>
                  <a:prstDash val="solid"/>
                </a:ln>
                <a:solidFill>
                  <a:srgbClr val="45FA3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青蛙最伟大</a:t>
            </a:r>
            <a:endParaRPr lang="zh-CN" altLang="en-US" sz="6000" b="1" dirty="0">
              <a:ln w="10541" cmpd="sng">
                <a:solidFill>
                  <a:srgbClr val="5B9BD5">
                    <a:lumMod val="75000"/>
                  </a:srgbClr>
                </a:solidFill>
                <a:prstDash val="solid"/>
              </a:ln>
              <a:solidFill>
                <a:srgbClr val="45FA3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6" y="1165045"/>
            <a:ext cx="9097927" cy="517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6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8" name="文本框 17"/>
          <p:cNvSpPr txBox="1"/>
          <p:nvPr/>
        </p:nvSpPr>
        <p:spPr>
          <a:xfrm>
            <a:off x="2075197" y="2814735"/>
            <a:ext cx="1723549" cy="14088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00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青蛙</a:t>
            </a:r>
            <a:endParaRPr lang="en-US" altLang="zh-CN" sz="5000" smtClean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  <a:p>
            <a:r>
              <a:rPr lang="zh-CN" altLang="en-US" sz="500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写诗</a:t>
            </a:r>
            <a:endParaRPr lang="zh-CN" altLang="en-US" sz="5000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20" name="左大括号 19"/>
          <p:cNvSpPr/>
          <p:nvPr/>
        </p:nvSpPr>
        <p:spPr>
          <a:xfrm>
            <a:off x="3798746" y="2030483"/>
            <a:ext cx="389254" cy="2965029"/>
          </a:xfrm>
          <a:prstGeom prst="leftBrace">
            <a:avLst>
              <a:gd name="adj1" fmla="val 8333"/>
              <a:gd name="adj2" fmla="val 50537"/>
            </a:avLst>
          </a:prstGeom>
          <a:ln w="28575" cmpd="sng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218299" y="1799752"/>
            <a:ext cx="4705200" cy="646986"/>
          </a:xfrm>
          <a:prstGeom prst="roundRect">
            <a:avLst/>
          </a:prstGeom>
          <a:solidFill>
            <a:srgbClr val="FFFBC0"/>
          </a:solidFill>
        </p:spPr>
        <p:txBody>
          <a:bodyPr wrap="square" rtlCol="0">
            <a:spAutoFit/>
          </a:bodyPr>
          <a:lstStyle/>
          <a:p>
            <a:r>
              <a:rPr lang="zh-CN" altLang="en-US" sz="32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小蝌蚪    逗号   </a:t>
            </a:r>
            <a:r>
              <a:rPr lang="zh-CN" altLang="en-US" sz="320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zh-CN" altLang="en-US" sz="32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218298" y="3201794"/>
            <a:ext cx="4705200" cy="646986"/>
          </a:xfrm>
          <a:prstGeom prst="roundRect">
            <a:avLst/>
          </a:prstGeom>
          <a:solidFill>
            <a:srgbClr val="FCD7CB"/>
          </a:solidFill>
        </p:spPr>
        <p:txBody>
          <a:bodyPr wrap="square" rtlCol="0">
            <a:spAutoFit/>
          </a:bodyPr>
          <a:lstStyle/>
          <a:p>
            <a:r>
              <a:rPr lang="zh-CN" altLang="en-US" sz="32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水泡泡    句号   。</a:t>
            </a:r>
            <a:endParaRPr lang="zh-CN" altLang="en-US" sz="3200" dirty="0">
              <a:solidFill>
                <a:prstClr val="black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3" name="图片 2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40" name="文本框 23"/>
          <p:cNvSpPr txBox="1"/>
          <p:nvPr/>
        </p:nvSpPr>
        <p:spPr>
          <a:xfrm>
            <a:off x="4218297" y="4603835"/>
            <a:ext cx="4704322" cy="646986"/>
          </a:xfrm>
          <a:prstGeom prst="roundRect">
            <a:avLst/>
          </a:prstGeom>
          <a:solidFill>
            <a:srgbClr val="C4E4F1"/>
          </a:solidFill>
        </p:spPr>
        <p:txBody>
          <a:bodyPr wrap="square" rtlCol="0">
            <a:spAutoFit/>
          </a:bodyPr>
          <a:lstStyle/>
          <a:p>
            <a:r>
              <a:rPr lang="zh-CN" altLang="en-US" sz="32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一串水珠  省略号 </a:t>
            </a:r>
            <a:r>
              <a:rPr lang="en-US" altLang="zh-CN" sz="320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20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 </a:t>
            </a:r>
            <a:endParaRPr lang="zh-CN" altLang="en-US" sz="3200" dirty="0" smtClean="0">
              <a:solidFill>
                <a:prstClr val="black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54" name="文本框 23"/>
          <p:cNvSpPr txBox="1"/>
          <p:nvPr/>
        </p:nvSpPr>
        <p:spPr>
          <a:xfrm>
            <a:off x="9368636" y="2809258"/>
            <a:ext cx="1287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</a:rPr>
              <a:t>生动有趣</a:t>
            </a:r>
            <a:endParaRPr lang="zh-CN" altLang="en-US" sz="4000" b="1" dirty="0">
              <a:solidFill>
                <a:srgbClr val="E30C7F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41" name="左大括号 40"/>
          <p:cNvSpPr/>
          <p:nvPr/>
        </p:nvSpPr>
        <p:spPr>
          <a:xfrm flipH="1">
            <a:off x="8974694" y="2030483"/>
            <a:ext cx="377100" cy="2965029"/>
          </a:xfrm>
          <a:prstGeom prst="leftBrace">
            <a:avLst>
              <a:gd name="adj1" fmla="val 8333"/>
              <a:gd name="adj2" fmla="val 50537"/>
            </a:avLst>
          </a:prstGeom>
          <a:ln w="28575" cmpd="sng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2038" y="331387"/>
            <a:ext cx="3261030" cy="1098952"/>
            <a:chOff x="12038" y="331387"/>
            <a:chExt cx="3261030" cy="1098952"/>
          </a:xfrm>
        </p:grpSpPr>
        <p:grpSp>
          <p:nvGrpSpPr>
            <p:cNvPr id="44" name="组合 43"/>
            <p:cNvGrpSpPr/>
            <p:nvPr/>
          </p:nvGrpSpPr>
          <p:grpSpPr>
            <a:xfrm>
              <a:off x="1027310" y="567600"/>
              <a:ext cx="2245758" cy="679269"/>
              <a:chOff x="1938544" y="2511380"/>
              <a:chExt cx="2245758" cy="679269"/>
            </a:xfrm>
          </p:grpSpPr>
          <p:cxnSp>
            <p:nvCxnSpPr>
              <p:cNvPr id="50" name="直接连接符 49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 spc="50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层次梳理</a:t>
                </a:r>
                <a:endParaRPr lang="zh-CN" altLang="en-US" sz="3200" b="1" spc="5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56" name="直接连接符 55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8" y="331387"/>
              <a:ext cx="1051489" cy="1098952"/>
            </a:xfrm>
            <a:prstGeom prst="rect">
              <a:avLst/>
            </a:prstGeom>
          </p:spPr>
        </p:pic>
      </p:grp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7" r="43927"/>
          <a:stretch/>
        </p:blipFill>
        <p:spPr>
          <a:xfrm>
            <a:off x="0" y="2901819"/>
            <a:ext cx="2194561" cy="14421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5329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2" name="图片 1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834997" y="1618154"/>
            <a:ext cx="10721328" cy="42473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这是一首轻快、活泼的儿童诗，全诗共有五小节。作者生动地描绘了青蛙在下雨天用“呱呱”的鸣叫来写诗的情景，形象地将</a:t>
            </a:r>
            <a:r>
              <a:rPr lang="zh-CN" altLang="en-US" sz="36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小蝌蚪</a:t>
            </a:r>
            <a:r>
              <a:rPr lang="zh-CN" altLang="en-US" sz="3600" b="1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zh-CN" altLang="en-US" sz="36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水泡泡</a:t>
            </a:r>
            <a:r>
              <a:rPr lang="zh-CN" altLang="en-US" sz="3600" b="1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和</a:t>
            </a:r>
            <a:r>
              <a:rPr lang="zh-CN" altLang="en-US" sz="36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一串水珠</a:t>
            </a:r>
            <a:r>
              <a:rPr lang="zh-CN" altLang="en-US" sz="3600" b="1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比作了诗歌中的</a:t>
            </a:r>
            <a:r>
              <a:rPr lang="zh-CN" altLang="en-US" sz="36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逗号</a:t>
            </a:r>
            <a:r>
              <a:rPr lang="zh-CN" altLang="en-US" sz="3600" b="1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zh-CN" altLang="en-US" sz="36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句号</a:t>
            </a:r>
            <a:r>
              <a:rPr lang="zh-CN" altLang="en-US" sz="3600" b="1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zh-CN" altLang="en-US" sz="36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省略号</a:t>
            </a:r>
            <a:r>
              <a:rPr lang="zh-CN" altLang="en-US" sz="3600" b="1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，从而让我们认识了这些标点符号。</a:t>
            </a:r>
            <a:endParaRPr lang="zh-CN" altLang="zh-CN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8662" y="357049"/>
            <a:ext cx="3254406" cy="980919"/>
            <a:chOff x="18662" y="357049"/>
            <a:chExt cx="3254406" cy="980919"/>
          </a:xfrm>
        </p:grpSpPr>
        <p:grpSp>
          <p:nvGrpSpPr>
            <p:cNvPr id="37" name="组合 36"/>
            <p:cNvGrpSpPr/>
            <p:nvPr/>
          </p:nvGrpSpPr>
          <p:grpSpPr>
            <a:xfrm>
              <a:off x="1027310" y="567600"/>
              <a:ext cx="2245758" cy="679269"/>
              <a:chOff x="1938544" y="2511380"/>
              <a:chExt cx="2245758" cy="679269"/>
            </a:xfrm>
          </p:grpSpPr>
          <p:cxnSp>
            <p:nvCxnSpPr>
              <p:cNvPr id="39" name="直接连接符 38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 spc="50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主旨归纳</a:t>
                </a:r>
                <a:endParaRPr lang="zh-CN" altLang="en-US" sz="3200" b="1" spc="5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2" y="357049"/>
              <a:ext cx="1090423" cy="9809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587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7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9" name="矩形 8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4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5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6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8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0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4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44" name="图片 43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73041" y="192552"/>
            <a:ext cx="3200027" cy="1116663"/>
            <a:chOff x="73041" y="192552"/>
            <a:chExt cx="3200027" cy="1116663"/>
          </a:xfrm>
        </p:grpSpPr>
        <p:grpSp>
          <p:nvGrpSpPr>
            <p:cNvPr id="46" name="组合 45"/>
            <p:cNvGrpSpPr/>
            <p:nvPr/>
          </p:nvGrpSpPr>
          <p:grpSpPr>
            <a:xfrm>
              <a:off x="1027310" y="567600"/>
              <a:ext cx="2245758" cy="679269"/>
              <a:chOff x="1938544" y="2511380"/>
              <a:chExt cx="2245758" cy="679269"/>
            </a:xfrm>
          </p:grpSpPr>
          <p:cxnSp>
            <p:nvCxnSpPr>
              <p:cNvPr id="48" name="直接连接符 47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 spc="500" dirty="0" smtClean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课后作业</a:t>
                </a:r>
                <a:endParaRPr lang="zh-CN" altLang="en-US" sz="3200" b="1" spc="5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41" y="192552"/>
              <a:ext cx="976164" cy="1116663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964977" y="1968164"/>
            <a:ext cx="3468059" cy="830997"/>
            <a:chOff x="1058284" y="1986826"/>
            <a:chExt cx="3468059" cy="830997"/>
          </a:xfrm>
        </p:grpSpPr>
        <p:sp>
          <p:nvSpPr>
            <p:cNvPr id="34" name="矩形 13"/>
            <p:cNvSpPr>
              <a:spLocks noChangeArrowheads="1"/>
            </p:cNvSpPr>
            <p:nvPr/>
          </p:nvSpPr>
          <p:spPr bwMode="auto">
            <a:xfrm>
              <a:off x="1058284" y="1986826"/>
              <a:ext cx="593835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en-US" altLang="zh-CN" sz="4800" b="1" dirty="0" smtClean="0">
                  <a:solidFill>
                    <a:srgbClr val="FF0000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 </a:t>
              </a:r>
              <a:endParaRPr lang="zh-CN" altLang="en-US" sz="4800" dirty="0">
                <a:solidFill>
                  <a:srgbClr val="FF0000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897097" y="2061578"/>
              <a:ext cx="2629246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800" b="1" smtClean="0">
                  <a:solidFill>
                    <a:srgbClr val="0000FF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听写词语。</a:t>
              </a:r>
              <a:endParaRPr lang="zh-CN" altLang="en-US" sz="38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64977" y="3200445"/>
            <a:ext cx="6890470" cy="830997"/>
            <a:chOff x="1058284" y="3122273"/>
            <a:chExt cx="6890470" cy="830997"/>
          </a:xfrm>
        </p:grpSpPr>
        <p:sp>
          <p:nvSpPr>
            <p:cNvPr id="43" name="矩形 13"/>
            <p:cNvSpPr>
              <a:spLocks noChangeArrowheads="1"/>
            </p:cNvSpPr>
            <p:nvPr/>
          </p:nvSpPr>
          <p:spPr bwMode="auto">
            <a:xfrm>
              <a:off x="1058284" y="3122273"/>
              <a:ext cx="593835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en-US" altLang="zh-CN" sz="4800" b="1" dirty="0" smtClean="0">
                  <a:solidFill>
                    <a:srgbClr val="FF0000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 </a:t>
              </a:r>
              <a:endParaRPr lang="zh-CN" altLang="en-US" sz="4800" dirty="0">
                <a:solidFill>
                  <a:srgbClr val="FF0000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897097" y="3195932"/>
              <a:ext cx="6051657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800" b="1" smtClean="0">
                  <a:solidFill>
                    <a:srgbClr val="0000FF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在田字格中抄写本课生字。</a:t>
              </a:r>
              <a:endParaRPr lang="zh-CN" altLang="en-US" sz="38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64977" y="4432725"/>
            <a:ext cx="9479625" cy="830997"/>
            <a:chOff x="1058284" y="4152801"/>
            <a:chExt cx="9479625" cy="830997"/>
          </a:xfrm>
        </p:grpSpPr>
        <p:sp>
          <p:nvSpPr>
            <p:cNvPr id="42" name="矩形 13"/>
            <p:cNvSpPr>
              <a:spLocks noChangeArrowheads="1"/>
            </p:cNvSpPr>
            <p:nvPr/>
          </p:nvSpPr>
          <p:spPr bwMode="auto">
            <a:xfrm>
              <a:off x="1058284" y="4152801"/>
              <a:ext cx="593835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en-US" altLang="zh-CN" sz="4800" b="1" dirty="0" smtClean="0">
                  <a:solidFill>
                    <a:srgbClr val="FF0000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 </a:t>
              </a:r>
              <a:endParaRPr lang="zh-CN" altLang="en-US" sz="4800" dirty="0">
                <a:solidFill>
                  <a:srgbClr val="FF0000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897097" y="4233006"/>
              <a:ext cx="8640812" cy="733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zh-CN" altLang="en-US" sz="3800" b="1" smtClean="0">
                  <a:solidFill>
                    <a:srgbClr val="0000FF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有感情地朗读课文，并读给爸爸妈妈听。</a:t>
              </a:r>
              <a:endParaRPr lang="zh-CN" altLang="en-US" sz="38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20" name="图片 19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153" y="1420044"/>
            <a:ext cx="2871465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7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/>
          <p:cNvSpPr/>
          <p:nvPr/>
        </p:nvSpPr>
        <p:spPr>
          <a:xfrm>
            <a:off x="1051415" y="1160985"/>
            <a:ext cx="9753434" cy="2286000"/>
          </a:xfrm>
          <a:prstGeom prst="round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33507" y="1334489"/>
            <a:ext cx="944444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       结束语</a:t>
            </a: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：小朋友们，标点符号的作用可是非常大的。在学习中，我们不仅要正确地认识它们，还要正确地运用它们哦</a:t>
            </a:r>
            <a:r>
              <a:rPr lang="zh-CN" altLang="en-US" sz="4000" b="1" dirty="0" smtClean="0"/>
              <a:t>！</a:t>
            </a:r>
            <a:endParaRPr lang="zh-CN" altLang="zh-CN" sz="4000" b="1" dirty="0"/>
          </a:p>
        </p:txBody>
      </p:sp>
    </p:spTree>
    <p:extLst>
      <p:ext uri="{BB962C8B-B14F-4D97-AF65-F5344CB8AC3E}">
        <p14:creationId xmlns:p14="http://schemas.microsoft.com/office/powerpoint/2010/main" val="190471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Box 4"/>
          <p:cNvSpPr txBox="1"/>
          <p:nvPr/>
        </p:nvSpPr>
        <p:spPr>
          <a:xfrm>
            <a:off x="739523" y="2714756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pPr eaLnBrk="1" hangingPunct="1"/>
            <a:r>
              <a:rPr lang="zh-CN" altLang="en-US" sz="12000" b="1" dirty="0" smtClean="0">
                <a:latin typeface="楷体" panose="02010609060101010101" charset="-122"/>
                <a:ea typeface="楷体" panose="02010609060101010101" charset="-122"/>
              </a:rPr>
              <a:t>点</a:t>
            </a:r>
            <a:endParaRPr lang="zh-CN" altLang="en-US" sz="1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11285" y="1913469"/>
            <a:ext cx="217689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</a:t>
            </a:r>
            <a:r>
              <a:rPr lang="en-US" altLang="zh-CN" sz="7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ǎ</a:t>
            </a:r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4" name="图片 3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6289982" y="2714756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pPr eaLnBrk="1" hangingPunct="1"/>
            <a:r>
              <a:rPr lang="zh-CN" altLang="en-US" sz="12000" b="1" dirty="0" smtClean="0">
                <a:latin typeface="楷体" panose="02010609060101010101" charset="-122"/>
                <a:ea typeface="楷体" panose="02010609060101010101" charset="-122"/>
              </a:rPr>
              <a:t>要</a:t>
            </a:r>
            <a:endParaRPr lang="zh-CN" altLang="en-US" sz="1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00441" y="1913469"/>
            <a:ext cx="177882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en-US" altLang="zh-CN" sz="7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4000" y="2543041"/>
            <a:ext cx="3061953" cy="1914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7455" y="1915184"/>
            <a:ext cx="2879164" cy="296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20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4" name="图片 3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12854" y="1904563"/>
            <a:ext cx="1867265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ɡuò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4"/>
          <p:cNvSpPr txBox="1"/>
          <p:nvPr/>
        </p:nvSpPr>
        <p:spPr>
          <a:xfrm>
            <a:off x="733405" y="2806643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pPr eaLnBrk="1" hangingPunct="1"/>
            <a:r>
              <a:rPr lang="zh-CN" altLang="en-US" sz="12000" b="1" dirty="0" smtClean="0">
                <a:latin typeface="楷体" panose="02010609060101010101" charset="-122"/>
                <a:ea typeface="楷体" panose="02010609060101010101" charset="-122"/>
              </a:rPr>
              <a:t>过</a:t>
            </a:r>
            <a:endParaRPr lang="zh-CN" altLang="en-US" sz="1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4" name="TextBox 4"/>
          <p:cNvSpPr txBox="1"/>
          <p:nvPr/>
        </p:nvSpPr>
        <p:spPr>
          <a:xfrm>
            <a:off x="6450582" y="2806643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pPr eaLnBrk="1" hangingPunct="1"/>
            <a:r>
              <a:rPr lang="zh-CN" altLang="en-US" sz="12000" b="1" dirty="0" smtClean="0">
                <a:latin typeface="楷体" panose="02010609060101010101" charset="-122"/>
                <a:ea typeface="楷体" panose="02010609060101010101" charset="-122"/>
              </a:rPr>
              <a:t>给</a:t>
            </a:r>
            <a:endParaRPr lang="zh-CN" altLang="en-US" sz="1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5" name="文本框 19"/>
          <p:cNvSpPr txBox="1"/>
          <p:nvPr/>
        </p:nvSpPr>
        <p:spPr>
          <a:xfrm>
            <a:off x="6443094" y="1904563"/>
            <a:ext cx="1576977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ɡěi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8998" y="2015455"/>
            <a:ext cx="2708803" cy="268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122" y="1757363"/>
            <a:ext cx="2247290" cy="3128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3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5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8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0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1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4" name="图片 3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46499" y="1805380"/>
            <a:ext cx="232626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sz="72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ā</a:t>
            </a:r>
            <a:r>
              <a:rPr lang="en-US" altLang="zh-CN" sz="6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nɡ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6734392" y="2542274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pPr eaLnBrk="1" hangingPunct="1"/>
            <a:r>
              <a:rPr lang="zh-CN" altLang="en-US" sz="12000" b="1" dirty="0" smtClean="0">
                <a:latin typeface="楷体" panose="02010609060101010101" charset="-122"/>
                <a:ea typeface="楷体" panose="02010609060101010101" charset="-122"/>
              </a:rPr>
              <a:t>串</a:t>
            </a:r>
            <a:endParaRPr lang="zh-CN" altLang="en-US" sz="1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16252" y="1757255"/>
            <a:ext cx="273594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chu</a:t>
            </a:r>
            <a:r>
              <a:rPr lang="en-US" altLang="zh-CN" sz="7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4"/>
          <p:cNvSpPr txBox="1"/>
          <p:nvPr/>
        </p:nvSpPr>
        <p:spPr>
          <a:xfrm>
            <a:off x="606065" y="2590399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pPr eaLnBrk="1" hangingPunct="1"/>
            <a:r>
              <a:rPr lang="zh-CN" altLang="en-US" sz="12000" b="1" dirty="0" smtClean="0">
                <a:latin typeface="楷体" panose="02010609060101010101" charset="-122"/>
                <a:ea typeface="楷体" panose="02010609060101010101" charset="-122"/>
              </a:rPr>
              <a:t>当</a:t>
            </a:r>
            <a:endParaRPr lang="zh-CN" altLang="en-US" sz="1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9202" y="1903876"/>
            <a:ext cx="3188673" cy="261508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2139" y="2479024"/>
            <a:ext cx="2586458" cy="193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/>
      <p:bldP spid="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3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5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8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0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1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4" name="图片 3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89130" y="1964848"/>
            <a:ext cx="211264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men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4"/>
          <p:cNvSpPr txBox="1"/>
          <p:nvPr/>
        </p:nvSpPr>
        <p:spPr>
          <a:xfrm>
            <a:off x="727487" y="2781640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pPr eaLnBrk="1" hangingPunct="1"/>
            <a:r>
              <a:rPr lang="zh-CN" altLang="en-US" sz="12000" b="1" dirty="0" smtClean="0">
                <a:latin typeface="楷体" panose="02010609060101010101" charset="-122"/>
                <a:ea typeface="楷体" panose="02010609060101010101" charset="-122"/>
              </a:rPr>
              <a:t>们</a:t>
            </a:r>
            <a:endParaRPr lang="zh-CN" altLang="en-US" sz="1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4" name="TextBox 4"/>
          <p:cNvSpPr txBox="1"/>
          <p:nvPr/>
        </p:nvSpPr>
        <p:spPr>
          <a:xfrm>
            <a:off x="6387946" y="2781640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pPr eaLnBrk="1" hangingPunct="1"/>
            <a:r>
              <a:rPr lang="zh-CN" altLang="en-US" sz="12000" b="1" dirty="0" smtClean="0">
                <a:latin typeface="楷体" panose="02010609060101010101" charset="-122"/>
                <a:ea typeface="楷体" panose="02010609060101010101" charset="-122"/>
              </a:rPr>
              <a:t>以</a:t>
            </a:r>
            <a:endParaRPr lang="zh-CN" altLang="en-US" sz="1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5" name="文本框 19"/>
          <p:cNvSpPr txBox="1"/>
          <p:nvPr/>
        </p:nvSpPr>
        <p:spPr>
          <a:xfrm>
            <a:off x="6541530" y="1981324"/>
            <a:ext cx="1576977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yǐ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9655" y="2410284"/>
            <a:ext cx="3249863" cy="216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组合 6"/>
          <p:cNvGrpSpPr/>
          <p:nvPr/>
        </p:nvGrpSpPr>
        <p:grpSpPr>
          <a:xfrm>
            <a:off x="8094463" y="1791681"/>
            <a:ext cx="2778799" cy="3368906"/>
            <a:chOff x="8094463" y="1791681"/>
            <a:chExt cx="2778799" cy="336890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8507" y="1813560"/>
              <a:ext cx="2754755" cy="3347027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30" name="文本占位符 44034"/>
            <p:cNvSpPr txBox="1">
              <a:spLocks noChangeArrowheads="1"/>
            </p:cNvSpPr>
            <p:nvPr/>
          </p:nvSpPr>
          <p:spPr>
            <a:xfrm>
              <a:off x="8094463" y="1791681"/>
              <a:ext cx="22173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800" smtClean="0">
                  <a:solidFill>
                    <a:srgbClr val="FF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以后我想当</a:t>
              </a:r>
              <a:r>
                <a:rPr lang="en-US" altLang="zh-CN" sz="1800" smtClean="0">
                  <a:solidFill>
                    <a:srgbClr val="FF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……</a:t>
              </a:r>
              <a:endParaRPr lang="zh-CN" altLang="en-US" sz="1800" dirty="0" smtClean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3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5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6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8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9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4" name="图片 3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204498" y="1707226"/>
            <a:ext cx="283984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chénɡ</a:t>
            </a:r>
            <a:endParaRPr lang="zh-CN" altLang="en-US" sz="6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4"/>
          <p:cNvSpPr txBox="1"/>
          <p:nvPr/>
        </p:nvSpPr>
        <p:spPr>
          <a:xfrm>
            <a:off x="2705256" y="2674267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pPr eaLnBrk="1" hangingPunct="1"/>
            <a:r>
              <a:rPr lang="zh-CN" altLang="en-US" sz="12000" b="1" dirty="0" smtClean="0">
                <a:latin typeface="楷体" panose="02010609060101010101" charset="-122"/>
                <a:ea typeface="楷体" panose="02010609060101010101" charset="-122"/>
              </a:rPr>
              <a:t>成</a:t>
            </a:r>
            <a:endParaRPr lang="zh-CN" altLang="en-US" sz="1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294" y="1188874"/>
            <a:ext cx="3501081" cy="4751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文本框 76"/>
          <p:cNvSpPr txBox="1"/>
          <p:nvPr/>
        </p:nvSpPr>
        <p:spPr>
          <a:xfrm>
            <a:off x="8450083" y="2986912"/>
            <a:ext cx="1131871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70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成</a:t>
            </a:r>
            <a:endParaRPr lang="zh-CN" altLang="en-US" sz="7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566247" y="2986913"/>
            <a:ext cx="1131871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70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以</a:t>
            </a:r>
            <a:endParaRPr lang="zh-CN" altLang="en-US" sz="7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682409" y="2885716"/>
            <a:ext cx="1131871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70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们</a:t>
            </a:r>
            <a:endParaRPr lang="zh-CN" altLang="en-US" sz="7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2798571" y="2822626"/>
            <a:ext cx="1131871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70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串</a:t>
            </a:r>
            <a:endParaRPr lang="zh-CN" altLang="en-US" sz="7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914733" y="2727509"/>
            <a:ext cx="1131871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70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当</a:t>
            </a:r>
            <a:endParaRPr lang="zh-CN" altLang="en-US" sz="7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9727651" y="1394817"/>
            <a:ext cx="1131871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70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给</a:t>
            </a:r>
            <a:endParaRPr lang="zh-CN" altLang="en-US" sz="7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967663" y="1394818"/>
            <a:ext cx="1131871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70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过</a:t>
            </a:r>
            <a:endParaRPr lang="zh-CN" altLang="en-US" sz="7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207673" y="1312919"/>
            <a:ext cx="1131871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70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要</a:t>
            </a:r>
            <a:endParaRPr lang="zh-CN" altLang="en-US" sz="7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447683" y="1293621"/>
            <a:ext cx="1131871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70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点</a:t>
            </a:r>
            <a:endParaRPr lang="zh-CN" altLang="en-US" sz="7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687693" y="1230531"/>
            <a:ext cx="1131871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70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诗</a:t>
            </a:r>
            <a:endParaRPr lang="zh-CN" altLang="en-US" sz="7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pic>
        <p:nvPicPr>
          <p:cNvPr id="91" name="图片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082" y="3158858"/>
            <a:ext cx="1059047" cy="1186758"/>
          </a:xfrm>
          <a:prstGeom prst="rect">
            <a:avLst/>
          </a:prstGeom>
        </p:spPr>
      </p:pic>
      <p:pic>
        <p:nvPicPr>
          <p:cNvPr id="90" name="图片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931" y="3206278"/>
            <a:ext cx="1059047" cy="1186758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80" y="3096852"/>
            <a:ext cx="1059047" cy="1186758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310" y="2875498"/>
            <a:ext cx="1059047" cy="118675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18" y="2907259"/>
            <a:ext cx="988965" cy="1186758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221" y="1503164"/>
            <a:ext cx="1220301" cy="1464361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00" y="1437444"/>
            <a:ext cx="988965" cy="1186758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149" y="1412181"/>
            <a:ext cx="988965" cy="1186758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496" y="1426759"/>
            <a:ext cx="1059047" cy="1186758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919" y="1426759"/>
            <a:ext cx="1059047" cy="11867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79" y="4880272"/>
            <a:ext cx="2851942" cy="19777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974">
            <a:off x="9168383" y="3834119"/>
            <a:ext cx="2547743" cy="2517170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4730657" y="292293"/>
            <a:ext cx="2364044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cap="all" smtClean="0">
                <a:ln w="22225">
                  <a:solidFill>
                    <a:srgbClr val="E30C7F"/>
                  </a:solidFill>
                  <a:prstDash val="solid"/>
                </a:ln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</a:rPr>
              <a:t>采松果</a:t>
            </a:r>
            <a:endParaRPr lang="zh-CN" altLang="en-US" sz="5400" cap="all" dirty="0">
              <a:ln w="22225">
                <a:solidFill>
                  <a:srgbClr val="E30C7F"/>
                </a:solidFill>
                <a:prstDash val="solid"/>
              </a:ln>
              <a:solidFill>
                <a:srgbClr val="E30C7F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27703" y="1135414"/>
            <a:ext cx="1131871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70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写</a:t>
            </a:r>
            <a:endParaRPr lang="zh-CN" altLang="en-US" sz="7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85" y="1329479"/>
            <a:ext cx="988965" cy="118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2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4.16667E-6 0.00024 C 0.00352 0.02014 -4.16667E-6 0.00973 0.00495 0.01737 C 0.0056 0.01829 0.00586 0.01991 0.00664 0.02037 C 0.00821 0.02199 0.01159 0.02362 0.01159 0.02385 C 0.01224 0.02454 0.01276 0.02616 0.01342 0.02686 C 0.0142 0.02801 0.01849 0.02963 0.01914 0.0301 C 0.02097 0.03102 0.02266 0.03241 0.02435 0.03311 C 0.02539 0.0338 0.0267 0.03426 0.02774 0.03473 C 0.02852 0.03519 0.02943 0.03612 0.03021 0.03635 C 0.03164 0.03704 0.03308 0.03727 0.03451 0.0382 C 0.03451 0.03843 0.04284 0.04213 0.04454 0.04283 C 0.04558 0.04329 0.04688 0.04352 0.04792 0.04445 L 0.05313 0.04746 L 0.0556 0.04908 C 0.05638 0.04954 0.0573 0.05024 0.05808 0.05093 C 0.05925 0.05186 0.06042 0.05278 0.06146 0.05394 C 0.06224 0.05487 0.06303 0.05625 0.06394 0.05718 C 0.06511 0.05787 0.06628 0.05811 0.06732 0.0588 L 0.07253 0.06528 C 0.07331 0.06621 0.07396 0.06783 0.075 0.06829 L 0.08008 0.07153 C 0.08086 0.07199 0.08178 0.07223 0.08256 0.07292 C 0.08399 0.075 0.08568 0.07778 0.08763 0.07801 C 0.09545 0.07871 0.10326 0.07894 0.1112 0.07963 C 0.11316 0.0801 0.11511 0.0801 0.11706 0.08102 C 0.11797 0.08172 0.11875 0.0838 0.11967 0.08426 C 0.12097 0.08519 0.1224 0.08519 0.12383 0.08588 C 0.12618 0.08681 0.12839 0.0882 0.1306 0.08912 C 0.14115 0.09422 0.12813 0.0875 0.13646 0.09237 C 0.13763 0.09283 0.13881 0.09329 0.13998 0.09375 C 0.14154 0.09491 0.14323 0.09584 0.14506 0.09699 L 0.15 0.10047 L 0.15756 0.1051 C 0.15847 0.10556 0.15938 0.10602 0.16016 0.10649 C 0.1612 0.10718 0.16237 0.10764 0.16342 0.10811 C 0.16524 0.10926 0.16849 0.11135 0.16849 0.11158 C 0.17435 0.11852 0.16706 0.11042 0.17618 0.11621 C 0.17709 0.11667 0.17774 0.11852 0.17878 0.11945 C 0.18021 0.12061 0.1823 0.12061 0.18373 0.12246 C 0.18464 0.12362 0.18529 0.125 0.18633 0.12593 C 0.18737 0.12662 0.18855 0.12662 0.18959 0.12732 C 0.19063 0.12778 0.19141 0.12824 0.19219 0.12894 C 0.19336 0.12987 0.19441 0.13125 0.19558 0.13218 C 0.19714 0.13334 0.19896 0.13403 0.20066 0.13519 C 0.20287 0.13727 0.20482 0.14051 0.20743 0.14167 C 0.20847 0.14237 0.20951 0.14283 0.21081 0.14329 C 0.21159 0.14375 0.2125 0.14445 0.21329 0.14491 C 0.21472 0.14561 0.21602 0.14584 0.21758 0.14653 C 0.21862 0.14699 0.2198 0.14746 0.22084 0.14792 C 0.22813 0.15718 0.21888 0.14607 0.22592 0.15301 C 0.22683 0.15371 0.22761 0.15533 0.22839 0.15602 C 0.23008 0.15741 0.23347 0.15926 0.23347 0.15949 C 0.23438 0.16019 0.23516 0.16158 0.23594 0.16227 C 0.23763 0.16389 0.24115 0.16574 0.24115 0.16598 C 0.24193 0.16713 0.24258 0.16899 0.24375 0.17037 C 0.24441 0.1713 0.24532 0.17107 0.24623 0.17199 C 0.24714 0.17292 0.24779 0.17431 0.2487 0.175 C 0.25586 0.18218 0.24414 0.16574 0.25808 0.18311 C 0.25886 0.18426 0.25964 0.18519 0.26055 0.18635 C 0.2612 0.18727 0.26146 0.18889 0.26211 0.18959 C 0.26303 0.19051 0.26394 0.19074 0.26472 0.19121 C 0.2681 0.19746 0.26433 0.19144 0.2698 0.19584 C 0.27071 0.19676 0.27149 0.19792 0.27227 0.19908 C 0.2737 0.20093 0.27526 0.20209 0.27657 0.20394 C 0.27709 0.20463 0.27761 0.20625 0.27826 0.20718 C 0.27917 0.20811 0.28047 0.20787 0.28151 0.20857 C 0.2875 0.21274 0.28269 0.21042 0.2875 0.21505 C 0.28959 0.2169 0.29206 0.21852 0.29428 0.21991 C 0.29506 0.22084 0.29584 0.22223 0.29688 0.22292 C 0.2987 0.225 0.30144 0.22639 0.30352 0.22778 C 0.30469 0.2294 0.30573 0.23102 0.30691 0.23264 C 0.30821 0.23449 0.30977 0.23542 0.3112 0.23727 C 0.31211 0.23889 0.31263 0.24098 0.31368 0.24213 C 0.31472 0.24352 0.31602 0.24399 0.31706 0.24537 C 0.31797 0.24653 0.31875 0.24862 0.31954 0.25 C 0.32279 0.25556 0.32214 0.2544 0.32553 0.25649 C 0.32761 0.25949 0.33164 0.26412 0.33386 0.2676 C 0.33477 0.26899 0.33555 0.27107 0.33646 0.27246 C 0.33855 0.27547 0.34154 0.27801 0.34401 0.28056 C 0.34454 0.28195 0.34506 0.2838 0.34571 0.28519 C 0.34636 0.28635 0.3474 0.28727 0.34818 0.28843 C 0.35053 0.29167 0.35274 0.29468 0.35495 0.29792 C 0.36901 0.31852 0.35261 0.29537 0.36185 0.30764 C 0.36967 0.31829 0.36081 0.30602 0.36758 0.31875 C 0.36836 0.31991 0.36941 0.32061 0.37019 0.32176 C 0.37097 0.32338 0.37175 0.32547 0.37266 0.32686 C 0.37383 0.32801 0.375 0.32824 0.37618 0.32987 C 0.37904 0.3338 0.38178 0.3382 0.38451 0.3426 C 0.38594 0.34468 0.38737 0.34653 0.38881 0.34885 C 0.39011 0.35186 0.39167 0.35417 0.39284 0.35695 C 0.39753 0.3669 0.40144 0.37801 0.40638 0.38727 C 0.41146 0.39676 0.40886 0.39375 0.41394 0.39838 C 0.41498 0.40047 0.41563 0.40301 0.41654 0.40487 C 0.41758 0.40672 0.41888 0.40764 0.41993 0.40949 C 0.42136 0.41227 0.42279 0.41482 0.42409 0.4176 C 0.42657 0.42315 0.42631 0.42431 0.4293 0.42871 C 0.43073 0.43125 0.43282 0.43241 0.43438 0.43496 C 0.4349 0.43612 0.43542 0.43704 0.43594 0.4382 C 0.43659 0.43982 0.43698 0.4419 0.43763 0.44306 C 0.43829 0.44445 0.43946 0.44491 0.44011 0.4463 C 0.44141 0.44838 0.44219 0.45093 0.44349 0.45278 C 0.44519 0.45487 0.44714 0.45649 0.4487 0.45903 C 0.44922 0.45996 0.44961 0.46135 0.45026 0.46204 C 0.45118 0.46343 0.45209 0.46412 0.45274 0.46551 C 0.45352 0.46621 0.45404 0.46737 0.45456 0.46875 C 0.45508 0.47014 0.45534 0.47223 0.45625 0.47338 C 0.45691 0.47431 0.45782 0.47431 0.45873 0.475 C 0.45925 0.47547 0.45977 0.47593 0.46055 0.47662 L 0.46055 0.47686 " pathEditMode="relative" rAng="0" ptsTypes="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21" y="2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48148E-6 L -1.04167E-6 1.48148E-6 C 0.00273 0.00116 0.00573 0.00209 0.00846 0.00394 C 0.01172 0.00625 0.01458 0.00949 0.01771 0.01227 C 0.01875 0.0132 0.01979 0.01435 0.02083 0.01505 C 0.02213 0.01598 0.02344 0.01667 0.02461 0.01783 C 0.02917 0.02176 0.02461 0.01968 0.03008 0.02315 C 0.03463 0.02616 0.03203 0.02246 0.03698 0.02732 C 0.03867 0.02894 0.0401 0.03102 0.04167 0.03287 C 0.04245 0.0338 0.0431 0.03519 0.04401 0.03565 L 0.04635 0.03704 C 0.04818 0.03935 0.04987 0.0419 0.05169 0.04375 C 0.05286 0.04514 0.05443 0.04537 0.0556 0.04653 C 0.05651 0.04769 0.05703 0.04954 0.05794 0.0507 C 0.05885 0.05185 0.06003 0.05255 0.06094 0.05348 C 0.06315 0.05556 0.0651 0.0581 0.06719 0.06042 C 0.06849 0.06181 0.06979 0.06297 0.07109 0.06459 C 0.07187 0.06551 0.07253 0.06667 0.07331 0.06713 C 0.07461 0.06806 0.07591 0.06806 0.07721 0.06852 C 0.0793 0.07037 0.08151 0.07176 0.08346 0.07408 C 0.08424 0.075 0.0849 0.07616 0.08568 0.07685 C 0.08698 0.07801 0.08828 0.07871 0.08958 0.07963 C 0.09036 0.0801 0.09115 0.08033 0.09193 0.08102 C 0.09271 0.08172 0.09336 0.08287 0.09427 0.0838 C 0.09766 0.08681 0.09909 0.08658 0.10273 0.08912 C 0.10378 0.09005 0.10482 0.09121 0.10586 0.0919 C 0.10729 0.09306 0.10898 0.09352 0.11042 0.09468 C 0.11211 0.0963 0.11328 0.09931 0.1151 0.10023 C 0.11601 0.1007 0.12161 0.10278 0.12357 0.1044 C 0.12461 0.1051 0.12565 0.10625 0.12669 0.10718 C 0.12773 0.10764 0.12878 0.10787 0.12982 0.10857 C 0.13516 0.11158 0.13203 0.11042 0.13672 0.11389 C 0.13932 0.11598 0.1418 0.11783 0.14453 0.11945 C 0.14531 0.11991 0.14609 0.12037 0.14674 0.12084 C 0.14792 0.12153 0.14883 0.12246 0.14987 0.12361 C 0.15065 0.12431 0.1513 0.1257 0.15221 0.12639 C 0.15338 0.12709 0.15482 0.12732 0.15612 0.12778 C 0.16276 0.13565 0.1543 0.12616 0.16068 0.13172 C 0.16667 0.13704 0.1595 0.13241 0.16536 0.13588 C 0.16667 0.13773 0.16914 0.14121 0.1707 0.14283 C 0.17174 0.14375 0.17292 0.14445 0.17383 0.1456 C 0.175 0.14676 0.17578 0.14861 0.17695 0.14977 C 0.1776 0.15047 0.17851 0.15047 0.1793 0.15116 C 0.18034 0.15185 0.18138 0.15301 0.18229 0.15371 C 0.18307 0.1551 0.18372 0.15695 0.18463 0.15787 C 0.18581 0.15926 0.18724 0.15949 0.18854 0.16065 C 0.18932 0.16135 0.1901 0.1625 0.19088 0.16343 C 0.19141 0.16482 0.19167 0.16644 0.19245 0.1676 C 0.1931 0.16852 0.19401 0.16829 0.19466 0.16898 C 0.19635 0.1706 0.19779 0.17269 0.19935 0.17454 C 0.20013 0.17523 0.20091 0.17616 0.20169 0.17709 C 0.20299 0.17894 0.20547 0.18241 0.20703 0.18403 C 0.20807 0.18496 0.20911 0.18588 0.21016 0.18681 C 0.21094 0.1875 0.21172 0.18866 0.2125 0.18959 C 0.21354 0.19051 0.21471 0.19098 0.21562 0.19236 C 0.2168 0.19375 0.21745 0.1963 0.21862 0.19769 C 0.22057 0.2 0.22487 0.20324 0.22487 0.20324 C 0.22591 0.2051 0.22682 0.20718 0.22799 0.2088 C 0.22995 0.21135 0.2319 0.21366 0.23411 0.21574 C 0.23516 0.21667 0.23633 0.21713 0.23724 0.21852 C 0.23893 0.22037 0.24023 0.22315 0.24193 0.22523 C 0.24258 0.22639 0.24349 0.22709 0.24414 0.22801 C 0.24544 0.22986 0.24674 0.23172 0.24805 0.23357 C 0.24961 0.23542 0.25117 0.23727 0.25273 0.23912 C 0.25351 0.24005 0.2543 0.24074 0.25495 0.24167 C 0.25599 0.24306 0.25703 0.24468 0.25807 0.24584 C 0.25963 0.24769 0.2612 0.24954 0.26276 0.25139 C 0.26354 0.25232 0.26432 0.25324 0.2651 0.25417 C 0.26862 0.25903 0.27305 0.26412 0.27591 0.2706 C 0.2845 0.29121 0.2724 0.26297 0.28047 0.28033 C 0.28372 0.28704 0.28008 0.28218 0.28437 0.28704 L 0.2875 0.29537 C 0.28802 0.29676 0.28841 0.29838 0.28906 0.29954 C 0.29206 0.30486 0.29075 0.30209 0.29284 0.30764 C 0.29427 0.31505 0.29323 0.31065 0.29674 0.32014 L 0.29831 0.32431 L 0.29987 0.32824 C 0.30169 0.3382 0.29909 0.32639 0.30299 0.33658 C 0.30338 0.33773 0.30338 0.33935 0.30365 0.34074 C 0.3056 0.34746 0.3056 0.34699 0.30833 0.35162 C 0.30885 0.35348 0.30937 0.35533 0.3099 0.35718 C 0.31146 0.36389 0.30963 0.35926 0.31224 0.3669 C 0.31315 0.36968 0.31536 0.375 0.31536 0.375 C 0.3151 0.38611 0.31497 0.39699 0.31458 0.4081 C 0.31367 0.43056 0.3138 0.40672 0.3138 0.4176 L 0.3138 0.4176 " pathEditMode="relative" ptsTypes="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1.25E-6 3.7037E-6 C 0.0017 0.00301 0.00365 0.00625 0.00534 0.00949 C 0.00599 0.01065 0.00638 0.01227 0.0069 0.01366 C 0.00769 0.01551 0.00847 0.01736 0.00925 0.01921 C 0.00977 0.02037 0.01029 0.02176 0.01081 0.02315 C 0.01133 0.025 0.01159 0.02708 0.01237 0.0287 C 0.01315 0.03079 0.01446 0.03218 0.01537 0.03426 C 0.01706 0.03773 0.01862 0.04144 0.02006 0.04514 C 0.02058 0.04653 0.02097 0.04815 0.02162 0.04931 C 0.02253 0.05139 0.0237 0.05301 0.02474 0.05486 C 0.02604 0.06204 0.02461 0.05625 0.02774 0.0632 C 0.02839 0.06435 0.02878 0.06597 0.0293 0.06736 C 0.03021 0.06921 0.03151 0.07083 0.03242 0.07269 C 0.03308 0.07407 0.03334 0.0757 0.03399 0.07685 C 0.03542 0.07986 0.03724 0.08195 0.03854 0.08519 C 0.04037 0.08912 0.04115 0.09144 0.04323 0.09468 C 0.04401 0.09583 0.04479 0.09653 0.04558 0.09745 C 0.05313 0.11551 0.04336 0.09375 0.05026 0.10579 C 0.05091 0.10695 0.05104 0.1088 0.0517 0.10995 C 0.05235 0.11111 0.05339 0.11134 0.05404 0.1125 C 0.05547 0.11505 0.05664 0.11806 0.05795 0.12083 C 0.05873 0.12269 0.05938 0.12477 0.06029 0.12639 C 0.0612 0.12801 0.0625 0.12894 0.06341 0.13056 C 0.0642 0.13218 0.06472 0.13426 0.06563 0.13588 C 0.06706 0.13843 0.06875 0.14051 0.07032 0.14282 C 0.07513 0.1507 0.07136 0.14653 0.07644 0.15116 C 0.07696 0.15255 0.07735 0.15417 0.078 0.15532 C 0.08021 0.1588 0.08503 0.16482 0.08503 0.16482 C 0.09037 0.17894 0.08073 0.1544 0.09037 0.17454 C 0.09089 0.17546 0.09063 0.17755 0.09115 0.1787 C 0.09245 0.18056 0.0944 0.18102 0.09584 0.18264 C 0.09701 0.18426 0.09779 0.18657 0.09896 0.1882 C 0.09961 0.18935 0.10052 0.19005 0.10131 0.19097 C 0.10339 0.19375 0.10521 0.19676 0.10742 0.19931 C 0.10873 0.2007 0.11003 0.20185 0.11133 0.20324 C 0.11211 0.2044 0.11276 0.20625 0.11367 0.20741 C 0.11615 0.21134 0.11654 0.21134 0.11901 0.21435 C 0.12006 0.21574 0.12097 0.21736 0.12214 0.21852 C 0.12331 0.21968 0.12474 0.22037 0.12604 0.2213 C 0.12995 0.23079 0.12709 0.22477 0.13451 0.23495 C 0.13581 0.23681 0.13698 0.23889 0.13841 0.24051 C 0.1392 0.24144 0.13998 0.24213 0.14063 0.24329 C 0.14206 0.24491 0.1431 0.24722 0.14453 0.24861 C 0.14545 0.24954 0.14662 0.24954 0.14766 0.25 C 0.14948 0.25232 0.15144 0.2544 0.153 0.25695 C 0.15391 0.25833 0.15469 0.25972 0.15534 0.26111 C 0.15625 0.26273 0.1569 0.26482 0.15769 0.26667 C 0.15847 0.26806 0.15938 0.26921 0.16003 0.2706 C 0.16159 0.27431 0.16289 0.27847 0.16472 0.28171 C 0.16615 0.28449 0.16797 0.28681 0.16927 0.29005 C 0.17097 0.29398 0.17175 0.2956 0.17318 0.29954 C 0.17396 0.30185 0.17461 0.30417 0.17552 0.30648 C 0.17617 0.30833 0.17865 0.31366 0.1793 0.31597 C 0.17969 0.31736 0.17982 0.31875 0.18008 0.32014 C 0.1806 0.32245 0.18099 0.32477 0.18164 0.32708 C 0.18203 0.32847 0.18269 0.32986 0.18321 0.33125 C 0.18581 0.34977 0.18164 0.32107 0.18555 0.34352 C 0.18841 0.36042 0.18555 0.34907 0.18867 0.35995 C 0.18894 0.36227 0.18907 0.36458 0.18946 0.3669 C 0.18959 0.36829 0.19024 0.36968 0.19024 0.37107 C 0.19024 0.37245 0.18972 0.37384 0.18946 0.37523 C 0.18711 0.38472 0.18894 0.37708 0.18555 0.38472 C 0.18438 0.3875 0.1836 0.39051 0.18242 0.39306 L 0.18008 0.39861 C 0.17748 0.4125 0.18151 0.39097 0.17852 0.4081 C 0.17813 0.41111 0.17657 0.41829 0.17631 0.42199 C 0.17617 0.42384 0.17631 0.4257 0.17631 0.42755 L 0.17631 0.42755 " pathEditMode="relative" ptsTypes="AAAAAAAAAAAAAAA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-2.96296E-6 C 0.00013 0.00764 0.00026 0.01551 0.00065 0.02315 C 0.00078 0.0257 0.00182 0.03033 0.00221 0.03287 C 0.00247 0.03612 0.0026 0.03936 0.00299 0.0426 C 0.00338 0.0463 0.00416 0.04977 0.00455 0.05348 C 0.00481 0.05625 0.00494 0.05903 0.00534 0.06181 C 0.00547 0.0632 0.00586 0.06436 0.00612 0.06574 C 0.00846 0.08264 0.00481 0.06042 0.00768 0.0838 C 0.00794 0.08658 0.00885 0.08912 0.00924 0.0919 C 0.0095 0.09375 0.00963 0.09561 0.01002 0.09746 C 0.01041 0.10024 0.01093 0.10301 0.01146 0.10579 L 0.01302 0.11389 L 0.0138 0.11806 L 0.01458 0.12223 C 0.01484 0.12732 0.01484 0.13241 0.01536 0.13727 C 0.01562 0.14028 0.0164 0.14283 0.01692 0.14561 L 0.01771 0.14977 C 0.01797 0.1551 0.0181 0.16065 0.01849 0.16621 C 0.01888 0.17199 0.02031 0.18334 0.02083 0.1882 C 0.02161 0.19792 0.02109 0.19375 0.02226 0.20047 C 0.02278 0.2088 0.02304 0.21343 0.02383 0.22107 C 0.02409 0.22292 0.02435 0.22477 0.02461 0.22662 C 0.02487 0.22801 0.02526 0.2294 0.02539 0.23079 C 0.02578 0.23357 0.02591 0.23635 0.02617 0.23912 C 0.02643 0.24121 0.02669 0.24352 0.02695 0.24584 C 0.02747 0.24954 0.02747 0.25348 0.02851 0.25695 L 0.03008 0.26227 C 0.03034 0.26644 0.03047 0.27061 0.03086 0.27477 C 0.03099 0.27662 0.03151 0.27848 0.03151 0.28033 C 0.03203 0.28658 0.03203 0.29306 0.03229 0.29954 C 0.03294 0.31366 0.03242 0.30926 0.03385 0.31737 C 0.03489 0.32871 0.03593 0.33565 0.03385 0.34885 C 0.0332 0.35348 0.03047 0.35579 0.02929 0.35996 C 0.02682 0.36829 0.02838 0.36366 0.02461 0.37362 C 0.02161 0.38172 0.02422 0.37408 0.02226 0.38195 C 0.02187 0.3838 0.02122 0.38542 0.02083 0.3875 C 0.02018 0.39005 0.01979 0.39283 0.01927 0.39561 L 0.01849 0.39977 C 0.01758 0.41181 0.01862 0.40741 0.01692 0.41366 L 0.01692 0.41366 " pathEditMode="relative" ptsTypes="AAAAAAAAAAAAAAAAAAAAAAAAAAAAAAAAAAAAAAAAA">
                                      <p:cBhvr>
                                        <p:cTn id="2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1.875E-6 2.22222E-6 C -0.00026 0.01088 -0.00039 0.02199 -0.00078 0.03287 C -0.00091 0.03472 -0.00143 0.03658 -0.00156 0.03843 C -0.00195 0.04074 -0.00208 0.04306 -0.00234 0.04537 C -0.0026 0.05116 -0.00273 0.05718 -0.00312 0.0632 C -0.00338 0.0669 -0.00416 0.06945 -0.00469 0.07269 C -0.00521 0.07616 -0.00612 0.08403 -0.00703 0.08658 L -0.00859 0.09074 C -0.00885 0.09236 -0.00898 0.09445 -0.00937 0.09607 C -0.00976 0.09769 -0.01028 0.09885 -0.01094 0.10023 C -0.01354 0.10695 -0.01289 0.1051 -0.01627 0.11135 C -0.01653 0.1132 -0.01666 0.11505 -0.01706 0.11667 C -0.01745 0.11829 -0.0181 0.11945 -0.01862 0.12084 C -0.02331 0.13426 -0.01901 0.12246 -0.02252 0.13195 C -0.02396 0.14514 -0.02213 0.13334 -0.02474 0.14283 C -0.02513 0.14422 -0.02526 0.1456 -0.02552 0.14699 C -0.02604 0.14931 -0.02643 0.15162 -0.02708 0.15394 C -0.02799 0.15672 -0.03021 0.16204 -0.03021 0.16204 C -0.03047 0.16435 -0.03047 0.1669 -0.03099 0.16898 C -0.03125 0.1706 -0.03203 0.17176 -0.03255 0.17315 C -0.03307 0.175 -0.03372 0.17662 -0.03411 0.17871 C -0.03463 0.18102 -0.03541 0.18889 -0.03567 0.19097 C -0.03581 0.19283 -0.03607 0.19468 -0.03646 0.19653 C -0.03841 0.20625 -0.03724 0.19815 -0.03945 0.20602 C -0.04192 0.21482 -0.04036 0.21065 -0.04179 0.21852 C -0.04453 0.23287 -0.04206 0.21945 -0.04492 0.2294 C -0.04531 0.23079 -0.04544 0.23218 -0.0457 0.23357 C -0.04596 0.23542 -0.04596 0.2375 -0.04648 0.23912 C -0.04726 0.24167 -0.0487 0.24352 -0.04948 0.24607 C -0.05052 0.24908 -0.05195 0.25834 -0.0526 0.26111 C -0.05456 0.26945 -0.05338 0.26597 -0.05573 0.27222 C -0.05599 0.27385 -0.05612 0.27593 -0.05651 0.27755 C -0.06054 0.29491 -0.05807 0.28334 -0.0612 0.29283 C -0.06172 0.29445 -0.06224 0.2963 -0.06263 0.29815 C -0.06302 0.29954 -0.06315 0.30116 -0.06341 0.30232 C -0.06406 0.30486 -0.06497 0.30695 -0.06575 0.30926 C -0.06679 0.31204 -0.0681 0.31459 -0.06888 0.3176 C -0.0694 0.31922 -0.06992 0.32107 -0.07044 0.32292 C -0.0707 0.32431 -0.07083 0.32593 -0.07122 0.32709 C -0.07161 0.32871 -0.07226 0.32986 -0.07278 0.33125 C -0.07304 0.33264 -0.07304 0.33403 -0.07357 0.33542 C -0.07435 0.3382 -0.07656 0.34352 -0.07656 0.34352 C -0.07708 0.34699 -0.07812 0.35486 -0.0789 0.35741 C -0.07929 0.35834 -0.0819 0.36644 -0.08281 0.36829 C -0.08346 0.36991 -0.08437 0.37107 -0.08515 0.37246 C -0.08541 0.37477 -0.08528 0.37732 -0.08594 0.3794 C -0.08672 0.38264 -0.08919 0.38658 -0.09049 0.38889 C -0.09219 0.39792 -0.08997 0.3882 -0.09362 0.39722 C -0.09427 0.39885 -0.09453 0.40093 -0.09518 0.40278 C -0.09583 0.40463 -0.09674 0.40625 -0.09752 0.40834 C -0.09857 0.41088 -0.09948 0.41366 -0.10052 0.41644 L -0.10208 0.4206 C -0.1026 0.42199 -0.10286 0.42385 -0.10364 0.42477 C -0.10442 0.4257 -0.10521 0.42639 -0.10599 0.42755 C -0.10677 0.42871 -0.10742 0.43056 -0.10833 0.43172 C -0.10898 0.43241 -0.11054 0.4331 -0.11054 0.4331 L -0.11054 0.4331 " pathEditMode="relative" ptsTypes="AAAAAAAAAAAAAA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0833E-6 -5.92593E-6 L 5.20833E-6 -5.92593E-6 C -0.00181 0.00948 -0.00207 0.01249 -0.00468 0.02059 C -0.00624 0.02545 -0.00871 0.03124 -0.01093 0.03564 C -0.01158 0.03703 -0.01249 0.03819 -0.01314 0.03981 C -0.01406 0.04189 -0.01457 0.04444 -0.01548 0.04652 C -0.01641 0.0486 -0.0177 0.05022 -0.01861 0.05208 C -0.01926 0.05346 -0.01965 0.05485 -0.02017 0.05624 C -0.02095 0.05809 -0.02173 0.05995 -0.02252 0.0618 C -0.02369 0.06458 -0.02499 0.06735 -0.02629 0.0699 C -0.02733 0.07198 -0.02851 0.0736 -0.02942 0.07545 C -0.03007 0.07684 -0.03033 0.07846 -0.03098 0.07962 C -0.03163 0.08078 -0.03267 0.08124 -0.03332 0.0824 C -0.03516 0.08541 -0.03697 0.08888 -0.03866 0.09189 C -0.03944 0.09328 -0.04048 0.09444 -0.04101 0.09606 C -0.04153 0.09791 -0.04179 0.10022 -0.04257 0.10161 C -0.04439 0.10485 -0.04882 0.10995 -0.04882 0.10995 C -0.05156 0.11828 -0.05194 0.12083 -0.05729 0.12777 C -0.05832 0.12916 -0.05951 0.13032 -0.06041 0.13194 C -0.06432 0.13888 -0.06093 0.13657 -0.06575 0.14282 C -0.06666 0.1442 -0.06783 0.14467 -0.06887 0.14559 C -0.07147 0.15045 -0.07161 0.15069 -0.07512 0.15532 C -0.07655 0.15717 -0.07825 0.15879 -0.07968 0.16064 C -0.08228 0.16434 -0.08463 0.16851 -0.08749 0.17175 L -0.09673 0.18286 C -0.0983 0.18448 -0.09973 0.18657 -0.10129 0.18819 C -0.10313 0.19004 -0.10508 0.19166 -0.10677 0.19374 C -0.10977 0.19768 -0.11224 0.20254 -0.11523 0.20624 C -0.11992 0.21157 -0.11732 0.20856 -0.12461 0.21851 C -0.12708 0.22221 -0.12969 0.22592 -0.13229 0.22962 C -0.13359 0.23124 -0.13503 0.23286 -0.1362 0.23495 C -0.13698 0.23633 -0.13763 0.23795 -0.13841 0.23911 C -0.13971 0.24073 -0.14115 0.24166 -0.14232 0.24328 C -0.14375 0.2449 -0.14492 0.24675 -0.14622 0.24883 C -0.14727 0.25045 -0.14805 0.25277 -0.14935 0.25416 C -0.15 0.25508 -0.15091 0.25508 -0.15156 0.25555 C -0.15299 0.25694 -0.15599 0.26133 -0.15703 0.26249 C -0.16185 0.26828 -0.15951 0.26504 -0.16393 0.26944 C -0.16523 0.27059 -0.16654 0.27198 -0.16784 0.2736 C -0.17201 0.27823 -0.16836 0.27407 -0.17253 0.28032 C -0.17526 0.28471 -0.17552 0.28448 -0.17865 0.28726 C -0.17943 0.28865 -0.18008 0.29027 -0.18099 0.29143 C -0.1862 0.29745 -0.18047 0.28726 -0.18568 0.29559 C -0.19271 0.3067 -0.18828 0.30346 -0.19336 0.30647 C -0.19388 0.30786 -0.19427 0.30948 -0.19492 0.31064 C -0.19635 0.31272 -0.19792 0.31458 -0.19961 0.3162 C -0.20026 0.31689 -0.20117 0.31689 -0.20182 0.31758 C -0.20299 0.31828 -0.20391 0.3192 -0.20495 0.32036 C -0.20625 0.32152 -0.20755 0.32291 -0.20885 0.3243 C -0.20964 0.32522 -0.21029 0.32638 -0.2112 0.32708 C -0.21185 0.32777 -0.21276 0.328 -0.21341 0.32846 C -0.21445 0.32985 -0.21563 0.33101 -0.21654 0.33263 C -0.21771 0.33425 -0.21849 0.3368 -0.21966 0.33819 C -0.22083 0.33958 -0.22227 0.33981 -0.22357 0.34096 C -0.22435 0.34166 -0.22513 0.34282 -0.22578 0.34374 C -0.23021 0.35532 -0.22305 0.33726 -0.23203 0.35323 L -0.2375 0.36295 C -0.23815 0.36434 -0.2388 0.36596 -0.23971 0.36712 C -0.24128 0.36874 -0.24258 0.37152 -0.2444 0.37245 C -0.24596 0.37337 -0.24766 0.3736 -0.24909 0.37522 C -0.24987 0.37615 -0.25052 0.37731 -0.2513 0.378 C -0.25286 0.37916 -0.25443 0.37985 -0.25599 0.38078 C -0.25677 0.38124 -0.25755 0.38194 -0.25833 0.38217 C -0.25964 0.38263 -0.26094 0.38286 -0.26224 0.38356 C -0.26302 0.38379 -0.26367 0.38448 -0.26445 0.38495 C -0.26576 0.38541 -0.26706 0.38564 -0.26836 0.38633 C -0.26914 0.38657 -0.26992 0.38726 -0.2707 0.38772 C -0.275 0.38981 -0.27253 0.38795 -0.27526 0.3905 L -0.27526 0.3905 " pathEditMode="relative" ptsTypes="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2 0.0875 L 0.00482 0.0875 C 0.00638 0.09074 0.00938 0.09768 0.01172 0.10115 C 0.01289 0.10301 0.01406 0.10532 0.01563 0.10671 C 0.0168 0.10764 0.0181 0.10764 0.0194 0.1081 C 0.02044 0.10949 0.02162 0.11064 0.02253 0.11203 C 0.02331 0.11342 0.02396 0.11527 0.02487 0.1162 C 0.02552 0.11713 0.02643 0.11713 0.02722 0.11759 C 0.0332 0.12569 0.02695 0.11828 0.0349 0.12453 C 0.03581 0.12523 0.03633 0.12662 0.03724 0.12731 C 0.03789 0.12801 0.0388 0.12801 0.03958 0.1287 C 0.0431 0.13125 0.04245 0.13194 0.04649 0.13402 C 0.04779 0.13472 0.04909 0.13495 0.05039 0.13541 C 0.05117 0.13634 0.05182 0.1375 0.05274 0.13819 C 0.05391 0.13935 0.05521 0.14027 0.05651 0.14097 C 0.0582 0.14189 0.06198 0.14328 0.06354 0.14375 C 0.06458 0.14467 0.0655 0.14583 0.06667 0.14652 C 0.06784 0.14722 0.06914 0.14745 0.07044 0.14791 L 0.07969 0.15069 C 0.08125 0.15115 0.08281 0.15139 0.08438 0.15208 C 0.0875 0.15347 0.08867 0.15416 0.09206 0.15486 C 0.09518 0.15532 0.09831 0.15555 0.10143 0.15602 C 0.10378 0.15648 0.10599 0.15717 0.10833 0.1574 C 0.11328 0.1581 0.1181 0.15833 0.12305 0.15879 C 0.12591 0.15926 0.12865 0.15995 0.13151 0.16018 C 0.1362 0.16088 0.14089 0.16111 0.14544 0.16157 L 0.15169 0.16296 L 0.1586 0.16435 C 0.16042 0.16481 0.16224 0.16551 0.16406 0.16574 C 0.16706 0.16643 0.17018 0.16666 0.17331 0.16713 C 0.17904 0.1706 0.17461 0.16828 0.18646 0.1699 C 0.18958 0.17037 0.19258 0.1706 0.1957 0.17129 C 0.19727 0.17152 0.19883 0.17245 0.20039 0.17268 C 0.20417 0.17338 0.20807 0.17338 0.21198 0.17407 C 0.21432 0.1743 0.21654 0.175 0.21888 0.17546 C 0.22279 0.17592 0.22669 0.17639 0.23047 0.17685 C 0.23412 0.17777 0.23776 0.17847 0.24128 0.17939 L 0.24597 0.18078 C 0.24779 0.18148 0.24961 0.18171 0.25143 0.18217 C 0.25287 0.18264 0.25443 0.18333 0.25599 0.18356 C 0.25807 0.18426 0.26016 0.18449 0.26224 0.18495 C 0.26354 0.18541 0.26472 0.18611 0.26602 0.18634 C 0.2681 0.18703 0.27018 0.18727 0.27227 0.18773 C 0.27357 0.18865 0.27474 0.18981 0.27617 0.19051 C 0.27722 0.1912 0.28216 0.19305 0.28307 0.19328 C 0.28672 0.19398 0.29024 0.19421 0.29388 0.19467 L 0.30313 0.19745 C 0.30469 0.19791 0.31003 0.1993 0.31172 0.20023 C 0.31328 0.20092 0.31472 0.20208 0.31628 0.20277 C 0.31771 0.20347 0.32526 0.20532 0.32643 0.20555 C 0.32787 0.20648 0.32943 0.20787 0.33099 0.20833 C 0.33464 0.20972 0.3418 0.21111 0.3418 0.21111 C 0.34336 0.21203 0.34492 0.21319 0.34649 0.21389 C 0.35208 0.21643 0.35235 0.21412 0.35886 0.21805 C 0.36315 0.2206 0.36029 0.21921 0.36732 0.22083 C 0.37253 0.22384 0.36615 0.22037 0.37435 0.22338 C 0.37513 0.22384 0.37578 0.22477 0.37656 0.22477 C 0.38125 0.22569 0.38594 0.22569 0.3905 0.22615 C 0.39388 0.22662 0.39727 0.22708 0.40065 0.22754 C 0.40156 0.22801 0.40261 0.2287 0.40365 0.22893 C 0.41159 0.23148 0.41706 0.23102 0.42604 0.23171 C 0.43893 0.23564 0.41992 0.23009 0.43841 0.23449 C 0.43972 0.23472 0.44102 0.23541 0.44232 0.23588 C 0.44414 0.23634 0.44597 0.23657 0.44779 0.23727 C 0.44883 0.2375 0.44974 0.23842 0.45078 0.23865 C 0.45365 0.23935 0.45651 0.23935 0.45938 0.24004 C 0.46706 0.24143 0.46328 0.24074 0.4694 0.24282 C 0.47396 0.24421 0.47357 0.24375 0.47787 0.2456 C 0.47891 0.24583 0.47995 0.24629 0.48099 0.24676 C 0.48177 0.24722 0.48255 0.24791 0.48333 0.24814 C 0.4849 0.24884 0.48646 0.24884 0.48789 0.24953 C 0.48958 0.25023 0.49258 0.25231 0.49258 0.25231 C 0.49336 0.25324 0.49401 0.25439 0.49492 0.25509 C 0.49583 0.25578 0.49714 0.25555 0.49805 0.25648 C 0.49883 0.2574 0.49909 0.25926 0.49961 0.26064 C 0.50039 0.26689 0.50026 0.26412 0.50026 0.26898 L 0.50026 0.26898 " pathEditMode="relative" ptsTypes="AAAAAAAAAAAAAAAAAAAAAAAAAAAAAAAAAAA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38778E-17 L -1.66667E-6 1.38778E-17 C 0.00013 0.00393 -0.00013 0.00833 0.00065 0.01227 C 0.00117 0.01458 0.00286 0.01574 0.00378 0.01782 C 0.00443 0.01898 0.00469 0.0206 0.00534 0.02199 C 0.01055 0.03264 0.00638 0.02338 0.01081 0.03009 C 0.01185 0.03171 0.01276 0.03402 0.0138 0.03565 C 0.02161 0.04652 0.01458 0.03565 0.02005 0.0412 C 0.02161 0.04282 0.02292 0.0456 0.02474 0.04652 C 0.02734 0.04815 0.02747 0.04791 0.03008 0.05069 C 0.03086 0.05162 0.03151 0.05301 0.03242 0.05347 C 0.03385 0.0544 0.03555 0.0544 0.03711 0.05486 C 0.0388 0.05602 0.04388 0.05995 0.04557 0.06041 C 0.04714 0.06088 0.0487 0.06134 0.05026 0.0618 C 0.05638 0.06319 0.06068 0.06365 0.06719 0.06458 L 0.07188 0.06597 C 0.0737 0.06643 0.07552 0.06666 0.07721 0.06713 C 0.07852 0.06759 0.07982 0.06828 0.08112 0.06852 C 0.08425 0.06967 0.08737 0.0699 0.09036 0.07129 C 0.09661 0.07407 0.09245 0.07222 0.10273 0.07824 C 0.10547 0.07986 0.11016 0.08264 0.11289 0.08379 C 0.11589 0.08495 0.11901 0.08541 0.12214 0.08657 C 0.12747 0.08842 0.12474 0.0875 0.1306 0.08912 C 0.13216 0.09004 0.13372 0.09097 0.13529 0.0919 C 0.13659 0.09282 0.13776 0.09421 0.13919 0.09467 C 0.14089 0.0956 0.14271 0.0956 0.14453 0.09606 C 0.14583 0.09699 0.14714 0.09815 0.14844 0.09884 C 0.14987 0.09953 0.15156 0.09977 0.153 0.10023 C 0.15404 0.10069 0.15508 0.10115 0.15612 0.10162 C 0.15794 0.10254 0.15977 0.10347 0.16159 0.1044 C 0.16315 0.10509 0.16458 0.10648 0.16615 0.10717 C 0.16875 0.10833 0.17135 0.10902 0.17396 0.10995 C 0.17526 0.11018 0.17656 0.11065 0.17786 0.11111 C 0.17878 0.11157 0.17982 0.11227 0.18086 0.1125 C 0.18294 0.11319 0.18503 0.11342 0.18711 0.11389 C 0.18867 0.11481 0.19023 0.11574 0.19167 0.11666 C 0.19427 0.11852 0.19596 0.12014 0.1987 0.12083 C 0.20104 0.12152 0.20339 0.12176 0.2056 0.12222 C 0.20638 0.12268 0.20716 0.12315 0.20794 0.12361 C 0.20925 0.12453 0.21055 0.12546 0.21185 0.12639 C 0.21341 0.12731 0.21732 0.12847 0.21875 0.12916 C 0.21979 0.13009 0.22083 0.13125 0.22188 0.13194 C 0.22318 0.13264 0.22448 0.13264 0.22578 0.1331 C 0.22813 0.13402 0.23047 0.13495 0.23268 0.13588 C 0.23464 0.1368 0.23932 0.13981 0.24128 0.14143 C 0.24388 0.14352 0.24635 0.14606 0.24896 0.14838 C 0.25052 0.14977 0.25195 0.15139 0.25365 0.15254 C 0.25482 0.15347 0.25625 0.15416 0.25742 0.15509 C 0.25898 0.15648 0.26055 0.1581 0.26211 0.15926 C 0.26927 0.16458 0.26419 0.16018 0.26979 0.16342 C 0.27109 0.16412 0.2724 0.16527 0.2737 0.1662 C 0.27448 0.16666 0.27526 0.1669 0.27604 0.16759 C 0.28477 0.17453 0.2793 0.17176 0.28529 0.17453 C 0.28724 0.17801 0.28893 0.18148 0.29154 0.18402 C 0.29219 0.18472 0.29297 0.18495 0.29375 0.18541 C 0.29479 0.1868 0.29583 0.18842 0.29688 0.18958 C 0.29987 0.19282 0.29974 0.1912 0.30234 0.19514 C 0.30313 0.19629 0.30378 0.19815 0.30469 0.19907 C 0.3056 0.20046 0.30677 0.20092 0.30768 0.20185 C 0.30964 0.20393 0.31094 0.20578 0.31237 0.20879 C 0.31289 0.20995 0.31341 0.21157 0.31393 0.21296 C 0.31445 0.21551 0.31484 0.21944 0.31628 0.22106 C 0.31667 0.22176 0.31732 0.22106 0.31784 0.22106 L 0.31784 0.22106 " pathEditMode="relative" ptsTypes="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-2.91667E-6 2.59259E-6 C 0.00677 0.01389 0.00287 0.00648 0.01159 0.02199 C 0.01276 0.02407 0.01393 0.02685 0.01537 0.0287 C 0.01888 0.03287 0.02162 0.03565 0.02474 0.0412 C 0.02591 0.04329 0.02657 0.04583 0.02774 0.04792 C 0.0306 0.05301 0.0306 0.05093 0.03321 0.05486 C 0.03763 0.06157 0.03321 0.05718 0.03933 0.06458 C 0.04037 0.06551 0.04154 0.06597 0.04245 0.06713 C 0.04518 0.0706 0.04766 0.07454 0.05026 0.07824 C 0.05143 0.08009 0.05274 0.08218 0.05404 0.0838 C 0.0569 0.08704 0.06016 0.08912 0.06263 0.09329 C 0.06511 0.09769 0.06589 0.09977 0.06875 0.10301 C 0.07058 0.10486 0.0724 0.10648 0.07422 0.10857 C 0.07526 0.10972 0.07617 0.11157 0.07722 0.1125 C 0.07904 0.11435 0.08099 0.11505 0.08268 0.11667 C 0.08438 0.11829 0.08594 0.12014 0.08737 0.12222 C 0.09258 0.12963 0.08815 0.12639 0.09271 0.12917 C 0.09558 0.1331 0.09792 0.13889 0.1013 0.14144 C 0.1056 0.14468 0.11042 0.14815 0.11446 0.15255 C 0.11563 0.15394 0.11706 0.15509 0.11823 0.15648 C 0.11927 0.15787 0.12227 0.16227 0.1237 0.16343 C 0.13229 0.17107 0.11784 0.15602 0.12904 0.16759 C 0.13321 0.17176 0.12943 0.16944 0.13451 0.17176 C 0.13555 0.17269 0.13659 0.17361 0.13763 0.17454 C 0.14037 0.17662 0.14128 0.17708 0.14375 0.17847 C 0.14414 0.17917 0.14831 0.18472 0.14922 0.18542 C 0.15235 0.18796 0.15443 0.18843 0.15768 0.18958 C 0.16446 0.19861 0.15664 0.18958 0.1655 0.19514 C 0.16758 0.19653 0.1694 0.19931 0.17162 0.20046 C 0.1724 0.20093 0.17318 0.20139 0.17396 0.20185 C 0.17474 0.20278 0.17539 0.20394 0.1763 0.20463 C 0.17722 0.20532 0.17839 0.20556 0.1793 0.20602 C 0.18112 0.21088 0.18268 0.21319 0.18321 0.21852 C 0.18334 0.21944 0.18321 0.22037 0.18321 0.2213 L 0.18321 0.2213 " pathEditMode="relative" ptsTypes="AAAAAAAAAAAAAAAAAAAAAAAAAAAAAAAAAAAA">
                                      <p:cBhvr>
                                        <p:cTn id="6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5.92593E-6 L -4.58333E-6 -5.92593E-6 C 0.00026 0.01504 0.00026 0.03008 0.00078 0.04513 C 0.00078 0.04721 0.00131 0.04883 0.00157 0.05069 C 0.00209 0.05532 0.00313 0.06457 0.00313 0.06457 C 0.00339 0.0699 0.00339 0.07545 0.00391 0.08101 C 0.00391 0.0824 0.00456 0.08356 0.00469 0.08518 C 0.00508 0.09282 0.00521 0.10069 0.00547 0.10856 C 0.00521 0.12869 0.00534 0.14883 0.00469 0.16897 C 0.00456 0.17175 0.00365 0.17453 0.00313 0.17707 C 0.00052 0.19096 0.00443 0.16944 0.00157 0.1868 C 0.00105 0.18957 0.00092 0.19258 -4.58333E-6 0.19513 C -0.00104 0.19791 -0.00247 0.20022 -0.00312 0.20323 L -0.00468 0.21157 C -0.00494 0.21295 -0.00494 0.21457 -0.00547 0.21573 L -0.00703 0.2199 C -0.00716 0.22106 -0.00729 0.22268 -0.00768 0.22383 C -0.0095 0.22962 -0.01015 0.2324 -0.01315 0.23494 C -0.01393 0.23564 -0.01471 0.23587 -0.01549 0.23633 C -0.01705 0.23819 -0.01823 0.24119 -0.02005 0.24189 C -0.02968 0.24513 -0.0177 0.24096 -0.02864 0.24444 C -0.02994 0.2449 -0.03125 0.24536 -0.03242 0.24582 C -0.03372 0.24721 -0.03489 0.24907 -0.03632 0.24999 C -0.03828 0.25138 -0.04049 0.25138 -0.04257 0.25277 C -0.04388 0.25369 -0.04505 0.25485 -0.04635 0.25555 C -0.04739 0.25601 -0.04843 0.25624 -0.04948 0.25694 C -0.05052 0.25763 -0.05156 0.25879 -0.0526 0.25971 C -0.05312 0.26018 -0.05755 0.26319 -0.05872 0.26388 C -0.06028 0.26434 -0.06185 0.26481 -0.06341 0.26504 C -0.06445 0.26596 -0.06536 0.26735 -0.06653 0.26782 C -0.06823 0.26874 -0.07018 0.26874 -0.07187 0.2692 C -0.07291 0.26967 -0.07395 0.27013 -0.075 0.27059 C -0.07604 0.27198 -0.07695 0.2736 -0.07812 0.27476 C -0.07942 0.27615 -0.0832 0.27707 -0.08424 0.27754 C -0.08528 0.278 -0.08632 0.27846 -0.08737 0.27893 C -0.08867 0.27939 -0.08997 0.27962 -0.09127 0.28032 C -0.09205 0.28055 -0.09283 0.28124 -0.09362 0.2817 C -0.09453 0.28217 -0.09557 0.2824 -0.09661 0.28309 C -0.09739 0.28332 -0.09817 0.28402 -0.09895 0.28448 C -0.10052 0.28494 -0.10208 0.28518 -0.10364 0.28587 C -0.10742 0.28726 -0.10468 0.28703 -0.10664 0.28703 L -0.10664 0.28703 " pathEditMode="relative" ptsTypes="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45833E-6 -3.33333E-6 L -6.45833E-6 -3.33333E-6 C -0.00027 0.01737 -0.0004 0.03473 -0.00079 0.05209 C -0.00118 0.07061 -0.00053 0.06574 -0.00235 0.07547 C -0.00261 0.08102 -0.00287 0.08658 -0.00313 0.0919 C -0.00404 0.11459 -0.00261 0.10602 -0.00469 0.11667 C -0.00534 0.13079 -0.00586 0.13889 -0.00626 0.15394 C -0.0073 0.2051 -0.00404 0.18658 -0.00769 0.20602 C -0.00756 0.21436 -0.00756 0.22269 -0.00704 0.23079 C -0.00678 0.23357 -0.00508 0.23982 -0.00469 0.24329 C -0.00352 0.25139 -0.00417 0.24699 -0.00235 0.25695 C -0.00209 0.25834 -0.0017 0.25973 -0.00157 0.26112 L -0.00079 0.26783 C 0.00039 0.29213 -6.45833E-6 0.27801 -6.45833E-6 0.31065 L -6.45833E-6 0.31065 " pathEditMode="relative" ptsTypes="AAAAAAAAAAAAAAA">
                                      <p:cBhvr>
                                        <p:cTn id="8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975</Words>
  <Application>Microsoft Office PowerPoint</Application>
  <PresentationFormat>宽屏</PresentationFormat>
  <Paragraphs>184</Paragraphs>
  <Slides>35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35</vt:i4>
      </vt:variant>
    </vt:vector>
  </HeadingPairs>
  <TitlesOfParts>
    <vt:vector size="47" baseType="lpstr">
      <vt:lpstr>黑体</vt:lpstr>
      <vt:lpstr>楷体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Office 主题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834</cp:revision>
  <dcterms:created xsi:type="dcterms:W3CDTF">2018-04-27T08:55:00Z</dcterms:created>
  <dcterms:modified xsi:type="dcterms:W3CDTF">2018-07-05T04:06:48Z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