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49"/>
  </p:handoutMasterIdLst>
  <p:sldIdLst>
    <p:sldId id="269" r:id="rId4"/>
    <p:sldId id="361" r:id="rId6"/>
    <p:sldId id="256" r:id="rId7"/>
    <p:sldId id="447" r:id="rId8"/>
    <p:sldId id="448" r:id="rId9"/>
    <p:sldId id="363" r:id="rId10"/>
    <p:sldId id="449" r:id="rId11"/>
    <p:sldId id="450" r:id="rId12"/>
    <p:sldId id="442" r:id="rId13"/>
    <p:sldId id="333" r:id="rId14"/>
    <p:sldId id="392" r:id="rId15"/>
    <p:sldId id="438" r:id="rId16"/>
    <p:sldId id="401" r:id="rId17"/>
    <p:sldId id="445" r:id="rId18"/>
    <p:sldId id="400" r:id="rId19"/>
    <p:sldId id="403" r:id="rId20"/>
    <p:sldId id="404" r:id="rId21"/>
    <p:sldId id="440" r:id="rId22"/>
    <p:sldId id="362" r:id="rId23"/>
    <p:sldId id="446" r:id="rId24"/>
    <p:sldId id="313" r:id="rId25"/>
    <p:sldId id="352" r:id="rId26"/>
    <p:sldId id="451" r:id="rId27"/>
    <p:sldId id="452" r:id="rId28"/>
    <p:sldId id="453" r:id="rId29"/>
    <p:sldId id="454" r:id="rId30"/>
    <p:sldId id="353" r:id="rId31"/>
    <p:sldId id="407" r:id="rId32"/>
    <p:sldId id="406" r:id="rId33"/>
    <p:sldId id="441" r:id="rId34"/>
    <p:sldId id="355" r:id="rId35"/>
    <p:sldId id="455" r:id="rId36"/>
    <p:sldId id="443" r:id="rId37"/>
    <p:sldId id="350" r:id="rId38"/>
    <p:sldId id="380" r:id="rId39"/>
    <p:sldId id="382" r:id="rId40"/>
    <p:sldId id="383" r:id="rId41"/>
    <p:sldId id="387" r:id="rId42"/>
    <p:sldId id="384" r:id="rId43"/>
    <p:sldId id="385" r:id="rId44"/>
    <p:sldId id="386" r:id="rId45"/>
    <p:sldId id="303" r:id="rId46"/>
    <p:sldId id="359" r:id="rId47"/>
    <p:sldId id="264" r:id="rId48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66"/>
    <a:srgbClr val="FF00FF"/>
    <a:srgbClr val="000000"/>
    <a:srgbClr val="FFFF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73"/>
    <p:restoredTop sz="96256"/>
  </p:normalViewPr>
  <p:slideViewPr>
    <p:cSldViewPr snapToGrid="0" showGuides="1">
      <p:cViewPr varScale="1">
        <p:scale>
          <a:sx n="146" d="100"/>
          <a:sy n="146" d="100"/>
        </p:scale>
        <p:origin x="792" y="120"/>
      </p:cViewPr>
      <p:guideLst>
        <p:guide orient="horz" pos="1676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0E9E1B-9047-44FA-898C-0F27417E494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状元成才路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0497E-467A-408E-A451-8DCBF7ADDF9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410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4102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pic>
        <p:nvPicPr>
          <p:cNvPr id="2662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6630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pic>
        <p:nvPicPr>
          <p:cNvPr id="2867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8678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3072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30726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3277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32774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3686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36870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4096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40966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4301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43014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506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4506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5325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53254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5530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55302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614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6150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5734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57350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pic>
        <p:nvPicPr>
          <p:cNvPr id="819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0" y="6902450"/>
            <a:ext cx="2144713" cy="188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8198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pic>
        <p:nvPicPr>
          <p:cNvPr id="1638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16390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331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>
                <a:latin typeface="Calibri" panose="020F0502020204030204" pitchFamily="34" charset="0"/>
              </a:rPr>
              <a:t>状元成才路</a:t>
            </a:r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331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>
                <a:latin typeface="Calibri" panose="020F0502020204030204" pitchFamily="34" charset="0"/>
              </a:rPr>
              <a:t>状元成才路</a:t>
            </a:r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pic>
        <p:nvPicPr>
          <p:cNvPr id="2867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8678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18438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pic>
        <p:nvPicPr>
          <p:cNvPr id="2150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1510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pic>
        <p:nvPicPr>
          <p:cNvPr id="2458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13" y="6891338"/>
            <a:ext cx="2144712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4582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B928AF13-36E5-4A42-A38E-7E849DE945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495BA1D-7B4A-4A82-926B-C81D3F5F30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2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media" Target="../media/media2.mp4"/><Relationship Id="rId3" Type="http://schemas.openxmlformats.org/officeDocument/2006/relationships/video" Target="../media/media2.mp4"/><Relationship Id="rId2" Type="http://schemas.openxmlformats.org/officeDocument/2006/relationships/image" Target="../media/image36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5.jpe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6.jpeg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1" Type="http://schemas.openxmlformats.org/officeDocument/2006/relationships/image" Target="../media/image5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microsoft.com/office/2007/relationships/media" Target="../media/media3.mp4"/><Relationship Id="rId4" Type="http://schemas.openxmlformats.org/officeDocument/2006/relationships/video" Target="../media/media3.mp4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6.pn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hyperlink" Target="&#25972;&#29702;&#20070;&#21253;.wm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0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2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4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5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8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89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0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1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2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3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4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5" name="文本框 126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6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7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8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99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0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1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2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3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4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5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6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7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8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09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0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1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2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3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4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5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6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7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8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19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0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1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2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3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4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5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6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7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8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29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0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1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2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3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4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5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6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7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8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39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0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1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2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3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4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5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6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7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8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49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0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1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2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3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4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5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6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7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8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59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0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1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2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3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4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5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6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7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8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69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0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1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2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3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1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" name="矩形 2"/>
          <p:cNvSpPr/>
          <p:nvPr/>
        </p:nvSpPr>
        <p:spPr>
          <a:xfrm>
            <a:off x="2728913" y="830263"/>
            <a:ext cx="4572000" cy="3711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像糖不是糖，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有长也有方，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帮你改错字，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它可不怕脏。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              （        ） 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9388" y="3771900"/>
            <a:ext cx="1214437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橡皮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98638" y="1784350"/>
            <a:ext cx="36385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橡 皮</a:t>
            </a:r>
            <a:endParaRPr kumimoji="0" lang="zh-CN" altLang="en-US" sz="8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9988" y="952500"/>
            <a:ext cx="3768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xiànɡ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pí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12292" name="Picture 9" descr="http://pic.58pic.com/58pic/15/64/72/88P58PICeVS_1024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1300" y="1209675"/>
            <a:ext cx="2655888" cy="213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6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7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8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0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2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3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4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5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6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7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8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9" name="文本框 40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0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1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2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3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4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5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6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7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8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89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0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1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2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3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4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5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6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7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8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99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0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1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2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3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4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5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6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7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8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09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0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1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2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3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4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5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6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7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8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19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0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1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2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3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4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5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6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7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8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29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0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1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2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3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4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5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6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7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8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39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0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1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2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3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4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5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6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7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8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49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0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1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2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3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4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5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6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557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89325" y="830263"/>
            <a:ext cx="43672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1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尺 子</a:t>
            </a:r>
            <a:endParaRPr kumimoji="0" lang="zh-CN" altLang="en-US" sz="8000" b="1" i="0" u="none" strike="noStrike" kern="1200" cap="none" spc="1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1938" y="2806700"/>
            <a:ext cx="2900362" cy="1890713"/>
            <a:chOff x="262039" y="2387737"/>
            <a:chExt cx="2900756" cy="1890061"/>
          </a:xfrm>
        </p:grpSpPr>
        <p:sp>
          <p:nvSpPr>
            <p:cNvPr id="25" name="矩形 24"/>
            <p:cNvSpPr/>
            <p:nvPr/>
          </p:nvSpPr>
          <p:spPr bwMode="auto">
            <a:xfrm>
              <a:off x="893950" y="3446235"/>
              <a:ext cx="2268845" cy="8315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1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直尺</a:t>
              </a:r>
              <a:endParaRPr kumimoji="0" lang="zh-CN" altLang="en-US" sz="48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pic>
          <p:nvPicPr>
            <p:cNvPr id="19568" name="图片 9"/>
            <p:cNvPicPr>
              <a:picLocks noChangeAspect="1"/>
            </p:cNvPicPr>
            <p:nvPr/>
          </p:nvPicPr>
          <p:blipFill>
            <a:blip r:embed="rId1"/>
            <a:srcRect l="3320" t="39713" r="2930" b="40495"/>
            <a:stretch>
              <a:fillRect/>
            </a:stretch>
          </p:blipFill>
          <p:spPr>
            <a:xfrm rot="-2622884">
              <a:off x="262039" y="2387737"/>
              <a:ext cx="2878895" cy="4558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2981325" y="2165350"/>
            <a:ext cx="2692400" cy="2532063"/>
            <a:chOff x="2981684" y="1745704"/>
            <a:chExt cx="2691902" cy="2532094"/>
          </a:xfrm>
        </p:grpSpPr>
        <p:pic>
          <p:nvPicPr>
            <p:cNvPr id="19565" name="图片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24" r="8362" b="4593"/>
            <a:stretch>
              <a:fillRect/>
            </a:stretch>
          </p:blipFill>
          <p:spPr>
            <a:xfrm>
              <a:off x="2981684" y="1745704"/>
              <a:ext cx="2152785" cy="17010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25"/>
            <p:cNvSpPr/>
            <p:nvPr/>
          </p:nvSpPr>
          <p:spPr bwMode="auto">
            <a:xfrm>
              <a:off x="3405469" y="3447525"/>
              <a:ext cx="2268117" cy="8302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1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卷尺</a:t>
              </a:r>
              <a:endParaRPr kumimoji="0" lang="zh-CN" altLang="en-US" sz="48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73725" y="2262188"/>
            <a:ext cx="3140075" cy="2435225"/>
            <a:chOff x="5737859" y="1842914"/>
            <a:chExt cx="3139440" cy="2434884"/>
          </a:xfrm>
        </p:grpSpPr>
        <p:pic>
          <p:nvPicPr>
            <p:cNvPr id="19563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7859" y="1842914"/>
              <a:ext cx="2968942" cy="16784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矩形 26"/>
            <p:cNvSpPr/>
            <p:nvPr/>
          </p:nvSpPr>
          <p:spPr bwMode="auto">
            <a:xfrm>
              <a:off x="5915623" y="3446064"/>
              <a:ext cx="2961676" cy="83173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1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三角尺</a:t>
              </a:r>
              <a:endParaRPr kumimoji="0" lang="zh-CN" altLang="en-US" sz="48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162300" y="247650"/>
            <a:ext cx="3768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chǐ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zi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1866969" y="625230"/>
            <a:ext cx="84963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smtClean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chǐ</a:t>
            </a:r>
            <a:endParaRPr lang="zh-CN" altLang="en-US" sz="36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56457" y="3887262"/>
            <a:ext cx="4978236" cy="1198880"/>
            <a:chOff x="1808609" y="5363496"/>
            <a:chExt cx="6637648" cy="159850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338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尺子  直尺  尺寸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34311" y="0"/>
            <a:ext cx="1311215" cy="10750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56457" y="3321161"/>
            <a:ext cx="1706097" cy="1219205"/>
            <a:chOff x="1808609" y="3934157"/>
            <a:chExt cx="2274796" cy="1625607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53440" cy="1007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尸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63" y="1346381"/>
            <a:ext cx="1306410" cy="1753714"/>
          </a:xfrm>
          <a:prstGeom prst="rect">
            <a:avLst/>
          </a:prstGeom>
        </p:spPr>
      </p:pic>
      <p:pic>
        <p:nvPicPr>
          <p:cNvPr id="34" name="尺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6876" y="1380044"/>
            <a:ext cx="1698300" cy="16983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67260" y="3341486"/>
            <a:ext cx="3581512" cy="645160"/>
            <a:chOff x="4756346" y="4455315"/>
            <a:chExt cx="4775349" cy="860213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67840" cy="86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045" y="4588750"/>
              <a:ext cx="3295650" cy="7143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17575" y="1060450"/>
            <a:ext cx="36385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作业本</a:t>
            </a:r>
            <a:endParaRPr kumimoji="0" lang="zh-CN" altLang="en-US" sz="8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3063" y="228600"/>
            <a:ext cx="49482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zuò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yè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běn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9638" y="738188"/>
            <a:ext cx="1665288" cy="1651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35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</a:t>
            </a:r>
            <a:endParaRPr kumimoji="0" lang="en-US" altLang="zh-CN" sz="8000" b="1" i="0" u="none" strike="noStrike" kern="1200" cap="none" spc="35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9775" y="2384425"/>
            <a:ext cx="1620838" cy="1960563"/>
            <a:chOff x="739514" y="2384157"/>
            <a:chExt cx="1621186" cy="1960766"/>
          </a:xfrm>
        </p:grpSpPr>
        <p:grpSp>
          <p:nvGrpSpPr>
            <p:cNvPr id="20487" name="组合 4"/>
            <p:cNvGrpSpPr/>
            <p:nvPr/>
          </p:nvGrpSpPr>
          <p:grpSpPr>
            <a:xfrm>
              <a:off x="964475" y="2384157"/>
              <a:ext cx="1168205" cy="965470"/>
              <a:chOff x="1572310" y="1386840"/>
              <a:chExt cx="1796492" cy="1059180"/>
            </a:xfrm>
          </p:grpSpPr>
          <p:cxnSp>
            <p:nvCxnSpPr>
              <p:cNvPr id="6" name="直接箭头连接符 5"/>
              <p:cNvCxnSpPr/>
              <p:nvPr/>
            </p:nvCxnSpPr>
            <p:spPr>
              <a:xfrm>
                <a:off x="2635289" y="1386840"/>
                <a:ext cx="732545" cy="1058993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flipH="1">
                <a:off x="1573098" y="1386840"/>
                <a:ext cx="732545" cy="1058993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488" name="图片 3"/>
            <p:cNvPicPr>
              <a:picLocks noChangeAspect="1"/>
            </p:cNvPicPr>
            <p:nvPr/>
          </p:nvPicPr>
          <p:blipFill>
            <a:blip r:embed="rId1"/>
            <a:srcRect r="51840"/>
            <a:stretch>
              <a:fillRect/>
            </a:stretch>
          </p:blipFill>
          <p:spPr>
            <a:xfrm>
              <a:off x="739514" y="3349626"/>
              <a:ext cx="449921" cy="9952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9" name="图片 12"/>
            <p:cNvPicPr>
              <a:picLocks noChangeAspect="1"/>
            </p:cNvPicPr>
            <p:nvPr/>
          </p:nvPicPr>
          <p:blipFill>
            <a:blip r:embed="rId2">
              <a:biLevel thresh="50000"/>
              <a:grayscl/>
            </a:blip>
            <a:srcRect l="27409"/>
            <a:stretch>
              <a:fillRect/>
            </a:stretch>
          </p:blipFill>
          <p:spPr>
            <a:xfrm>
              <a:off x="1682539" y="3339275"/>
              <a:ext cx="678161" cy="99529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81" y="938764"/>
            <a:ext cx="3691096" cy="3395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1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2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4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5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6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7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8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59" name="文本框 43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0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1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2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3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4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5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6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7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8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69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0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1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2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3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4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5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6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7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8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79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0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1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2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3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4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5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6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7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8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89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0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1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2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3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4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5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6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7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8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399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0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1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2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3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4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5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6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7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8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09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0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1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2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3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4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5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6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7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8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19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0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1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2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3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4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5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6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7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8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29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0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1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2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3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4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5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6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7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43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9913" y="862013"/>
            <a:ext cx="2278062" cy="227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476250" y="18605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250" y="2519363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部首：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6250" y="3175000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书写指导：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25613" y="1855788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独体字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87525" y="2527300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一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17775" y="3168650"/>
            <a:ext cx="63277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宋体" panose="02010600030101010101" pitchFamily="2" charset="-122"/>
                <a:cs typeface="+mn-cs"/>
              </a:rPr>
              <a:t>横要写得平直，竖与竖中线重合，要写端正，撇捺要舒展，最后一笔短横不碰到撇和捺。</a:t>
            </a:r>
            <a:endParaRPr kumimoji="0" lang="en-US" altLang="zh-CN" sz="3200" b="1" kern="1200" cap="none" spc="0" normalizeH="0" baseline="0" noProof="0" dirty="0"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5763" y="831850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běn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4446" name="文本框 22"/>
          <p:cNvSpPr txBox="1"/>
          <p:nvPr/>
        </p:nvSpPr>
        <p:spPr>
          <a:xfrm>
            <a:off x="1614488" y="485775"/>
            <a:ext cx="1181100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本</a:t>
            </a:r>
            <a:endParaRPr lang="en-US" altLang="zh-CN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Freeform 9"/>
          <p:cNvSpPr/>
          <p:nvPr/>
        </p:nvSpPr>
        <p:spPr>
          <a:xfrm>
            <a:off x="5102225" y="2336800"/>
            <a:ext cx="711200" cy="1889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48" h="119">
                <a:moveTo>
                  <a:pt x="170" y="40"/>
                </a:moveTo>
                <a:lnTo>
                  <a:pt x="193" y="34"/>
                </a:lnTo>
                <a:lnTo>
                  <a:pt x="210" y="34"/>
                </a:lnTo>
                <a:lnTo>
                  <a:pt x="227" y="28"/>
                </a:lnTo>
                <a:lnTo>
                  <a:pt x="244" y="23"/>
                </a:lnTo>
                <a:lnTo>
                  <a:pt x="255" y="23"/>
                </a:lnTo>
                <a:lnTo>
                  <a:pt x="272" y="17"/>
                </a:lnTo>
                <a:lnTo>
                  <a:pt x="283" y="17"/>
                </a:lnTo>
                <a:lnTo>
                  <a:pt x="295" y="11"/>
                </a:lnTo>
                <a:lnTo>
                  <a:pt x="312" y="6"/>
                </a:lnTo>
                <a:lnTo>
                  <a:pt x="323" y="0"/>
                </a:lnTo>
                <a:lnTo>
                  <a:pt x="340" y="0"/>
                </a:lnTo>
                <a:lnTo>
                  <a:pt x="351" y="0"/>
                </a:lnTo>
                <a:lnTo>
                  <a:pt x="357" y="0"/>
                </a:lnTo>
                <a:lnTo>
                  <a:pt x="368" y="0"/>
                </a:lnTo>
                <a:lnTo>
                  <a:pt x="385" y="6"/>
                </a:lnTo>
                <a:lnTo>
                  <a:pt x="408" y="11"/>
                </a:lnTo>
                <a:lnTo>
                  <a:pt x="414" y="17"/>
                </a:lnTo>
                <a:lnTo>
                  <a:pt x="425" y="17"/>
                </a:lnTo>
                <a:lnTo>
                  <a:pt x="431" y="23"/>
                </a:lnTo>
                <a:lnTo>
                  <a:pt x="436" y="28"/>
                </a:lnTo>
                <a:lnTo>
                  <a:pt x="442" y="34"/>
                </a:lnTo>
                <a:lnTo>
                  <a:pt x="448" y="40"/>
                </a:lnTo>
                <a:lnTo>
                  <a:pt x="448" y="45"/>
                </a:lnTo>
                <a:lnTo>
                  <a:pt x="448" y="51"/>
                </a:lnTo>
                <a:lnTo>
                  <a:pt x="442" y="57"/>
                </a:lnTo>
                <a:lnTo>
                  <a:pt x="436" y="57"/>
                </a:lnTo>
                <a:lnTo>
                  <a:pt x="436" y="62"/>
                </a:lnTo>
                <a:lnTo>
                  <a:pt x="425" y="62"/>
                </a:lnTo>
                <a:lnTo>
                  <a:pt x="419" y="68"/>
                </a:lnTo>
                <a:lnTo>
                  <a:pt x="408" y="74"/>
                </a:lnTo>
                <a:lnTo>
                  <a:pt x="402" y="74"/>
                </a:lnTo>
                <a:lnTo>
                  <a:pt x="391" y="79"/>
                </a:lnTo>
                <a:lnTo>
                  <a:pt x="380" y="79"/>
                </a:lnTo>
                <a:lnTo>
                  <a:pt x="363" y="85"/>
                </a:lnTo>
                <a:lnTo>
                  <a:pt x="351" y="85"/>
                </a:lnTo>
                <a:lnTo>
                  <a:pt x="334" y="91"/>
                </a:lnTo>
                <a:lnTo>
                  <a:pt x="317" y="91"/>
                </a:lnTo>
                <a:lnTo>
                  <a:pt x="300" y="96"/>
                </a:lnTo>
                <a:lnTo>
                  <a:pt x="278" y="96"/>
                </a:lnTo>
                <a:lnTo>
                  <a:pt x="261" y="96"/>
                </a:lnTo>
                <a:lnTo>
                  <a:pt x="244" y="102"/>
                </a:lnTo>
                <a:lnTo>
                  <a:pt x="227" y="102"/>
                </a:lnTo>
                <a:lnTo>
                  <a:pt x="215" y="108"/>
                </a:lnTo>
                <a:lnTo>
                  <a:pt x="198" y="108"/>
                </a:lnTo>
                <a:lnTo>
                  <a:pt x="187" y="108"/>
                </a:lnTo>
                <a:lnTo>
                  <a:pt x="176" y="113"/>
                </a:lnTo>
                <a:lnTo>
                  <a:pt x="164" y="113"/>
                </a:lnTo>
                <a:lnTo>
                  <a:pt x="153" y="113"/>
                </a:lnTo>
                <a:lnTo>
                  <a:pt x="147" y="113"/>
                </a:lnTo>
                <a:lnTo>
                  <a:pt x="136" y="113"/>
                </a:lnTo>
                <a:lnTo>
                  <a:pt x="130" y="119"/>
                </a:lnTo>
                <a:lnTo>
                  <a:pt x="125" y="119"/>
                </a:lnTo>
                <a:lnTo>
                  <a:pt x="119" y="119"/>
                </a:lnTo>
                <a:lnTo>
                  <a:pt x="102" y="119"/>
                </a:lnTo>
                <a:lnTo>
                  <a:pt x="85" y="113"/>
                </a:lnTo>
                <a:lnTo>
                  <a:pt x="68" y="108"/>
                </a:lnTo>
                <a:lnTo>
                  <a:pt x="51" y="96"/>
                </a:lnTo>
                <a:lnTo>
                  <a:pt x="40" y="96"/>
                </a:lnTo>
                <a:lnTo>
                  <a:pt x="29" y="91"/>
                </a:lnTo>
                <a:lnTo>
                  <a:pt x="17" y="91"/>
                </a:lnTo>
                <a:lnTo>
                  <a:pt x="12" y="85"/>
                </a:lnTo>
                <a:lnTo>
                  <a:pt x="6" y="79"/>
                </a:lnTo>
                <a:lnTo>
                  <a:pt x="6" y="74"/>
                </a:lnTo>
                <a:lnTo>
                  <a:pt x="0" y="74"/>
                </a:lnTo>
                <a:lnTo>
                  <a:pt x="0" y="68"/>
                </a:lnTo>
                <a:lnTo>
                  <a:pt x="0" y="62"/>
                </a:lnTo>
                <a:lnTo>
                  <a:pt x="6" y="62"/>
                </a:lnTo>
                <a:lnTo>
                  <a:pt x="6" y="57"/>
                </a:lnTo>
                <a:lnTo>
                  <a:pt x="12" y="57"/>
                </a:lnTo>
                <a:lnTo>
                  <a:pt x="17" y="51"/>
                </a:lnTo>
                <a:lnTo>
                  <a:pt x="29" y="51"/>
                </a:lnTo>
                <a:lnTo>
                  <a:pt x="40" y="51"/>
                </a:lnTo>
                <a:lnTo>
                  <a:pt x="51" y="51"/>
                </a:lnTo>
                <a:lnTo>
                  <a:pt x="62" y="45"/>
                </a:lnTo>
                <a:lnTo>
                  <a:pt x="74" y="45"/>
                </a:lnTo>
                <a:lnTo>
                  <a:pt x="85" y="45"/>
                </a:lnTo>
                <a:lnTo>
                  <a:pt x="102" y="45"/>
                </a:lnTo>
                <a:lnTo>
                  <a:pt x="119" y="45"/>
                </a:lnTo>
                <a:lnTo>
                  <a:pt x="136" y="45"/>
                </a:lnTo>
                <a:lnTo>
                  <a:pt x="153" y="40"/>
                </a:lnTo>
                <a:lnTo>
                  <a:pt x="170" y="40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>
          <a:xfrm>
            <a:off x="4959350" y="1538288"/>
            <a:ext cx="1069975" cy="2698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74" h="170">
                <a:moveTo>
                  <a:pt x="674" y="51"/>
                </a:moveTo>
                <a:lnTo>
                  <a:pt x="674" y="56"/>
                </a:lnTo>
                <a:lnTo>
                  <a:pt x="674" y="62"/>
                </a:lnTo>
                <a:lnTo>
                  <a:pt x="668" y="68"/>
                </a:lnTo>
                <a:lnTo>
                  <a:pt x="662" y="68"/>
                </a:lnTo>
                <a:lnTo>
                  <a:pt x="657" y="73"/>
                </a:lnTo>
                <a:lnTo>
                  <a:pt x="651" y="79"/>
                </a:lnTo>
                <a:lnTo>
                  <a:pt x="640" y="79"/>
                </a:lnTo>
                <a:lnTo>
                  <a:pt x="634" y="85"/>
                </a:lnTo>
                <a:lnTo>
                  <a:pt x="623" y="85"/>
                </a:lnTo>
                <a:lnTo>
                  <a:pt x="606" y="90"/>
                </a:lnTo>
                <a:lnTo>
                  <a:pt x="594" y="96"/>
                </a:lnTo>
                <a:lnTo>
                  <a:pt x="577" y="96"/>
                </a:lnTo>
                <a:lnTo>
                  <a:pt x="560" y="96"/>
                </a:lnTo>
                <a:lnTo>
                  <a:pt x="543" y="102"/>
                </a:lnTo>
                <a:lnTo>
                  <a:pt x="526" y="102"/>
                </a:lnTo>
                <a:lnTo>
                  <a:pt x="481" y="107"/>
                </a:lnTo>
                <a:lnTo>
                  <a:pt x="441" y="119"/>
                </a:lnTo>
                <a:lnTo>
                  <a:pt x="362" y="130"/>
                </a:lnTo>
                <a:lnTo>
                  <a:pt x="328" y="136"/>
                </a:lnTo>
                <a:lnTo>
                  <a:pt x="288" y="141"/>
                </a:lnTo>
                <a:lnTo>
                  <a:pt x="254" y="147"/>
                </a:lnTo>
                <a:lnTo>
                  <a:pt x="215" y="153"/>
                </a:lnTo>
                <a:lnTo>
                  <a:pt x="198" y="158"/>
                </a:lnTo>
                <a:lnTo>
                  <a:pt x="181" y="158"/>
                </a:lnTo>
                <a:lnTo>
                  <a:pt x="164" y="164"/>
                </a:lnTo>
                <a:lnTo>
                  <a:pt x="147" y="164"/>
                </a:lnTo>
                <a:lnTo>
                  <a:pt x="135" y="164"/>
                </a:lnTo>
                <a:lnTo>
                  <a:pt x="124" y="164"/>
                </a:lnTo>
                <a:lnTo>
                  <a:pt x="113" y="170"/>
                </a:lnTo>
                <a:lnTo>
                  <a:pt x="107" y="170"/>
                </a:lnTo>
                <a:lnTo>
                  <a:pt x="90" y="164"/>
                </a:lnTo>
                <a:lnTo>
                  <a:pt x="73" y="164"/>
                </a:lnTo>
                <a:lnTo>
                  <a:pt x="56" y="158"/>
                </a:lnTo>
                <a:lnTo>
                  <a:pt x="39" y="153"/>
                </a:lnTo>
                <a:lnTo>
                  <a:pt x="28" y="153"/>
                </a:lnTo>
                <a:lnTo>
                  <a:pt x="22" y="147"/>
                </a:lnTo>
                <a:lnTo>
                  <a:pt x="17" y="141"/>
                </a:lnTo>
                <a:lnTo>
                  <a:pt x="11" y="141"/>
                </a:lnTo>
                <a:lnTo>
                  <a:pt x="5" y="136"/>
                </a:lnTo>
                <a:lnTo>
                  <a:pt x="0" y="130"/>
                </a:lnTo>
                <a:lnTo>
                  <a:pt x="0" y="124"/>
                </a:lnTo>
                <a:lnTo>
                  <a:pt x="0" y="119"/>
                </a:lnTo>
                <a:lnTo>
                  <a:pt x="0" y="113"/>
                </a:lnTo>
                <a:lnTo>
                  <a:pt x="5" y="113"/>
                </a:lnTo>
                <a:lnTo>
                  <a:pt x="11" y="113"/>
                </a:lnTo>
                <a:lnTo>
                  <a:pt x="17" y="107"/>
                </a:lnTo>
                <a:lnTo>
                  <a:pt x="22" y="107"/>
                </a:lnTo>
                <a:lnTo>
                  <a:pt x="28" y="107"/>
                </a:lnTo>
                <a:lnTo>
                  <a:pt x="39" y="102"/>
                </a:lnTo>
                <a:lnTo>
                  <a:pt x="45" y="102"/>
                </a:lnTo>
                <a:lnTo>
                  <a:pt x="51" y="102"/>
                </a:lnTo>
                <a:lnTo>
                  <a:pt x="62" y="102"/>
                </a:lnTo>
                <a:lnTo>
                  <a:pt x="68" y="96"/>
                </a:lnTo>
                <a:lnTo>
                  <a:pt x="79" y="96"/>
                </a:lnTo>
                <a:lnTo>
                  <a:pt x="90" y="96"/>
                </a:lnTo>
                <a:lnTo>
                  <a:pt x="102" y="96"/>
                </a:lnTo>
                <a:lnTo>
                  <a:pt x="119" y="90"/>
                </a:lnTo>
                <a:lnTo>
                  <a:pt x="130" y="90"/>
                </a:lnTo>
                <a:lnTo>
                  <a:pt x="147" y="85"/>
                </a:lnTo>
                <a:lnTo>
                  <a:pt x="164" y="85"/>
                </a:lnTo>
                <a:lnTo>
                  <a:pt x="186" y="79"/>
                </a:lnTo>
                <a:lnTo>
                  <a:pt x="203" y="79"/>
                </a:lnTo>
                <a:lnTo>
                  <a:pt x="226" y="73"/>
                </a:lnTo>
                <a:lnTo>
                  <a:pt x="249" y="73"/>
                </a:lnTo>
                <a:lnTo>
                  <a:pt x="271" y="68"/>
                </a:lnTo>
                <a:lnTo>
                  <a:pt x="294" y="62"/>
                </a:lnTo>
                <a:lnTo>
                  <a:pt x="317" y="62"/>
                </a:lnTo>
                <a:lnTo>
                  <a:pt x="339" y="56"/>
                </a:lnTo>
                <a:lnTo>
                  <a:pt x="356" y="51"/>
                </a:lnTo>
                <a:lnTo>
                  <a:pt x="373" y="51"/>
                </a:lnTo>
                <a:lnTo>
                  <a:pt x="390" y="45"/>
                </a:lnTo>
                <a:lnTo>
                  <a:pt x="407" y="45"/>
                </a:lnTo>
                <a:lnTo>
                  <a:pt x="424" y="39"/>
                </a:lnTo>
                <a:lnTo>
                  <a:pt x="436" y="39"/>
                </a:lnTo>
                <a:lnTo>
                  <a:pt x="453" y="34"/>
                </a:lnTo>
                <a:lnTo>
                  <a:pt x="464" y="34"/>
                </a:lnTo>
                <a:lnTo>
                  <a:pt x="475" y="34"/>
                </a:lnTo>
                <a:lnTo>
                  <a:pt x="481" y="28"/>
                </a:lnTo>
                <a:lnTo>
                  <a:pt x="492" y="28"/>
                </a:lnTo>
                <a:lnTo>
                  <a:pt x="498" y="22"/>
                </a:lnTo>
                <a:lnTo>
                  <a:pt x="504" y="22"/>
                </a:lnTo>
                <a:lnTo>
                  <a:pt x="526" y="11"/>
                </a:lnTo>
                <a:lnTo>
                  <a:pt x="549" y="6"/>
                </a:lnTo>
                <a:lnTo>
                  <a:pt x="566" y="6"/>
                </a:lnTo>
                <a:lnTo>
                  <a:pt x="583" y="0"/>
                </a:lnTo>
                <a:lnTo>
                  <a:pt x="600" y="6"/>
                </a:lnTo>
                <a:lnTo>
                  <a:pt x="617" y="6"/>
                </a:lnTo>
                <a:lnTo>
                  <a:pt x="634" y="11"/>
                </a:lnTo>
                <a:lnTo>
                  <a:pt x="645" y="22"/>
                </a:lnTo>
                <a:lnTo>
                  <a:pt x="657" y="28"/>
                </a:lnTo>
                <a:lnTo>
                  <a:pt x="668" y="39"/>
                </a:lnTo>
                <a:lnTo>
                  <a:pt x="674" y="45"/>
                </a:lnTo>
                <a:lnTo>
                  <a:pt x="674" y="51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>
          <a:xfrm>
            <a:off x="5362575" y="1206500"/>
            <a:ext cx="215900" cy="17049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</a:cxnLst>
            <a:pathLst>
              <a:path w="136" h="1074">
                <a:moveTo>
                  <a:pt x="12" y="5"/>
                </a:moveTo>
                <a:lnTo>
                  <a:pt x="17" y="5"/>
                </a:lnTo>
                <a:lnTo>
                  <a:pt x="23" y="0"/>
                </a:lnTo>
                <a:lnTo>
                  <a:pt x="34" y="0"/>
                </a:lnTo>
                <a:lnTo>
                  <a:pt x="40" y="0"/>
                </a:lnTo>
                <a:lnTo>
                  <a:pt x="51" y="0"/>
                </a:lnTo>
                <a:lnTo>
                  <a:pt x="63" y="0"/>
                </a:lnTo>
                <a:lnTo>
                  <a:pt x="74" y="5"/>
                </a:lnTo>
                <a:lnTo>
                  <a:pt x="85" y="11"/>
                </a:lnTo>
                <a:lnTo>
                  <a:pt x="97" y="17"/>
                </a:lnTo>
                <a:lnTo>
                  <a:pt x="108" y="22"/>
                </a:lnTo>
                <a:lnTo>
                  <a:pt x="114" y="22"/>
                </a:lnTo>
                <a:lnTo>
                  <a:pt x="125" y="28"/>
                </a:lnTo>
                <a:lnTo>
                  <a:pt x="131" y="34"/>
                </a:lnTo>
                <a:lnTo>
                  <a:pt x="136" y="39"/>
                </a:lnTo>
                <a:lnTo>
                  <a:pt x="136" y="45"/>
                </a:lnTo>
                <a:lnTo>
                  <a:pt x="136" y="51"/>
                </a:lnTo>
                <a:lnTo>
                  <a:pt x="136" y="62"/>
                </a:lnTo>
                <a:lnTo>
                  <a:pt x="131" y="73"/>
                </a:lnTo>
                <a:lnTo>
                  <a:pt x="131" y="90"/>
                </a:lnTo>
                <a:lnTo>
                  <a:pt x="125" y="107"/>
                </a:lnTo>
                <a:lnTo>
                  <a:pt x="125" y="124"/>
                </a:lnTo>
                <a:lnTo>
                  <a:pt x="119" y="147"/>
                </a:lnTo>
                <a:lnTo>
                  <a:pt x="119" y="169"/>
                </a:lnTo>
                <a:lnTo>
                  <a:pt x="119" y="181"/>
                </a:lnTo>
                <a:lnTo>
                  <a:pt x="119" y="186"/>
                </a:lnTo>
                <a:lnTo>
                  <a:pt x="119" y="203"/>
                </a:lnTo>
                <a:lnTo>
                  <a:pt x="119" y="215"/>
                </a:lnTo>
                <a:lnTo>
                  <a:pt x="119" y="231"/>
                </a:lnTo>
                <a:lnTo>
                  <a:pt x="119" y="248"/>
                </a:lnTo>
                <a:lnTo>
                  <a:pt x="114" y="271"/>
                </a:lnTo>
                <a:lnTo>
                  <a:pt x="114" y="294"/>
                </a:lnTo>
                <a:lnTo>
                  <a:pt x="114" y="316"/>
                </a:lnTo>
                <a:lnTo>
                  <a:pt x="114" y="345"/>
                </a:lnTo>
                <a:lnTo>
                  <a:pt x="114" y="373"/>
                </a:lnTo>
                <a:lnTo>
                  <a:pt x="114" y="407"/>
                </a:lnTo>
                <a:lnTo>
                  <a:pt x="114" y="441"/>
                </a:lnTo>
                <a:lnTo>
                  <a:pt x="114" y="475"/>
                </a:lnTo>
                <a:lnTo>
                  <a:pt x="114" y="509"/>
                </a:lnTo>
                <a:lnTo>
                  <a:pt x="114" y="548"/>
                </a:lnTo>
                <a:lnTo>
                  <a:pt x="114" y="588"/>
                </a:lnTo>
                <a:lnTo>
                  <a:pt x="114" y="627"/>
                </a:lnTo>
                <a:lnTo>
                  <a:pt x="114" y="661"/>
                </a:lnTo>
                <a:lnTo>
                  <a:pt x="114" y="695"/>
                </a:lnTo>
                <a:lnTo>
                  <a:pt x="114" y="729"/>
                </a:lnTo>
                <a:lnTo>
                  <a:pt x="114" y="757"/>
                </a:lnTo>
                <a:lnTo>
                  <a:pt x="114" y="786"/>
                </a:lnTo>
                <a:lnTo>
                  <a:pt x="114" y="808"/>
                </a:lnTo>
                <a:lnTo>
                  <a:pt x="114" y="831"/>
                </a:lnTo>
                <a:lnTo>
                  <a:pt x="114" y="848"/>
                </a:lnTo>
                <a:lnTo>
                  <a:pt x="108" y="865"/>
                </a:lnTo>
                <a:lnTo>
                  <a:pt x="108" y="882"/>
                </a:lnTo>
                <a:lnTo>
                  <a:pt x="108" y="893"/>
                </a:lnTo>
                <a:lnTo>
                  <a:pt x="108" y="904"/>
                </a:lnTo>
                <a:lnTo>
                  <a:pt x="108" y="916"/>
                </a:lnTo>
                <a:lnTo>
                  <a:pt x="108" y="921"/>
                </a:lnTo>
                <a:lnTo>
                  <a:pt x="108" y="944"/>
                </a:lnTo>
                <a:lnTo>
                  <a:pt x="108" y="967"/>
                </a:lnTo>
                <a:lnTo>
                  <a:pt x="102" y="989"/>
                </a:lnTo>
                <a:lnTo>
                  <a:pt x="102" y="1023"/>
                </a:lnTo>
                <a:lnTo>
                  <a:pt x="97" y="1034"/>
                </a:lnTo>
                <a:lnTo>
                  <a:pt x="97" y="1046"/>
                </a:lnTo>
                <a:lnTo>
                  <a:pt x="91" y="1057"/>
                </a:lnTo>
                <a:lnTo>
                  <a:pt x="91" y="1063"/>
                </a:lnTo>
                <a:lnTo>
                  <a:pt x="85" y="1068"/>
                </a:lnTo>
                <a:lnTo>
                  <a:pt x="80" y="1074"/>
                </a:lnTo>
                <a:lnTo>
                  <a:pt x="74" y="1074"/>
                </a:lnTo>
                <a:lnTo>
                  <a:pt x="68" y="1074"/>
                </a:lnTo>
                <a:lnTo>
                  <a:pt x="63" y="1074"/>
                </a:lnTo>
                <a:lnTo>
                  <a:pt x="57" y="1068"/>
                </a:lnTo>
                <a:lnTo>
                  <a:pt x="51" y="1063"/>
                </a:lnTo>
                <a:lnTo>
                  <a:pt x="46" y="1057"/>
                </a:lnTo>
                <a:lnTo>
                  <a:pt x="40" y="1051"/>
                </a:lnTo>
                <a:lnTo>
                  <a:pt x="34" y="1040"/>
                </a:lnTo>
                <a:lnTo>
                  <a:pt x="29" y="1029"/>
                </a:lnTo>
                <a:lnTo>
                  <a:pt x="29" y="1012"/>
                </a:lnTo>
                <a:lnTo>
                  <a:pt x="23" y="995"/>
                </a:lnTo>
                <a:lnTo>
                  <a:pt x="17" y="984"/>
                </a:lnTo>
                <a:lnTo>
                  <a:pt x="12" y="972"/>
                </a:lnTo>
                <a:lnTo>
                  <a:pt x="12" y="961"/>
                </a:lnTo>
                <a:lnTo>
                  <a:pt x="12" y="955"/>
                </a:lnTo>
                <a:lnTo>
                  <a:pt x="12" y="944"/>
                </a:lnTo>
                <a:lnTo>
                  <a:pt x="12" y="938"/>
                </a:lnTo>
                <a:lnTo>
                  <a:pt x="12" y="933"/>
                </a:lnTo>
                <a:lnTo>
                  <a:pt x="12" y="927"/>
                </a:lnTo>
                <a:lnTo>
                  <a:pt x="12" y="921"/>
                </a:lnTo>
                <a:lnTo>
                  <a:pt x="12" y="916"/>
                </a:lnTo>
                <a:lnTo>
                  <a:pt x="12" y="904"/>
                </a:lnTo>
                <a:lnTo>
                  <a:pt x="12" y="899"/>
                </a:lnTo>
                <a:lnTo>
                  <a:pt x="17" y="887"/>
                </a:lnTo>
                <a:lnTo>
                  <a:pt x="17" y="876"/>
                </a:lnTo>
                <a:lnTo>
                  <a:pt x="17" y="865"/>
                </a:lnTo>
                <a:lnTo>
                  <a:pt x="17" y="854"/>
                </a:lnTo>
                <a:lnTo>
                  <a:pt x="17" y="842"/>
                </a:lnTo>
                <a:lnTo>
                  <a:pt x="23" y="825"/>
                </a:lnTo>
                <a:lnTo>
                  <a:pt x="23" y="814"/>
                </a:lnTo>
                <a:lnTo>
                  <a:pt x="23" y="797"/>
                </a:lnTo>
                <a:lnTo>
                  <a:pt x="29" y="780"/>
                </a:lnTo>
                <a:lnTo>
                  <a:pt x="29" y="740"/>
                </a:lnTo>
                <a:lnTo>
                  <a:pt x="29" y="706"/>
                </a:lnTo>
                <a:lnTo>
                  <a:pt x="29" y="667"/>
                </a:lnTo>
                <a:lnTo>
                  <a:pt x="34" y="622"/>
                </a:lnTo>
                <a:lnTo>
                  <a:pt x="34" y="582"/>
                </a:lnTo>
                <a:lnTo>
                  <a:pt x="34" y="537"/>
                </a:lnTo>
                <a:lnTo>
                  <a:pt x="34" y="492"/>
                </a:lnTo>
                <a:lnTo>
                  <a:pt x="29" y="446"/>
                </a:lnTo>
                <a:lnTo>
                  <a:pt x="29" y="395"/>
                </a:lnTo>
                <a:lnTo>
                  <a:pt x="29" y="356"/>
                </a:lnTo>
                <a:lnTo>
                  <a:pt x="29" y="316"/>
                </a:lnTo>
                <a:lnTo>
                  <a:pt x="29" y="277"/>
                </a:lnTo>
                <a:lnTo>
                  <a:pt x="29" y="243"/>
                </a:lnTo>
                <a:lnTo>
                  <a:pt x="29" y="209"/>
                </a:lnTo>
                <a:lnTo>
                  <a:pt x="29" y="181"/>
                </a:lnTo>
                <a:lnTo>
                  <a:pt x="29" y="158"/>
                </a:lnTo>
                <a:lnTo>
                  <a:pt x="23" y="135"/>
                </a:lnTo>
                <a:lnTo>
                  <a:pt x="23" y="113"/>
                </a:lnTo>
                <a:lnTo>
                  <a:pt x="23" y="96"/>
                </a:lnTo>
                <a:lnTo>
                  <a:pt x="23" y="84"/>
                </a:lnTo>
                <a:lnTo>
                  <a:pt x="17" y="68"/>
                </a:lnTo>
                <a:lnTo>
                  <a:pt x="17" y="56"/>
                </a:lnTo>
                <a:lnTo>
                  <a:pt x="12" y="51"/>
                </a:lnTo>
                <a:lnTo>
                  <a:pt x="6" y="45"/>
                </a:lnTo>
                <a:lnTo>
                  <a:pt x="0" y="39"/>
                </a:lnTo>
                <a:lnTo>
                  <a:pt x="0" y="34"/>
                </a:lnTo>
                <a:lnTo>
                  <a:pt x="0" y="28"/>
                </a:lnTo>
                <a:lnTo>
                  <a:pt x="0" y="22"/>
                </a:lnTo>
                <a:lnTo>
                  <a:pt x="0" y="17"/>
                </a:lnTo>
                <a:lnTo>
                  <a:pt x="0" y="11"/>
                </a:lnTo>
                <a:lnTo>
                  <a:pt x="6" y="11"/>
                </a:lnTo>
                <a:lnTo>
                  <a:pt x="12" y="5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>
          <a:xfrm>
            <a:off x="4706938" y="1700213"/>
            <a:ext cx="763587" cy="8874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81" h="559">
                <a:moveTo>
                  <a:pt x="385" y="232"/>
                </a:moveTo>
                <a:lnTo>
                  <a:pt x="368" y="254"/>
                </a:lnTo>
                <a:lnTo>
                  <a:pt x="351" y="277"/>
                </a:lnTo>
                <a:lnTo>
                  <a:pt x="311" y="316"/>
                </a:lnTo>
                <a:lnTo>
                  <a:pt x="272" y="362"/>
                </a:lnTo>
                <a:lnTo>
                  <a:pt x="232" y="401"/>
                </a:lnTo>
                <a:lnTo>
                  <a:pt x="210" y="418"/>
                </a:lnTo>
                <a:lnTo>
                  <a:pt x="193" y="435"/>
                </a:lnTo>
                <a:lnTo>
                  <a:pt x="170" y="452"/>
                </a:lnTo>
                <a:lnTo>
                  <a:pt x="153" y="469"/>
                </a:lnTo>
                <a:lnTo>
                  <a:pt x="130" y="480"/>
                </a:lnTo>
                <a:lnTo>
                  <a:pt x="113" y="497"/>
                </a:lnTo>
                <a:lnTo>
                  <a:pt x="96" y="509"/>
                </a:lnTo>
                <a:lnTo>
                  <a:pt x="79" y="520"/>
                </a:lnTo>
                <a:lnTo>
                  <a:pt x="57" y="526"/>
                </a:lnTo>
                <a:lnTo>
                  <a:pt x="45" y="537"/>
                </a:lnTo>
                <a:lnTo>
                  <a:pt x="28" y="543"/>
                </a:lnTo>
                <a:lnTo>
                  <a:pt x="17" y="548"/>
                </a:lnTo>
                <a:lnTo>
                  <a:pt x="11" y="554"/>
                </a:lnTo>
                <a:lnTo>
                  <a:pt x="6" y="554"/>
                </a:lnTo>
                <a:lnTo>
                  <a:pt x="0" y="559"/>
                </a:lnTo>
                <a:lnTo>
                  <a:pt x="6" y="559"/>
                </a:lnTo>
                <a:lnTo>
                  <a:pt x="11" y="554"/>
                </a:lnTo>
                <a:lnTo>
                  <a:pt x="17" y="548"/>
                </a:lnTo>
                <a:lnTo>
                  <a:pt x="28" y="543"/>
                </a:lnTo>
                <a:lnTo>
                  <a:pt x="34" y="537"/>
                </a:lnTo>
                <a:lnTo>
                  <a:pt x="40" y="531"/>
                </a:lnTo>
                <a:lnTo>
                  <a:pt x="51" y="526"/>
                </a:lnTo>
                <a:lnTo>
                  <a:pt x="62" y="520"/>
                </a:lnTo>
                <a:lnTo>
                  <a:pt x="74" y="509"/>
                </a:lnTo>
                <a:lnTo>
                  <a:pt x="85" y="497"/>
                </a:lnTo>
                <a:lnTo>
                  <a:pt x="96" y="486"/>
                </a:lnTo>
                <a:lnTo>
                  <a:pt x="113" y="475"/>
                </a:lnTo>
                <a:lnTo>
                  <a:pt x="130" y="463"/>
                </a:lnTo>
                <a:lnTo>
                  <a:pt x="159" y="435"/>
                </a:lnTo>
                <a:lnTo>
                  <a:pt x="187" y="412"/>
                </a:lnTo>
                <a:lnTo>
                  <a:pt x="215" y="384"/>
                </a:lnTo>
                <a:lnTo>
                  <a:pt x="244" y="356"/>
                </a:lnTo>
                <a:lnTo>
                  <a:pt x="266" y="328"/>
                </a:lnTo>
                <a:lnTo>
                  <a:pt x="289" y="299"/>
                </a:lnTo>
                <a:lnTo>
                  <a:pt x="311" y="271"/>
                </a:lnTo>
                <a:lnTo>
                  <a:pt x="328" y="243"/>
                </a:lnTo>
                <a:lnTo>
                  <a:pt x="351" y="215"/>
                </a:lnTo>
                <a:lnTo>
                  <a:pt x="368" y="186"/>
                </a:lnTo>
                <a:lnTo>
                  <a:pt x="385" y="152"/>
                </a:lnTo>
                <a:lnTo>
                  <a:pt x="396" y="124"/>
                </a:lnTo>
                <a:lnTo>
                  <a:pt x="425" y="62"/>
                </a:lnTo>
                <a:lnTo>
                  <a:pt x="453" y="0"/>
                </a:lnTo>
                <a:lnTo>
                  <a:pt x="481" y="45"/>
                </a:lnTo>
                <a:lnTo>
                  <a:pt x="470" y="68"/>
                </a:lnTo>
                <a:lnTo>
                  <a:pt x="464" y="90"/>
                </a:lnTo>
                <a:lnTo>
                  <a:pt x="436" y="135"/>
                </a:lnTo>
                <a:lnTo>
                  <a:pt x="413" y="186"/>
                </a:lnTo>
                <a:lnTo>
                  <a:pt x="385" y="232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" name="Freeform 13"/>
          <p:cNvSpPr/>
          <p:nvPr/>
        </p:nvSpPr>
        <p:spPr>
          <a:xfrm>
            <a:off x="5453063" y="1735138"/>
            <a:ext cx="1052512" cy="7540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63" h="475">
                <a:moveTo>
                  <a:pt x="663" y="447"/>
                </a:moveTo>
                <a:lnTo>
                  <a:pt x="657" y="453"/>
                </a:lnTo>
                <a:lnTo>
                  <a:pt x="651" y="458"/>
                </a:lnTo>
                <a:lnTo>
                  <a:pt x="646" y="458"/>
                </a:lnTo>
                <a:lnTo>
                  <a:pt x="640" y="464"/>
                </a:lnTo>
                <a:lnTo>
                  <a:pt x="629" y="464"/>
                </a:lnTo>
                <a:lnTo>
                  <a:pt x="612" y="470"/>
                </a:lnTo>
                <a:lnTo>
                  <a:pt x="600" y="470"/>
                </a:lnTo>
                <a:lnTo>
                  <a:pt x="572" y="470"/>
                </a:lnTo>
                <a:lnTo>
                  <a:pt x="544" y="475"/>
                </a:lnTo>
                <a:lnTo>
                  <a:pt x="515" y="475"/>
                </a:lnTo>
                <a:lnTo>
                  <a:pt x="493" y="475"/>
                </a:lnTo>
                <a:lnTo>
                  <a:pt x="464" y="475"/>
                </a:lnTo>
                <a:lnTo>
                  <a:pt x="447" y="475"/>
                </a:lnTo>
                <a:lnTo>
                  <a:pt x="425" y="470"/>
                </a:lnTo>
                <a:lnTo>
                  <a:pt x="402" y="470"/>
                </a:lnTo>
                <a:lnTo>
                  <a:pt x="391" y="464"/>
                </a:lnTo>
                <a:lnTo>
                  <a:pt x="374" y="458"/>
                </a:lnTo>
                <a:lnTo>
                  <a:pt x="363" y="453"/>
                </a:lnTo>
                <a:lnTo>
                  <a:pt x="346" y="436"/>
                </a:lnTo>
                <a:lnTo>
                  <a:pt x="329" y="424"/>
                </a:lnTo>
                <a:lnTo>
                  <a:pt x="312" y="402"/>
                </a:lnTo>
                <a:lnTo>
                  <a:pt x="289" y="385"/>
                </a:lnTo>
                <a:lnTo>
                  <a:pt x="272" y="357"/>
                </a:lnTo>
                <a:lnTo>
                  <a:pt x="244" y="334"/>
                </a:lnTo>
                <a:lnTo>
                  <a:pt x="221" y="306"/>
                </a:lnTo>
                <a:lnTo>
                  <a:pt x="187" y="272"/>
                </a:lnTo>
                <a:lnTo>
                  <a:pt x="159" y="238"/>
                </a:lnTo>
                <a:lnTo>
                  <a:pt x="119" y="198"/>
                </a:lnTo>
                <a:lnTo>
                  <a:pt x="85" y="159"/>
                </a:lnTo>
                <a:lnTo>
                  <a:pt x="45" y="113"/>
                </a:lnTo>
                <a:lnTo>
                  <a:pt x="0" y="68"/>
                </a:lnTo>
                <a:lnTo>
                  <a:pt x="11" y="0"/>
                </a:lnTo>
                <a:lnTo>
                  <a:pt x="40" y="29"/>
                </a:lnTo>
                <a:lnTo>
                  <a:pt x="74" y="57"/>
                </a:lnTo>
                <a:lnTo>
                  <a:pt x="102" y="79"/>
                </a:lnTo>
                <a:lnTo>
                  <a:pt x="125" y="102"/>
                </a:lnTo>
                <a:lnTo>
                  <a:pt x="153" y="125"/>
                </a:lnTo>
                <a:lnTo>
                  <a:pt x="176" y="147"/>
                </a:lnTo>
                <a:lnTo>
                  <a:pt x="198" y="164"/>
                </a:lnTo>
                <a:lnTo>
                  <a:pt x="221" y="187"/>
                </a:lnTo>
                <a:lnTo>
                  <a:pt x="244" y="204"/>
                </a:lnTo>
                <a:lnTo>
                  <a:pt x="261" y="215"/>
                </a:lnTo>
                <a:lnTo>
                  <a:pt x="283" y="232"/>
                </a:lnTo>
                <a:lnTo>
                  <a:pt x="295" y="243"/>
                </a:lnTo>
                <a:lnTo>
                  <a:pt x="312" y="255"/>
                </a:lnTo>
                <a:lnTo>
                  <a:pt x="329" y="266"/>
                </a:lnTo>
                <a:lnTo>
                  <a:pt x="340" y="272"/>
                </a:lnTo>
                <a:lnTo>
                  <a:pt x="351" y="283"/>
                </a:lnTo>
                <a:lnTo>
                  <a:pt x="368" y="294"/>
                </a:lnTo>
                <a:lnTo>
                  <a:pt x="391" y="311"/>
                </a:lnTo>
                <a:lnTo>
                  <a:pt x="413" y="323"/>
                </a:lnTo>
                <a:lnTo>
                  <a:pt x="436" y="334"/>
                </a:lnTo>
                <a:lnTo>
                  <a:pt x="464" y="351"/>
                </a:lnTo>
                <a:lnTo>
                  <a:pt x="493" y="362"/>
                </a:lnTo>
                <a:lnTo>
                  <a:pt x="521" y="373"/>
                </a:lnTo>
                <a:lnTo>
                  <a:pt x="549" y="379"/>
                </a:lnTo>
                <a:lnTo>
                  <a:pt x="572" y="390"/>
                </a:lnTo>
                <a:lnTo>
                  <a:pt x="595" y="402"/>
                </a:lnTo>
                <a:lnTo>
                  <a:pt x="617" y="413"/>
                </a:lnTo>
                <a:lnTo>
                  <a:pt x="634" y="419"/>
                </a:lnTo>
                <a:lnTo>
                  <a:pt x="646" y="424"/>
                </a:lnTo>
                <a:lnTo>
                  <a:pt x="651" y="436"/>
                </a:lnTo>
                <a:lnTo>
                  <a:pt x="657" y="441"/>
                </a:lnTo>
                <a:lnTo>
                  <a:pt x="663" y="447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7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8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5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6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7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8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49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0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1" name="文本框 45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2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3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4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5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6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7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8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59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0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1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2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3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4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5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6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7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8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69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0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1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2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3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4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5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6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7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8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79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0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1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2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3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4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5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6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7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8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89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0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1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2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3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4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5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6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7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8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99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0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1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2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3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4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5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6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7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8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09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0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1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2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3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4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5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6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7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8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19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0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1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2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3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4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5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6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7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8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629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90875" y="977900"/>
            <a:ext cx="4367213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1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笔袋</a:t>
            </a:r>
            <a:endParaRPr kumimoji="0" lang="zh-CN" altLang="en-US" sz="8000" b="1" i="0" u="none" strike="noStrike" kern="1200" cap="none" spc="1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63863" y="250825"/>
            <a:ext cx="3768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bǐ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dài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749550" y="2343150"/>
            <a:ext cx="2382838" cy="2343150"/>
            <a:chOff x="2749095" y="2342740"/>
            <a:chExt cx="2383562" cy="2343683"/>
          </a:xfrm>
        </p:grpSpPr>
        <p:grpSp>
          <p:nvGrpSpPr>
            <p:cNvPr id="22644" name="组合 3"/>
            <p:cNvGrpSpPr/>
            <p:nvPr/>
          </p:nvGrpSpPr>
          <p:grpSpPr>
            <a:xfrm>
              <a:off x="3415121" y="2342740"/>
              <a:ext cx="1168205" cy="965470"/>
              <a:chOff x="1572310" y="1386840"/>
              <a:chExt cx="1796492" cy="1059180"/>
            </a:xfrm>
          </p:grpSpPr>
          <p:cxnSp>
            <p:nvCxnSpPr>
              <p:cNvPr id="5" name="直接箭头连接符 4"/>
              <p:cNvCxnSpPr/>
              <p:nvPr/>
            </p:nvCxnSpPr>
            <p:spPr>
              <a:xfrm>
                <a:off x="2636021" y="1386840"/>
                <a:ext cx="732611" cy="1059125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 flipH="1">
                <a:off x="1571293" y="1386840"/>
                <a:ext cx="732611" cy="1059125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2749095" y="3239882"/>
              <a:ext cx="1332318" cy="14465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120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⺮</a:t>
              </a:r>
              <a:endParaRPr kumimoji="0" lang="zh-CN" altLang="en-US" sz="8800" b="1" i="0" u="none" strike="noStrike" kern="1200" cap="none" spc="120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00339" y="3239882"/>
              <a:ext cx="1332318" cy="14465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1" i="0" u="none" strike="noStrike" kern="1200" cap="none" spc="1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毛</a:t>
              </a:r>
              <a:endParaRPr kumimoji="0" lang="zh-CN" altLang="en-US" sz="88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184525" y="657225"/>
            <a:ext cx="1663700" cy="164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35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笔</a:t>
            </a:r>
            <a:endParaRPr kumimoji="0" lang="en-US" altLang="zh-CN" sz="8000" b="1" i="0" u="none" strike="noStrike" kern="1200" cap="none" spc="35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425" y="341313"/>
            <a:ext cx="2279650" cy="4081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504825" y="2076450"/>
            <a:ext cx="1343025" cy="1754188"/>
            <a:chOff x="505310" y="2076497"/>
            <a:chExt cx="1342351" cy="1754326"/>
          </a:xfrm>
        </p:grpSpPr>
        <p:sp>
          <p:nvSpPr>
            <p:cNvPr id="14" name="右大括号 13"/>
            <p:cNvSpPr/>
            <p:nvPr/>
          </p:nvSpPr>
          <p:spPr>
            <a:xfrm flipH="1">
              <a:off x="1263754" y="2113013"/>
              <a:ext cx="583907" cy="1689233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5310" y="2076497"/>
              <a:ext cx="1332831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120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竹子</a:t>
              </a:r>
              <a:endParaRPr kumimoji="0" lang="zh-CN" altLang="en-US" sz="5400" b="1" i="0" u="none" strike="noStrike" kern="1200" cap="none" spc="120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08688" y="792163"/>
            <a:ext cx="2535237" cy="1373187"/>
            <a:chOff x="6009391" y="225497"/>
            <a:chExt cx="2535136" cy="1373331"/>
          </a:xfrm>
        </p:grpSpPr>
        <p:pic>
          <p:nvPicPr>
            <p:cNvPr id="22640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9391" y="225497"/>
              <a:ext cx="1240927" cy="12610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矩形 16"/>
            <p:cNvSpPr/>
            <p:nvPr/>
          </p:nvSpPr>
          <p:spPr>
            <a:xfrm>
              <a:off x="6838033" y="828810"/>
              <a:ext cx="1706494" cy="7700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1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毛笔</a:t>
              </a:r>
              <a:endParaRPr kumimoji="0" lang="zh-CN" altLang="en-US" sz="44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02300" y="3038475"/>
            <a:ext cx="3403600" cy="1236663"/>
            <a:chOff x="5702196" y="1802213"/>
            <a:chExt cx="3403266" cy="1236877"/>
          </a:xfrm>
        </p:grpSpPr>
        <p:pic>
          <p:nvPicPr>
            <p:cNvPr id="2263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2196" y="1802213"/>
              <a:ext cx="1855316" cy="12368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7399067" y="2053081"/>
              <a:ext cx="1706395" cy="7684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12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钢笔</a:t>
              </a:r>
              <a:endParaRPr kumimoji="0" lang="zh-CN" altLang="en-US" sz="4400" b="1" i="0" u="none" strike="noStrike" kern="1200" cap="none" spc="1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44663" y="1947863"/>
            <a:ext cx="36385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铅笔</a:t>
            </a:r>
            <a:endParaRPr kumimoji="0" lang="zh-CN" altLang="en-US" sz="8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4100" y="1116013"/>
            <a:ext cx="3768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qiān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bǐ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0" y="504825"/>
            <a:ext cx="2855913" cy="404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69913" y="2051050"/>
            <a:ext cx="4678363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转 笔 刀</a:t>
            </a:r>
            <a:endParaRPr kumimoji="0" lang="zh-CN" altLang="en-US" sz="8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475" y="1284288"/>
            <a:ext cx="54498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zhuàn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bǐ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dāo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" name="Picture 2" descr="http://img57.ddimg.cn/3632000018889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8" r="11850"/>
          <a:stretch>
            <a:fillRect/>
          </a:stretch>
        </p:blipFill>
        <p:spPr>
          <a:xfrm>
            <a:off x="5608638" y="1187450"/>
            <a:ext cx="2736850" cy="2998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1" name="组合 10"/>
          <p:cNvGrpSpPr/>
          <p:nvPr/>
        </p:nvGrpSpPr>
        <p:grpSpPr>
          <a:xfrm>
            <a:off x="1356457" y="3887262"/>
            <a:ext cx="4978236" cy="1198880"/>
            <a:chOff x="1808609" y="5363496"/>
            <a:chExt cx="6637648" cy="159850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9338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小刀  菜刀  刺刀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34311" y="0"/>
            <a:ext cx="1311215" cy="10750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56457" y="3321161"/>
            <a:ext cx="1706097" cy="1219205"/>
            <a:chOff x="1808609" y="3934157"/>
            <a:chExt cx="2274796" cy="1625607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53440" cy="1007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刀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59" y="1589300"/>
            <a:ext cx="1888550" cy="1226616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803064" y="483429"/>
            <a:ext cx="1039495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smtClean="0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en-US" altLang="zh-CN" sz="4125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45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36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" name="刀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7089" y="1396464"/>
            <a:ext cx="1698300" cy="16983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67260" y="3341486"/>
            <a:ext cx="2312426" cy="645160"/>
            <a:chOff x="4756346" y="4455315"/>
            <a:chExt cx="3083235" cy="860213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67840" cy="86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956" y="4541618"/>
              <a:ext cx="1571625" cy="7143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52550" y="1384300"/>
            <a:ext cx="7186613" cy="2554288"/>
            <a:chOff x="1352257" y="1384193"/>
            <a:chExt cx="7186726" cy="2554287"/>
          </a:xfrm>
        </p:grpSpPr>
        <p:sp>
          <p:nvSpPr>
            <p:cNvPr id="3" name="圆角矩形 2"/>
            <p:cNvSpPr/>
            <p:nvPr/>
          </p:nvSpPr>
          <p:spPr>
            <a:xfrm>
              <a:off x="1352257" y="1673118"/>
              <a:ext cx="7186726" cy="2149474"/>
            </a:xfrm>
            <a:prstGeom prst="roundRect">
              <a:avLst>
                <a:gd name="adj" fmla="val 10910"/>
              </a:avLst>
            </a:prstGeom>
            <a:solidFill>
              <a:schemeClr val="bg1">
                <a:alpha val="7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882490" y="1384193"/>
              <a:ext cx="6404076" cy="2554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10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橡皮  尺子  作业本</a:t>
              </a:r>
              <a:endParaRPr kumimoji="0" lang="zh-CN" altLang="en-US" sz="4000" b="1" i="0" u="none" strike="noStrike" kern="1200" cap="none" spc="10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10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笔袋  铅笔  转笔刀</a:t>
              </a:r>
              <a:endParaRPr kumimoji="0" lang="zh-CN" altLang="en-US" sz="4000" b="1" i="0" u="none" strike="noStrike" kern="1200" cap="none" spc="10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16387" name="TextBox 3"/>
          <p:cNvSpPr txBox="1"/>
          <p:nvPr/>
        </p:nvSpPr>
        <p:spPr>
          <a:xfrm>
            <a:off x="346075" y="223838"/>
            <a:ext cx="19161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读一读：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19125" y="698500"/>
            <a:ext cx="4805363" cy="37766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矩形 2"/>
          <p:cNvSpPr/>
          <p:nvPr/>
        </p:nvSpPr>
        <p:spPr>
          <a:xfrm>
            <a:off x="676275" y="698500"/>
            <a:ext cx="4572000" cy="3711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它是我的好朋友，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每个同学全都有，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笔墨书本帮我拿，</a:t>
            </a:r>
            <a:endParaRPr lang="zh-CN" altLang="en-US" sz="40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可我还得背它走。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4000" b="1" dirty="0">
                <a:latin typeface="Arial" panose="020B0604020202020204" pitchFamily="34" charset="0"/>
              </a:rPr>
              <a:t>（        ） 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4563" y="3627438"/>
            <a:ext cx="121285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书包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4" descr="C:\Users\Administrator\Desktop\图片1.png"/>
          <p:cNvPicPr>
            <a:picLocks noChangeAspect="1"/>
          </p:cNvPicPr>
          <p:nvPr/>
        </p:nvPicPr>
        <p:blipFill>
          <a:blip r:embed="rId1"/>
          <a:srcRect l="14281" t="19403" r="5148"/>
          <a:stretch>
            <a:fillRect/>
          </a:stretch>
        </p:blipFill>
        <p:spPr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书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738" y="3052763"/>
            <a:ext cx="2354262" cy="216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6"/>
          <p:cNvSpPr txBox="1"/>
          <p:nvPr/>
        </p:nvSpPr>
        <p:spPr>
          <a:xfrm>
            <a:off x="2195513" y="1057275"/>
            <a:ext cx="65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尺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5" name="Text Box 6"/>
          <p:cNvSpPr txBox="1"/>
          <p:nvPr/>
        </p:nvSpPr>
        <p:spPr>
          <a:xfrm>
            <a:off x="4900613" y="654050"/>
            <a:ext cx="6556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3643313" y="1457325"/>
            <a:ext cx="6556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7" name="Text Box 6"/>
          <p:cNvSpPr txBox="1"/>
          <p:nvPr/>
        </p:nvSpPr>
        <p:spPr>
          <a:xfrm>
            <a:off x="6797675" y="1038225"/>
            <a:ext cx="6556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校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8" name="Text Box 6"/>
          <p:cNvSpPr txBox="1"/>
          <p:nvPr/>
        </p:nvSpPr>
        <p:spPr>
          <a:xfrm>
            <a:off x="920750" y="2157413"/>
            <a:ext cx="65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9" name="Text Box 6"/>
          <p:cNvSpPr txBox="1"/>
          <p:nvPr/>
        </p:nvSpPr>
        <p:spPr>
          <a:xfrm>
            <a:off x="2489200" y="2441575"/>
            <a:ext cx="65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0" name="Text Box 6"/>
          <p:cNvSpPr txBox="1"/>
          <p:nvPr/>
        </p:nvSpPr>
        <p:spPr>
          <a:xfrm>
            <a:off x="4638675" y="3421063"/>
            <a:ext cx="65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1" name="Text Box 6"/>
          <p:cNvSpPr txBox="1"/>
          <p:nvPr/>
        </p:nvSpPr>
        <p:spPr>
          <a:xfrm>
            <a:off x="6076950" y="2039938"/>
            <a:ext cx="65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2" name="Text Box 6"/>
          <p:cNvSpPr txBox="1"/>
          <p:nvPr/>
        </p:nvSpPr>
        <p:spPr>
          <a:xfrm>
            <a:off x="1011238" y="3354388"/>
            <a:ext cx="65563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3" name="Text Box 6"/>
          <p:cNvSpPr txBox="1"/>
          <p:nvPr/>
        </p:nvSpPr>
        <p:spPr>
          <a:xfrm>
            <a:off x="2522538" y="3808413"/>
            <a:ext cx="6556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业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41"/>
          <p:cNvSpPr txBox="1">
            <a:spLocks noChangeArrowheads="1"/>
          </p:cNvSpPr>
          <p:nvPr/>
        </p:nvSpPr>
        <p:spPr bwMode="auto">
          <a:xfrm>
            <a:off x="126612" y="-11736"/>
            <a:ext cx="264357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整理文具</a:t>
            </a:r>
            <a:endParaRPr kumimoji="0" lang="zh-CN" altLang="en-US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9" name="笔记本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25" y="584200"/>
            <a:ext cx="885825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剪刀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7005">
            <a:off x="3251200" y="973138"/>
            <a:ext cx="1563688" cy="168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橡皮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13" y="2085975"/>
            <a:ext cx="1420812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尺子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1023">
            <a:off x="2122488" y="2205038"/>
            <a:ext cx="1593850" cy="1160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铅笔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2263" y="3109913"/>
            <a:ext cx="1566862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笔记本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3390900"/>
            <a:ext cx="885825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铅笔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838" y="3490913"/>
            <a:ext cx="1585912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2" name="Text Box 6"/>
          <p:cNvSpPr txBox="1"/>
          <p:nvPr/>
        </p:nvSpPr>
        <p:spPr>
          <a:xfrm>
            <a:off x="4910138" y="2271713"/>
            <a:ext cx="654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刀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尺子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038" y="773113"/>
            <a:ext cx="1681162" cy="122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铅笔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538" y="1633538"/>
            <a:ext cx="1757362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橡皮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888" y="995363"/>
            <a:ext cx="122555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橡皮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763" y="2138363"/>
            <a:ext cx="1668462" cy="1119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72673 0.0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5679E-6 L 0.50191 0.527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2099E-6 L 0.35885 0.51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21632 0.613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74045 0.299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284E-6 L 0.03941 0.55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802E-6 L 0.5257 0.269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2716E-6 L 0.32413 0.2364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3299 0.3469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56145 0.003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0494E-6 L 0.36927 0.0228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7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8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9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0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2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3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4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5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6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7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8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9" name="文本框 29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0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1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2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3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4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5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6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7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8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9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0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1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2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3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4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5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6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7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8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9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0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1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2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3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4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5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6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7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8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9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0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1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2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3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4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5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6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7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8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9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0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1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2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3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4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5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6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7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8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69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0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1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2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3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4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5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6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7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8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79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0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1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2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3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4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5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6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7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8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89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0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1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2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3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4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5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6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97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0625" y="906463"/>
            <a:ext cx="6646863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12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我的小书包，宝贝真不少。</a:t>
            </a:r>
            <a:endParaRPr kumimoji="0" lang="en-US" altLang="zh-CN" sz="3200" b="1" i="0" u="none" strike="noStrike" kern="1200" cap="none" spc="12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12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课本作业本，铅笔转笔刀。</a:t>
            </a:r>
            <a:endParaRPr kumimoji="0" lang="en-US" altLang="zh-CN" sz="3200" b="1" i="0" u="none" strike="noStrike" kern="1200" cap="none" spc="12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250" y="414338"/>
            <a:ext cx="71183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300000"/>
              </a:lnSpc>
              <a:buClrTx/>
              <a:buSzTx/>
              <a:buFontTx/>
              <a:buNone/>
              <a:defRPr/>
            </a:pP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wǒ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 de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xiǎo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shū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bāo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  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bǎo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bèi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zhēn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bù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shǎo</a:t>
            </a:r>
            <a:endParaRPr kumimoji="0" lang="en-US" altLang="zh-CN" sz="2200" b="1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lnSpc>
                <a:spcPct val="300000"/>
              </a:lnSpc>
              <a:buClrTx/>
              <a:buSzTx/>
              <a:buFontTx/>
              <a:buNone/>
              <a:defRPr/>
            </a:pP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kè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běn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zuò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yè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běn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qiān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bǐ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zhuàn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bǐ</a:t>
            </a:r>
            <a:r>
              <a:rPr kumimoji="0" lang="en-US" altLang="zh-CN" sz="22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200" b="1" kern="1200" cap="none" spc="0" normalizeH="0" baseline="0" noProof="0" dirty="0" err="1">
                <a:latin typeface="+mn-ea"/>
                <a:ea typeface="+mn-ea"/>
                <a:cs typeface="+mn-cs"/>
              </a:rPr>
              <a:t>dāo</a:t>
            </a:r>
            <a:endParaRPr kumimoji="0" lang="zh-CN" altLang="en-US" sz="2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0625" y="3168650"/>
            <a:ext cx="48069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</a:rPr>
              <a:t>书包里都装了什么</a:t>
            </a:r>
            <a:r>
              <a:rPr lang="en-US" altLang="zh-CN" sz="3200" b="1" dirty="0">
                <a:latin typeface="宋体" panose="02010600030101010101" pitchFamily="2" charset="-122"/>
              </a:rPr>
              <a:t>?</a:t>
            </a:r>
            <a:endParaRPr lang="zh-CN" altLang="en-US" sz="2000" dirty="0">
              <a:latin typeface="宋体" panose="02010600030101010101" pitchFamily="2" charset="-122"/>
            </a:endParaRPr>
          </a:p>
        </p:txBody>
      </p:sp>
      <p:pic>
        <p:nvPicPr>
          <p:cNvPr id="12" name="Picture 11" descr="http://img.taopic.com/uploads/allimg/120812/214833-120Q2223J63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0838" y="2962275"/>
            <a:ext cx="1311275" cy="1344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400175" y="668338"/>
            <a:ext cx="5616575" cy="715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课本作业本，铅笔转笔刀。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9400" name="Picture 8" descr="http://g-ec4.images-amazon.com/images/G/28/aplus_rbs/COP07-20130312-62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72" y="529092"/>
            <a:ext cx="1588669" cy="211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" y="2147888"/>
            <a:ext cx="1978025" cy="2055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5" descr="C:\Documents and Settings\Administrator\桌面\7d-40_副本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BBC8F5"/>
              </a:clrFrom>
              <a:clrTo>
                <a:srgbClr val="BBC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388" y="2452688"/>
            <a:ext cx="3079750" cy="218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4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1650" y="1554163"/>
            <a:ext cx="2376488" cy="1868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270500" y="624284"/>
            <a:ext cx="1530350" cy="571361"/>
          </a:xfrm>
          <a:prstGeom prst="rect">
            <a:avLst/>
          </a:prstGeom>
          <a:solidFill>
            <a:srgbClr val="C4E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2" name="组合 4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58113" y="0"/>
            <a:ext cx="1507331" cy="123586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33910" y="208435"/>
            <a:ext cx="6761103" cy="1025897"/>
            <a:chOff x="985931" y="177318"/>
            <a:chExt cx="9014804" cy="1367863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095633" y="683274"/>
              <a:ext cx="8905102" cy="8619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67500" tIns="35100" rIns="67500" bIns="35100">
              <a:spAutoFit/>
            </a:bodyPr>
            <a:lstStyle/>
            <a:p>
              <a:r>
                <a:rPr lang="zh-CN" altLang="en-US" sz="375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我的小书包 ， 宝贝真不少 。</a:t>
              </a:r>
              <a:endParaRPr lang="zh-CN" altLang="en-US" sz="375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985931" y="177318"/>
              <a:ext cx="8480573" cy="58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2250" b="1">
                  <a:solidFill>
                    <a:srgbClr val="FB35AE"/>
                  </a:solidFill>
                  <a:latin typeface="宋体" panose="02010600030101010101" pitchFamily="2" charset="-122"/>
                </a:rPr>
                <a:t>wo de xiǎo shū bāo </a:t>
              </a:r>
              <a:r>
                <a:rPr lang="en-US" altLang="zh-CN" sz="2250" b="1" smtClean="0">
                  <a:solidFill>
                    <a:srgbClr val="FB35AE"/>
                  </a:solidFill>
                  <a:latin typeface="宋体" panose="02010600030101010101" pitchFamily="2" charset="-122"/>
                </a:rPr>
                <a:t>  bǎo </a:t>
              </a:r>
              <a:r>
                <a:rPr lang="en-US" altLang="zh-CN" sz="2250" b="1">
                  <a:solidFill>
                    <a:srgbClr val="FB35AE"/>
                  </a:solidFill>
                  <a:latin typeface="宋体" panose="02010600030101010101" pitchFamily="2" charset="-122"/>
                </a:rPr>
                <a:t>bèi zhēn bù shǎo</a:t>
              </a:r>
              <a:endParaRPr lang="zh-CN" altLang="en-US" sz="2250" b="1" dirty="0">
                <a:solidFill>
                  <a:srgbClr val="FB35AE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79961" y="2332589"/>
            <a:ext cx="5710360" cy="798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50" b="1" smtClean="0">
                <a:solidFill>
                  <a:srgbClr val="0000FF"/>
                </a:solidFill>
                <a:latin typeface="微软雅黑" panose="020B0503020204020204" charset="-122"/>
              </a:rPr>
              <a:t>从“真不少”可以看出书包的用途非常大。</a:t>
            </a:r>
            <a:endParaRPr lang="zh-CN" altLang="en-US" sz="2250" b="1">
              <a:solidFill>
                <a:srgbClr val="0000FF"/>
              </a:solidFill>
              <a:latin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93873" y="1148024"/>
            <a:ext cx="6799205" cy="1025897"/>
            <a:chOff x="935129" y="177318"/>
            <a:chExt cx="9065606" cy="1367863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1095633" y="683274"/>
              <a:ext cx="8905102" cy="8619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67500" tIns="35100" rIns="67500" bIns="35100">
              <a:spAutoFit/>
            </a:bodyPr>
            <a:lstStyle/>
            <a:p>
              <a:r>
                <a:rPr lang="zh-CN" altLang="en-US" sz="375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课本作业本 ， 铅笔转笔刀 。</a:t>
              </a:r>
              <a:endParaRPr lang="zh-CN" altLang="en-US" sz="375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935129" y="177318"/>
              <a:ext cx="8480573" cy="58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2250" b="1" smtClean="0">
                  <a:solidFill>
                    <a:srgbClr val="FB35AE"/>
                  </a:solidFill>
                  <a:latin typeface="宋体" panose="02010600030101010101" pitchFamily="2" charset="-122"/>
                </a:rPr>
                <a:t>kè </a:t>
              </a:r>
              <a:r>
                <a:rPr lang="en-US" altLang="zh-CN" sz="2250" b="1">
                  <a:solidFill>
                    <a:srgbClr val="FB35AE"/>
                  </a:solidFill>
                  <a:latin typeface="宋体" panose="02010600030101010101" pitchFamily="2" charset="-122"/>
                </a:rPr>
                <a:t>běn zuò yè běn </a:t>
              </a:r>
              <a:r>
                <a:rPr lang="en-US" altLang="zh-CN" sz="2250" b="1" smtClean="0">
                  <a:solidFill>
                    <a:srgbClr val="FB35AE"/>
                  </a:solidFill>
                  <a:latin typeface="宋体" panose="02010600030101010101" pitchFamily="2" charset="-122"/>
                </a:rPr>
                <a:t>  qiān </a:t>
              </a:r>
              <a:r>
                <a:rPr lang="en-US" altLang="zh-CN" sz="2250" b="1">
                  <a:solidFill>
                    <a:srgbClr val="FB35AE"/>
                  </a:solidFill>
                  <a:latin typeface="宋体" panose="02010600030101010101" pitchFamily="2" charset="-122"/>
                </a:rPr>
                <a:t>bǐ zhuàn bǐ dāo</a:t>
              </a:r>
              <a:endParaRPr lang="zh-CN" altLang="en-US" sz="2250" b="1" dirty="0">
                <a:solidFill>
                  <a:srgbClr val="FB35AE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17" y="2282852"/>
            <a:ext cx="1519186" cy="199153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263948" y="3242576"/>
            <a:ext cx="4186590" cy="1315174"/>
            <a:chOff x="4495587" y="4025900"/>
            <a:chExt cx="5582120" cy="175356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0572" y="4159647"/>
              <a:ext cx="1227135" cy="1619818"/>
            </a:xfrm>
            <a:prstGeom prst="rect">
              <a:avLst/>
            </a:prstGeom>
          </p:spPr>
        </p:pic>
        <p:sp>
          <p:nvSpPr>
            <p:cNvPr id="36" name="云形标注 35"/>
            <p:cNvSpPr/>
            <p:nvPr/>
          </p:nvSpPr>
          <p:spPr>
            <a:xfrm>
              <a:off x="4495587" y="4025900"/>
              <a:ext cx="3328087" cy="1539381"/>
            </a:xfrm>
            <a:prstGeom prst="cloudCallout">
              <a:avLst>
                <a:gd name="adj1" fmla="val 85909"/>
                <a:gd name="adj2" fmla="val 27398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50" b="1" smtClean="0">
                  <a:solidFill>
                    <a:srgbClr val="0000FF"/>
                  </a:solidFill>
                </a:rPr>
                <a:t>书包里都有些什么宝贝？</a:t>
              </a:r>
              <a:endParaRPr lang="zh-CN" altLang="en-US" sz="1950" b="1">
                <a:solidFill>
                  <a:srgbClr val="0000FF"/>
                </a:solidFill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984248" y="2169107"/>
            <a:ext cx="6100202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61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3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58113" y="0"/>
            <a:ext cx="1507331" cy="123586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24578" y="2106113"/>
            <a:ext cx="4530369" cy="1636596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250" b="1" smtClean="0">
                <a:solidFill>
                  <a:srgbClr val="0000FF"/>
                </a:solidFill>
                <a:latin typeface="微软雅黑" panose="020B0503020204020204" charset="-122"/>
              </a:rPr>
              <a:t>例如：我的书包里还有彩笔、钢笔、圆规、日记本、算盘等等。</a:t>
            </a:r>
            <a:endParaRPr lang="zh-CN" altLang="en-US" sz="2250" b="1">
              <a:solidFill>
                <a:srgbClr val="0000FF"/>
              </a:solidFill>
              <a:latin typeface="微软雅黑" panose="020B050302020402020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50455" y="160507"/>
            <a:ext cx="7093344" cy="1398781"/>
            <a:chOff x="1049340" y="3880076"/>
            <a:chExt cx="7461707" cy="1865042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40" y="3880076"/>
              <a:ext cx="1089217" cy="1619818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2160001" y="4269378"/>
              <a:ext cx="6351046" cy="1475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3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</a:rPr>
                <a:t>说一说你的书包里</a:t>
              </a:r>
              <a:r>
                <a:rPr lang="zh-CN" altLang="en-US" sz="33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</a:rPr>
                <a:t>还</a:t>
              </a:r>
              <a:r>
                <a:rPr lang="zh-CN" altLang="en-US" sz="330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</a:rPr>
                <a:t>有哪些文具。</a:t>
              </a:r>
              <a:endParaRPr lang="zh-CN" altLang="en-US" sz="33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4" y="1562859"/>
            <a:ext cx="2778172" cy="2072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320814" y="666924"/>
            <a:ext cx="1574444" cy="575368"/>
          </a:xfrm>
          <a:prstGeom prst="rect">
            <a:avLst/>
          </a:prstGeom>
          <a:solidFill>
            <a:srgbClr val="C4E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4" name="矩形 13"/>
          <p:cNvSpPr/>
          <p:nvPr/>
        </p:nvSpPr>
        <p:spPr>
          <a:xfrm>
            <a:off x="1939319" y="660501"/>
            <a:ext cx="1574444" cy="575368"/>
          </a:xfrm>
          <a:prstGeom prst="rect">
            <a:avLst/>
          </a:prstGeom>
          <a:solidFill>
            <a:srgbClr val="C4E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2" name="组合 4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58113" y="0"/>
            <a:ext cx="1507331" cy="123586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64057" y="208435"/>
            <a:ext cx="6830956" cy="1025897"/>
            <a:chOff x="892794" y="177318"/>
            <a:chExt cx="9107941" cy="1367863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1095633" y="683274"/>
              <a:ext cx="8905102" cy="8619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67500" tIns="35100" rIns="67500" bIns="35100">
              <a:spAutoFit/>
            </a:bodyPr>
            <a:lstStyle/>
            <a:p>
              <a:r>
                <a:rPr lang="zh-CN" altLang="en-US" sz="375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上课静悄悄 ， 下课不乱跑 。</a:t>
              </a:r>
              <a:endParaRPr lang="zh-CN" altLang="en-US" sz="375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92794" y="177318"/>
              <a:ext cx="8480573" cy="58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2250" b="1" smtClean="0">
                  <a:solidFill>
                    <a:srgbClr val="FB35AE"/>
                  </a:solidFill>
                  <a:latin typeface="宋体" panose="02010600030101010101" pitchFamily="2" charset="-122"/>
                </a:rPr>
                <a:t>s</a:t>
              </a:r>
              <a:r>
                <a:rPr lang="en-US" altLang="zh-CN" sz="2250" b="1">
                  <a:solidFill>
                    <a:srgbClr val="FB35AE"/>
                  </a:solidFill>
                  <a:latin typeface="宋体" panose="02010600030101010101" pitchFamily="2" charset="-122"/>
                </a:rPr>
                <a:t>hàng kè jìng qiāo qiāo xià kè bú luàn pǎo</a:t>
              </a:r>
              <a:endParaRPr lang="zh-CN" altLang="en-US" sz="2250" b="1" dirty="0">
                <a:solidFill>
                  <a:srgbClr val="FB35AE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684428" y="2420567"/>
            <a:ext cx="4176873" cy="15648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250" b="1" smtClean="0">
                <a:solidFill>
                  <a:srgbClr val="0000FF"/>
                </a:solidFill>
                <a:latin typeface="微软雅黑" panose="020B0503020204020204" charset="-122"/>
              </a:rPr>
              <a:t>“静悄悄”“不乱跑”是把书包当作人在写，写出了书包里的学习用品非常整齐，告诉我们要学会整理自己的学习用品。</a:t>
            </a:r>
            <a:endParaRPr lang="zh-CN" altLang="en-US" sz="2250" b="1">
              <a:solidFill>
                <a:srgbClr val="0000FF"/>
              </a:solidFill>
              <a:latin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0" y="1772390"/>
            <a:ext cx="2901872" cy="267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4" grpId="0" bldLvl="0" animBg="1"/>
      <p:bldP spid="2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FFFFFF"/>
                </a:solidFill>
              </a:endParaRPr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58113" y="0"/>
            <a:ext cx="1507331" cy="1235869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64057" y="3699158"/>
            <a:ext cx="6565496" cy="798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50" b="1" smtClean="0">
                <a:solidFill>
                  <a:srgbClr val="0000FF"/>
                </a:solidFill>
                <a:latin typeface="微软雅黑" panose="020B0503020204020204" charset="-122"/>
              </a:rPr>
              <a:t>     “起得早”“陪”写出了书包是我们获取知识、学习本领不可缺少的好朋友。</a:t>
            </a:r>
            <a:endParaRPr lang="zh-CN" altLang="en-US" sz="2250" b="1">
              <a:solidFill>
                <a:srgbClr val="0000FF"/>
              </a:solidFill>
              <a:latin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64057" y="366973"/>
            <a:ext cx="6881756" cy="1025897"/>
            <a:chOff x="825060" y="177318"/>
            <a:chExt cx="9175675" cy="1367863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1095633" y="683274"/>
              <a:ext cx="8905102" cy="8619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67500" tIns="35100" rIns="67500" bIns="35100">
              <a:spAutoFit/>
            </a:bodyPr>
            <a:lstStyle/>
            <a:p>
              <a:r>
                <a:rPr lang="zh-CN" altLang="en-US" sz="375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天天起得早 ， 陪我去学校 。</a:t>
              </a:r>
              <a:endParaRPr lang="zh-CN" altLang="en-US" sz="375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825060" y="177318"/>
              <a:ext cx="8480573" cy="58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2250" b="1" smtClean="0">
                  <a:solidFill>
                    <a:srgbClr val="FB35AE"/>
                  </a:solidFill>
                  <a:latin typeface="宋体" panose="02010600030101010101" pitchFamily="2" charset="-122"/>
                </a:rPr>
                <a:t>t</a:t>
              </a:r>
              <a:r>
                <a:rPr lang="en-US" altLang="zh-CN" sz="2250" b="1">
                  <a:solidFill>
                    <a:srgbClr val="FB35AE"/>
                  </a:solidFill>
                  <a:latin typeface="宋体" panose="02010600030101010101" pitchFamily="2" charset="-122"/>
                </a:rPr>
                <a:t>iān tiān qǐ de zǎo </a:t>
              </a:r>
              <a:r>
                <a:rPr lang="en-US" altLang="zh-CN" sz="2250" b="1" smtClean="0">
                  <a:solidFill>
                    <a:srgbClr val="FB35AE"/>
                  </a:solidFill>
                  <a:latin typeface="宋体" panose="02010600030101010101" pitchFamily="2" charset="-122"/>
                </a:rPr>
                <a:t>   péi </a:t>
              </a:r>
              <a:r>
                <a:rPr lang="en-US" altLang="zh-CN" sz="2250" b="1">
                  <a:solidFill>
                    <a:srgbClr val="FB35AE"/>
                  </a:solidFill>
                  <a:latin typeface="宋体" panose="02010600030101010101" pitchFamily="2" charset="-122"/>
                </a:rPr>
                <a:t>wǒ qù xué xiào</a:t>
              </a:r>
              <a:endParaRPr lang="zh-CN" altLang="en-US" sz="2250" b="1" dirty="0">
                <a:solidFill>
                  <a:srgbClr val="FB35AE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1"/>
          <a:stretch>
            <a:fillRect/>
          </a:stretch>
        </p:blipFill>
        <p:spPr>
          <a:xfrm>
            <a:off x="2311400" y="1695468"/>
            <a:ext cx="3022601" cy="181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7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9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0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1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2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3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4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5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6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7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8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59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0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1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2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3" name="文本框 31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4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5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6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7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8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69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0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1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2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3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4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5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6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7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8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79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0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1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2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3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4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5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6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7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8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89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0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1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2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3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4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5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6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7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8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99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0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1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2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3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4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5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6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7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8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09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0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1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2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3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4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5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6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7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8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19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0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1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2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3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4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5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6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7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8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29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0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1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2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3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4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5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6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7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8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39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40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941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5942" name="Picture 2" descr="http://imgsrc.baidu.com/forum/w%3D580/sign=9b603520ff1f4134e0370576151e95c1/98711a4c510fd9f9ea54fdaa272dd42a2934a43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2288" y="2540000"/>
            <a:ext cx="2897187" cy="231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584200" y="619125"/>
            <a:ext cx="8339138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3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上课静悄悄，下课不乱跑。天天起得早，陪我去学校。</a:t>
            </a:r>
            <a:endParaRPr kumimoji="0" lang="en-US" altLang="zh-CN" sz="3200" b="1" i="0" u="none" strike="noStrike" kern="1200" cap="none" spc="23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925" y="138113"/>
            <a:ext cx="8342313" cy="216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28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shànɡ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kè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jìnɡ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qiāo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qiāo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 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xià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kè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bú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luàn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pǎo</a:t>
            </a:r>
            <a:endParaRPr kumimoji="0" lang="en-US" altLang="zh-CN" sz="2400" b="1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lnSpc>
                <a:spcPct val="28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tiān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tiān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qǐ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de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zǎo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  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péi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wǒ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qù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xué</a:t>
            </a:r>
            <a:r>
              <a:rPr kumimoji="0" lang="en-US" altLang="zh-CN" sz="2400" b="1" kern="1200" cap="none" spc="0" normalizeH="0" baseline="0" noProof="0" dirty="0">
                <a:latin typeface="+mn-ea"/>
                <a:ea typeface="+mn-ea"/>
                <a:cs typeface="+mn-cs"/>
              </a:rPr>
              <a:t>  </a:t>
            </a:r>
            <a:r>
              <a:rPr kumimoji="0" lang="en-US" altLang="zh-CN" sz="2400" b="1" kern="1200" cap="none" spc="0" normalizeH="0" baseline="0" noProof="0" dirty="0" err="1">
                <a:latin typeface="+mn-ea"/>
                <a:ea typeface="+mn-ea"/>
                <a:cs typeface="+mn-cs"/>
              </a:rPr>
              <a:t>xiào</a:t>
            </a:r>
            <a:endParaRPr kumimoji="0" lang="zh-CN" altLang="en-US" sz="24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pic>
        <p:nvPicPr>
          <p:cNvPr id="35945" name="Picture 14" descr="http://pic.58pic.com/58pic/16/33/98/49J58PICzdf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3" y="2730500"/>
            <a:ext cx="2649537" cy="193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285875" y="930275"/>
            <a:ext cx="6048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</a:t>
            </a:r>
            <a:endParaRPr kumimoji="0" lang="en-US" altLang="zh-CN" sz="3200" b="1" i="0" u="none" strike="noStrike" kern="1200" cap="none" spc="2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82963" y="1905000"/>
            <a:ext cx="6048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早</a:t>
            </a:r>
            <a:endParaRPr kumimoji="0" lang="en-US" altLang="zh-CN" sz="3200" b="1" i="0" u="none" strike="noStrike" kern="1200" cap="none" spc="2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86663" y="1905000"/>
            <a:ext cx="6048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校</a:t>
            </a:r>
            <a:endParaRPr kumimoji="0" lang="en-US" altLang="zh-CN" sz="3200" b="1" i="0" u="none" strike="noStrike" kern="1200" cap="none" spc="2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735388" y="1770063"/>
            <a:ext cx="1203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远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18063" y="2252663"/>
            <a:ext cx="869950" cy="141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46763" y="1770063"/>
            <a:ext cx="1203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玩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33" name="直接箭头连接符 32"/>
          <p:cNvCxnSpPr/>
          <p:nvPr/>
        </p:nvCxnSpPr>
        <p:spPr bwMode="auto">
          <a:xfrm flipV="1">
            <a:off x="5449888" y="2768600"/>
            <a:ext cx="733425" cy="1058863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 bwMode="auto">
          <a:xfrm>
            <a:off x="4386263" y="2768600"/>
            <a:ext cx="733425" cy="1058863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754563" y="3717925"/>
            <a:ext cx="10445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元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7896" name="矩形 1"/>
          <p:cNvSpPr/>
          <p:nvPr/>
        </p:nvSpPr>
        <p:spPr>
          <a:xfrm>
            <a:off x="192088" y="200025"/>
            <a:ext cx="863123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照下面的例子认识“课”“早”</a:t>
            </a: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“校”三个字。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558925" y="1758950"/>
            <a:ext cx="22923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例：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/>
      <p:bldP spid="4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0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1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2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3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4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5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6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7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8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29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0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1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2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3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4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5" name="文本框 40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6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7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8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39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0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1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2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3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4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5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6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7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8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49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0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1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2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3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4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5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6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7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8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59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0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1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2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3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4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5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6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7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8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69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0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1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2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3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4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5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6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7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8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79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0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1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2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3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4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5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6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7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8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89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0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1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2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3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4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5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6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7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8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8999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0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1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2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3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4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5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6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7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8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09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10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11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12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013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138" y="423863"/>
            <a:ext cx="1203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1813" y="906463"/>
            <a:ext cx="868363" cy="141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0513" y="423863"/>
            <a:ext cx="1203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棵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V="1">
            <a:off x="2433638" y="1422400"/>
            <a:ext cx="733425" cy="1058863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 bwMode="auto">
          <a:xfrm>
            <a:off x="1370013" y="1422400"/>
            <a:ext cx="733425" cy="1058863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38313" y="2371725"/>
            <a:ext cx="10445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果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41888" y="423863"/>
            <a:ext cx="1203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早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4563" y="906463"/>
            <a:ext cx="868363" cy="141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53263" y="423863"/>
            <a:ext cx="1203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什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V="1">
            <a:off x="6656388" y="1422400"/>
            <a:ext cx="733425" cy="1058863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>
            <a:off x="5592763" y="1422400"/>
            <a:ext cx="733425" cy="1058863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961063" y="2371725"/>
            <a:ext cx="10445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十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08288" y="3649663"/>
            <a:ext cx="1203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校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0963" y="4132263"/>
            <a:ext cx="868363" cy="141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19663" y="3649663"/>
            <a:ext cx="1203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饺</a:t>
            </a:r>
            <a:r>
              <a:rPr kumimoji="0" lang="en-US" altLang="zh-CN" sz="6600" b="1" i="0" u="none" strike="noStrike" kern="1200" cap="none" spc="25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>
            <a:off x="4522788" y="2693988"/>
            <a:ext cx="733425" cy="1058863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 bwMode="auto">
          <a:xfrm flipV="1">
            <a:off x="3459163" y="2693988"/>
            <a:ext cx="733425" cy="1058863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827463" y="1585913"/>
            <a:ext cx="10445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25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交</a:t>
            </a:r>
            <a:endParaRPr kumimoji="0" lang="en-US" altLang="zh-CN" sz="6600" b="1" i="0" u="none" strike="noStrike" kern="1200" cap="none" spc="250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8" grpId="0"/>
      <p:bldP spid="9" grpId="0" animBg="1"/>
      <p:bldP spid="10" grpId="0"/>
      <p:bldP spid="13" grpId="0"/>
      <p:bldP spid="14" grpId="0"/>
      <p:bldP spid="15" grpId="0" animBg="1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标题 1"/>
          <p:cNvSpPr txBox="1"/>
          <p:nvPr/>
        </p:nvSpPr>
        <p:spPr>
          <a:xfrm>
            <a:off x="2273300" y="652463"/>
            <a:ext cx="5335588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algn="ctr" eaLnBrk="1" hangingPunct="1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小书包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350"/>
            <a:ext cx="3768725" cy="646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3230563" y="746125"/>
            <a:ext cx="615950" cy="590550"/>
          </a:xfrm>
          <a:prstGeom prst="ellipse">
            <a:avLst/>
          </a:prstGeom>
          <a:solidFill>
            <a:srgbClr val="FFFF00"/>
          </a:solidFill>
          <a:ln w="15875">
            <a:noFill/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" name="组合 4"/>
          <p:cNvGrpSpPr/>
          <p:nvPr/>
        </p:nvGrpSpPr>
        <p:grpSpPr>
          <a:xfrm>
            <a:off x="1458899" y="4049636"/>
            <a:ext cx="5068474" cy="1231420"/>
            <a:chOff x="1945199" y="5399514"/>
            <a:chExt cx="6757965" cy="164189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42900"/>
              <a:ext cx="1421356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9338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早晨  清早  迟早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34311" y="0"/>
            <a:ext cx="1311215" cy="1075072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72537" y="168965"/>
            <a:ext cx="2349886" cy="797797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61383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5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2400" b="1" spc="5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58899" y="3411834"/>
            <a:ext cx="1794299" cy="1264045"/>
            <a:chOff x="1945199" y="4549112"/>
            <a:chExt cx="2392399" cy="168539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15985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53440" cy="1007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日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11" y="1725879"/>
            <a:ext cx="1409320" cy="1656296"/>
          </a:xfrm>
          <a:prstGeom prst="rect">
            <a:avLst/>
          </a:prstGeom>
        </p:spPr>
      </p:pic>
      <p:pic>
        <p:nvPicPr>
          <p:cNvPr id="21" name="早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2013" y="1698851"/>
            <a:ext cx="1698300" cy="16983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41414" y="3510617"/>
            <a:ext cx="3824560" cy="654070"/>
            <a:chOff x="4855219" y="4680823"/>
            <a:chExt cx="5099413" cy="872093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67840" cy="860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932" y="4790916"/>
              <a:ext cx="3695700" cy="762000"/>
            </a:xfrm>
            <a:prstGeom prst="rect">
              <a:avLst/>
            </a:prstGeom>
          </p:spPr>
        </p:pic>
      </p:grpSp>
      <p:sp>
        <p:nvSpPr>
          <p:cNvPr id="52" name="矩形 51"/>
          <p:cNvSpPr/>
          <p:nvPr/>
        </p:nvSpPr>
        <p:spPr>
          <a:xfrm>
            <a:off x="1916754" y="842307"/>
            <a:ext cx="970915" cy="783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z</a:t>
            </a:r>
            <a:r>
              <a:rPr lang="en-US" altLang="zh-CN" sz="4125" b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4500" b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endParaRPr lang="zh-CN" altLang="en-US" sz="3600" b="1" dirty="0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矩形 1"/>
          <p:cNvSpPr/>
          <p:nvPr/>
        </p:nvSpPr>
        <p:spPr>
          <a:xfrm>
            <a:off x="352425" y="368300"/>
            <a:ext cx="60420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从这首儿歌里你学到了什么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888" y="1109663"/>
            <a:ext cx="8408987" cy="1455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上课的时候，我们要认真听讲，不做小动作；下课后不乱跑，努力做个好学生。</a:t>
            </a:r>
            <a:endParaRPr lang="zh-CN" altLang="en-US" sz="32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6" name="Picture 2" descr="F:\戴龙静\图库\ppt小照\学习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363" y="2492375"/>
            <a:ext cx="3117850" cy="233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58113" y="0"/>
            <a:ext cx="1507331" cy="1235869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2390684" y="108627"/>
            <a:ext cx="4002365" cy="714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i="0" u="none" strike="noStrike" kern="1200" cap="all" spc="0" normalizeH="0" baseline="0" noProof="0" smtClean="0">
                <a:ln w="22225">
                  <a:solidFill>
                    <a:srgbClr val="E30C7F"/>
                  </a:solidFill>
                  <a:prstDash val="solid"/>
                </a:ln>
                <a:solidFill>
                  <a:srgbClr val="E30C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读一读，做一做</a:t>
            </a:r>
            <a:endParaRPr kumimoji="0" lang="zh-CN" altLang="en-US" sz="4050" i="0" u="none" strike="noStrike" kern="1200" cap="all" spc="0" normalizeH="0" baseline="0" noProof="0" dirty="0">
              <a:ln w="22225">
                <a:solidFill>
                  <a:srgbClr val="E30C7F"/>
                </a:solidFill>
                <a:prstDash val="solid"/>
              </a:ln>
              <a:solidFill>
                <a:srgbClr val="E30C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208987" y="1071794"/>
            <a:ext cx="5111846" cy="994146"/>
            <a:chOff x="985932" y="177318"/>
            <a:chExt cx="6741000" cy="1325528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1095633" y="640939"/>
              <a:ext cx="6631299" cy="8619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67500" tIns="35100" rIns="67500" bIns="35100">
              <a:spAutoFit/>
            </a:bodyPr>
            <a:lstStyle/>
            <a:p>
              <a:r>
                <a:rPr lang="zh-CN" altLang="en-US" sz="375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我会把文具摆放整齐。</a:t>
              </a:r>
              <a:endParaRPr lang="zh-CN" altLang="en-US" sz="375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985932" y="177318"/>
              <a:ext cx="6741000" cy="58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2250" b="1">
                  <a:solidFill>
                    <a:srgbClr val="0000FF"/>
                  </a:solidFill>
                  <a:latin typeface="宋体" panose="02010600030101010101" pitchFamily="2" charset="-122"/>
                </a:rPr>
                <a:t>wo </a:t>
              </a:r>
              <a:r>
                <a:rPr lang="en-US" altLang="zh-CN" sz="225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hui ba wen ju bai fang zheng qi</a:t>
              </a:r>
              <a:endParaRPr lang="zh-CN" altLang="en-US" sz="225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02639" y="2293912"/>
            <a:ext cx="4452497" cy="1571361"/>
            <a:chOff x="985932" y="177318"/>
            <a:chExt cx="5871515" cy="2095148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1095634" y="640939"/>
              <a:ext cx="5602713" cy="163152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67500" tIns="35100" rIns="67500" bIns="35100">
              <a:spAutoFit/>
            </a:bodyPr>
            <a:lstStyle/>
            <a:p>
              <a:r>
                <a:rPr lang="zh-CN" altLang="en-US" sz="375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我会自己整理书包。</a:t>
              </a:r>
              <a:endParaRPr lang="zh-CN" altLang="en-US" sz="375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985932" y="177318"/>
              <a:ext cx="5871515" cy="58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ts val="1200"/>
                </a:spcBef>
                <a:defRPr/>
              </a:pPr>
              <a:r>
                <a:rPr lang="en-US" altLang="zh-CN" sz="2250" b="1">
                  <a:solidFill>
                    <a:srgbClr val="0000FF"/>
                  </a:solidFill>
                  <a:latin typeface="宋体" panose="02010600030101010101" pitchFamily="2" charset="-122"/>
                </a:rPr>
                <a:t>wo </a:t>
              </a:r>
              <a:r>
                <a:rPr lang="en-US" altLang="zh-CN" sz="2250" b="1" smtClean="0">
                  <a:solidFill>
                    <a:srgbClr val="0000FF"/>
                  </a:solidFill>
                  <a:latin typeface="宋体" panose="02010600030101010101" pitchFamily="2" charset="-122"/>
                </a:rPr>
                <a:t>hui zi ji zheng li shu bao</a:t>
              </a:r>
              <a:endParaRPr lang="zh-CN" altLang="en-US" sz="2250" b="1" dirty="0">
                <a:solidFill>
                  <a:srgbClr val="0000FF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8" y="1157283"/>
            <a:ext cx="1409443" cy="10993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3" y="2290692"/>
            <a:ext cx="847266" cy="11628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1" y="3529094"/>
            <a:ext cx="1216754" cy="1063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288915" y="3714476"/>
            <a:ext cx="4366221" cy="646430"/>
            <a:chOff x="3051887" y="5050293"/>
            <a:chExt cx="5821628" cy="861907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3051887" y="5050293"/>
              <a:ext cx="1544827" cy="86190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67500" tIns="35100" rIns="67500" bIns="35100">
              <a:spAutoFit/>
            </a:bodyPr>
            <a:lstStyle/>
            <a:p>
              <a:r>
                <a:rPr lang="zh-CN" altLang="en-US" sz="3750" b="1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我会</a:t>
              </a:r>
              <a:endParaRPr lang="zh-CN" altLang="en-US" sz="375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4357813" y="5753100"/>
              <a:ext cx="4515702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610627" y="3622074"/>
            <a:ext cx="3287324" cy="6464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67500" tIns="35100" rIns="67500" bIns="35100">
            <a:spAutoFit/>
          </a:bodyPr>
          <a:lstStyle/>
          <a:p>
            <a:r>
              <a:rPr lang="zh-CN" altLang="en-US" sz="375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自己折衣服。</a:t>
            </a:r>
            <a:endParaRPr lang="zh-CN" altLang="en-US" sz="375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6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7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9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0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1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2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3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4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5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6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7" name="文本框 66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8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9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0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1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2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3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4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5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6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7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8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99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0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1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2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3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4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5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6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7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8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09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0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1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2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3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4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5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6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7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8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19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0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1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2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3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4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5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6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7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8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29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0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1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2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3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4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5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6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7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8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39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0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1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2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3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4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5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6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7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8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49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0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1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2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3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4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5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6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7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8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59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60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61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62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63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64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365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1366" name="组合 3"/>
          <p:cNvGrpSpPr/>
          <p:nvPr/>
        </p:nvGrpSpPr>
        <p:grpSpPr>
          <a:xfrm>
            <a:off x="928688" y="223838"/>
            <a:ext cx="2684462" cy="1030287"/>
            <a:chOff x="162269" y="139897"/>
            <a:chExt cx="2684280" cy="1030348"/>
          </a:xfrm>
        </p:grpSpPr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1016888" y="362682"/>
              <a:ext cx="1829661" cy="58477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我会写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11407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269" y="139897"/>
              <a:ext cx="1174490" cy="10303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367" name="组合 5"/>
          <p:cNvGrpSpPr/>
          <p:nvPr/>
        </p:nvGrpSpPr>
        <p:grpSpPr>
          <a:xfrm>
            <a:off x="1266825" y="1544638"/>
            <a:ext cx="836613" cy="892175"/>
            <a:chOff x="3178620" y="1787310"/>
            <a:chExt cx="836613" cy="892246"/>
          </a:xfrm>
        </p:grpSpPr>
        <p:grpSp>
          <p:nvGrpSpPr>
            <p:cNvPr id="11401" name="组合 7"/>
            <p:cNvGrpSpPr/>
            <p:nvPr/>
          </p:nvGrpSpPr>
          <p:grpSpPr>
            <a:xfrm>
              <a:off x="3178620" y="1828656"/>
              <a:ext cx="836613" cy="850900"/>
              <a:chOff x="2437" y="2032"/>
              <a:chExt cx="1244" cy="1264"/>
            </a:xfrm>
          </p:grpSpPr>
          <p:sp>
            <p:nvSpPr>
              <p:cNvPr id="1140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140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140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1402" name="TextBox 2"/>
            <p:cNvSpPr txBox="1"/>
            <p:nvPr/>
          </p:nvSpPr>
          <p:spPr>
            <a:xfrm>
              <a:off x="3213215" y="1787310"/>
              <a:ext cx="738835" cy="8314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早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368" name="组合 7"/>
          <p:cNvGrpSpPr/>
          <p:nvPr/>
        </p:nvGrpSpPr>
        <p:grpSpPr>
          <a:xfrm>
            <a:off x="2728913" y="1549400"/>
            <a:ext cx="860425" cy="896938"/>
            <a:chOff x="6455816" y="1740205"/>
            <a:chExt cx="862859" cy="897612"/>
          </a:xfrm>
        </p:grpSpPr>
        <p:grpSp>
          <p:nvGrpSpPr>
            <p:cNvPr id="11396" name="组合 7"/>
            <p:cNvGrpSpPr/>
            <p:nvPr/>
          </p:nvGrpSpPr>
          <p:grpSpPr>
            <a:xfrm>
              <a:off x="6455816" y="1786917"/>
              <a:ext cx="836613" cy="850900"/>
              <a:chOff x="2437" y="2032"/>
              <a:chExt cx="1244" cy="1264"/>
            </a:xfrm>
          </p:grpSpPr>
          <p:sp>
            <p:nvSpPr>
              <p:cNvPr id="1139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1139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140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1397" name="TextBox 42"/>
            <p:cNvSpPr txBox="1"/>
            <p:nvPr/>
          </p:nvSpPr>
          <p:spPr>
            <a:xfrm>
              <a:off x="6520166" y="1740205"/>
              <a:ext cx="798509" cy="8316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书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369" name="组合 7"/>
          <p:cNvGrpSpPr/>
          <p:nvPr/>
        </p:nvGrpSpPr>
        <p:grpSpPr>
          <a:xfrm>
            <a:off x="4187825" y="1562100"/>
            <a:ext cx="835025" cy="884238"/>
            <a:chOff x="6455816" y="1753277"/>
            <a:chExt cx="836613" cy="884540"/>
          </a:xfrm>
        </p:grpSpPr>
        <p:grpSp>
          <p:nvGrpSpPr>
            <p:cNvPr id="11391" name="组合 7"/>
            <p:cNvGrpSpPr/>
            <p:nvPr/>
          </p:nvGrpSpPr>
          <p:grpSpPr>
            <a:xfrm>
              <a:off x="6455816" y="1786917"/>
              <a:ext cx="836613" cy="850900"/>
              <a:chOff x="2437" y="2032"/>
              <a:chExt cx="1244" cy="1264"/>
            </a:xfrm>
          </p:grpSpPr>
          <p:sp>
            <p:nvSpPr>
              <p:cNvPr id="1139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1139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139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1392" name="TextBox 42"/>
            <p:cNvSpPr txBox="1"/>
            <p:nvPr/>
          </p:nvSpPr>
          <p:spPr>
            <a:xfrm>
              <a:off x="6493219" y="1753277"/>
              <a:ext cx="798509" cy="8316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刀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文本框 7"/>
          <p:cNvSpPr txBox="1"/>
          <p:nvPr/>
        </p:nvSpPr>
        <p:spPr>
          <a:xfrm>
            <a:off x="1441450" y="3908425"/>
            <a:ext cx="2530475" cy="6477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/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独体字结构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371" name="组合 7"/>
          <p:cNvGrpSpPr/>
          <p:nvPr/>
        </p:nvGrpSpPr>
        <p:grpSpPr>
          <a:xfrm>
            <a:off x="5648325" y="1582738"/>
            <a:ext cx="835025" cy="863600"/>
            <a:chOff x="6455816" y="1772885"/>
            <a:chExt cx="836613" cy="864932"/>
          </a:xfrm>
        </p:grpSpPr>
        <p:grpSp>
          <p:nvGrpSpPr>
            <p:cNvPr id="11386" name="组合 7"/>
            <p:cNvGrpSpPr/>
            <p:nvPr/>
          </p:nvGrpSpPr>
          <p:grpSpPr>
            <a:xfrm>
              <a:off x="6455816" y="1786917"/>
              <a:ext cx="836613" cy="850900"/>
              <a:chOff x="2437" y="2032"/>
              <a:chExt cx="1244" cy="1264"/>
            </a:xfrm>
          </p:grpSpPr>
          <p:sp>
            <p:nvSpPr>
              <p:cNvPr id="1138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1138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139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1387" name="TextBox 42"/>
            <p:cNvSpPr txBox="1"/>
            <p:nvPr/>
          </p:nvSpPr>
          <p:spPr>
            <a:xfrm>
              <a:off x="6493219" y="1772885"/>
              <a:ext cx="798509" cy="8322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尺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文本框 7"/>
          <p:cNvSpPr txBox="1"/>
          <p:nvPr/>
        </p:nvSpPr>
        <p:spPr>
          <a:xfrm>
            <a:off x="5170488" y="3908425"/>
            <a:ext cx="2530475" cy="6477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/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上下结构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>
            <a:endCxn id="23" idx="0"/>
          </p:cNvCxnSpPr>
          <p:nvPr/>
        </p:nvCxnSpPr>
        <p:spPr>
          <a:xfrm flipH="1">
            <a:off x="2706688" y="2460625"/>
            <a:ext cx="4191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1403" idx="2"/>
            <a:endCxn id="31" idx="0"/>
          </p:cNvCxnSpPr>
          <p:nvPr/>
        </p:nvCxnSpPr>
        <p:spPr>
          <a:xfrm>
            <a:off x="1685925" y="2424113"/>
            <a:ext cx="4749800" cy="14843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23" idx="0"/>
          </p:cNvCxnSpPr>
          <p:nvPr/>
        </p:nvCxnSpPr>
        <p:spPr>
          <a:xfrm flipH="1">
            <a:off x="2706688" y="2490788"/>
            <a:ext cx="1900238" cy="14176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11388" idx="2"/>
            <a:endCxn id="23" idx="0"/>
          </p:cNvCxnSpPr>
          <p:nvPr/>
        </p:nvCxnSpPr>
        <p:spPr>
          <a:xfrm flipH="1">
            <a:off x="2706688" y="2559050"/>
            <a:ext cx="4616450" cy="13493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77" name="组合 7"/>
          <p:cNvGrpSpPr/>
          <p:nvPr/>
        </p:nvGrpSpPr>
        <p:grpSpPr>
          <a:xfrm>
            <a:off x="7108825" y="1582738"/>
            <a:ext cx="835025" cy="863600"/>
            <a:chOff x="6455816" y="1772885"/>
            <a:chExt cx="836613" cy="864932"/>
          </a:xfrm>
        </p:grpSpPr>
        <p:grpSp>
          <p:nvGrpSpPr>
            <p:cNvPr id="11381" name="组合 7"/>
            <p:cNvGrpSpPr/>
            <p:nvPr/>
          </p:nvGrpSpPr>
          <p:grpSpPr>
            <a:xfrm>
              <a:off x="6455816" y="1786917"/>
              <a:ext cx="836613" cy="850900"/>
              <a:chOff x="2437" y="2032"/>
              <a:chExt cx="1244" cy="1264"/>
            </a:xfrm>
          </p:grpSpPr>
          <p:sp>
            <p:nvSpPr>
              <p:cNvPr id="1138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eaLnBrk="1" hangingPunct="1"/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1138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138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1382" name="TextBox 42"/>
            <p:cNvSpPr txBox="1"/>
            <p:nvPr/>
          </p:nvSpPr>
          <p:spPr>
            <a:xfrm>
              <a:off x="6493219" y="1772885"/>
              <a:ext cx="798509" cy="8316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本</a:t>
              </a:r>
              <a:endPara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44" name="直接连接符 43"/>
          <p:cNvCxnSpPr>
            <a:stCxn id="11388" idx="2"/>
            <a:endCxn id="23" idx="0"/>
          </p:cNvCxnSpPr>
          <p:nvPr/>
        </p:nvCxnSpPr>
        <p:spPr>
          <a:xfrm flipH="1">
            <a:off x="2706688" y="2433638"/>
            <a:ext cx="3359150" cy="14747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424113" y="1350963"/>
            <a:ext cx="5778500" cy="13716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TextBox 2"/>
          <p:cNvSpPr txBox="1"/>
          <p:nvPr/>
        </p:nvSpPr>
        <p:spPr>
          <a:xfrm>
            <a:off x="4187825" y="354013"/>
            <a:ext cx="299243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学习用品</a:t>
            </a:r>
            <a:endParaRPr lang="zh-CN" altLang="en-US" sz="48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1" grpId="0" bldLvl="0" animBg="1"/>
      <p:bldP spid="9" grpId="0" bldLvl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801" name="Picture 9" descr="http://imgst-dl.meilishuo.net/pic/_o/5c/9f/93ff86d59d1f6fec3f3d6f3d1740_800_800.jp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EDCDF"/>
              </a:clrFrom>
              <a:clrTo>
                <a:srgbClr val="DEDC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7413" y="754063"/>
            <a:ext cx="2909887" cy="290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点击画面">
            <a:hlinkClick r:id="rId1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3556000"/>
            <a:ext cx="3248025" cy="830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矩形 3"/>
          <p:cNvSpPr/>
          <p:nvPr/>
        </p:nvSpPr>
        <p:spPr>
          <a:xfrm>
            <a:off x="423863" y="1089025"/>
            <a:ext cx="31130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如何整理书包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1989" name="组合 6"/>
          <p:cNvGrpSpPr/>
          <p:nvPr/>
        </p:nvGrpSpPr>
        <p:grpSpPr>
          <a:xfrm>
            <a:off x="331788" y="211138"/>
            <a:ext cx="2397125" cy="619125"/>
            <a:chOff x="1117031" y="195539"/>
            <a:chExt cx="2397758" cy="619517"/>
          </a:xfrm>
        </p:grpSpPr>
        <p:pic>
          <p:nvPicPr>
            <p:cNvPr id="41990" name="图片 8"/>
            <p:cNvPicPr>
              <a:picLocks noChangeAspect="1"/>
            </p:cNvPicPr>
            <p:nvPr/>
          </p:nvPicPr>
          <p:blipFill>
            <a:blip r:embed="rId4"/>
            <a:srcRect b="65906"/>
            <a:stretch>
              <a:fillRect/>
            </a:stretch>
          </p:blipFill>
          <p:spPr>
            <a:xfrm>
              <a:off x="1117031" y="201434"/>
              <a:ext cx="2342212" cy="6136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1" name="TextBox 3"/>
            <p:cNvSpPr txBox="1"/>
            <p:nvPr/>
          </p:nvSpPr>
          <p:spPr>
            <a:xfrm>
              <a:off x="1117031" y="195539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2" name="TextBox 3"/>
            <p:cNvSpPr txBox="1"/>
            <p:nvPr/>
          </p:nvSpPr>
          <p:spPr>
            <a:xfrm>
              <a:off x="1706311" y="195558"/>
              <a:ext cx="671129" cy="584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展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3" name="TextBox 3"/>
            <p:cNvSpPr txBox="1"/>
            <p:nvPr/>
          </p:nvSpPr>
          <p:spPr>
            <a:xfrm>
              <a:off x="2275272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延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994" name="TextBox 3"/>
            <p:cNvSpPr txBox="1"/>
            <p:nvPr/>
          </p:nvSpPr>
          <p:spPr>
            <a:xfrm>
              <a:off x="2843660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伸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38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39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1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2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3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4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5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6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7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8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49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0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1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2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3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4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5" name="文本框 55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6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7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8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59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0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1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2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3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4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5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6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7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8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69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0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1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2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3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4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5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6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7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8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79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0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1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2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3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4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5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6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7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8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89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0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1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2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3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4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5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6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7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8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099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0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1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2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3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4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5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6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7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8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09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0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1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2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3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4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5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6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7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8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19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0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1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2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3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4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5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6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7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8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29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30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31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32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133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44134" name="组合 6"/>
          <p:cNvGrpSpPr/>
          <p:nvPr/>
        </p:nvGrpSpPr>
        <p:grpSpPr>
          <a:xfrm>
            <a:off x="331788" y="211138"/>
            <a:ext cx="2397125" cy="619125"/>
            <a:chOff x="1117031" y="195539"/>
            <a:chExt cx="2397758" cy="619517"/>
          </a:xfrm>
        </p:grpSpPr>
        <p:pic>
          <p:nvPicPr>
            <p:cNvPr id="44152" name="图片 3"/>
            <p:cNvPicPr>
              <a:picLocks noChangeAspect="1"/>
            </p:cNvPicPr>
            <p:nvPr/>
          </p:nvPicPr>
          <p:blipFill>
            <a:blip r:embed="rId1"/>
            <a:srcRect b="65906"/>
            <a:stretch>
              <a:fillRect/>
            </a:stretch>
          </p:blipFill>
          <p:spPr>
            <a:xfrm>
              <a:off x="1117031" y="201434"/>
              <a:ext cx="2342212" cy="6136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153" name="TextBox 3"/>
            <p:cNvSpPr txBox="1"/>
            <p:nvPr/>
          </p:nvSpPr>
          <p:spPr>
            <a:xfrm>
              <a:off x="1117031" y="195539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154" name="TextBox 3"/>
            <p:cNvSpPr txBox="1"/>
            <p:nvPr/>
          </p:nvSpPr>
          <p:spPr>
            <a:xfrm>
              <a:off x="1706311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堂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155" name="TextBox 3"/>
            <p:cNvSpPr txBox="1"/>
            <p:nvPr/>
          </p:nvSpPr>
          <p:spPr>
            <a:xfrm>
              <a:off x="2275272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练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156" name="TextBox 3"/>
            <p:cNvSpPr txBox="1"/>
            <p:nvPr/>
          </p:nvSpPr>
          <p:spPr>
            <a:xfrm>
              <a:off x="2843660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习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4135" name="矩形 4"/>
          <p:cNvSpPr/>
          <p:nvPr/>
        </p:nvSpPr>
        <p:spPr>
          <a:xfrm>
            <a:off x="666750" y="955675"/>
            <a:ext cx="66468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一、看拼音，写一写。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2625" y="1814513"/>
            <a:ext cx="7815263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shū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bāo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chǐ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zi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zuò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yè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běn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qiān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宋体" panose="02010600030101010101" pitchFamily="2" charset="-122"/>
                <a:cs typeface="+mn-cs"/>
              </a:rPr>
              <a:t>bǐ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2625" y="3414713"/>
            <a:ext cx="6578600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kè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běn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xué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xiào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  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zhuàn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bǐ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dāo</a:t>
            </a:r>
            <a:endParaRPr kumimoji="0" lang="en-US" altLang="zh-CN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2625" y="2289175"/>
            <a:ext cx="1600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书包</a:t>
            </a:r>
            <a:endParaRPr kumimoji="0" lang="en-US" altLang="zh-CN" sz="4000" b="1" kern="1200" cap="none" spc="60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71750" y="2289175"/>
            <a:ext cx="15986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尺子</a:t>
            </a:r>
            <a:endParaRPr kumimoji="0" lang="en-US" altLang="zh-CN" sz="4000" b="1" kern="1200" cap="none" spc="60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59288" y="2289175"/>
            <a:ext cx="25130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作业本</a:t>
            </a:r>
            <a:endParaRPr kumimoji="0" lang="en-US" altLang="zh-CN" sz="4000" b="1" kern="1200" cap="none" spc="60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04050" y="2289175"/>
            <a:ext cx="14938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铅笔</a:t>
            </a:r>
            <a:endParaRPr kumimoji="0" lang="en-US" altLang="zh-CN" sz="4000" b="1" kern="1200" cap="none" spc="60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1663" y="3836988"/>
            <a:ext cx="14938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课本</a:t>
            </a:r>
            <a:endParaRPr kumimoji="0" lang="en-US" altLang="zh-CN" sz="4000" b="1" kern="1200" cap="none" spc="60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37088" y="3836988"/>
            <a:ext cx="21574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转笔刀</a:t>
            </a:r>
            <a:endParaRPr kumimoji="0" lang="en-US" altLang="zh-CN" sz="4000" b="1" kern="1200" cap="none" spc="60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62225" y="3836988"/>
            <a:ext cx="1495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学校</a:t>
            </a:r>
            <a:endParaRPr kumimoji="0" lang="en-US" altLang="zh-CN" sz="4000" b="1" kern="1200" cap="none" spc="60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66750" y="3014663"/>
            <a:ext cx="12858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571750" y="3014663"/>
            <a:ext cx="12858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4459288" y="2997200"/>
            <a:ext cx="1966913" cy="17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004050" y="3014663"/>
            <a:ext cx="12842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66750" y="4548188"/>
            <a:ext cx="12858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571750" y="4548188"/>
            <a:ext cx="12858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4459288" y="4545013"/>
            <a:ext cx="1987550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7" grpId="0"/>
      <p:bldP spid="28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矩形 2"/>
          <p:cNvSpPr/>
          <p:nvPr/>
        </p:nvSpPr>
        <p:spPr>
          <a:xfrm>
            <a:off x="617538" y="611188"/>
            <a:ext cx="68421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二、比一比，注明拼音再组词。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6083" name="组合 3"/>
          <p:cNvGrpSpPr/>
          <p:nvPr/>
        </p:nvGrpSpPr>
        <p:grpSpPr>
          <a:xfrm>
            <a:off x="800100" y="1670050"/>
            <a:ext cx="3959225" cy="1879600"/>
            <a:chOff x="880933" y="1866352"/>
            <a:chExt cx="3959908" cy="1880175"/>
          </a:xfrm>
        </p:grpSpPr>
        <p:sp>
          <p:nvSpPr>
            <p:cNvPr id="3" name="左大括号 2"/>
            <p:cNvSpPr/>
            <p:nvPr/>
          </p:nvSpPr>
          <p:spPr>
            <a:xfrm>
              <a:off x="880933" y="2158541"/>
              <a:ext cx="266746" cy="1426011"/>
            </a:xfrm>
            <a:prstGeom prst="leftBrace">
              <a:avLst>
                <a:gd name="adj1" fmla="val 56719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97" name="矩形 2"/>
            <p:cNvSpPr/>
            <p:nvPr/>
          </p:nvSpPr>
          <p:spPr>
            <a:xfrm>
              <a:off x="1297791" y="1866352"/>
              <a:ext cx="354305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本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（     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6098" name="矩形 2"/>
            <p:cNvSpPr/>
            <p:nvPr/>
          </p:nvSpPr>
          <p:spPr>
            <a:xfrm>
              <a:off x="1297791" y="3161752"/>
              <a:ext cx="354305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来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（     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6084" name="组合 13"/>
          <p:cNvGrpSpPr/>
          <p:nvPr/>
        </p:nvGrpSpPr>
        <p:grpSpPr>
          <a:xfrm>
            <a:off x="4759325" y="1670050"/>
            <a:ext cx="3960813" cy="1879600"/>
            <a:chOff x="880932" y="1866352"/>
            <a:chExt cx="3959909" cy="1880175"/>
          </a:xfrm>
        </p:grpSpPr>
        <p:sp>
          <p:nvSpPr>
            <p:cNvPr id="15" name="左大括号 14"/>
            <p:cNvSpPr/>
            <p:nvPr/>
          </p:nvSpPr>
          <p:spPr>
            <a:xfrm>
              <a:off x="880932" y="2158541"/>
              <a:ext cx="265052" cy="1426011"/>
            </a:xfrm>
            <a:prstGeom prst="leftBrace">
              <a:avLst>
                <a:gd name="adj1" fmla="val 49079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94" name="矩形 2"/>
            <p:cNvSpPr/>
            <p:nvPr/>
          </p:nvSpPr>
          <p:spPr>
            <a:xfrm>
              <a:off x="1297791" y="1866352"/>
              <a:ext cx="354305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早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（     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6095" name="矩形 2"/>
            <p:cNvSpPr/>
            <p:nvPr/>
          </p:nvSpPr>
          <p:spPr>
            <a:xfrm>
              <a:off x="1297791" y="3161752"/>
              <a:ext cx="3543050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是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____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（     ）</a:t>
              </a: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743075" y="1601788"/>
            <a:ext cx="10144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běn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743075" y="2905125"/>
            <a:ext cx="10144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lái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654675" y="1601788"/>
            <a:ext cx="10128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zǎo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654675" y="2905125"/>
            <a:ext cx="10128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shì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825" name="矩形 2"/>
          <p:cNvSpPr/>
          <p:nvPr/>
        </p:nvSpPr>
        <p:spPr>
          <a:xfrm>
            <a:off x="2957513" y="1670050"/>
            <a:ext cx="11128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6" name="矩形 2"/>
          <p:cNvSpPr/>
          <p:nvPr/>
        </p:nvSpPr>
        <p:spPr>
          <a:xfrm>
            <a:off x="2957513" y="2927350"/>
            <a:ext cx="11128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来去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7" name="矩形 2"/>
          <p:cNvSpPr/>
          <p:nvPr/>
        </p:nvSpPr>
        <p:spPr>
          <a:xfrm>
            <a:off x="6932613" y="1670050"/>
            <a:ext cx="11112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早上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8" name="矩形 2"/>
          <p:cNvSpPr/>
          <p:nvPr/>
        </p:nvSpPr>
        <p:spPr>
          <a:xfrm>
            <a:off x="6932613" y="2927350"/>
            <a:ext cx="11112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是的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  <p:bldP spid="34827" grpId="0"/>
      <p:bldP spid="348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矩形 2"/>
          <p:cNvSpPr/>
          <p:nvPr/>
        </p:nvSpPr>
        <p:spPr>
          <a:xfrm>
            <a:off x="731838" y="339725"/>
            <a:ext cx="29511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三、课外阅读。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7" name="矩形 4"/>
          <p:cNvSpPr/>
          <p:nvPr/>
        </p:nvSpPr>
        <p:spPr>
          <a:xfrm>
            <a:off x="1095375" y="965200"/>
            <a:ext cx="7173913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3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 书 包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小书包，背在肩，妈妈的叮咛在里边。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字字句句都是爱，时时刻刻暖心间。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小书包，沉甸甸，老师的心血在里边。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点点滴滴滋润我，一笔一划写诗篇。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4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5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6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7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8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39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0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1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2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3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4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5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6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7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8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49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0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1" name="文本框 23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2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3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4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5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6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7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8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59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0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1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2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3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4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5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6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7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8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69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0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1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2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3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4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5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6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7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8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79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0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1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2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3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4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5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6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7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8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89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0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1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2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3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4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5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6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7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8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199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0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1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2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3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4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5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6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7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8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09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0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1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2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3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4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5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6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7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8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19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0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1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2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3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4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5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6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7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8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29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8230" name="矩形 4"/>
          <p:cNvSpPr/>
          <p:nvPr/>
        </p:nvSpPr>
        <p:spPr>
          <a:xfrm>
            <a:off x="846138" y="996950"/>
            <a:ext cx="7415212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小书包，色彩鲜，美好心灵在里边。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尊师敬老讲礼貌，从我做起要争先。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小书包，万万千，好像花朵映蓝天。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赤橙黄绿青蓝紫，装扮祖国好河山。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: 圆角 1"/>
          <p:cNvSpPr/>
          <p:nvPr/>
        </p:nvSpPr>
        <p:spPr>
          <a:xfrm>
            <a:off x="2781300" y="266700"/>
            <a:ext cx="3563938" cy="649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课后习题参考答案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9155" name="矩形 4"/>
          <p:cNvSpPr/>
          <p:nvPr/>
        </p:nvSpPr>
        <p:spPr>
          <a:xfrm>
            <a:off x="639763" y="1187450"/>
            <a:ext cx="7791450" cy="60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朗读课文。说一说你的书包里有哪些文具。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963" y="1978025"/>
            <a:ext cx="8099425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朗读指导：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本文是一首儿歌，要注意停顿和重读，读出儿童的活泼、快乐以及对小书包的喜爱。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我的小书包里有课本、作业本、笔袋、尺子、铅笔、转笔刀。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charRg st="47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charRg st="4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charRg st="4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3"/>
          <p:cNvSpPr txBox="1"/>
          <p:nvPr/>
        </p:nvSpPr>
        <p:spPr>
          <a:xfrm>
            <a:off x="317500" y="947738"/>
            <a:ext cx="41322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读一读，认一认：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63" name="组合 6"/>
          <p:cNvGrpSpPr/>
          <p:nvPr/>
        </p:nvGrpSpPr>
        <p:grpSpPr>
          <a:xfrm>
            <a:off x="331788" y="211138"/>
            <a:ext cx="2397125" cy="619125"/>
            <a:chOff x="1117031" y="195539"/>
            <a:chExt cx="2397758" cy="619517"/>
          </a:xfrm>
        </p:grpSpPr>
        <p:pic>
          <p:nvPicPr>
            <p:cNvPr id="15374" name="图片 8"/>
            <p:cNvPicPr>
              <a:picLocks noChangeAspect="1"/>
            </p:cNvPicPr>
            <p:nvPr/>
          </p:nvPicPr>
          <p:blipFill>
            <a:blip r:embed="rId1"/>
            <a:srcRect b="65906"/>
            <a:stretch>
              <a:fillRect/>
            </a:stretch>
          </p:blipFill>
          <p:spPr>
            <a:xfrm>
              <a:off x="1117031" y="201434"/>
              <a:ext cx="2342212" cy="6136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5" name="TextBox 3"/>
            <p:cNvSpPr txBox="1"/>
            <p:nvPr/>
          </p:nvSpPr>
          <p:spPr>
            <a:xfrm>
              <a:off x="1117031" y="195539"/>
              <a:ext cx="671129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76" name="TextBox 3"/>
            <p:cNvSpPr txBox="1"/>
            <p:nvPr/>
          </p:nvSpPr>
          <p:spPr>
            <a:xfrm>
              <a:off x="1706311" y="195558"/>
              <a:ext cx="671129" cy="584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文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77" name="TextBox 3"/>
            <p:cNvSpPr txBox="1"/>
            <p:nvPr/>
          </p:nvSpPr>
          <p:spPr>
            <a:xfrm>
              <a:off x="2275272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讲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78" name="TextBox 3"/>
            <p:cNvSpPr txBox="1"/>
            <p:nvPr/>
          </p:nvSpPr>
          <p:spPr>
            <a:xfrm>
              <a:off x="2843660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解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839788" y="2300288"/>
            <a:ext cx="4624388" cy="193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35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小书包</a:t>
            </a:r>
            <a:endParaRPr kumimoji="0" lang="en-US" altLang="zh-CN" sz="8000" b="1" i="0" u="none" strike="noStrike" kern="1200" cap="none" spc="35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627063" y="1838325"/>
            <a:ext cx="4891088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5400" b="1" kern="1200" cap="none" spc="0" normalizeH="0" baseline="0" noProof="0" dirty="0" err="1">
                <a:latin typeface="+mn-ea"/>
                <a:ea typeface="+mn-ea"/>
                <a:cs typeface="+mn-cs"/>
              </a:rPr>
              <a:t>xiǎo</a:t>
            </a:r>
            <a:r>
              <a:rPr kumimoji="0" lang="en-US" altLang="zh-CN" sz="5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kern="1200" cap="none" spc="0" normalizeH="0" baseline="0" noProof="0" dirty="0" err="1">
                <a:latin typeface="+mn-ea"/>
                <a:ea typeface="+mn-ea"/>
                <a:cs typeface="+mn-cs"/>
              </a:rPr>
              <a:t>shū</a:t>
            </a:r>
            <a:r>
              <a:rPr kumimoji="0" lang="en-US" altLang="zh-CN" sz="5400" b="1" kern="1200" cap="none" spc="0" normalizeH="0" baseline="0" noProof="0" dirty="0"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5400" b="1" kern="1200" cap="none" spc="0" normalizeH="0" baseline="0" noProof="0" dirty="0" err="1">
                <a:latin typeface="+mn-ea"/>
                <a:ea typeface="+mn-ea"/>
                <a:cs typeface="+mn-cs"/>
              </a:rPr>
              <a:t>bāo</a:t>
            </a:r>
            <a:endParaRPr kumimoji="0" lang="zh-CN" altLang="en-US" sz="54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86188" y="2300288"/>
            <a:ext cx="1665288" cy="164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35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包</a:t>
            </a:r>
            <a:endParaRPr kumimoji="0" lang="en-US" altLang="zh-CN" sz="8000" b="1" i="0" u="none" strike="noStrike" kern="1200" cap="none" spc="350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 rot="-5400000">
            <a:off x="5083175" y="2779713"/>
            <a:ext cx="1168400" cy="1250950"/>
            <a:chOff x="1572310" y="1386840"/>
            <a:chExt cx="1796492" cy="1059180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2636536" y="1386840"/>
              <a:ext cx="732266" cy="105918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1572310" y="1386840"/>
              <a:ext cx="732266" cy="105918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>
            <a:off x="6465888" y="3238500"/>
            <a:ext cx="963612" cy="102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274888"/>
            <a:ext cx="963613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488" y="608013"/>
            <a:ext cx="1455737" cy="146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/>
        </p:nvSpPr>
        <p:spPr>
          <a:xfrm>
            <a:off x="6367463" y="619125"/>
            <a:ext cx="224472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包子</a:t>
            </a:r>
            <a:endParaRPr lang="en-US" altLang="zh-CN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矩形 4"/>
          <p:cNvSpPr/>
          <p:nvPr/>
        </p:nvSpPr>
        <p:spPr>
          <a:xfrm>
            <a:off x="588963" y="287338"/>
            <a:ext cx="4092575" cy="68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读一读，做一做。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7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1201738"/>
            <a:ext cx="2859087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201738"/>
            <a:ext cx="2873375" cy="2033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95850" y="3725863"/>
            <a:ext cx="368776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我会自己整理书包</a:t>
            </a:r>
            <a:endParaRPr kumimoji="0" lang="zh-CN" altLang="en-US" sz="24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73113" y="3725863"/>
            <a:ext cx="3787775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我会把文具摆放整齐</a:t>
            </a:r>
            <a:endParaRPr kumimoji="0" lang="zh-CN" altLang="en-US" sz="24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23900" y="3476625"/>
            <a:ext cx="4124325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wǒ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huì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wén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jù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bǎi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fànɡ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zhěnɡ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qí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95850" y="3476625"/>
            <a:ext cx="3368675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wǒ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huì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jǐ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zhěnɡ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lǐ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shū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bāo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38213" y="1304925"/>
            <a:ext cx="7472362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老师指导：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通过看图，结合拼音读句子，自己也学着摆放文具、整理书包，养成爱惜文具的好习惯。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9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0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1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2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3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4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5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6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7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8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39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0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1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2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3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4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5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6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7" name="文本框 29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8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49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0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1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2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3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4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5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6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7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8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59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0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1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2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3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4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5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6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7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8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69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0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1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2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3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4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5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6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7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8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79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0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1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2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3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4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5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6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7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8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89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0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1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2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3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4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5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6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7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8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99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0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1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2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3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4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5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6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7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8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09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0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1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2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3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4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5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6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7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8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19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20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21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22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23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24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325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455613" y="1614488"/>
            <a:ext cx="8486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熟读课文，牢记儿歌内容，努力做个好学生。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在田字格里认真、正确地书写本课生字。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52327" name="组合 6"/>
          <p:cNvGrpSpPr/>
          <p:nvPr/>
        </p:nvGrpSpPr>
        <p:grpSpPr>
          <a:xfrm>
            <a:off x="331788" y="211138"/>
            <a:ext cx="2397125" cy="619125"/>
            <a:chOff x="1117031" y="195539"/>
            <a:chExt cx="2397758" cy="619517"/>
          </a:xfrm>
        </p:grpSpPr>
        <p:pic>
          <p:nvPicPr>
            <p:cNvPr id="52328" name="图片 8"/>
            <p:cNvPicPr>
              <a:picLocks noChangeAspect="1"/>
            </p:cNvPicPr>
            <p:nvPr/>
          </p:nvPicPr>
          <p:blipFill>
            <a:blip r:embed="rId1"/>
            <a:srcRect b="65906"/>
            <a:stretch>
              <a:fillRect/>
            </a:stretch>
          </p:blipFill>
          <p:spPr>
            <a:xfrm>
              <a:off x="1117031" y="201434"/>
              <a:ext cx="2342212" cy="6136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329" name="TextBox 3"/>
            <p:cNvSpPr txBox="1"/>
            <p:nvPr/>
          </p:nvSpPr>
          <p:spPr>
            <a:xfrm>
              <a:off x="1117031" y="195539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2330" name="TextBox 3"/>
            <p:cNvSpPr txBox="1"/>
            <p:nvPr/>
          </p:nvSpPr>
          <p:spPr>
            <a:xfrm>
              <a:off x="1706311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后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2331" name="TextBox 3"/>
            <p:cNvSpPr txBox="1"/>
            <p:nvPr/>
          </p:nvSpPr>
          <p:spPr>
            <a:xfrm>
              <a:off x="2275272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作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2332" name="TextBox 3"/>
            <p:cNvSpPr txBox="1"/>
            <p:nvPr/>
          </p:nvSpPr>
          <p:spPr>
            <a:xfrm>
              <a:off x="2843660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业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26987" y="-38100"/>
            <a:ext cx="9197975" cy="519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/>
          <a:p>
            <a:pPr marL="0" marR="0" lvl="0" indent="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声  明</a:t>
            </a: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5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本文件仅用于个人学习、研究或欣赏，以及其他非商业性或非盈利性用途，但同时应遵守著作权法及其他相关法律的规定，不得侵犯本司及相关权利人的合法权利。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除此以外，将本文件任何内容用于其他用途时，应获得授权，如发现未经授权用于商业或盈利用途将追加侵权者的法律责任。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45720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武汉天成贵龙文化传播有限公司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45720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湖北山河律师事务所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5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Picture 12" descr="7485157_073341707000_2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4038" y="0"/>
            <a:ext cx="5788025" cy="386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3" name="Picture 11" descr="图形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3" y="3675063"/>
            <a:ext cx="7137400" cy="60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3"/>
          <p:cNvGrpSpPr/>
          <p:nvPr/>
        </p:nvGrpSpPr>
        <p:grpSpPr>
          <a:xfrm>
            <a:off x="255588" y="120650"/>
            <a:ext cx="4532312" cy="584200"/>
            <a:chOff x="418030" y="425125"/>
            <a:chExt cx="4531936" cy="585711"/>
          </a:xfrm>
        </p:grpSpPr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917793" y="425125"/>
              <a:ext cx="4032173" cy="58571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重难点字书写指导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12308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8030" y="426710"/>
              <a:ext cx="662969" cy="58160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29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1077913"/>
            <a:ext cx="2278063" cy="227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57238" y="2076450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结构：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7238" y="2746375"/>
            <a:ext cx="1584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部首：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7238" y="3475038"/>
            <a:ext cx="2254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书写指导：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06600" y="2071688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独体字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98763" y="3467100"/>
            <a:ext cx="59451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第一笔横折略小，第二笔横折钩略宽，竖要直，点不碰到横折。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6750" y="1046163"/>
            <a:ext cx="1171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shū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298" name="文本框 15"/>
          <p:cNvSpPr txBox="1"/>
          <p:nvPr/>
        </p:nvSpPr>
        <p:spPr>
          <a:xfrm>
            <a:off x="1895475" y="700088"/>
            <a:ext cx="11811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endParaRPr lang="en-US" altLang="zh-CN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Freeform 10"/>
          <p:cNvSpPr/>
          <p:nvPr/>
        </p:nvSpPr>
        <p:spPr>
          <a:xfrm>
            <a:off x="5570538" y="1416050"/>
            <a:ext cx="279400" cy="170497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76" h="1074">
                <a:moveTo>
                  <a:pt x="80" y="11"/>
                </a:moveTo>
                <a:lnTo>
                  <a:pt x="102" y="17"/>
                </a:lnTo>
                <a:lnTo>
                  <a:pt x="119" y="22"/>
                </a:lnTo>
                <a:lnTo>
                  <a:pt x="136" y="22"/>
                </a:lnTo>
                <a:lnTo>
                  <a:pt x="148" y="28"/>
                </a:lnTo>
                <a:lnTo>
                  <a:pt x="159" y="34"/>
                </a:lnTo>
                <a:lnTo>
                  <a:pt x="165" y="39"/>
                </a:lnTo>
                <a:lnTo>
                  <a:pt x="170" y="45"/>
                </a:lnTo>
                <a:lnTo>
                  <a:pt x="176" y="51"/>
                </a:lnTo>
                <a:lnTo>
                  <a:pt x="176" y="56"/>
                </a:lnTo>
                <a:lnTo>
                  <a:pt x="176" y="62"/>
                </a:lnTo>
                <a:lnTo>
                  <a:pt x="176" y="73"/>
                </a:lnTo>
                <a:lnTo>
                  <a:pt x="176" y="79"/>
                </a:lnTo>
                <a:lnTo>
                  <a:pt x="170" y="84"/>
                </a:lnTo>
                <a:lnTo>
                  <a:pt x="170" y="90"/>
                </a:lnTo>
                <a:lnTo>
                  <a:pt x="165" y="96"/>
                </a:lnTo>
                <a:lnTo>
                  <a:pt x="165" y="107"/>
                </a:lnTo>
                <a:lnTo>
                  <a:pt x="165" y="118"/>
                </a:lnTo>
                <a:lnTo>
                  <a:pt x="159" y="130"/>
                </a:lnTo>
                <a:lnTo>
                  <a:pt x="159" y="147"/>
                </a:lnTo>
                <a:lnTo>
                  <a:pt x="159" y="164"/>
                </a:lnTo>
                <a:lnTo>
                  <a:pt x="159" y="186"/>
                </a:lnTo>
                <a:lnTo>
                  <a:pt x="159" y="209"/>
                </a:lnTo>
                <a:lnTo>
                  <a:pt x="159" y="231"/>
                </a:lnTo>
                <a:lnTo>
                  <a:pt x="159" y="260"/>
                </a:lnTo>
                <a:lnTo>
                  <a:pt x="159" y="288"/>
                </a:lnTo>
                <a:lnTo>
                  <a:pt x="159" y="322"/>
                </a:lnTo>
                <a:lnTo>
                  <a:pt x="159" y="362"/>
                </a:lnTo>
                <a:lnTo>
                  <a:pt x="159" y="395"/>
                </a:lnTo>
                <a:lnTo>
                  <a:pt x="159" y="435"/>
                </a:lnTo>
                <a:lnTo>
                  <a:pt x="159" y="480"/>
                </a:lnTo>
                <a:lnTo>
                  <a:pt x="159" y="520"/>
                </a:lnTo>
                <a:lnTo>
                  <a:pt x="159" y="554"/>
                </a:lnTo>
                <a:lnTo>
                  <a:pt x="159" y="588"/>
                </a:lnTo>
                <a:lnTo>
                  <a:pt x="159" y="622"/>
                </a:lnTo>
                <a:lnTo>
                  <a:pt x="159" y="650"/>
                </a:lnTo>
                <a:lnTo>
                  <a:pt x="159" y="684"/>
                </a:lnTo>
                <a:lnTo>
                  <a:pt x="159" y="706"/>
                </a:lnTo>
                <a:lnTo>
                  <a:pt x="159" y="735"/>
                </a:lnTo>
                <a:lnTo>
                  <a:pt x="159" y="757"/>
                </a:lnTo>
                <a:lnTo>
                  <a:pt x="159" y="780"/>
                </a:lnTo>
                <a:lnTo>
                  <a:pt x="159" y="797"/>
                </a:lnTo>
                <a:lnTo>
                  <a:pt x="153" y="814"/>
                </a:lnTo>
                <a:lnTo>
                  <a:pt x="153" y="831"/>
                </a:lnTo>
                <a:lnTo>
                  <a:pt x="153" y="842"/>
                </a:lnTo>
                <a:lnTo>
                  <a:pt x="153" y="859"/>
                </a:lnTo>
                <a:lnTo>
                  <a:pt x="148" y="899"/>
                </a:lnTo>
                <a:lnTo>
                  <a:pt x="148" y="938"/>
                </a:lnTo>
                <a:lnTo>
                  <a:pt x="142" y="978"/>
                </a:lnTo>
                <a:lnTo>
                  <a:pt x="136" y="1012"/>
                </a:lnTo>
                <a:lnTo>
                  <a:pt x="136" y="1029"/>
                </a:lnTo>
                <a:lnTo>
                  <a:pt x="131" y="1040"/>
                </a:lnTo>
                <a:lnTo>
                  <a:pt x="131" y="1051"/>
                </a:lnTo>
                <a:lnTo>
                  <a:pt x="125" y="1057"/>
                </a:lnTo>
                <a:lnTo>
                  <a:pt x="119" y="1068"/>
                </a:lnTo>
                <a:lnTo>
                  <a:pt x="114" y="1068"/>
                </a:lnTo>
                <a:lnTo>
                  <a:pt x="108" y="1074"/>
                </a:lnTo>
                <a:lnTo>
                  <a:pt x="102" y="1074"/>
                </a:lnTo>
                <a:lnTo>
                  <a:pt x="97" y="1074"/>
                </a:lnTo>
                <a:lnTo>
                  <a:pt x="91" y="1074"/>
                </a:lnTo>
                <a:lnTo>
                  <a:pt x="85" y="1068"/>
                </a:lnTo>
                <a:lnTo>
                  <a:pt x="80" y="1063"/>
                </a:lnTo>
                <a:lnTo>
                  <a:pt x="74" y="1057"/>
                </a:lnTo>
                <a:lnTo>
                  <a:pt x="74" y="1046"/>
                </a:lnTo>
                <a:lnTo>
                  <a:pt x="68" y="1034"/>
                </a:lnTo>
                <a:lnTo>
                  <a:pt x="68" y="1023"/>
                </a:lnTo>
                <a:lnTo>
                  <a:pt x="57" y="995"/>
                </a:lnTo>
                <a:lnTo>
                  <a:pt x="51" y="961"/>
                </a:lnTo>
                <a:lnTo>
                  <a:pt x="51" y="927"/>
                </a:lnTo>
                <a:lnTo>
                  <a:pt x="51" y="887"/>
                </a:lnTo>
                <a:lnTo>
                  <a:pt x="46" y="876"/>
                </a:lnTo>
                <a:lnTo>
                  <a:pt x="46" y="865"/>
                </a:lnTo>
                <a:lnTo>
                  <a:pt x="46" y="848"/>
                </a:lnTo>
                <a:lnTo>
                  <a:pt x="46" y="831"/>
                </a:lnTo>
                <a:lnTo>
                  <a:pt x="46" y="814"/>
                </a:lnTo>
                <a:lnTo>
                  <a:pt x="46" y="791"/>
                </a:lnTo>
                <a:lnTo>
                  <a:pt x="46" y="763"/>
                </a:lnTo>
                <a:lnTo>
                  <a:pt x="46" y="740"/>
                </a:lnTo>
                <a:lnTo>
                  <a:pt x="46" y="706"/>
                </a:lnTo>
                <a:lnTo>
                  <a:pt x="46" y="678"/>
                </a:lnTo>
                <a:lnTo>
                  <a:pt x="46" y="644"/>
                </a:lnTo>
                <a:lnTo>
                  <a:pt x="46" y="605"/>
                </a:lnTo>
                <a:lnTo>
                  <a:pt x="46" y="571"/>
                </a:lnTo>
                <a:lnTo>
                  <a:pt x="46" y="526"/>
                </a:lnTo>
                <a:lnTo>
                  <a:pt x="46" y="486"/>
                </a:lnTo>
                <a:lnTo>
                  <a:pt x="46" y="435"/>
                </a:lnTo>
                <a:lnTo>
                  <a:pt x="40" y="395"/>
                </a:lnTo>
                <a:lnTo>
                  <a:pt x="40" y="350"/>
                </a:lnTo>
                <a:lnTo>
                  <a:pt x="40" y="311"/>
                </a:lnTo>
                <a:lnTo>
                  <a:pt x="40" y="277"/>
                </a:lnTo>
                <a:lnTo>
                  <a:pt x="40" y="243"/>
                </a:lnTo>
                <a:lnTo>
                  <a:pt x="40" y="209"/>
                </a:lnTo>
                <a:lnTo>
                  <a:pt x="34" y="181"/>
                </a:lnTo>
                <a:lnTo>
                  <a:pt x="34" y="158"/>
                </a:lnTo>
                <a:lnTo>
                  <a:pt x="34" y="135"/>
                </a:lnTo>
                <a:lnTo>
                  <a:pt x="34" y="113"/>
                </a:lnTo>
                <a:lnTo>
                  <a:pt x="29" y="96"/>
                </a:lnTo>
                <a:lnTo>
                  <a:pt x="29" y="84"/>
                </a:lnTo>
                <a:lnTo>
                  <a:pt x="29" y="68"/>
                </a:lnTo>
                <a:lnTo>
                  <a:pt x="23" y="62"/>
                </a:lnTo>
                <a:lnTo>
                  <a:pt x="23" y="56"/>
                </a:lnTo>
                <a:lnTo>
                  <a:pt x="23" y="51"/>
                </a:lnTo>
                <a:lnTo>
                  <a:pt x="17" y="45"/>
                </a:lnTo>
                <a:lnTo>
                  <a:pt x="12" y="45"/>
                </a:lnTo>
                <a:lnTo>
                  <a:pt x="6" y="34"/>
                </a:lnTo>
                <a:lnTo>
                  <a:pt x="0" y="22"/>
                </a:lnTo>
                <a:lnTo>
                  <a:pt x="0" y="17"/>
                </a:lnTo>
                <a:lnTo>
                  <a:pt x="0" y="11"/>
                </a:lnTo>
                <a:lnTo>
                  <a:pt x="6" y="5"/>
                </a:lnTo>
                <a:lnTo>
                  <a:pt x="12" y="5"/>
                </a:lnTo>
                <a:lnTo>
                  <a:pt x="23" y="0"/>
                </a:lnTo>
                <a:lnTo>
                  <a:pt x="34" y="0"/>
                </a:lnTo>
                <a:lnTo>
                  <a:pt x="46" y="0"/>
                </a:lnTo>
                <a:lnTo>
                  <a:pt x="63" y="5"/>
                </a:lnTo>
                <a:lnTo>
                  <a:pt x="80" y="11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" name="Freeform 12"/>
          <p:cNvSpPr/>
          <p:nvPr/>
        </p:nvSpPr>
        <p:spPr>
          <a:xfrm>
            <a:off x="6173788" y="1585913"/>
            <a:ext cx="387350" cy="250825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44" h="158">
                <a:moveTo>
                  <a:pt x="6" y="34"/>
                </a:moveTo>
                <a:lnTo>
                  <a:pt x="0" y="28"/>
                </a:lnTo>
                <a:lnTo>
                  <a:pt x="0" y="23"/>
                </a:lnTo>
                <a:lnTo>
                  <a:pt x="6" y="17"/>
                </a:lnTo>
                <a:lnTo>
                  <a:pt x="6" y="6"/>
                </a:lnTo>
                <a:lnTo>
                  <a:pt x="17" y="0"/>
                </a:lnTo>
                <a:lnTo>
                  <a:pt x="23" y="0"/>
                </a:lnTo>
                <a:lnTo>
                  <a:pt x="34" y="0"/>
                </a:lnTo>
                <a:lnTo>
                  <a:pt x="46" y="0"/>
                </a:lnTo>
                <a:lnTo>
                  <a:pt x="57" y="0"/>
                </a:lnTo>
                <a:lnTo>
                  <a:pt x="74" y="6"/>
                </a:lnTo>
                <a:lnTo>
                  <a:pt x="80" y="6"/>
                </a:lnTo>
                <a:lnTo>
                  <a:pt x="91" y="11"/>
                </a:lnTo>
                <a:lnTo>
                  <a:pt x="97" y="11"/>
                </a:lnTo>
                <a:lnTo>
                  <a:pt x="108" y="11"/>
                </a:lnTo>
                <a:lnTo>
                  <a:pt x="119" y="17"/>
                </a:lnTo>
                <a:lnTo>
                  <a:pt x="136" y="17"/>
                </a:lnTo>
                <a:lnTo>
                  <a:pt x="148" y="23"/>
                </a:lnTo>
                <a:lnTo>
                  <a:pt x="165" y="23"/>
                </a:lnTo>
                <a:lnTo>
                  <a:pt x="176" y="28"/>
                </a:lnTo>
                <a:lnTo>
                  <a:pt x="188" y="34"/>
                </a:lnTo>
                <a:lnTo>
                  <a:pt x="193" y="40"/>
                </a:lnTo>
                <a:lnTo>
                  <a:pt x="205" y="45"/>
                </a:lnTo>
                <a:lnTo>
                  <a:pt x="210" y="51"/>
                </a:lnTo>
                <a:lnTo>
                  <a:pt x="216" y="57"/>
                </a:lnTo>
                <a:lnTo>
                  <a:pt x="227" y="74"/>
                </a:lnTo>
                <a:lnTo>
                  <a:pt x="239" y="85"/>
                </a:lnTo>
                <a:lnTo>
                  <a:pt x="244" y="96"/>
                </a:lnTo>
                <a:lnTo>
                  <a:pt x="244" y="108"/>
                </a:lnTo>
                <a:lnTo>
                  <a:pt x="244" y="113"/>
                </a:lnTo>
                <a:lnTo>
                  <a:pt x="244" y="130"/>
                </a:lnTo>
                <a:lnTo>
                  <a:pt x="239" y="141"/>
                </a:lnTo>
                <a:lnTo>
                  <a:pt x="239" y="147"/>
                </a:lnTo>
                <a:lnTo>
                  <a:pt x="227" y="158"/>
                </a:lnTo>
                <a:lnTo>
                  <a:pt x="222" y="158"/>
                </a:lnTo>
                <a:lnTo>
                  <a:pt x="210" y="158"/>
                </a:lnTo>
                <a:lnTo>
                  <a:pt x="199" y="158"/>
                </a:lnTo>
                <a:lnTo>
                  <a:pt x="188" y="153"/>
                </a:lnTo>
                <a:lnTo>
                  <a:pt x="171" y="147"/>
                </a:lnTo>
                <a:lnTo>
                  <a:pt x="153" y="136"/>
                </a:lnTo>
                <a:lnTo>
                  <a:pt x="131" y="124"/>
                </a:lnTo>
                <a:lnTo>
                  <a:pt x="108" y="113"/>
                </a:lnTo>
                <a:lnTo>
                  <a:pt x="85" y="96"/>
                </a:lnTo>
                <a:lnTo>
                  <a:pt x="63" y="85"/>
                </a:lnTo>
                <a:lnTo>
                  <a:pt x="46" y="74"/>
                </a:lnTo>
                <a:lnTo>
                  <a:pt x="34" y="62"/>
                </a:lnTo>
                <a:lnTo>
                  <a:pt x="23" y="57"/>
                </a:lnTo>
                <a:lnTo>
                  <a:pt x="12" y="45"/>
                </a:lnTo>
                <a:lnTo>
                  <a:pt x="6" y="40"/>
                </a:lnTo>
                <a:lnTo>
                  <a:pt x="6" y="34"/>
                </a:ln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5995988" y="1814513"/>
            <a:ext cx="333375" cy="503237"/>
          </a:xfrm>
          <a:custGeom>
            <a:avLst/>
            <a:gdLst/>
            <a:ahLst/>
            <a:cxnLst>
              <a:cxn ang="0">
                <a:pos x="115094" y="0"/>
              </a:cxn>
              <a:cxn ang="0">
                <a:pos x="117475" y="0"/>
              </a:cxn>
              <a:cxn ang="0">
                <a:pos x="127000" y="0"/>
              </a:cxn>
              <a:cxn ang="0">
                <a:pos x="136525" y="0"/>
              </a:cxn>
              <a:cxn ang="0">
                <a:pos x="153988" y="9525"/>
              </a:cxn>
              <a:cxn ang="0">
                <a:pos x="171450" y="9525"/>
              </a:cxn>
              <a:cxn ang="0">
                <a:pos x="190500" y="19050"/>
              </a:cxn>
              <a:cxn ang="0">
                <a:pos x="217488" y="26988"/>
              </a:cxn>
              <a:cxn ang="0">
                <a:pos x="234950" y="36513"/>
              </a:cxn>
              <a:cxn ang="0">
                <a:pos x="261938" y="46038"/>
              </a:cxn>
              <a:cxn ang="0">
                <a:pos x="279400" y="53975"/>
              </a:cxn>
              <a:cxn ang="0">
                <a:pos x="298450" y="63500"/>
              </a:cxn>
              <a:cxn ang="0">
                <a:pos x="306388" y="73025"/>
              </a:cxn>
              <a:cxn ang="0">
                <a:pos x="315913" y="80963"/>
              </a:cxn>
              <a:cxn ang="0">
                <a:pos x="325438" y="90488"/>
              </a:cxn>
              <a:cxn ang="0">
                <a:pos x="333375" y="100013"/>
              </a:cxn>
              <a:cxn ang="0">
                <a:pos x="333375" y="107950"/>
              </a:cxn>
              <a:cxn ang="0">
                <a:pos x="333375" y="117475"/>
              </a:cxn>
              <a:cxn ang="0">
                <a:pos x="325438" y="134938"/>
              </a:cxn>
              <a:cxn ang="0">
                <a:pos x="315913" y="144463"/>
              </a:cxn>
              <a:cxn ang="0">
                <a:pos x="306388" y="153988"/>
              </a:cxn>
              <a:cxn ang="0">
                <a:pos x="298450" y="153988"/>
              </a:cxn>
              <a:cxn ang="0">
                <a:pos x="298450" y="161925"/>
              </a:cxn>
              <a:cxn ang="0">
                <a:pos x="288925" y="161925"/>
              </a:cxn>
              <a:cxn ang="0">
                <a:pos x="279400" y="171450"/>
              </a:cxn>
              <a:cxn ang="0">
                <a:pos x="271463" y="180975"/>
              </a:cxn>
              <a:cxn ang="0">
                <a:pos x="261938" y="198438"/>
              </a:cxn>
              <a:cxn ang="0">
                <a:pos x="252413" y="207963"/>
              </a:cxn>
              <a:cxn ang="0">
                <a:pos x="244475" y="225425"/>
              </a:cxn>
              <a:cxn ang="0">
                <a:pos x="234950" y="252412"/>
              </a:cxn>
              <a:cxn ang="0">
                <a:pos x="225425" y="269875"/>
              </a:cxn>
              <a:cxn ang="0">
                <a:pos x="207963" y="296862"/>
              </a:cxn>
              <a:cxn ang="0">
                <a:pos x="198438" y="323850"/>
              </a:cxn>
              <a:cxn ang="0">
                <a:pos x="180975" y="360362"/>
              </a:cxn>
              <a:cxn ang="0">
                <a:pos x="163513" y="387350"/>
              </a:cxn>
              <a:cxn ang="0">
                <a:pos x="153988" y="422275"/>
              </a:cxn>
              <a:cxn ang="0">
                <a:pos x="136525" y="458787"/>
              </a:cxn>
              <a:cxn ang="0">
                <a:pos x="117475" y="503237"/>
              </a:cxn>
              <a:cxn ang="0">
                <a:pos x="0" y="503237"/>
              </a:cxn>
              <a:cxn ang="0">
                <a:pos x="9525" y="485775"/>
              </a:cxn>
              <a:cxn ang="0">
                <a:pos x="9525" y="458787"/>
              </a:cxn>
              <a:cxn ang="0">
                <a:pos x="19050" y="441325"/>
              </a:cxn>
              <a:cxn ang="0">
                <a:pos x="19050" y="414337"/>
              </a:cxn>
              <a:cxn ang="0">
                <a:pos x="28575" y="387350"/>
              </a:cxn>
              <a:cxn ang="0">
                <a:pos x="36513" y="350837"/>
              </a:cxn>
              <a:cxn ang="0">
                <a:pos x="46038" y="323850"/>
              </a:cxn>
              <a:cxn ang="0">
                <a:pos x="55563" y="287337"/>
              </a:cxn>
              <a:cxn ang="0">
                <a:pos x="63500" y="252412"/>
              </a:cxn>
              <a:cxn ang="0">
                <a:pos x="63500" y="225425"/>
              </a:cxn>
              <a:cxn ang="0">
                <a:pos x="73025" y="207963"/>
              </a:cxn>
              <a:cxn ang="0">
                <a:pos x="73025" y="180975"/>
              </a:cxn>
              <a:cxn ang="0">
                <a:pos x="73025" y="171450"/>
              </a:cxn>
              <a:cxn ang="0">
                <a:pos x="73025" y="153988"/>
              </a:cxn>
              <a:cxn ang="0">
                <a:pos x="73025" y="144463"/>
              </a:cxn>
              <a:cxn ang="0">
                <a:pos x="69211" y="140648"/>
              </a:cxn>
              <a:cxn ang="0">
                <a:pos x="69809" y="139961"/>
              </a:cxn>
              <a:cxn ang="0">
                <a:pos x="115094" y="0"/>
              </a:cxn>
            </a:cxnLst>
            <a:pathLst>
              <a:path w="333375" h="503237">
                <a:moveTo>
                  <a:pt x="115094" y="0"/>
                </a:moveTo>
                <a:lnTo>
                  <a:pt x="117475" y="0"/>
                </a:lnTo>
                <a:lnTo>
                  <a:pt x="127000" y="0"/>
                </a:lnTo>
                <a:lnTo>
                  <a:pt x="136525" y="0"/>
                </a:lnTo>
                <a:lnTo>
                  <a:pt x="153988" y="9525"/>
                </a:lnTo>
                <a:lnTo>
                  <a:pt x="171450" y="9525"/>
                </a:lnTo>
                <a:lnTo>
                  <a:pt x="190500" y="19050"/>
                </a:lnTo>
                <a:lnTo>
                  <a:pt x="217488" y="26988"/>
                </a:lnTo>
                <a:lnTo>
                  <a:pt x="234950" y="36513"/>
                </a:lnTo>
                <a:lnTo>
                  <a:pt x="261938" y="46038"/>
                </a:lnTo>
                <a:lnTo>
                  <a:pt x="279400" y="53975"/>
                </a:lnTo>
                <a:lnTo>
                  <a:pt x="298450" y="63500"/>
                </a:lnTo>
                <a:lnTo>
                  <a:pt x="306388" y="73025"/>
                </a:lnTo>
                <a:lnTo>
                  <a:pt x="315913" y="80963"/>
                </a:lnTo>
                <a:lnTo>
                  <a:pt x="325438" y="90488"/>
                </a:lnTo>
                <a:lnTo>
                  <a:pt x="333375" y="100013"/>
                </a:lnTo>
                <a:lnTo>
                  <a:pt x="333375" y="107950"/>
                </a:lnTo>
                <a:lnTo>
                  <a:pt x="333375" y="117475"/>
                </a:lnTo>
                <a:lnTo>
                  <a:pt x="325438" y="134938"/>
                </a:lnTo>
                <a:lnTo>
                  <a:pt x="315913" y="144463"/>
                </a:lnTo>
                <a:lnTo>
                  <a:pt x="306388" y="153988"/>
                </a:lnTo>
                <a:lnTo>
                  <a:pt x="298450" y="153988"/>
                </a:lnTo>
                <a:lnTo>
                  <a:pt x="298450" y="161925"/>
                </a:lnTo>
                <a:lnTo>
                  <a:pt x="288925" y="161925"/>
                </a:lnTo>
                <a:lnTo>
                  <a:pt x="279400" y="171450"/>
                </a:lnTo>
                <a:lnTo>
                  <a:pt x="271463" y="180975"/>
                </a:lnTo>
                <a:lnTo>
                  <a:pt x="261938" y="198438"/>
                </a:lnTo>
                <a:lnTo>
                  <a:pt x="252413" y="207963"/>
                </a:lnTo>
                <a:lnTo>
                  <a:pt x="244475" y="225425"/>
                </a:lnTo>
                <a:lnTo>
                  <a:pt x="234950" y="252412"/>
                </a:lnTo>
                <a:lnTo>
                  <a:pt x="225425" y="269875"/>
                </a:lnTo>
                <a:lnTo>
                  <a:pt x="207963" y="296862"/>
                </a:lnTo>
                <a:lnTo>
                  <a:pt x="198438" y="323850"/>
                </a:lnTo>
                <a:lnTo>
                  <a:pt x="180975" y="360362"/>
                </a:lnTo>
                <a:lnTo>
                  <a:pt x="163513" y="387350"/>
                </a:lnTo>
                <a:lnTo>
                  <a:pt x="153988" y="422275"/>
                </a:lnTo>
                <a:lnTo>
                  <a:pt x="136525" y="458787"/>
                </a:lnTo>
                <a:lnTo>
                  <a:pt x="117475" y="503237"/>
                </a:lnTo>
                <a:lnTo>
                  <a:pt x="0" y="503237"/>
                </a:lnTo>
                <a:lnTo>
                  <a:pt x="9525" y="485775"/>
                </a:lnTo>
                <a:lnTo>
                  <a:pt x="9525" y="458787"/>
                </a:lnTo>
                <a:lnTo>
                  <a:pt x="19050" y="441325"/>
                </a:lnTo>
                <a:lnTo>
                  <a:pt x="19050" y="414337"/>
                </a:lnTo>
                <a:lnTo>
                  <a:pt x="28575" y="387350"/>
                </a:lnTo>
                <a:lnTo>
                  <a:pt x="36513" y="350837"/>
                </a:lnTo>
                <a:lnTo>
                  <a:pt x="46038" y="323850"/>
                </a:lnTo>
                <a:lnTo>
                  <a:pt x="55563" y="287337"/>
                </a:lnTo>
                <a:lnTo>
                  <a:pt x="63500" y="252412"/>
                </a:lnTo>
                <a:lnTo>
                  <a:pt x="63500" y="225425"/>
                </a:lnTo>
                <a:lnTo>
                  <a:pt x="73025" y="207963"/>
                </a:lnTo>
                <a:lnTo>
                  <a:pt x="73025" y="180975"/>
                </a:lnTo>
                <a:lnTo>
                  <a:pt x="73025" y="171450"/>
                </a:lnTo>
                <a:lnTo>
                  <a:pt x="73025" y="153988"/>
                </a:lnTo>
                <a:lnTo>
                  <a:pt x="73025" y="144463"/>
                </a:lnTo>
                <a:lnTo>
                  <a:pt x="69211" y="140648"/>
                </a:lnTo>
                <a:lnTo>
                  <a:pt x="69809" y="139961"/>
                </a:lnTo>
                <a:cubicBezTo>
                  <a:pt x="98969" y="96942"/>
                  <a:pt x="115094" y="49646"/>
                  <a:pt x="115094" y="0"/>
                </a:cubicBez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5210175" y="1812925"/>
            <a:ext cx="908050" cy="225425"/>
          </a:xfrm>
          <a:custGeom>
            <a:avLst/>
            <a:gdLst>
              <a:gd name="connsiteX0" fmla="*/ 865187 w 907256"/>
              <a:gd name="connsiteY0" fmla="*/ 0 h 225425"/>
              <a:gd name="connsiteX1" fmla="*/ 882650 w 907256"/>
              <a:gd name="connsiteY1" fmla="*/ 0 h 225425"/>
              <a:gd name="connsiteX2" fmla="*/ 901700 w 907256"/>
              <a:gd name="connsiteY2" fmla="*/ 0 h 225425"/>
              <a:gd name="connsiteX3" fmla="*/ 907256 w 907256"/>
              <a:gd name="connsiteY3" fmla="*/ 0 h 225425"/>
              <a:gd name="connsiteX4" fmla="*/ 861971 w 907256"/>
              <a:gd name="connsiteY4" fmla="*/ 139961 h 225425"/>
              <a:gd name="connsiteX5" fmla="*/ 861373 w 907256"/>
              <a:gd name="connsiteY5" fmla="*/ 140648 h 225425"/>
              <a:gd name="connsiteX6" fmla="*/ 855662 w 907256"/>
              <a:gd name="connsiteY6" fmla="*/ 134938 h 225425"/>
              <a:gd name="connsiteX7" fmla="*/ 847725 w 907256"/>
              <a:gd name="connsiteY7" fmla="*/ 134938 h 225425"/>
              <a:gd name="connsiteX8" fmla="*/ 828675 w 907256"/>
              <a:gd name="connsiteY8" fmla="*/ 127000 h 225425"/>
              <a:gd name="connsiteX9" fmla="*/ 811212 w 907256"/>
              <a:gd name="connsiteY9" fmla="*/ 127000 h 225425"/>
              <a:gd name="connsiteX10" fmla="*/ 792162 w 907256"/>
              <a:gd name="connsiteY10" fmla="*/ 127000 h 225425"/>
              <a:gd name="connsiteX11" fmla="*/ 774700 w 907256"/>
              <a:gd name="connsiteY11" fmla="*/ 127000 h 225425"/>
              <a:gd name="connsiteX12" fmla="*/ 765175 w 907256"/>
              <a:gd name="connsiteY12" fmla="*/ 127000 h 225425"/>
              <a:gd name="connsiteX13" fmla="*/ 747712 w 907256"/>
              <a:gd name="connsiteY13" fmla="*/ 127000 h 225425"/>
              <a:gd name="connsiteX14" fmla="*/ 730250 w 907256"/>
              <a:gd name="connsiteY14" fmla="*/ 127000 h 225425"/>
              <a:gd name="connsiteX15" fmla="*/ 711200 w 907256"/>
              <a:gd name="connsiteY15" fmla="*/ 134938 h 225425"/>
              <a:gd name="connsiteX16" fmla="*/ 693737 w 907256"/>
              <a:gd name="connsiteY16" fmla="*/ 134938 h 225425"/>
              <a:gd name="connsiteX17" fmla="*/ 666750 w 907256"/>
              <a:gd name="connsiteY17" fmla="*/ 134938 h 225425"/>
              <a:gd name="connsiteX18" fmla="*/ 639762 w 907256"/>
              <a:gd name="connsiteY18" fmla="*/ 144463 h 225425"/>
              <a:gd name="connsiteX19" fmla="*/ 603250 w 907256"/>
              <a:gd name="connsiteY19" fmla="*/ 144463 h 225425"/>
              <a:gd name="connsiteX20" fmla="*/ 568325 w 907256"/>
              <a:gd name="connsiteY20" fmla="*/ 153988 h 225425"/>
              <a:gd name="connsiteX21" fmla="*/ 531812 w 907256"/>
              <a:gd name="connsiteY21" fmla="*/ 161925 h 225425"/>
              <a:gd name="connsiteX22" fmla="*/ 487363 w 907256"/>
              <a:gd name="connsiteY22" fmla="*/ 171450 h 225425"/>
              <a:gd name="connsiteX23" fmla="*/ 441325 w 907256"/>
              <a:gd name="connsiteY23" fmla="*/ 180975 h 225425"/>
              <a:gd name="connsiteX24" fmla="*/ 387350 w 907256"/>
              <a:gd name="connsiteY24" fmla="*/ 188913 h 225425"/>
              <a:gd name="connsiteX25" fmla="*/ 360363 w 907256"/>
              <a:gd name="connsiteY25" fmla="*/ 188913 h 225425"/>
              <a:gd name="connsiteX26" fmla="*/ 333375 w 907256"/>
              <a:gd name="connsiteY26" fmla="*/ 198438 h 225425"/>
              <a:gd name="connsiteX27" fmla="*/ 306388 w 907256"/>
              <a:gd name="connsiteY27" fmla="*/ 198438 h 225425"/>
              <a:gd name="connsiteX28" fmla="*/ 288925 w 907256"/>
              <a:gd name="connsiteY28" fmla="*/ 207963 h 225425"/>
              <a:gd name="connsiteX29" fmla="*/ 269875 w 907256"/>
              <a:gd name="connsiteY29" fmla="*/ 207963 h 225425"/>
              <a:gd name="connsiteX30" fmla="*/ 252413 w 907256"/>
              <a:gd name="connsiteY30" fmla="*/ 215900 h 225425"/>
              <a:gd name="connsiteX31" fmla="*/ 234950 w 907256"/>
              <a:gd name="connsiteY31" fmla="*/ 215900 h 225425"/>
              <a:gd name="connsiteX32" fmla="*/ 215900 w 907256"/>
              <a:gd name="connsiteY32" fmla="*/ 215900 h 225425"/>
              <a:gd name="connsiteX33" fmla="*/ 198438 w 907256"/>
              <a:gd name="connsiteY33" fmla="*/ 215900 h 225425"/>
              <a:gd name="connsiteX34" fmla="*/ 188913 w 907256"/>
              <a:gd name="connsiteY34" fmla="*/ 225425 h 225425"/>
              <a:gd name="connsiteX35" fmla="*/ 161925 w 907256"/>
              <a:gd name="connsiteY35" fmla="*/ 225425 h 225425"/>
              <a:gd name="connsiteX36" fmla="*/ 153988 w 907256"/>
              <a:gd name="connsiteY36" fmla="*/ 225425 h 225425"/>
              <a:gd name="connsiteX37" fmla="*/ 144463 w 907256"/>
              <a:gd name="connsiteY37" fmla="*/ 225425 h 225425"/>
              <a:gd name="connsiteX38" fmla="*/ 127000 w 907256"/>
              <a:gd name="connsiteY38" fmla="*/ 225425 h 225425"/>
              <a:gd name="connsiteX39" fmla="*/ 107950 w 907256"/>
              <a:gd name="connsiteY39" fmla="*/ 215900 h 225425"/>
              <a:gd name="connsiteX40" fmla="*/ 90488 w 907256"/>
              <a:gd name="connsiteY40" fmla="*/ 207963 h 225425"/>
              <a:gd name="connsiteX41" fmla="*/ 63500 w 907256"/>
              <a:gd name="connsiteY41" fmla="*/ 188913 h 225425"/>
              <a:gd name="connsiteX42" fmla="*/ 46038 w 907256"/>
              <a:gd name="connsiteY42" fmla="*/ 180975 h 225425"/>
              <a:gd name="connsiteX43" fmla="*/ 36513 w 907256"/>
              <a:gd name="connsiteY43" fmla="*/ 180975 h 225425"/>
              <a:gd name="connsiteX44" fmla="*/ 26988 w 907256"/>
              <a:gd name="connsiteY44" fmla="*/ 171450 h 225425"/>
              <a:gd name="connsiteX45" fmla="*/ 19050 w 907256"/>
              <a:gd name="connsiteY45" fmla="*/ 161925 h 225425"/>
              <a:gd name="connsiteX46" fmla="*/ 9525 w 907256"/>
              <a:gd name="connsiteY46" fmla="*/ 153988 h 225425"/>
              <a:gd name="connsiteX47" fmla="*/ 9525 w 907256"/>
              <a:gd name="connsiteY47" fmla="*/ 144463 h 225425"/>
              <a:gd name="connsiteX48" fmla="*/ 0 w 907256"/>
              <a:gd name="connsiteY48" fmla="*/ 134938 h 225425"/>
              <a:gd name="connsiteX49" fmla="*/ 0 w 907256"/>
              <a:gd name="connsiteY49" fmla="*/ 127000 h 225425"/>
              <a:gd name="connsiteX50" fmla="*/ 9525 w 907256"/>
              <a:gd name="connsiteY50" fmla="*/ 117475 h 225425"/>
              <a:gd name="connsiteX51" fmla="*/ 19050 w 907256"/>
              <a:gd name="connsiteY51" fmla="*/ 117475 h 225425"/>
              <a:gd name="connsiteX52" fmla="*/ 36513 w 907256"/>
              <a:gd name="connsiteY52" fmla="*/ 107950 h 225425"/>
              <a:gd name="connsiteX53" fmla="*/ 53975 w 907256"/>
              <a:gd name="connsiteY53" fmla="*/ 107950 h 225425"/>
              <a:gd name="connsiteX54" fmla="*/ 73025 w 907256"/>
              <a:gd name="connsiteY54" fmla="*/ 107950 h 225425"/>
              <a:gd name="connsiteX55" fmla="*/ 100013 w 907256"/>
              <a:gd name="connsiteY55" fmla="*/ 100013 h 225425"/>
              <a:gd name="connsiteX56" fmla="*/ 127000 w 907256"/>
              <a:gd name="connsiteY56" fmla="*/ 100013 h 225425"/>
              <a:gd name="connsiteX57" fmla="*/ 153988 w 907256"/>
              <a:gd name="connsiteY57" fmla="*/ 100013 h 225425"/>
              <a:gd name="connsiteX58" fmla="*/ 188913 w 907256"/>
              <a:gd name="connsiteY58" fmla="*/ 90488 h 225425"/>
              <a:gd name="connsiteX59" fmla="*/ 252413 w 907256"/>
              <a:gd name="connsiteY59" fmla="*/ 90488 h 225425"/>
              <a:gd name="connsiteX60" fmla="*/ 323850 w 907256"/>
              <a:gd name="connsiteY60" fmla="*/ 80963 h 225425"/>
              <a:gd name="connsiteX61" fmla="*/ 396875 w 907256"/>
              <a:gd name="connsiteY61" fmla="*/ 73025 h 225425"/>
              <a:gd name="connsiteX62" fmla="*/ 468313 w 907256"/>
              <a:gd name="connsiteY62" fmla="*/ 63500 h 225425"/>
              <a:gd name="connsiteX63" fmla="*/ 541337 w 907256"/>
              <a:gd name="connsiteY63" fmla="*/ 53975 h 225425"/>
              <a:gd name="connsiteX64" fmla="*/ 622300 w 907256"/>
              <a:gd name="connsiteY64" fmla="*/ 46038 h 225425"/>
              <a:gd name="connsiteX65" fmla="*/ 693737 w 907256"/>
              <a:gd name="connsiteY65" fmla="*/ 36513 h 225425"/>
              <a:gd name="connsiteX66" fmla="*/ 720725 w 907256"/>
              <a:gd name="connsiteY66" fmla="*/ 36513 h 225425"/>
              <a:gd name="connsiteX67" fmla="*/ 757237 w 907256"/>
              <a:gd name="connsiteY67" fmla="*/ 36513 h 225425"/>
              <a:gd name="connsiteX68" fmla="*/ 784225 w 907256"/>
              <a:gd name="connsiteY68" fmla="*/ 26988 h 225425"/>
              <a:gd name="connsiteX69" fmla="*/ 801687 w 907256"/>
              <a:gd name="connsiteY69" fmla="*/ 26988 h 225425"/>
              <a:gd name="connsiteX70" fmla="*/ 820737 w 907256"/>
              <a:gd name="connsiteY70" fmla="*/ 19050 h 225425"/>
              <a:gd name="connsiteX71" fmla="*/ 828675 w 907256"/>
              <a:gd name="connsiteY71" fmla="*/ 19050 h 225425"/>
              <a:gd name="connsiteX72" fmla="*/ 838200 w 907256"/>
              <a:gd name="connsiteY72" fmla="*/ 19050 h 225425"/>
              <a:gd name="connsiteX73" fmla="*/ 847725 w 907256"/>
              <a:gd name="connsiteY73" fmla="*/ 9525 h 225425"/>
              <a:gd name="connsiteX74" fmla="*/ 855662 w 907256"/>
              <a:gd name="connsiteY74" fmla="*/ 95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7256" h="225425">
                <a:moveTo>
                  <a:pt x="865187" y="0"/>
                </a:moveTo>
                <a:lnTo>
                  <a:pt x="882650" y="0"/>
                </a:lnTo>
                <a:lnTo>
                  <a:pt x="901700" y="0"/>
                </a:lnTo>
                <a:lnTo>
                  <a:pt x="907256" y="0"/>
                </a:lnTo>
                <a:cubicBezTo>
                  <a:pt x="907256" y="49646"/>
                  <a:pt x="891131" y="96942"/>
                  <a:pt x="861971" y="139961"/>
                </a:cubicBezTo>
                <a:lnTo>
                  <a:pt x="861373" y="140648"/>
                </a:lnTo>
                <a:lnTo>
                  <a:pt x="855662" y="134938"/>
                </a:lnTo>
                <a:lnTo>
                  <a:pt x="847725" y="134938"/>
                </a:lnTo>
                <a:lnTo>
                  <a:pt x="828675" y="127000"/>
                </a:lnTo>
                <a:lnTo>
                  <a:pt x="811212" y="127000"/>
                </a:lnTo>
                <a:lnTo>
                  <a:pt x="792162" y="127000"/>
                </a:lnTo>
                <a:lnTo>
                  <a:pt x="774700" y="127000"/>
                </a:lnTo>
                <a:lnTo>
                  <a:pt x="765175" y="127000"/>
                </a:lnTo>
                <a:lnTo>
                  <a:pt x="747712" y="127000"/>
                </a:lnTo>
                <a:lnTo>
                  <a:pt x="730250" y="127000"/>
                </a:lnTo>
                <a:lnTo>
                  <a:pt x="711200" y="134938"/>
                </a:lnTo>
                <a:lnTo>
                  <a:pt x="693737" y="134938"/>
                </a:lnTo>
                <a:lnTo>
                  <a:pt x="666750" y="134938"/>
                </a:lnTo>
                <a:lnTo>
                  <a:pt x="639762" y="144463"/>
                </a:lnTo>
                <a:lnTo>
                  <a:pt x="603250" y="144463"/>
                </a:lnTo>
                <a:lnTo>
                  <a:pt x="568325" y="153988"/>
                </a:lnTo>
                <a:lnTo>
                  <a:pt x="531812" y="161925"/>
                </a:lnTo>
                <a:lnTo>
                  <a:pt x="487363" y="171450"/>
                </a:lnTo>
                <a:lnTo>
                  <a:pt x="441325" y="180975"/>
                </a:lnTo>
                <a:lnTo>
                  <a:pt x="387350" y="188913"/>
                </a:lnTo>
                <a:lnTo>
                  <a:pt x="360363" y="188913"/>
                </a:lnTo>
                <a:lnTo>
                  <a:pt x="333375" y="198438"/>
                </a:lnTo>
                <a:lnTo>
                  <a:pt x="306388" y="198438"/>
                </a:lnTo>
                <a:lnTo>
                  <a:pt x="288925" y="207963"/>
                </a:lnTo>
                <a:lnTo>
                  <a:pt x="269875" y="207963"/>
                </a:lnTo>
                <a:lnTo>
                  <a:pt x="252413" y="215900"/>
                </a:lnTo>
                <a:lnTo>
                  <a:pt x="234950" y="215900"/>
                </a:lnTo>
                <a:lnTo>
                  <a:pt x="215900" y="215900"/>
                </a:lnTo>
                <a:lnTo>
                  <a:pt x="198438" y="215900"/>
                </a:lnTo>
                <a:lnTo>
                  <a:pt x="188913" y="225425"/>
                </a:lnTo>
                <a:lnTo>
                  <a:pt x="161925" y="225425"/>
                </a:lnTo>
                <a:lnTo>
                  <a:pt x="153988" y="225425"/>
                </a:lnTo>
                <a:lnTo>
                  <a:pt x="144463" y="225425"/>
                </a:lnTo>
                <a:lnTo>
                  <a:pt x="127000" y="225425"/>
                </a:lnTo>
                <a:lnTo>
                  <a:pt x="107950" y="215900"/>
                </a:lnTo>
                <a:lnTo>
                  <a:pt x="90488" y="207963"/>
                </a:lnTo>
                <a:lnTo>
                  <a:pt x="63500" y="188913"/>
                </a:lnTo>
                <a:lnTo>
                  <a:pt x="46038" y="180975"/>
                </a:lnTo>
                <a:lnTo>
                  <a:pt x="36513" y="180975"/>
                </a:lnTo>
                <a:lnTo>
                  <a:pt x="26988" y="171450"/>
                </a:lnTo>
                <a:lnTo>
                  <a:pt x="19050" y="161925"/>
                </a:lnTo>
                <a:lnTo>
                  <a:pt x="9525" y="153988"/>
                </a:lnTo>
                <a:lnTo>
                  <a:pt x="9525" y="144463"/>
                </a:lnTo>
                <a:lnTo>
                  <a:pt x="0" y="134938"/>
                </a:lnTo>
                <a:lnTo>
                  <a:pt x="0" y="127000"/>
                </a:lnTo>
                <a:lnTo>
                  <a:pt x="9525" y="117475"/>
                </a:lnTo>
                <a:lnTo>
                  <a:pt x="19050" y="117475"/>
                </a:lnTo>
                <a:lnTo>
                  <a:pt x="36513" y="107950"/>
                </a:lnTo>
                <a:lnTo>
                  <a:pt x="53975" y="107950"/>
                </a:lnTo>
                <a:lnTo>
                  <a:pt x="73025" y="107950"/>
                </a:lnTo>
                <a:lnTo>
                  <a:pt x="100013" y="100013"/>
                </a:lnTo>
                <a:lnTo>
                  <a:pt x="127000" y="100013"/>
                </a:lnTo>
                <a:lnTo>
                  <a:pt x="153988" y="100013"/>
                </a:lnTo>
                <a:lnTo>
                  <a:pt x="188913" y="90488"/>
                </a:lnTo>
                <a:lnTo>
                  <a:pt x="252413" y="90488"/>
                </a:lnTo>
                <a:lnTo>
                  <a:pt x="323850" y="80963"/>
                </a:lnTo>
                <a:lnTo>
                  <a:pt x="396875" y="73025"/>
                </a:lnTo>
                <a:lnTo>
                  <a:pt x="468313" y="63500"/>
                </a:lnTo>
                <a:lnTo>
                  <a:pt x="541337" y="53975"/>
                </a:lnTo>
                <a:lnTo>
                  <a:pt x="622300" y="46038"/>
                </a:lnTo>
                <a:lnTo>
                  <a:pt x="693737" y="36513"/>
                </a:lnTo>
                <a:lnTo>
                  <a:pt x="720725" y="36513"/>
                </a:lnTo>
                <a:lnTo>
                  <a:pt x="757237" y="36513"/>
                </a:lnTo>
                <a:lnTo>
                  <a:pt x="784225" y="26988"/>
                </a:lnTo>
                <a:lnTo>
                  <a:pt x="801687" y="26988"/>
                </a:lnTo>
                <a:lnTo>
                  <a:pt x="820737" y="19050"/>
                </a:lnTo>
                <a:lnTo>
                  <a:pt x="828675" y="19050"/>
                </a:lnTo>
                <a:lnTo>
                  <a:pt x="838200" y="19050"/>
                </a:lnTo>
                <a:lnTo>
                  <a:pt x="847725" y="9525"/>
                </a:lnTo>
                <a:lnTo>
                  <a:pt x="855662" y="9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4940300" y="2176463"/>
            <a:ext cx="1693863" cy="306387"/>
          </a:xfrm>
          <a:custGeom>
            <a:avLst/>
            <a:gdLst/>
            <a:ahLst/>
            <a:cxnLst>
              <a:cxn ang="0">
                <a:pos x="1458917" y="0"/>
              </a:cxn>
              <a:cxn ang="0">
                <a:pos x="1485905" y="9525"/>
              </a:cxn>
              <a:cxn ang="0">
                <a:pos x="1512892" y="19050"/>
              </a:cxn>
              <a:cxn ang="0">
                <a:pos x="1539880" y="36513"/>
              </a:cxn>
              <a:cxn ang="0">
                <a:pos x="1585917" y="53975"/>
              </a:cxn>
              <a:cxn ang="0">
                <a:pos x="1630367" y="80963"/>
              </a:cxn>
              <a:cxn ang="0">
                <a:pos x="1657355" y="107950"/>
              </a:cxn>
              <a:cxn ang="0">
                <a:pos x="1684342" y="125413"/>
              </a:cxn>
              <a:cxn ang="0">
                <a:pos x="1693867" y="144463"/>
              </a:cxn>
              <a:cxn ang="0">
                <a:pos x="1693867" y="161920"/>
              </a:cxn>
              <a:cxn ang="0">
                <a:pos x="1631391" y="157056"/>
              </a:cxn>
              <a:cxn ang="0">
                <a:pos x="1431930" y="155883"/>
              </a:cxn>
              <a:cxn ang="0">
                <a:pos x="1422405" y="152400"/>
              </a:cxn>
              <a:cxn ang="0">
                <a:pos x="1404942" y="152400"/>
              </a:cxn>
              <a:cxn ang="0">
                <a:pos x="1377955" y="152400"/>
              </a:cxn>
              <a:cxn ang="0">
                <a:pos x="1350967" y="152400"/>
              </a:cxn>
              <a:cxn ang="0">
                <a:pos x="1314455" y="161920"/>
              </a:cxn>
              <a:cxn ang="0">
                <a:pos x="1252542" y="161920"/>
              </a:cxn>
              <a:cxn ang="0">
                <a:pos x="1189042" y="161920"/>
              </a:cxn>
              <a:cxn ang="0">
                <a:pos x="1098555" y="171445"/>
              </a:cxn>
              <a:cxn ang="0">
                <a:pos x="927105" y="188908"/>
              </a:cxn>
              <a:cxn ang="0">
                <a:pos x="801687" y="206370"/>
              </a:cxn>
              <a:cxn ang="0">
                <a:pos x="730250" y="215895"/>
              </a:cxn>
              <a:cxn ang="0">
                <a:pos x="649287" y="233358"/>
              </a:cxn>
              <a:cxn ang="0">
                <a:pos x="558800" y="242883"/>
              </a:cxn>
              <a:cxn ang="0">
                <a:pos x="458788" y="260345"/>
              </a:cxn>
              <a:cxn ang="0">
                <a:pos x="387350" y="269870"/>
              </a:cxn>
              <a:cxn ang="0">
                <a:pos x="333375" y="279395"/>
              </a:cxn>
              <a:cxn ang="0">
                <a:pos x="296863" y="287333"/>
              </a:cxn>
              <a:cxn ang="0">
                <a:pos x="242888" y="287333"/>
              </a:cxn>
              <a:cxn ang="0">
                <a:pos x="188913" y="296858"/>
              </a:cxn>
              <a:cxn ang="0">
                <a:pos x="161925" y="306383"/>
              </a:cxn>
              <a:cxn ang="0">
                <a:pos x="117475" y="287333"/>
              </a:cxn>
              <a:cxn ang="0">
                <a:pos x="80963" y="269870"/>
              </a:cxn>
              <a:cxn ang="0">
                <a:pos x="44450" y="242883"/>
              </a:cxn>
              <a:cxn ang="0">
                <a:pos x="26988" y="225420"/>
              </a:cxn>
              <a:cxn ang="0">
                <a:pos x="9525" y="206370"/>
              </a:cxn>
              <a:cxn ang="0">
                <a:pos x="0" y="188908"/>
              </a:cxn>
              <a:cxn ang="0">
                <a:pos x="0" y="171445"/>
              </a:cxn>
              <a:cxn ang="0">
                <a:pos x="17463" y="152400"/>
              </a:cxn>
              <a:cxn ang="0">
                <a:pos x="36513" y="152400"/>
              </a:cxn>
              <a:cxn ang="0">
                <a:pos x="63500" y="152400"/>
              </a:cxn>
              <a:cxn ang="0">
                <a:pos x="107950" y="161920"/>
              </a:cxn>
              <a:cxn ang="0">
                <a:pos x="171450" y="161920"/>
              </a:cxn>
              <a:cxn ang="0">
                <a:pos x="261938" y="152400"/>
              </a:cxn>
              <a:cxn ang="0">
                <a:pos x="377825" y="144463"/>
              </a:cxn>
              <a:cxn ang="0">
                <a:pos x="504825" y="125413"/>
              </a:cxn>
              <a:cxn ang="0">
                <a:pos x="774700" y="100013"/>
              </a:cxn>
              <a:cxn ang="0">
                <a:pos x="973142" y="73025"/>
              </a:cxn>
              <a:cxn ang="0">
                <a:pos x="1090617" y="63500"/>
              </a:cxn>
              <a:cxn ang="0">
                <a:pos x="1189042" y="53975"/>
              </a:cxn>
              <a:cxn ang="0">
                <a:pos x="1225555" y="46038"/>
              </a:cxn>
              <a:cxn ang="0">
                <a:pos x="1260480" y="46038"/>
              </a:cxn>
              <a:cxn ang="0">
                <a:pos x="1279530" y="46038"/>
              </a:cxn>
              <a:cxn ang="0">
                <a:pos x="1323980" y="36513"/>
              </a:cxn>
              <a:cxn ang="0">
                <a:pos x="1360492" y="36513"/>
              </a:cxn>
              <a:cxn ang="0">
                <a:pos x="1387480" y="26988"/>
              </a:cxn>
              <a:cxn ang="0">
                <a:pos x="1422405" y="9525"/>
              </a:cxn>
            </a:cxnLst>
            <a:pathLst>
              <a:path w="1693862" h="306388">
                <a:moveTo>
                  <a:pt x="1431925" y="0"/>
                </a:moveTo>
                <a:lnTo>
                  <a:pt x="1458912" y="0"/>
                </a:lnTo>
                <a:lnTo>
                  <a:pt x="1476375" y="9525"/>
                </a:lnTo>
                <a:lnTo>
                  <a:pt x="1485900" y="9525"/>
                </a:lnTo>
                <a:lnTo>
                  <a:pt x="1495425" y="9525"/>
                </a:lnTo>
                <a:lnTo>
                  <a:pt x="1512887" y="19050"/>
                </a:lnTo>
                <a:lnTo>
                  <a:pt x="1531937" y="26988"/>
                </a:lnTo>
                <a:lnTo>
                  <a:pt x="1539875" y="36513"/>
                </a:lnTo>
                <a:lnTo>
                  <a:pt x="1566862" y="46038"/>
                </a:lnTo>
                <a:lnTo>
                  <a:pt x="1585912" y="53975"/>
                </a:lnTo>
                <a:lnTo>
                  <a:pt x="1603375" y="73025"/>
                </a:lnTo>
                <a:lnTo>
                  <a:pt x="1630362" y="80963"/>
                </a:lnTo>
                <a:lnTo>
                  <a:pt x="1647825" y="100013"/>
                </a:lnTo>
                <a:lnTo>
                  <a:pt x="1657350" y="107950"/>
                </a:lnTo>
                <a:lnTo>
                  <a:pt x="1674812" y="117475"/>
                </a:lnTo>
                <a:lnTo>
                  <a:pt x="1684337" y="125413"/>
                </a:lnTo>
                <a:lnTo>
                  <a:pt x="1684337" y="134938"/>
                </a:lnTo>
                <a:lnTo>
                  <a:pt x="1693862" y="144463"/>
                </a:lnTo>
                <a:lnTo>
                  <a:pt x="1693862" y="152400"/>
                </a:lnTo>
                <a:lnTo>
                  <a:pt x="1693862" y="161925"/>
                </a:lnTo>
                <a:lnTo>
                  <a:pt x="1687407" y="173760"/>
                </a:lnTo>
                <a:lnTo>
                  <a:pt x="1631386" y="157061"/>
                </a:lnTo>
                <a:cubicBezTo>
                  <a:pt x="1597215" y="150346"/>
                  <a:pt x="1561834" y="146820"/>
                  <a:pt x="1525595" y="146820"/>
                </a:cubicBezTo>
                <a:lnTo>
                  <a:pt x="1431925" y="155888"/>
                </a:lnTo>
                <a:lnTo>
                  <a:pt x="1431925" y="152400"/>
                </a:lnTo>
                <a:lnTo>
                  <a:pt x="1422400" y="152400"/>
                </a:lnTo>
                <a:lnTo>
                  <a:pt x="1414462" y="152400"/>
                </a:lnTo>
                <a:lnTo>
                  <a:pt x="1404937" y="152400"/>
                </a:lnTo>
                <a:lnTo>
                  <a:pt x="1395412" y="152400"/>
                </a:lnTo>
                <a:lnTo>
                  <a:pt x="1377950" y="152400"/>
                </a:lnTo>
                <a:lnTo>
                  <a:pt x="1368425" y="152400"/>
                </a:lnTo>
                <a:lnTo>
                  <a:pt x="1350962" y="152400"/>
                </a:lnTo>
                <a:lnTo>
                  <a:pt x="1333500" y="152400"/>
                </a:lnTo>
                <a:lnTo>
                  <a:pt x="1314450" y="161925"/>
                </a:lnTo>
                <a:lnTo>
                  <a:pt x="1287462" y="161925"/>
                </a:lnTo>
                <a:lnTo>
                  <a:pt x="1252537" y="161925"/>
                </a:lnTo>
                <a:lnTo>
                  <a:pt x="1225550" y="161925"/>
                </a:lnTo>
                <a:lnTo>
                  <a:pt x="1189037" y="161925"/>
                </a:lnTo>
                <a:lnTo>
                  <a:pt x="1144587" y="171450"/>
                </a:lnTo>
                <a:lnTo>
                  <a:pt x="1098550" y="171450"/>
                </a:lnTo>
                <a:lnTo>
                  <a:pt x="1008062" y="179388"/>
                </a:lnTo>
                <a:lnTo>
                  <a:pt x="927100" y="188913"/>
                </a:lnTo>
                <a:lnTo>
                  <a:pt x="846137" y="206375"/>
                </a:lnTo>
                <a:lnTo>
                  <a:pt x="801687" y="206375"/>
                </a:lnTo>
                <a:lnTo>
                  <a:pt x="765175" y="215900"/>
                </a:lnTo>
                <a:lnTo>
                  <a:pt x="730250" y="215900"/>
                </a:lnTo>
                <a:lnTo>
                  <a:pt x="693737" y="225425"/>
                </a:lnTo>
                <a:lnTo>
                  <a:pt x="649287" y="233363"/>
                </a:lnTo>
                <a:lnTo>
                  <a:pt x="603250" y="233363"/>
                </a:lnTo>
                <a:lnTo>
                  <a:pt x="558800" y="242888"/>
                </a:lnTo>
                <a:lnTo>
                  <a:pt x="512762" y="252413"/>
                </a:lnTo>
                <a:lnTo>
                  <a:pt x="458788" y="260350"/>
                </a:lnTo>
                <a:lnTo>
                  <a:pt x="414338" y="269875"/>
                </a:lnTo>
                <a:lnTo>
                  <a:pt x="387350" y="269875"/>
                </a:lnTo>
                <a:lnTo>
                  <a:pt x="360363" y="269875"/>
                </a:lnTo>
                <a:lnTo>
                  <a:pt x="333375" y="279400"/>
                </a:lnTo>
                <a:lnTo>
                  <a:pt x="315913" y="279400"/>
                </a:lnTo>
                <a:lnTo>
                  <a:pt x="296863" y="287338"/>
                </a:lnTo>
                <a:lnTo>
                  <a:pt x="269875" y="287338"/>
                </a:lnTo>
                <a:lnTo>
                  <a:pt x="242888" y="287338"/>
                </a:lnTo>
                <a:lnTo>
                  <a:pt x="215900" y="296863"/>
                </a:lnTo>
                <a:lnTo>
                  <a:pt x="188913" y="296863"/>
                </a:lnTo>
                <a:lnTo>
                  <a:pt x="171450" y="296863"/>
                </a:lnTo>
                <a:lnTo>
                  <a:pt x="161925" y="306388"/>
                </a:lnTo>
                <a:lnTo>
                  <a:pt x="134938" y="296863"/>
                </a:lnTo>
                <a:lnTo>
                  <a:pt x="117475" y="287338"/>
                </a:lnTo>
                <a:lnTo>
                  <a:pt x="90488" y="279400"/>
                </a:lnTo>
                <a:lnTo>
                  <a:pt x="80963" y="269875"/>
                </a:lnTo>
                <a:lnTo>
                  <a:pt x="63500" y="260350"/>
                </a:lnTo>
                <a:lnTo>
                  <a:pt x="44450" y="242888"/>
                </a:lnTo>
                <a:lnTo>
                  <a:pt x="36513" y="233363"/>
                </a:lnTo>
                <a:lnTo>
                  <a:pt x="26988" y="225425"/>
                </a:lnTo>
                <a:lnTo>
                  <a:pt x="17463" y="215900"/>
                </a:lnTo>
                <a:lnTo>
                  <a:pt x="9525" y="206375"/>
                </a:lnTo>
                <a:lnTo>
                  <a:pt x="9525" y="198438"/>
                </a:lnTo>
                <a:lnTo>
                  <a:pt x="0" y="188913"/>
                </a:lnTo>
                <a:lnTo>
                  <a:pt x="0" y="179388"/>
                </a:lnTo>
                <a:lnTo>
                  <a:pt x="0" y="171450"/>
                </a:lnTo>
                <a:lnTo>
                  <a:pt x="9525" y="161925"/>
                </a:lnTo>
                <a:lnTo>
                  <a:pt x="17463" y="152400"/>
                </a:lnTo>
                <a:lnTo>
                  <a:pt x="26988" y="152400"/>
                </a:lnTo>
                <a:lnTo>
                  <a:pt x="36513" y="152400"/>
                </a:lnTo>
                <a:lnTo>
                  <a:pt x="44450" y="152400"/>
                </a:lnTo>
                <a:lnTo>
                  <a:pt x="63500" y="152400"/>
                </a:lnTo>
                <a:lnTo>
                  <a:pt x="80963" y="161925"/>
                </a:lnTo>
                <a:lnTo>
                  <a:pt x="107950" y="161925"/>
                </a:lnTo>
                <a:lnTo>
                  <a:pt x="134938" y="161925"/>
                </a:lnTo>
                <a:lnTo>
                  <a:pt x="171450" y="161925"/>
                </a:lnTo>
                <a:lnTo>
                  <a:pt x="215900" y="152400"/>
                </a:lnTo>
                <a:lnTo>
                  <a:pt x="261938" y="152400"/>
                </a:lnTo>
                <a:lnTo>
                  <a:pt x="315913" y="144463"/>
                </a:lnTo>
                <a:lnTo>
                  <a:pt x="377825" y="144463"/>
                </a:lnTo>
                <a:lnTo>
                  <a:pt x="441325" y="134938"/>
                </a:lnTo>
                <a:lnTo>
                  <a:pt x="504825" y="125413"/>
                </a:lnTo>
                <a:lnTo>
                  <a:pt x="639762" y="117475"/>
                </a:lnTo>
                <a:lnTo>
                  <a:pt x="774700" y="100013"/>
                </a:lnTo>
                <a:lnTo>
                  <a:pt x="909637" y="80963"/>
                </a:lnTo>
                <a:lnTo>
                  <a:pt x="973137" y="73025"/>
                </a:lnTo>
                <a:lnTo>
                  <a:pt x="1035050" y="73025"/>
                </a:lnTo>
                <a:lnTo>
                  <a:pt x="1090612" y="63500"/>
                </a:lnTo>
                <a:lnTo>
                  <a:pt x="1144587" y="53975"/>
                </a:lnTo>
                <a:lnTo>
                  <a:pt x="1189037" y="53975"/>
                </a:lnTo>
                <a:lnTo>
                  <a:pt x="1206500" y="53975"/>
                </a:lnTo>
                <a:lnTo>
                  <a:pt x="1225550" y="46038"/>
                </a:lnTo>
                <a:lnTo>
                  <a:pt x="1243012" y="46038"/>
                </a:lnTo>
                <a:lnTo>
                  <a:pt x="1260475" y="46038"/>
                </a:lnTo>
                <a:lnTo>
                  <a:pt x="1270000" y="46038"/>
                </a:lnTo>
                <a:lnTo>
                  <a:pt x="1279525" y="46038"/>
                </a:lnTo>
                <a:lnTo>
                  <a:pt x="1306512" y="46038"/>
                </a:lnTo>
                <a:lnTo>
                  <a:pt x="1323975" y="36513"/>
                </a:lnTo>
                <a:lnTo>
                  <a:pt x="1341437" y="36513"/>
                </a:lnTo>
                <a:lnTo>
                  <a:pt x="1360487" y="36513"/>
                </a:lnTo>
                <a:lnTo>
                  <a:pt x="1368425" y="36513"/>
                </a:lnTo>
                <a:lnTo>
                  <a:pt x="1387475" y="26988"/>
                </a:lnTo>
                <a:lnTo>
                  <a:pt x="1404937" y="19050"/>
                </a:lnTo>
                <a:lnTo>
                  <a:pt x="1422400" y="9525"/>
                </a:lnTo>
                <a:lnTo>
                  <a:pt x="1431925" y="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" name="任意多边形: 形状 20"/>
          <p:cNvSpPr/>
          <p:nvPr/>
        </p:nvSpPr>
        <p:spPr>
          <a:xfrm>
            <a:off x="6205538" y="2319338"/>
            <a:ext cx="425450" cy="517525"/>
          </a:xfrm>
          <a:custGeom>
            <a:avLst/>
            <a:gdLst>
              <a:gd name="connsiteX0" fmla="*/ 263744 w 425556"/>
              <a:gd name="connsiteY0" fmla="*/ 0 h 518342"/>
              <a:gd name="connsiteX1" fmla="*/ 369535 w 425556"/>
              <a:gd name="connsiteY1" fmla="*/ 10241 h 518342"/>
              <a:gd name="connsiteX2" fmla="*/ 425556 w 425556"/>
              <a:gd name="connsiteY2" fmla="*/ 26940 h 518342"/>
              <a:gd name="connsiteX3" fmla="*/ 422486 w 425556"/>
              <a:gd name="connsiteY3" fmla="*/ 32568 h 518342"/>
              <a:gd name="connsiteX4" fmla="*/ 412961 w 425556"/>
              <a:gd name="connsiteY4" fmla="*/ 42093 h 518342"/>
              <a:gd name="connsiteX5" fmla="*/ 405024 w 425556"/>
              <a:gd name="connsiteY5" fmla="*/ 42093 h 518342"/>
              <a:gd name="connsiteX6" fmla="*/ 395499 w 425556"/>
              <a:gd name="connsiteY6" fmla="*/ 42093 h 518342"/>
              <a:gd name="connsiteX7" fmla="*/ 385974 w 425556"/>
              <a:gd name="connsiteY7" fmla="*/ 51618 h 518342"/>
              <a:gd name="connsiteX8" fmla="*/ 378036 w 425556"/>
              <a:gd name="connsiteY8" fmla="*/ 59555 h 518342"/>
              <a:gd name="connsiteX9" fmla="*/ 368511 w 425556"/>
              <a:gd name="connsiteY9" fmla="*/ 69080 h 518342"/>
              <a:gd name="connsiteX10" fmla="*/ 358986 w 425556"/>
              <a:gd name="connsiteY10" fmla="*/ 86543 h 518342"/>
              <a:gd name="connsiteX11" fmla="*/ 358986 w 425556"/>
              <a:gd name="connsiteY11" fmla="*/ 96068 h 518342"/>
              <a:gd name="connsiteX12" fmla="*/ 351049 w 425556"/>
              <a:gd name="connsiteY12" fmla="*/ 113530 h 518342"/>
              <a:gd name="connsiteX13" fmla="*/ 351049 w 425556"/>
              <a:gd name="connsiteY13" fmla="*/ 132580 h 518342"/>
              <a:gd name="connsiteX14" fmla="*/ 341524 w 425556"/>
              <a:gd name="connsiteY14" fmla="*/ 150043 h 518342"/>
              <a:gd name="connsiteX15" fmla="*/ 341524 w 425556"/>
              <a:gd name="connsiteY15" fmla="*/ 167505 h 518342"/>
              <a:gd name="connsiteX16" fmla="*/ 331999 w 425556"/>
              <a:gd name="connsiteY16" fmla="*/ 194492 h 518342"/>
              <a:gd name="connsiteX17" fmla="*/ 324061 w 425556"/>
              <a:gd name="connsiteY17" fmla="*/ 238942 h 518342"/>
              <a:gd name="connsiteX18" fmla="*/ 305011 w 425556"/>
              <a:gd name="connsiteY18" fmla="*/ 284980 h 518342"/>
              <a:gd name="connsiteX19" fmla="*/ 278024 w 425556"/>
              <a:gd name="connsiteY19" fmla="*/ 338955 h 518342"/>
              <a:gd name="connsiteX20" fmla="*/ 270086 w 425556"/>
              <a:gd name="connsiteY20" fmla="*/ 356417 h 518342"/>
              <a:gd name="connsiteX21" fmla="*/ 260561 w 425556"/>
              <a:gd name="connsiteY21" fmla="*/ 383405 h 518342"/>
              <a:gd name="connsiteX22" fmla="*/ 243099 w 425556"/>
              <a:gd name="connsiteY22" fmla="*/ 400867 h 518342"/>
              <a:gd name="connsiteX23" fmla="*/ 233574 w 425556"/>
              <a:gd name="connsiteY23" fmla="*/ 419917 h 518342"/>
              <a:gd name="connsiteX24" fmla="*/ 214524 w 425556"/>
              <a:gd name="connsiteY24" fmla="*/ 437380 h 518342"/>
              <a:gd name="connsiteX25" fmla="*/ 197061 w 425556"/>
              <a:gd name="connsiteY25" fmla="*/ 454842 h 518342"/>
              <a:gd name="connsiteX26" fmla="*/ 187536 w 425556"/>
              <a:gd name="connsiteY26" fmla="*/ 464367 h 518342"/>
              <a:gd name="connsiteX27" fmla="*/ 170074 w 425556"/>
              <a:gd name="connsiteY27" fmla="*/ 481830 h 518342"/>
              <a:gd name="connsiteX28" fmla="*/ 152611 w 425556"/>
              <a:gd name="connsiteY28" fmla="*/ 491355 h 518342"/>
              <a:gd name="connsiteX29" fmla="*/ 133561 w 425556"/>
              <a:gd name="connsiteY29" fmla="*/ 499292 h 518342"/>
              <a:gd name="connsiteX30" fmla="*/ 125624 w 425556"/>
              <a:gd name="connsiteY30" fmla="*/ 508817 h 518342"/>
              <a:gd name="connsiteX31" fmla="*/ 106574 w 425556"/>
              <a:gd name="connsiteY31" fmla="*/ 508817 h 518342"/>
              <a:gd name="connsiteX32" fmla="*/ 89111 w 425556"/>
              <a:gd name="connsiteY32" fmla="*/ 518342 h 518342"/>
              <a:gd name="connsiteX33" fmla="*/ 79586 w 425556"/>
              <a:gd name="connsiteY33" fmla="*/ 518342 h 518342"/>
              <a:gd name="connsiteX34" fmla="*/ 62124 w 425556"/>
              <a:gd name="connsiteY34" fmla="*/ 518342 h 518342"/>
              <a:gd name="connsiteX35" fmla="*/ 52599 w 425556"/>
              <a:gd name="connsiteY35" fmla="*/ 518342 h 518342"/>
              <a:gd name="connsiteX36" fmla="*/ 35136 w 425556"/>
              <a:gd name="connsiteY36" fmla="*/ 508817 h 518342"/>
              <a:gd name="connsiteX37" fmla="*/ 25611 w 425556"/>
              <a:gd name="connsiteY37" fmla="*/ 499292 h 518342"/>
              <a:gd name="connsiteX38" fmla="*/ 17674 w 425556"/>
              <a:gd name="connsiteY38" fmla="*/ 491355 h 518342"/>
              <a:gd name="connsiteX39" fmla="*/ 17674 w 425556"/>
              <a:gd name="connsiteY39" fmla="*/ 481830 h 518342"/>
              <a:gd name="connsiteX40" fmla="*/ 17674 w 425556"/>
              <a:gd name="connsiteY40" fmla="*/ 472305 h 518342"/>
              <a:gd name="connsiteX41" fmla="*/ 8149 w 425556"/>
              <a:gd name="connsiteY41" fmla="*/ 454842 h 518342"/>
              <a:gd name="connsiteX42" fmla="*/ 8149 w 425556"/>
              <a:gd name="connsiteY42" fmla="*/ 446905 h 518342"/>
              <a:gd name="connsiteX43" fmla="*/ 8149 w 425556"/>
              <a:gd name="connsiteY43" fmla="*/ 437380 h 518342"/>
              <a:gd name="connsiteX44" fmla="*/ 0 w 425556"/>
              <a:gd name="connsiteY44" fmla="*/ 422440 h 518342"/>
              <a:gd name="connsiteX45" fmla="*/ 30883 w 425556"/>
              <a:gd name="connsiteY45" fmla="*/ 387142 h 518342"/>
              <a:gd name="connsiteX46" fmla="*/ 69189 w 425556"/>
              <a:gd name="connsiteY46" fmla="*/ 321973 h 518342"/>
              <a:gd name="connsiteX47" fmla="*/ 91861 w 425556"/>
              <a:gd name="connsiteY47" fmla="*/ 255242 h 518342"/>
              <a:gd name="connsiteX48" fmla="*/ 98636 w 425556"/>
              <a:gd name="connsiteY48" fmla="*/ 248467 h 518342"/>
              <a:gd name="connsiteX49" fmla="*/ 106574 w 425556"/>
              <a:gd name="connsiteY49" fmla="*/ 231005 h 518342"/>
              <a:gd name="connsiteX50" fmla="*/ 116099 w 425556"/>
              <a:gd name="connsiteY50" fmla="*/ 204017 h 518342"/>
              <a:gd name="connsiteX51" fmla="*/ 125624 w 425556"/>
              <a:gd name="connsiteY51" fmla="*/ 177030 h 518342"/>
              <a:gd name="connsiteX52" fmla="*/ 133561 w 425556"/>
              <a:gd name="connsiteY52" fmla="*/ 150043 h 518342"/>
              <a:gd name="connsiteX53" fmla="*/ 143086 w 425556"/>
              <a:gd name="connsiteY53" fmla="*/ 113530 h 518342"/>
              <a:gd name="connsiteX54" fmla="*/ 152611 w 425556"/>
              <a:gd name="connsiteY54" fmla="*/ 86543 h 518342"/>
              <a:gd name="connsiteX55" fmla="*/ 160549 w 425556"/>
              <a:gd name="connsiteY55" fmla="*/ 69080 h 518342"/>
              <a:gd name="connsiteX56" fmla="*/ 160549 w 425556"/>
              <a:gd name="connsiteY56" fmla="*/ 51618 h 518342"/>
              <a:gd name="connsiteX57" fmla="*/ 170074 w 425556"/>
              <a:gd name="connsiteY57" fmla="*/ 32568 h 518342"/>
              <a:gd name="connsiteX58" fmla="*/ 170074 w 425556"/>
              <a:gd name="connsiteY58" fmla="*/ 24630 h 518342"/>
              <a:gd name="connsiteX59" fmla="*/ 170074 w 425556"/>
              <a:gd name="connsiteY59" fmla="*/ 15105 h 518342"/>
              <a:gd name="connsiteX60" fmla="*/ 170074 w 425556"/>
              <a:gd name="connsiteY60" fmla="*/ 9068 h 51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5556" h="518342">
                <a:moveTo>
                  <a:pt x="263744" y="0"/>
                </a:moveTo>
                <a:cubicBezTo>
                  <a:pt x="299983" y="0"/>
                  <a:pt x="335364" y="3526"/>
                  <a:pt x="369535" y="10241"/>
                </a:cubicBezTo>
                <a:lnTo>
                  <a:pt x="425556" y="26940"/>
                </a:lnTo>
                <a:lnTo>
                  <a:pt x="422486" y="32568"/>
                </a:lnTo>
                <a:lnTo>
                  <a:pt x="412961" y="42093"/>
                </a:lnTo>
                <a:lnTo>
                  <a:pt x="405024" y="42093"/>
                </a:lnTo>
                <a:lnTo>
                  <a:pt x="395499" y="42093"/>
                </a:lnTo>
                <a:lnTo>
                  <a:pt x="385974" y="51618"/>
                </a:lnTo>
                <a:lnTo>
                  <a:pt x="378036" y="59555"/>
                </a:lnTo>
                <a:lnTo>
                  <a:pt x="368511" y="69080"/>
                </a:lnTo>
                <a:lnTo>
                  <a:pt x="358986" y="86543"/>
                </a:lnTo>
                <a:lnTo>
                  <a:pt x="358986" y="96068"/>
                </a:lnTo>
                <a:lnTo>
                  <a:pt x="351049" y="113530"/>
                </a:lnTo>
                <a:lnTo>
                  <a:pt x="351049" y="132580"/>
                </a:lnTo>
                <a:lnTo>
                  <a:pt x="341524" y="150043"/>
                </a:lnTo>
                <a:lnTo>
                  <a:pt x="341524" y="167505"/>
                </a:lnTo>
                <a:lnTo>
                  <a:pt x="331999" y="194492"/>
                </a:lnTo>
                <a:lnTo>
                  <a:pt x="324061" y="238942"/>
                </a:lnTo>
                <a:lnTo>
                  <a:pt x="305011" y="284980"/>
                </a:lnTo>
                <a:lnTo>
                  <a:pt x="278024" y="338955"/>
                </a:lnTo>
                <a:lnTo>
                  <a:pt x="270086" y="356417"/>
                </a:lnTo>
                <a:lnTo>
                  <a:pt x="260561" y="383405"/>
                </a:lnTo>
                <a:lnTo>
                  <a:pt x="243099" y="400867"/>
                </a:lnTo>
                <a:lnTo>
                  <a:pt x="233574" y="419917"/>
                </a:lnTo>
                <a:lnTo>
                  <a:pt x="214524" y="437380"/>
                </a:lnTo>
                <a:lnTo>
                  <a:pt x="197061" y="454842"/>
                </a:lnTo>
                <a:lnTo>
                  <a:pt x="187536" y="464367"/>
                </a:lnTo>
                <a:lnTo>
                  <a:pt x="170074" y="481830"/>
                </a:lnTo>
                <a:lnTo>
                  <a:pt x="152611" y="491355"/>
                </a:lnTo>
                <a:lnTo>
                  <a:pt x="133561" y="499292"/>
                </a:lnTo>
                <a:lnTo>
                  <a:pt x="125624" y="508817"/>
                </a:lnTo>
                <a:lnTo>
                  <a:pt x="106574" y="508817"/>
                </a:lnTo>
                <a:lnTo>
                  <a:pt x="89111" y="518342"/>
                </a:lnTo>
                <a:lnTo>
                  <a:pt x="79586" y="518342"/>
                </a:lnTo>
                <a:lnTo>
                  <a:pt x="62124" y="518342"/>
                </a:lnTo>
                <a:lnTo>
                  <a:pt x="52599" y="518342"/>
                </a:lnTo>
                <a:lnTo>
                  <a:pt x="35136" y="508817"/>
                </a:lnTo>
                <a:lnTo>
                  <a:pt x="25611" y="499292"/>
                </a:lnTo>
                <a:lnTo>
                  <a:pt x="17674" y="491355"/>
                </a:lnTo>
                <a:lnTo>
                  <a:pt x="17674" y="481830"/>
                </a:lnTo>
                <a:lnTo>
                  <a:pt x="17674" y="472305"/>
                </a:lnTo>
                <a:lnTo>
                  <a:pt x="8149" y="454842"/>
                </a:lnTo>
                <a:lnTo>
                  <a:pt x="8149" y="446905"/>
                </a:lnTo>
                <a:lnTo>
                  <a:pt x="8149" y="437380"/>
                </a:lnTo>
                <a:lnTo>
                  <a:pt x="0" y="422440"/>
                </a:lnTo>
                <a:lnTo>
                  <a:pt x="30883" y="387142"/>
                </a:lnTo>
                <a:cubicBezTo>
                  <a:pt x="45957" y="366332"/>
                  <a:pt x="58800" y="344506"/>
                  <a:pt x="69189" y="321973"/>
                </a:cubicBezTo>
                <a:lnTo>
                  <a:pt x="91861" y="255242"/>
                </a:lnTo>
                <a:lnTo>
                  <a:pt x="98636" y="248467"/>
                </a:lnTo>
                <a:lnTo>
                  <a:pt x="106574" y="231005"/>
                </a:lnTo>
                <a:lnTo>
                  <a:pt x="116099" y="204017"/>
                </a:lnTo>
                <a:lnTo>
                  <a:pt x="125624" y="177030"/>
                </a:lnTo>
                <a:lnTo>
                  <a:pt x="133561" y="150043"/>
                </a:lnTo>
                <a:lnTo>
                  <a:pt x="143086" y="113530"/>
                </a:lnTo>
                <a:lnTo>
                  <a:pt x="152611" y="86543"/>
                </a:lnTo>
                <a:lnTo>
                  <a:pt x="160549" y="69080"/>
                </a:lnTo>
                <a:lnTo>
                  <a:pt x="160549" y="51618"/>
                </a:lnTo>
                <a:lnTo>
                  <a:pt x="170074" y="32568"/>
                </a:lnTo>
                <a:lnTo>
                  <a:pt x="170074" y="24630"/>
                </a:lnTo>
                <a:lnTo>
                  <a:pt x="170074" y="15105"/>
                </a:lnTo>
                <a:lnTo>
                  <a:pt x="170074" y="90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6057900" y="2562225"/>
            <a:ext cx="255588" cy="192088"/>
          </a:xfrm>
          <a:custGeom>
            <a:avLst/>
            <a:gdLst>
              <a:gd name="connsiteX0" fmla="*/ 19050 w 255162"/>
              <a:gd name="connsiteY0" fmla="*/ 0 h 191435"/>
              <a:gd name="connsiteX1" fmla="*/ 26987 w 255162"/>
              <a:gd name="connsiteY1" fmla="*/ 0 h 191435"/>
              <a:gd name="connsiteX2" fmla="*/ 46037 w 255162"/>
              <a:gd name="connsiteY2" fmla="*/ 0 h 191435"/>
              <a:gd name="connsiteX3" fmla="*/ 53975 w 255162"/>
              <a:gd name="connsiteY3" fmla="*/ 0 h 191435"/>
              <a:gd name="connsiteX4" fmla="*/ 73025 w 255162"/>
              <a:gd name="connsiteY4" fmla="*/ 0 h 191435"/>
              <a:gd name="connsiteX5" fmla="*/ 90487 w 255162"/>
              <a:gd name="connsiteY5" fmla="*/ 7937 h 191435"/>
              <a:gd name="connsiteX6" fmla="*/ 117475 w 255162"/>
              <a:gd name="connsiteY6" fmla="*/ 7937 h 191435"/>
              <a:gd name="connsiteX7" fmla="*/ 134937 w 255162"/>
              <a:gd name="connsiteY7" fmla="*/ 17462 h 191435"/>
              <a:gd name="connsiteX8" fmla="*/ 153987 w 255162"/>
              <a:gd name="connsiteY8" fmla="*/ 26987 h 191435"/>
              <a:gd name="connsiteX9" fmla="*/ 171450 w 255162"/>
              <a:gd name="connsiteY9" fmla="*/ 26987 h 191435"/>
              <a:gd name="connsiteX10" fmla="*/ 188912 w 255162"/>
              <a:gd name="connsiteY10" fmla="*/ 34925 h 191435"/>
              <a:gd name="connsiteX11" fmla="*/ 198437 w 255162"/>
              <a:gd name="connsiteY11" fmla="*/ 34925 h 191435"/>
              <a:gd name="connsiteX12" fmla="*/ 207962 w 255162"/>
              <a:gd name="connsiteY12" fmla="*/ 34925 h 191435"/>
              <a:gd name="connsiteX13" fmla="*/ 215900 w 255162"/>
              <a:gd name="connsiteY13" fmla="*/ 34925 h 191435"/>
              <a:gd name="connsiteX14" fmla="*/ 225425 w 255162"/>
              <a:gd name="connsiteY14" fmla="*/ 34925 h 191435"/>
              <a:gd name="connsiteX15" fmla="*/ 234950 w 255162"/>
              <a:gd name="connsiteY15" fmla="*/ 34925 h 191435"/>
              <a:gd name="connsiteX16" fmla="*/ 242887 w 255162"/>
              <a:gd name="connsiteY16" fmla="*/ 34925 h 191435"/>
              <a:gd name="connsiteX17" fmla="*/ 252412 w 255162"/>
              <a:gd name="connsiteY17" fmla="*/ 26987 h 191435"/>
              <a:gd name="connsiteX18" fmla="*/ 255162 w 255162"/>
              <a:gd name="connsiteY18" fmla="*/ 24237 h 191435"/>
              <a:gd name="connsiteX19" fmla="*/ 232490 w 255162"/>
              <a:gd name="connsiteY19" fmla="*/ 90968 h 191435"/>
              <a:gd name="connsiteX20" fmla="*/ 194184 w 255162"/>
              <a:gd name="connsiteY20" fmla="*/ 156137 h 191435"/>
              <a:gd name="connsiteX21" fmla="*/ 163301 w 255162"/>
              <a:gd name="connsiteY21" fmla="*/ 191435 h 191435"/>
              <a:gd name="connsiteX22" fmla="*/ 161925 w 255162"/>
              <a:gd name="connsiteY22" fmla="*/ 188912 h 191435"/>
              <a:gd name="connsiteX23" fmla="*/ 153987 w 255162"/>
              <a:gd name="connsiteY23" fmla="*/ 179387 h 191435"/>
              <a:gd name="connsiteX24" fmla="*/ 134937 w 255162"/>
              <a:gd name="connsiteY24" fmla="*/ 161925 h 191435"/>
              <a:gd name="connsiteX25" fmla="*/ 117475 w 255162"/>
              <a:gd name="connsiteY25" fmla="*/ 142875 h 191435"/>
              <a:gd name="connsiteX26" fmla="*/ 100012 w 255162"/>
              <a:gd name="connsiteY26" fmla="*/ 134937 h 191435"/>
              <a:gd name="connsiteX27" fmla="*/ 80962 w 255162"/>
              <a:gd name="connsiteY27" fmla="*/ 107950 h 191435"/>
              <a:gd name="connsiteX28" fmla="*/ 53975 w 255162"/>
              <a:gd name="connsiteY28" fmla="*/ 88900 h 191435"/>
              <a:gd name="connsiteX29" fmla="*/ 36512 w 255162"/>
              <a:gd name="connsiteY29" fmla="*/ 80962 h 191435"/>
              <a:gd name="connsiteX30" fmla="*/ 19050 w 255162"/>
              <a:gd name="connsiteY30" fmla="*/ 61912 h 191435"/>
              <a:gd name="connsiteX31" fmla="*/ 9525 w 255162"/>
              <a:gd name="connsiteY31" fmla="*/ 53975 h 191435"/>
              <a:gd name="connsiteX32" fmla="*/ 0 w 255162"/>
              <a:gd name="connsiteY32" fmla="*/ 34925 h 191435"/>
              <a:gd name="connsiteX33" fmla="*/ 0 w 255162"/>
              <a:gd name="connsiteY33" fmla="*/ 26987 h 191435"/>
              <a:gd name="connsiteX34" fmla="*/ 0 w 255162"/>
              <a:gd name="connsiteY34" fmla="*/ 17462 h 191435"/>
              <a:gd name="connsiteX35" fmla="*/ 0 w 255162"/>
              <a:gd name="connsiteY35" fmla="*/ 7937 h 191435"/>
              <a:gd name="connsiteX36" fmla="*/ 9525 w 255162"/>
              <a:gd name="connsiteY36" fmla="*/ 7937 h 1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5162" h="191435">
                <a:moveTo>
                  <a:pt x="19050" y="0"/>
                </a:moveTo>
                <a:lnTo>
                  <a:pt x="26987" y="0"/>
                </a:lnTo>
                <a:lnTo>
                  <a:pt x="46037" y="0"/>
                </a:lnTo>
                <a:lnTo>
                  <a:pt x="53975" y="0"/>
                </a:lnTo>
                <a:lnTo>
                  <a:pt x="73025" y="0"/>
                </a:lnTo>
                <a:lnTo>
                  <a:pt x="90487" y="7937"/>
                </a:lnTo>
                <a:lnTo>
                  <a:pt x="117475" y="7937"/>
                </a:lnTo>
                <a:lnTo>
                  <a:pt x="134937" y="17462"/>
                </a:lnTo>
                <a:lnTo>
                  <a:pt x="153987" y="26987"/>
                </a:lnTo>
                <a:lnTo>
                  <a:pt x="171450" y="26987"/>
                </a:lnTo>
                <a:lnTo>
                  <a:pt x="188912" y="34925"/>
                </a:lnTo>
                <a:lnTo>
                  <a:pt x="198437" y="34925"/>
                </a:lnTo>
                <a:lnTo>
                  <a:pt x="207962" y="34925"/>
                </a:lnTo>
                <a:lnTo>
                  <a:pt x="215900" y="34925"/>
                </a:lnTo>
                <a:lnTo>
                  <a:pt x="225425" y="34925"/>
                </a:lnTo>
                <a:lnTo>
                  <a:pt x="234950" y="34925"/>
                </a:lnTo>
                <a:lnTo>
                  <a:pt x="242887" y="34925"/>
                </a:lnTo>
                <a:lnTo>
                  <a:pt x="252412" y="26987"/>
                </a:lnTo>
                <a:lnTo>
                  <a:pt x="255162" y="24237"/>
                </a:lnTo>
                <a:lnTo>
                  <a:pt x="232490" y="90968"/>
                </a:lnTo>
                <a:cubicBezTo>
                  <a:pt x="222101" y="113501"/>
                  <a:pt x="209258" y="135327"/>
                  <a:pt x="194184" y="156137"/>
                </a:cubicBezTo>
                <a:lnTo>
                  <a:pt x="163301" y="191435"/>
                </a:lnTo>
                <a:lnTo>
                  <a:pt x="161925" y="188912"/>
                </a:lnTo>
                <a:lnTo>
                  <a:pt x="153987" y="179387"/>
                </a:lnTo>
                <a:lnTo>
                  <a:pt x="134937" y="161925"/>
                </a:lnTo>
                <a:lnTo>
                  <a:pt x="117475" y="142875"/>
                </a:lnTo>
                <a:lnTo>
                  <a:pt x="100012" y="134937"/>
                </a:lnTo>
                <a:lnTo>
                  <a:pt x="80962" y="107950"/>
                </a:lnTo>
                <a:lnTo>
                  <a:pt x="53975" y="88900"/>
                </a:lnTo>
                <a:lnTo>
                  <a:pt x="36512" y="80962"/>
                </a:lnTo>
                <a:lnTo>
                  <a:pt x="19050" y="61912"/>
                </a:lnTo>
                <a:lnTo>
                  <a:pt x="9525" y="53975"/>
                </a:lnTo>
                <a:lnTo>
                  <a:pt x="0" y="34925"/>
                </a:lnTo>
                <a:lnTo>
                  <a:pt x="0" y="26987"/>
                </a:lnTo>
                <a:lnTo>
                  <a:pt x="0" y="17462"/>
                </a:lnTo>
                <a:lnTo>
                  <a:pt x="0" y="7937"/>
                </a:lnTo>
                <a:lnTo>
                  <a:pt x="9525" y="7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08188" y="2746375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+mn-ea"/>
                <a:ea typeface="+mn-ea"/>
                <a:cs typeface="+mn-cs"/>
              </a:rPr>
              <a:t>乛</a:t>
            </a:r>
            <a:endParaRPr kumimoji="0" lang="en-US" altLang="zh-CN" sz="32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32"/>
          <p:cNvSpPr txBox="1"/>
          <p:nvPr/>
        </p:nvSpPr>
        <p:spPr>
          <a:xfrm>
            <a:off x="4475163" y="2925763"/>
            <a:ext cx="504825" cy="169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文本框 34"/>
          <p:cNvSpPr txBox="1"/>
          <p:nvPr/>
        </p:nvSpPr>
        <p:spPr>
          <a:xfrm rot="-280097">
            <a:off x="8066088" y="16271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文本框 36"/>
          <p:cNvSpPr txBox="1"/>
          <p:nvPr/>
        </p:nvSpPr>
        <p:spPr>
          <a:xfrm rot="-5350866">
            <a:off x="5861050" y="1316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文本框 37"/>
          <p:cNvSpPr txBox="1"/>
          <p:nvPr/>
        </p:nvSpPr>
        <p:spPr>
          <a:xfrm rot="-4150866">
            <a:off x="5330825" y="17240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文本框 45"/>
          <p:cNvSpPr txBox="1"/>
          <p:nvPr/>
        </p:nvSpPr>
        <p:spPr>
          <a:xfrm rot="-5350866">
            <a:off x="6421438" y="13382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文本框 46"/>
          <p:cNvSpPr txBox="1"/>
          <p:nvPr/>
        </p:nvSpPr>
        <p:spPr>
          <a:xfrm rot="-424911">
            <a:off x="7067550" y="15700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文本框 47"/>
          <p:cNvSpPr txBox="1"/>
          <p:nvPr/>
        </p:nvSpPr>
        <p:spPr>
          <a:xfrm rot="-4150866">
            <a:off x="7654925" y="24987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文本框 49"/>
          <p:cNvSpPr txBox="1"/>
          <p:nvPr/>
        </p:nvSpPr>
        <p:spPr>
          <a:xfrm rot="657351">
            <a:off x="8167688" y="1182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文本框 50"/>
          <p:cNvSpPr txBox="1"/>
          <p:nvPr/>
        </p:nvSpPr>
        <p:spPr>
          <a:xfrm rot="1480325">
            <a:off x="7391400" y="124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文本框 51"/>
          <p:cNvSpPr txBox="1"/>
          <p:nvPr/>
        </p:nvSpPr>
        <p:spPr>
          <a:xfrm rot="-5350866">
            <a:off x="8366125" y="2714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8" name="文本框 32"/>
          <p:cNvSpPr txBox="1"/>
          <p:nvPr/>
        </p:nvSpPr>
        <p:spPr>
          <a:xfrm>
            <a:off x="3262313" y="3560763"/>
            <a:ext cx="5048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9" name="文本框 34"/>
          <p:cNvSpPr txBox="1"/>
          <p:nvPr/>
        </p:nvSpPr>
        <p:spPr>
          <a:xfrm rot="4149897">
            <a:off x="4464050" y="3498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0" name="文本框 36"/>
          <p:cNvSpPr txBox="1"/>
          <p:nvPr/>
        </p:nvSpPr>
        <p:spPr>
          <a:xfrm rot="-1380000">
            <a:off x="3900488" y="13017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1" name="文本框 37"/>
          <p:cNvSpPr txBox="1"/>
          <p:nvPr/>
        </p:nvSpPr>
        <p:spPr>
          <a:xfrm rot="-180000">
            <a:off x="4130675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2" name="文本框 45"/>
          <p:cNvSpPr txBox="1"/>
          <p:nvPr/>
        </p:nvSpPr>
        <p:spPr>
          <a:xfrm rot="-1380000">
            <a:off x="4460875" y="13239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3" name="文本框 46"/>
          <p:cNvSpPr txBox="1"/>
          <p:nvPr/>
        </p:nvSpPr>
        <p:spPr>
          <a:xfrm rot="-1380000">
            <a:off x="4830763" y="1538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4" name="文本框 47"/>
          <p:cNvSpPr txBox="1"/>
          <p:nvPr/>
        </p:nvSpPr>
        <p:spPr>
          <a:xfrm rot="-180000">
            <a:off x="5064125" y="22352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5" name="文本框 49"/>
          <p:cNvSpPr txBox="1"/>
          <p:nvPr/>
        </p:nvSpPr>
        <p:spPr>
          <a:xfrm rot="-5350866">
            <a:off x="6310313" y="21097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6" name="文本框 50"/>
          <p:cNvSpPr txBox="1"/>
          <p:nvPr/>
        </p:nvSpPr>
        <p:spPr>
          <a:xfrm rot="-170103">
            <a:off x="5589588" y="25908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7" name="文本框 51"/>
          <p:cNvSpPr txBox="1"/>
          <p:nvPr/>
        </p:nvSpPr>
        <p:spPr>
          <a:xfrm rot="-5350866">
            <a:off x="5845175" y="34337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8" name="文本框 32"/>
          <p:cNvSpPr txBox="1"/>
          <p:nvPr/>
        </p:nvSpPr>
        <p:spPr>
          <a:xfrm rot="1209897">
            <a:off x="1136650" y="3875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9" name="文本框 41"/>
          <p:cNvSpPr txBox="1"/>
          <p:nvPr/>
        </p:nvSpPr>
        <p:spPr>
          <a:xfrm rot="4149897">
            <a:off x="2143125" y="34559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0" name="文本框 36"/>
          <p:cNvSpPr txBox="1"/>
          <p:nvPr/>
        </p:nvSpPr>
        <p:spPr>
          <a:xfrm rot="-1380000">
            <a:off x="160496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1" name="文本框 37"/>
          <p:cNvSpPr txBox="1"/>
          <p:nvPr/>
        </p:nvSpPr>
        <p:spPr>
          <a:xfrm rot="1029897">
            <a:off x="2486025" y="2754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2" name="文本框 45"/>
          <p:cNvSpPr txBox="1"/>
          <p:nvPr/>
        </p:nvSpPr>
        <p:spPr>
          <a:xfrm rot="-1380000">
            <a:off x="3162300" y="3146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3" name="文本框 46"/>
          <p:cNvSpPr txBox="1"/>
          <p:nvPr/>
        </p:nvSpPr>
        <p:spPr>
          <a:xfrm rot="-170103">
            <a:off x="787400" y="15303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4" name="文本框 47"/>
          <p:cNvSpPr txBox="1"/>
          <p:nvPr/>
        </p:nvSpPr>
        <p:spPr>
          <a:xfrm rot="1029897">
            <a:off x="828675" y="34004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5" name="文本框 49"/>
          <p:cNvSpPr txBox="1"/>
          <p:nvPr/>
        </p:nvSpPr>
        <p:spPr>
          <a:xfrm rot="-170103">
            <a:off x="3009900" y="3836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6" name="文本框 50"/>
          <p:cNvSpPr txBox="1"/>
          <p:nvPr/>
        </p:nvSpPr>
        <p:spPr>
          <a:xfrm rot="-170103">
            <a:off x="4157663" y="31702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7" name="文本框 51"/>
          <p:cNvSpPr txBox="1"/>
          <p:nvPr/>
        </p:nvSpPr>
        <p:spPr>
          <a:xfrm rot="-170103">
            <a:off x="4324350" y="3929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8" name="文本框 32"/>
          <p:cNvSpPr txBox="1"/>
          <p:nvPr/>
        </p:nvSpPr>
        <p:spPr>
          <a:xfrm rot="-5070842">
            <a:off x="322263" y="2041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49" name="文本框 34"/>
          <p:cNvSpPr txBox="1"/>
          <p:nvPr/>
        </p:nvSpPr>
        <p:spPr>
          <a:xfrm rot="4149897">
            <a:off x="1339850" y="215900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0" name="文本框 36"/>
          <p:cNvSpPr txBox="1"/>
          <p:nvPr/>
        </p:nvSpPr>
        <p:spPr>
          <a:xfrm rot="-170103">
            <a:off x="322263" y="13366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1" name="文本框 37"/>
          <p:cNvSpPr txBox="1"/>
          <p:nvPr/>
        </p:nvSpPr>
        <p:spPr>
          <a:xfrm rot="1029897">
            <a:off x="1338263" y="16843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2" name="文本框 45"/>
          <p:cNvSpPr txBox="1"/>
          <p:nvPr/>
        </p:nvSpPr>
        <p:spPr>
          <a:xfrm rot="-1380000">
            <a:off x="2117725" y="11461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3" name="文本框 46"/>
          <p:cNvSpPr txBox="1"/>
          <p:nvPr/>
        </p:nvSpPr>
        <p:spPr>
          <a:xfrm rot="-1380000">
            <a:off x="2687638" y="13160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4" name="文本框 47"/>
          <p:cNvSpPr txBox="1"/>
          <p:nvPr/>
        </p:nvSpPr>
        <p:spPr>
          <a:xfrm rot="-180000">
            <a:off x="2416175" y="1879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5" name="文本框 49"/>
          <p:cNvSpPr txBox="1"/>
          <p:nvPr/>
        </p:nvSpPr>
        <p:spPr>
          <a:xfrm rot="-1380000">
            <a:off x="3276600" y="15382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6" name="文本框 50"/>
          <p:cNvSpPr txBox="1"/>
          <p:nvPr/>
        </p:nvSpPr>
        <p:spPr>
          <a:xfrm rot="-1380000">
            <a:off x="2849563" y="21193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7" name="文本框 51"/>
          <p:cNvSpPr txBox="1"/>
          <p:nvPr/>
        </p:nvSpPr>
        <p:spPr>
          <a:xfrm rot="-1380000">
            <a:off x="3484563" y="22558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8" name="文本框 32"/>
          <p:cNvSpPr txBox="1"/>
          <p:nvPr/>
        </p:nvSpPr>
        <p:spPr>
          <a:xfrm rot="1209897">
            <a:off x="5114925" y="35385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59" name="文本框 34"/>
          <p:cNvSpPr txBox="1"/>
          <p:nvPr/>
        </p:nvSpPr>
        <p:spPr>
          <a:xfrm rot="-1030866">
            <a:off x="6313488" y="389413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0" name="文本框 36"/>
          <p:cNvSpPr txBox="1"/>
          <p:nvPr/>
        </p:nvSpPr>
        <p:spPr>
          <a:xfrm rot="368503">
            <a:off x="5773738" y="2859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1" name="文本框 37"/>
          <p:cNvSpPr txBox="1"/>
          <p:nvPr/>
        </p:nvSpPr>
        <p:spPr>
          <a:xfrm rot="829244">
            <a:off x="5284788" y="39735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2" name="文本框 45"/>
          <p:cNvSpPr txBox="1"/>
          <p:nvPr/>
        </p:nvSpPr>
        <p:spPr>
          <a:xfrm rot="-4502722">
            <a:off x="6778625" y="25003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3" name="文本框 46"/>
          <p:cNvSpPr txBox="1"/>
          <p:nvPr/>
        </p:nvSpPr>
        <p:spPr>
          <a:xfrm rot="2702238">
            <a:off x="7567613" y="30622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4" name="文本框 47"/>
          <p:cNvSpPr txBox="1"/>
          <p:nvPr/>
        </p:nvSpPr>
        <p:spPr>
          <a:xfrm rot="-3456638">
            <a:off x="6743700" y="3403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5" name="文本框 49"/>
          <p:cNvSpPr txBox="1"/>
          <p:nvPr/>
        </p:nvSpPr>
        <p:spPr>
          <a:xfrm rot="-3180423">
            <a:off x="8107363" y="3265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6" name="文本框 50"/>
          <p:cNvSpPr txBox="1"/>
          <p:nvPr/>
        </p:nvSpPr>
        <p:spPr>
          <a:xfrm rot="-3640556">
            <a:off x="7239000" y="35909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7" name="文本框 51"/>
          <p:cNvSpPr txBox="1"/>
          <p:nvPr/>
        </p:nvSpPr>
        <p:spPr>
          <a:xfrm rot="1549510">
            <a:off x="8029575" y="24018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8" name="文本框 32"/>
          <p:cNvSpPr txBox="1"/>
          <p:nvPr/>
        </p:nvSpPr>
        <p:spPr>
          <a:xfrm rot="4190103">
            <a:off x="4287838" y="2506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69" name="文本框 34"/>
          <p:cNvSpPr txBox="1"/>
          <p:nvPr/>
        </p:nvSpPr>
        <p:spPr>
          <a:xfrm rot="8340000">
            <a:off x="4922838" y="31384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0" name="文本框 36"/>
          <p:cNvSpPr txBox="1"/>
          <p:nvPr/>
        </p:nvSpPr>
        <p:spPr>
          <a:xfrm rot="-1160763">
            <a:off x="5773738" y="17510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1" name="文本框 37"/>
          <p:cNvSpPr txBox="1"/>
          <p:nvPr/>
        </p:nvSpPr>
        <p:spPr>
          <a:xfrm rot="39237">
            <a:off x="5649913" y="2273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2" name="文本框 45"/>
          <p:cNvSpPr txBox="1"/>
          <p:nvPr/>
        </p:nvSpPr>
        <p:spPr>
          <a:xfrm rot="-1160763">
            <a:off x="6334125" y="17732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3" name="文本框 46"/>
          <p:cNvSpPr txBox="1"/>
          <p:nvPr/>
        </p:nvSpPr>
        <p:spPr>
          <a:xfrm rot="-1160763">
            <a:off x="6704013" y="19875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4" name="文本框 47"/>
          <p:cNvSpPr txBox="1"/>
          <p:nvPr/>
        </p:nvSpPr>
        <p:spPr>
          <a:xfrm rot="39237">
            <a:off x="7185025" y="24574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5" name="文本框 49"/>
          <p:cNvSpPr txBox="1"/>
          <p:nvPr/>
        </p:nvSpPr>
        <p:spPr>
          <a:xfrm rot="-1160763">
            <a:off x="8021638" y="20669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6" name="文本框 50"/>
          <p:cNvSpPr txBox="1"/>
          <p:nvPr/>
        </p:nvSpPr>
        <p:spPr>
          <a:xfrm rot="-1160763">
            <a:off x="7488238" y="19335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7" name="文本框 51"/>
          <p:cNvSpPr txBox="1"/>
          <p:nvPr/>
        </p:nvSpPr>
        <p:spPr>
          <a:xfrm rot="-1160763">
            <a:off x="7964488" y="2794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8" name="文本框 32"/>
          <p:cNvSpPr txBox="1"/>
          <p:nvPr/>
        </p:nvSpPr>
        <p:spPr>
          <a:xfrm rot="4190103">
            <a:off x="2765425" y="33401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79" name="文本框 34"/>
          <p:cNvSpPr txBox="1"/>
          <p:nvPr/>
        </p:nvSpPr>
        <p:spPr>
          <a:xfrm rot="8340000">
            <a:off x="3924300" y="28162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0" name="文本框 36"/>
          <p:cNvSpPr txBox="1"/>
          <p:nvPr/>
        </p:nvSpPr>
        <p:spPr>
          <a:xfrm rot="2810103">
            <a:off x="3813175" y="17351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1" name="文本框 37"/>
          <p:cNvSpPr txBox="1"/>
          <p:nvPr/>
        </p:nvSpPr>
        <p:spPr>
          <a:xfrm rot="4010103">
            <a:off x="3813175" y="22780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2" name="文本框 45"/>
          <p:cNvSpPr txBox="1"/>
          <p:nvPr/>
        </p:nvSpPr>
        <p:spPr>
          <a:xfrm rot="2810103">
            <a:off x="4373563" y="17573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3" name="文本框 46"/>
          <p:cNvSpPr txBox="1"/>
          <p:nvPr/>
        </p:nvSpPr>
        <p:spPr>
          <a:xfrm rot="2810103">
            <a:off x="474345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4" name="文本框 47"/>
          <p:cNvSpPr txBox="1"/>
          <p:nvPr/>
        </p:nvSpPr>
        <p:spPr>
          <a:xfrm rot="4010103">
            <a:off x="47434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5" name="文本框 49"/>
          <p:cNvSpPr txBox="1"/>
          <p:nvPr/>
        </p:nvSpPr>
        <p:spPr>
          <a:xfrm rot="-1160763">
            <a:off x="6224588" y="2544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6" name="文本框 50"/>
          <p:cNvSpPr txBox="1"/>
          <p:nvPr/>
        </p:nvSpPr>
        <p:spPr>
          <a:xfrm rot="4020000">
            <a:off x="5218113" y="26304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7" name="文本框 51"/>
          <p:cNvSpPr txBox="1"/>
          <p:nvPr/>
        </p:nvSpPr>
        <p:spPr>
          <a:xfrm rot="-1160763">
            <a:off x="5599113" y="32194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8" name="文本框 32"/>
          <p:cNvSpPr txBox="1"/>
          <p:nvPr/>
        </p:nvSpPr>
        <p:spPr>
          <a:xfrm rot="5400000">
            <a:off x="1141413" y="32289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89" name="文本框 34"/>
          <p:cNvSpPr txBox="1"/>
          <p:nvPr/>
        </p:nvSpPr>
        <p:spPr>
          <a:xfrm rot="8340000">
            <a:off x="1881188" y="3552825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0" name="文本框 36"/>
          <p:cNvSpPr txBox="1"/>
          <p:nvPr/>
        </p:nvSpPr>
        <p:spPr>
          <a:xfrm rot="2810103">
            <a:off x="1862138" y="27320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1" name="文本框 37"/>
          <p:cNvSpPr txBox="1"/>
          <p:nvPr/>
        </p:nvSpPr>
        <p:spPr>
          <a:xfrm rot="5220000">
            <a:off x="2297113" y="30146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2" name="文本框 45"/>
          <p:cNvSpPr txBox="1"/>
          <p:nvPr/>
        </p:nvSpPr>
        <p:spPr>
          <a:xfrm rot="2810103">
            <a:off x="2809875" y="27463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3" name="文本框 46"/>
          <p:cNvSpPr txBox="1"/>
          <p:nvPr/>
        </p:nvSpPr>
        <p:spPr>
          <a:xfrm rot="4020000">
            <a:off x="700088" y="196373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4" name="文本框 47"/>
          <p:cNvSpPr txBox="1"/>
          <p:nvPr/>
        </p:nvSpPr>
        <p:spPr>
          <a:xfrm rot="5220000">
            <a:off x="701675" y="28971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5" name="文本框 49"/>
          <p:cNvSpPr txBox="1"/>
          <p:nvPr/>
        </p:nvSpPr>
        <p:spPr>
          <a:xfrm rot="4020000">
            <a:off x="2463800" y="374015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6" name="文本框 50"/>
          <p:cNvSpPr txBox="1"/>
          <p:nvPr/>
        </p:nvSpPr>
        <p:spPr>
          <a:xfrm rot="4020000">
            <a:off x="3702050" y="33670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7" name="文本框 51"/>
          <p:cNvSpPr txBox="1"/>
          <p:nvPr/>
        </p:nvSpPr>
        <p:spPr>
          <a:xfrm rot="4020000">
            <a:off x="4071938" y="35814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8" name="文本框 32"/>
          <p:cNvSpPr txBox="1"/>
          <p:nvPr/>
        </p:nvSpPr>
        <p:spPr>
          <a:xfrm rot="-880739">
            <a:off x="514350" y="25146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99" name="文本框 34"/>
          <p:cNvSpPr txBox="1"/>
          <p:nvPr/>
        </p:nvSpPr>
        <p:spPr>
          <a:xfrm rot="8340000">
            <a:off x="1254125" y="2592388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0" name="文本框 36"/>
          <p:cNvSpPr txBox="1"/>
          <p:nvPr/>
        </p:nvSpPr>
        <p:spPr>
          <a:xfrm rot="4020000">
            <a:off x="1670050" y="1511300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1" name="文本框 37"/>
          <p:cNvSpPr txBox="1"/>
          <p:nvPr/>
        </p:nvSpPr>
        <p:spPr>
          <a:xfrm rot="5220000">
            <a:off x="1670050" y="20542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2" name="文本框 45"/>
          <p:cNvSpPr txBox="1"/>
          <p:nvPr/>
        </p:nvSpPr>
        <p:spPr>
          <a:xfrm rot="2810103">
            <a:off x="2230438" y="153352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3" name="文本框 46"/>
          <p:cNvSpPr txBox="1"/>
          <p:nvPr/>
        </p:nvSpPr>
        <p:spPr>
          <a:xfrm rot="2810103">
            <a:off x="2600325" y="174783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4" name="文本框 47"/>
          <p:cNvSpPr txBox="1"/>
          <p:nvPr/>
        </p:nvSpPr>
        <p:spPr>
          <a:xfrm rot="4010103">
            <a:off x="2328863" y="23129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5" name="文本框 49"/>
          <p:cNvSpPr txBox="1"/>
          <p:nvPr/>
        </p:nvSpPr>
        <p:spPr>
          <a:xfrm rot="2810103">
            <a:off x="3187700" y="197167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6" name="文本框 50"/>
          <p:cNvSpPr txBox="1"/>
          <p:nvPr/>
        </p:nvSpPr>
        <p:spPr>
          <a:xfrm rot="2810103">
            <a:off x="3074988" y="240665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7" name="文本框 51"/>
          <p:cNvSpPr txBox="1"/>
          <p:nvPr/>
        </p:nvSpPr>
        <p:spPr>
          <a:xfrm rot="2810103">
            <a:off x="3444875" y="262096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8" name="文本框 32"/>
          <p:cNvSpPr txBox="1"/>
          <p:nvPr/>
        </p:nvSpPr>
        <p:spPr>
          <a:xfrm rot="5400000">
            <a:off x="4751388" y="36830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09" name="文本框 34"/>
          <p:cNvSpPr txBox="1"/>
          <p:nvPr/>
        </p:nvSpPr>
        <p:spPr>
          <a:xfrm rot="3159237">
            <a:off x="5819775" y="4006850"/>
            <a:ext cx="50165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10" name="文本框 36"/>
          <p:cNvSpPr txBox="1"/>
          <p:nvPr/>
        </p:nvSpPr>
        <p:spPr>
          <a:xfrm rot="-1160763">
            <a:off x="6237288" y="292576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11" name="文本框 37"/>
          <p:cNvSpPr txBox="1"/>
          <p:nvPr/>
        </p:nvSpPr>
        <p:spPr>
          <a:xfrm rot="39237">
            <a:off x="6237288" y="3468688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12" name="文本框 45"/>
          <p:cNvSpPr txBox="1"/>
          <p:nvPr/>
        </p:nvSpPr>
        <p:spPr>
          <a:xfrm rot="-1160763">
            <a:off x="6797675" y="2947988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13" name="文本框 46"/>
          <p:cNvSpPr txBox="1"/>
          <p:nvPr/>
        </p:nvSpPr>
        <p:spPr>
          <a:xfrm rot="-1160763">
            <a:off x="7167563" y="3162300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14" name="文本框 47"/>
          <p:cNvSpPr txBox="1"/>
          <p:nvPr/>
        </p:nvSpPr>
        <p:spPr>
          <a:xfrm rot="39237">
            <a:off x="6854825" y="3730625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15" name="文本框 49"/>
          <p:cNvSpPr txBox="1"/>
          <p:nvPr/>
        </p:nvSpPr>
        <p:spPr>
          <a:xfrm rot="-1160763">
            <a:off x="7688263" y="3452813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16" name="文本框 50"/>
          <p:cNvSpPr txBox="1"/>
          <p:nvPr/>
        </p:nvSpPr>
        <p:spPr>
          <a:xfrm rot="-1160763">
            <a:off x="7642225" y="3821113"/>
            <a:ext cx="506413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317" name="文本框 51"/>
          <p:cNvSpPr txBox="1"/>
          <p:nvPr/>
        </p:nvSpPr>
        <p:spPr>
          <a:xfrm rot="-1160763">
            <a:off x="6780213" y="1146175"/>
            <a:ext cx="506412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5488" y="1420813"/>
            <a:ext cx="797083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书包  尺子  作业本  铅笔  </a:t>
            </a:r>
            <a:endParaRPr kumimoji="0" lang="en-US" altLang="zh-CN" sz="4000" b="1" kern="1200" cap="none" spc="60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转笔刀</a:t>
            </a:r>
            <a:r>
              <a:rPr kumimoji="0" lang="en-US" altLang="zh-CN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课本  早起  学校</a:t>
            </a:r>
            <a:endParaRPr kumimoji="0" lang="en-US" altLang="zh-CN" sz="4000" b="1" kern="1200" cap="none" spc="60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9319" name="组合 6"/>
          <p:cNvGrpSpPr/>
          <p:nvPr/>
        </p:nvGrpSpPr>
        <p:grpSpPr>
          <a:xfrm>
            <a:off x="331788" y="211138"/>
            <a:ext cx="2397125" cy="619125"/>
            <a:chOff x="1117031" y="195539"/>
            <a:chExt cx="2397758" cy="619517"/>
          </a:xfrm>
        </p:grpSpPr>
        <p:pic>
          <p:nvPicPr>
            <p:cNvPr id="9332" name="图片 8"/>
            <p:cNvPicPr>
              <a:picLocks noChangeAspect="1"/>
            </p:cNvPicPr>
            <p:nvPr/>
          </p:nvPicPr>
          <p:blipFill>
            <a:blip r:embed="rId1"/>
            <a:srcRect b="65906"/>
            <a:stretch>
              <a:fillRect/>
            </a:stretch>
          </p:blipFill>
          <p:spPr>
            <a:xfrm>
              <a:off x="1117031" y="201434"/>
              <a:ext cx="2342212" cy="6136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333" name="TextBox 3"/>
            <p:cNvSpPr txBox="1"/>
            <p:nvPr/>
          </p:nvSpPr>
          <p:spPr>
            <a:xfrm>
              <a:off x="1117031" y="195539"/>
              <a:ext cx="671129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字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334" name="TextBox 3"/>
            <p:cNvSpPr txBox="1"/>
            <p:nvPr/>
          </p:nvSpPr>
          <p:spPr>
            <a:xfrm>
              <a:off x="1706311" y="195558"/>
              <a:ext cx="671129" cy="584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词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335" name="TextBox 3"/>
            <p:cNvSpPr txBox="1"/>
            <p:nvPr/>
          </p:nvSpPr>
          <p:spPr>
            <a:xfrm>
              <a:off x="2275272" y="195558"/>
              <a:ext cx="671129" cy="5851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336" name="TextBox 3"/>
            <p:cNvSpPr txBox="1"/>
            <p:nvPr/>
          </p:nvSpPr>
          <p:spPr>
            <a:xfrm>
              <a:off x="2843660" y="195558"/>
              <a:ext cx="671129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习</a:t>
              </a:r>
              <a:endPara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25488" y="1420813"/>
            <a:ext cx="797083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书</a:t>
            </a:r>
            <a:r>
              <a:rPr kumimoji="0" lang="zh-CN" altLang="en-US" sz="4000" b="1" kern="1200" cap="none" spc="600" normalizeH="0" baseline="0" noProof="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包</a:t>
            </a: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尺</a:t>
            </a: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子  </a:t>
            </a:r>
            <a:r>
              <a:rPr kumimoji="0" lang="zh-CN" altLang="en-US" sz="4000" b="1" kern="1200" cap="none" spc="600" normalizeH="0" baseline="0" noProof="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作</a:t>
            </a: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业本</a:t>
            </a: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铅</a:t>
            </a:r>
            <a:r>
              <a:rPr kumimoji="0" lang="zh-CN" altLang="en-US" sz="4000" b="1" kern="1200" cap="none" spc="600" normalizeH="0" baseline="0" noProof="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笔</a:t>
            </a: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endParaRPr kumimoji="0" lang="en-US" altLang="zh-CN" sz="4000" b="1" kern="1200" cap="none" spc="60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转笔</a:t>
            </a: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刀</a:t>
            </a:r>
            <a:r>
              <a:rPr kumimoji="0" lang="en-US" altLang="zh-CN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</a:t>
            </a: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本  </a:t>
            </a: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早</a:t>
            </a:r>
            <a:r>
              <a:rPr kumimoji="0" lang="zh-CN" altLang="en-US" sz="4000" b="1" kern="1200" cap="none" spc="60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起  学</a:t>
            </a:r>
            <a:r>
              <a:rPr kumimoji="0" lang="zh-CN" altLang="en-US" sz="4000" b="1" kern="1200" cap="none" spc="600" normalizeH="0" baseline="0" noProof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校</a:t>
            </a:r>
            <a:endParaRPr kumimoji="0" lang="en-US" altLang="zh-CN" sz="4000" b="1" kern="1200" cap="none" spc="600" normalizeH="0" baseline="0" noProof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7700" y="1435100"/>
            <a:ext cx="1001713" cy="431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shū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0175" y="1435100"/>
            <a:ext cx="1001713" cy="431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bāo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16200" y="1435100"/>
            <a:ext cx="1001713" cy="431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chǐ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05313" y="1435100"/>
            <a:ext cx="1001713" cy="431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zuò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9688" y="1435100"/>
            <a:ext cx="828675" cy="431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yè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56263" y="1435100"/>
            <a:ext cx="1001713" cy="431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běn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3325" y="1435100"/>
            <a:ext cx="801688" cy="431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bǐ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8500" y="2697163"/>
            <a:ext cx="1001713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dāo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81363" y="2697163"/>
            <a:ext cx="793750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kè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32375" y="2697163"/>
            <a:ext cx="1001713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zǎo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53300" y="2697163"/>
            <a:ext cx="1001713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 err="1">
                <a:solidFill>
                  <a:srgbClr val="0000FF"/>
                </a:solidFill>
                <a:latin typeface="+mn-ea"/>
                <a:ea typeface="+mn-ea"/>
                <a:cs typeface="+mn-cs"/>
              </a:rPr>
              <a:t>xiào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  <p:grpSp>
            <p:nvGrpSpPr>
              <p:cNvPr id="61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63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58113" y="0"/>
            <a:ext cx="1507331" cy="1235869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505460" y="982980"/>
            <a:ext cx="7525385" cy="1407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15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zh-CN" sz="2700" b="1" dirty="0">
                <a:solidFill>
                  <a:srgbClr val="0000FF"/>
                </a:solidFill>
                <a:latin typeface="+mn-ea"/>
                <a:ea typeface="+mn-ea"/>
              </a:rPr>
              <a:t>xi</a:t>
            </a:r>
            <a:r>
              <a:rPr lang="en-US" altLang="zh-CN" sz="3300" b="1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lt"/>
                <a:sym typeface="+mn-ea"/>
              </a:rPr>
              <a:t>à</a:t>
            </a:r>
            <a:r>
              <a:rPr lang="en-US" altLang="zh-CN" sz="2700" b="1" dirty="0">
                <a:solidFill>
                  <a:srgbClr val="0000FF"/>
                </a:solidFill>
                <a:latin typeface="+mn-ea"/>
                <a:ea typeface="+mn-ea"/>
              </a:rPr>
              <a:t>nɡ pí      chǐ  zi       zuò yè </a:t>
            </a:r>
            <a:r>
              <a:rPr lang="en-US" altLang="zh-CN" sz="2700" b="1" dirty="0" smtClean="0">
                <a:solidFill>
                  <a:srgbClr val="0000FF"/>
                </a:solidFill>
                <a:latin typeface="+mn-ea"/>
                <a:ea typeface="+mn-ea"/>
              </a:rPr>
              <a:t>běn</a:t>
            </a:r>
            <a:endParaRPr lang="en-US" altLang="zh-CN" sz="27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3600" b="1" spc="1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橡皮   尺子  作业本</a:t>
            </a:r>
            <a:r>
              <a:rPr lang="en-US" altLang="zh-CN" sz="3600" b="1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endParaRPr lang="en-US" altLang="zh-CN" sz="36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40" name="Picture 9" descr="http://pic.58pic.com/58pic/15/64/72/88P58PICeVS_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4536" y="2526770"/>
            <a:ext cx="1350169" cy="1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" descr="C:\Documents and Settings\Administrator\桌面\图片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16533">
            <a:off x="3204374" y="2825199"/>
            <a:ext cx="1409700" cy="5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本（作业本）"/>
          <p:cNvPicPr>
            <a:picLocks noChangeAspect="1"/>
          </p:cNvPicPr>
          <p:nvPr/>
        </p:nvPicPr>
        <p:blipFill>
          <a:blip r:embed="rId4"/>
          <a:srcRect l="14451" t="33890" r="11090" b="34062"/>
          <a:stretch>
            <a:fillRect/>
          </a:stretch>
        </p:blipFill>
        <p:spPr>
          <a:xfrm>
            <a:off x="4896803" y="2389823"/>
            <a:ext cx="1938814" cy="139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4314825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grpSp>
          <p:nvGrpSpPr>
            <p:cNvPr id="3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6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  <p:grpSp>
            <p:nvGrpSpPr>
              <p:cNvPr id="7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  <p:grpSp>
              <p:nvGrpSpPr>
                <p:cNvPr id="9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"/>
                  </a:p>
                </p:txBody>
              </p:sp>
            </p:grpSp>
          </p:grpSp>
        </p:grpSp>
      </p:grpSp>
      <p:pic>
        <p:nvPicPr>
          <p:cNvPr id="15" name="图片 14" descr="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58113" y="0"/>
            <a:ext cx="1507331" cy="123586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-116840" y="1027430"/>
            <a:ext cx="9006205" cy="112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700" b="1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en-US" altLang="zh-CN" sz="2700" b="1" smtClean="0">
                <a:solidFill>
                  <a:srgbClr val="0000FF"/>
                </a:solidFill>
                <a:latin typeface="+mn-ea"/>
                <a:ea typeface="+mn-ea"/>
              </a:rPr>
              <a:t> bǐ  </a:t>
            </a:r>
            <a:r>
              <a:rPr lang="en-US" altLang="zh-CN" sz="2700" b="1">
                <a:solidFill>
                  <a:srgbClr val="0000FF"/>
                </a:solidFill>
                <a:latin typeface="+mn-ea"/>
                <a:ea typeface="+mn-ea"/>
              </a:rPr>
              <a:t>d</a:t>
            </a:r>
            <a:r>
              <a:rPr lang="en-US" altLang="zh-CN" sz="315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700" b="1">
                <a:solidFill>
                  <a:srgbClr val="0000FF"/>
                </a:solidFill>
                <a:latin typeface="+mn-ea"/>
                <a:ea typeface="+mn-ea"/>
              </a:rPr>
              <a:t>i      </a:t>
            </a:r>
            <a:r>
              <a:rPr lang="en-US" altLang="zh-CN" sz="2700" b="1" smtClean="0">
                <a:solidFill>
                  <a:srgbClr val="0000FF"/>
                </a:solidFill>
                <a:latin typeface="+mn-ea"/>
                <a:ea typeface="+mn-ea"/>
              </a:rPr>
              <a:t>   qi</a:t>
            </a:r>
            <a:r>
              <a:rPr lang="en-US" altLang="zh-CN" sz="315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700" b="1" smtClean="0">
                <a:solidFill>
                  <a:srgbClr val="0000FF"/>
                </a:solidFill>
                <a:latin typeface="+mn-ea"/>
                <a:ea typeface="+mn-ea"/>
              </a:rPr>
              <a:t>n </a:t>
            </a:r>
            <a:r>
              <a:rPr lang="en-US" altLang="zh-CN" sz="2700" b="1">
                <a:solidFill>
                  <a:srgbClr val="0000FF"/>
                </a:solidFill>
                <a:latin typeface="+mn-ea"/>
                <a:ea typeface="+mn-ea"/>
              </a:rPr>
              <a:t>bǐ      </a:t>
            </a:r>
            <a:r>
              <a:rPr lang="en-US" altLang="zh-CN" sz="2700" b="1" smtClean="0">
                <a:solidFill>
                  <a:srgbClr val="0000FF"/>
                </a:solidFill>
                <a:latin typeface="+mn-ea"/>
                <a:ea typeface="+mn-ea"/>
              </a:rPr>
              <a:t>     zhu</a:t>
            </a:r>
            <a:r>
              <a:rPr lang="en-US" altLang="zh-CN" sz="315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700" b="1" smtClean="0">
                <a:solidFill>
                  <a:srgbClr val="0000FF"/>
                </a:solidFill>
                <a:latin typeface="+mn-ea"/>
                <a:ea typeface="+mn-ea"/>
              </a:rPr>
              <a:t>n </a:t>
            </a:r>
            <a:r>
              <a:rPr lang="en-US" altLang="zh-CN" sz="2700" b="1" dirty="0">
                <a:solidFill>
                  <a:srgbClr val="0000FF"/>
                </a:solidFill>
                <a:latin typeface="+mn-ea"/>
                <a:ea typeface="+mn-ea"/>
              </a:rPr>
              <a:t>bǐ </a:t>
            </a:r>
            <a:r>
              <a:rPr lang="en-US" altLang="zh-CN" sz="2700" b="1" dirty="0" smtClean="0">
                <a:solidFill>
                  <a:srgbClr val="0000FF"/>
                </a:solidFill>
                <a:latin typeface="+mn-ea"/>
                <a:ea typeface="+mn-ea"/>
              </a:rPr>
              <a:t>d</a:t>
            </a:r>
            <a:r>
              <a:rPr lang="en-US" altLang="zh-CN" sz="315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700" b="1" dirty="0" smtClean="0">
                <a:solidFill>
                  <a:srgbClr val="0000FF"/>
                </a:solidFill>
                <a:latin typeface="+mn-ea"/>
                <a:ea typeface="+mn-ea"/>
              </a:rPr>
              <a:t>o</a:t>
            </a:r>
            <a:endParaRPr lang="en-US" altLang="zh-CN" sz="36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3600" b="1" spc="10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600" b="1" spc="1000" smtClean="0">
                <a:latin typeface="黑体" panose="02010609060101010101" pitchFamily="49" charset="-122"/>
                <a:ea typeface="黑体" panose="02010609060101010101" pitchFamily="49" charset="-122"/>
              </a:rPr>
              <a:t>笔袋    铅 笔      </a:t>
            </a:r>
            <a:r>
              <a:rPr lang="zh-CN" altLang="en-US" sz="3600" b="1" spc="1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转笔刀</a:t>
            </a:r>
            <a:endParaRPr lang="zh-CN" altLang="en-US" sz="3600" b="1" spc="1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543" y="2437412"/>
            <a:ext cx="1520135" cy="94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a537f454a5ce9636373bbbd3759331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6" y="2156936"/>
            <a:ext cx="1895475" cy="1895475"/>
          </a:xfrm>
          <a:prstGeom prst="rect">
            <a:avLst/>
          </a:prstGeom>
        </p:spPr>
      </p:pic>
      <p:pic>
        <p:nvPicPr>
          <p:cNvPr id="12" name="图片 11" descr="33458PIC3KD_10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2317750"/>
            <a:ext cx="2023586" cy="142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52550" y="1384300"/>
            <a:ext cx="7186613" cy="2554288"/>
            <a:chOff x="1352257" y="1384193"/>
            <a:chExt cx="7186726" cy="2554287"/>
          </a:xfrm>
        </p:grpSpPr>
        <p:sp>
          <p:nvSpPr>
            <p:cNvPr id="3" name="圆角矩形 2"/>
            <p:cNvSpPr/>
            <p:nvPr/>
          </p:nvSpPr>
          <p:spPr>
            <a:xfrm>
              <a:off x="1352257" y="1673118"/>
              <a:ext cx="7186726" cy="2149474"/>
            </a:xfrm>
            <a:prstGeom prst="roundRect">
              <a:avLst>
                <a:gd name="adj" fmla="val 10910"/>
              </a:avLst>
            </a:prstGeom>
            <a:solidFill>
              <a:schemeClr val="bg1">
                <a:alpha val="7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882490" y="1384193"/>
              <a:ext cx="6404076" cy="2554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10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橡皮  尺子  作业本</a:t>
              </a:r>
              <a:endParaRPr kumimoji="0" lang="zh-CN" altLang="en-US" sz="4000" b="1" i="0" u="none" strike="noStrike" kern="1200" cap="none" spc="10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10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笔袋  铅笔  转笔刀</a:t>
              </a:r>
              <a:endParaRPr kumimoji="0" lang="zh-CN" altLang="en-US" sz="4000" b="1" i="0" u="none" strike="noStrike" kern="1200" cap="none" spc="10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16387" name="TextBox 3"/>
          <p:cNvSpPr txBox="1"/>
          <p:nvPr/>
        </p:nvSpPr>
        <p:spPr>
          <a:xfrm>
            <a:off x="346075" y="223838"/>
            <a:ext cx="19161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读一读：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8377</Words>
  <Application>WPS 演示</Application>
  <PresentationFormat/>
  <Paragraphs>2860</Paragraphs>
  <Slides>44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Arial</vt:lpstr>
      <vt:lpstr>宋体</vt:lpstr>
      <vt:lpstr>Wingdings</vt:lpstr>
      <vt:lpstr>Times New Roman</vt:lpstr>
      <vt:lpstr>黑体</vt:lpstr>
      <vt:lpstr>Calibri</vt:lpstr>
      <vt:lpstr>楷体</vt:lpstr>
      <vt:lpstr>+mn-ea</vt:lpstr>
      <vt:lpstr>微软雅黑</vt:lpstr>
      <vt:lpstr>Arial Unicode MS</vt:lpstr>
      <vt:lpstr>Segoe Print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</dc:creator>
  <cp:keywords>状元成才路</cp:keywords>
  <dc:description>声  明
本文件仅用于个人学习、研究或欣赏，以及其他非商业性或非盈利性用途，但同时应遵守著作权法及其他相关法律的规定，不得侵犯本司及相关权利人的合法权利。
除此以外，将本文件任何内容用于其他用途时，应获得授权，如发现未经授权用于商业或盈利用途将追加侵权者的法律责任。
武汉天成贵龙文化传播有限公司
湖北山河律师事务所</dc:description>
  <dc:subject>状元成才路</dc:subject>
  <cp:lastModifiedBy>wlh</cp:lastModifiedBy>
  <cp:revision>290</cp:revision>
  <dcterms:created xsi:type="dcterms:W3CDTF">2016-01-14T07:05:12Z</dcterms:created>
  <dcterms:modified xsi:type="dcterms:W3CDTF">2018-11-21T08:23:31Z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</vt:lpwstr>
  </property>
  <property fmtid="{D5CDD505-2E9C-101B-9397-08002B2CF9AE}" pid="3" name="KSOProductBuildVer">
    <vt:lpwstr>2052-10.1.0.7670</vt:lpwstr>
  </property>
</Properties>
</file>