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9" r:id="rId3"/>
    <p:sldMasterId id="2147483672" r:id="rId4"/>
    <p:sldMasterId id="2147483683" r:id="rId5"/>
    <p:sldMasterId id="2147483695" r:id="rId6"/>
    <p:sldMasterId id="2147483707" r:id="rId7"/>
  </p:sldMasterIdLst>
  <p:notesMasterIdLst>
    <p:notesMasterId r:id="rId21"/>
  </p:notesMasterIdLst>
  <p:sldIdLst>
    <p:sldId id="361" r:id="rId8"/>
    <p:sldId id="258" r:id="rId9"/>
    <p:sldId id="395" r:id="rId10"/>
    <p:sldId id="396" r:id="rId11"/>
    <p:sldId id="394" r:id="rId12"/>
    <p:sldId id="259" r:id="rId13"/>
    <p:sldId id="305" r:id="rId14"/>
    <p:sldId id="397" r:id="rId15"/>
    <p:sldId id="306" r:id="rId16"/>
    <p:sldId id="401" r:id="rId17"/>
    <p:sldId id="307" r:id="rId18"/>
    <p:sldId id="308" r:id="rId19"/>
    <p:sldId id="433" r:id="rId20"/>
    <p:sldId id="309" r:id="rId22"/>
    <p:sldId id="398" r:id="rId23"/>
    <p:sldId id="310" r:id="rId24"/>
    <p:sldId id="311" r:id="rId25"/>
    <p:sldId id="461" r:id="rId26"/>
    <p:sldId id="356" r:id="rId27"/>
    <p:sldId id="399" r:id="rId28"/>
    <p:sldId id="331" r:id="rId29"/>
    <p:sldId id="332" r:id="rId30"/>
    <p:sldId id="333" r:id="rId31"/>
    <p:sldId id="334" r:id="rId32"/>
    <p:sldId id="335" r:id="rId33"/>
    <p:sldId id="337" r:id="rId34"/>
    <p:sldId id="346" r:id="rId35"/>
    <p:sldId id="351" r:id="rId36"/>
    <p:sldId id="352" r:id="rId37"/>
    <p:sldId id="353" r:id="rId38"/>
    <p:sldId id="354" r:id="rId39"/>
    <p:sldId id="355" r:id="rId40"/>
    <p:sldId id="340" r:id="rId41"/>
    <p:sldId id="357" r:id="rId42"/>
    <p:sldId id="358" r:id="rId43"/>
    <p:sldId id="303" r:id="rId44"/>
    <p:sldId id="342" r:id="rId45"/>
    <p:sldId id="343" r:id="rId46"/>
    <p:sldId id="359" r:id="rId47"/>
    <p:sldId id="360" r:id="rId48"/>
    <p:sldId id="336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FF99"/>
    <a:srgbClr val="FB3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84"/>
      </p:cViewPr>
      <p:guideLst>
        <p:guide orient="horz" pos="2160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0244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r>
              <a:rPr lang="zh-CN" altLang="en-US" sz="1200" dirty="0">
                <a:latin typeface="Calibri" panose="020F0502020204030204" charset="0"/>
              </a:rPr>
              <a:t>状元成才路</a:t>
            </a:r>
            <a:endParaRPr lang="zh-CN" altLang="en-US" sz="1200" dirty="0">
              <a:latin typeface="Calibri" panose="020F0502020204030204" charset="0"/>
            </a:endParaRPr>
          </a:p>
        </p:txBody>
      </p:sp>
      <p:sp>
        <p:nvSpPr>
          <p:cNvPr id="10245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eaLnBrk="1" hangingPunct="1"/>
            <a:r>
              <a:rPr lang="zh-CN" altLang="en-US" sz="1200" dirty="0">
                <a:latin typeface="Calibri" panose="020F0502020204030204" charset="0"/>
              </a:rPr>
              <a:t>状元成才路</a:t>
            </a:r>
            <a:endParaRPr lang="zh-CN" alt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页脚占位符 1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12293" name="页眉占位符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tags" Target="../tags/tag4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8AF13-36E5-4A42-A38E-7E849DE945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BA1D-7B4A-4A82-926B-C81D3F5F30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audio" Target="../media/audio1.wav"/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.xml"/><Relationship Id="rId3" Type="http://schemas.openxmlformats.org/officeDocument/2006/relationships/slide" Target="slide5.xml"/><Relationship Id="rId2" Type="http://schemas.openxmlformats.org/officeDocument/2006/relationships/image" Target="../media/image23.jpe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3" Type="http://schemas.openxmlformats.org/officeDocument/2006/relationships/slide" Target="slide5.xml"/><Relationship Id="rId2" Type="http://schemas.openxmlformats.org/officeDocument/2006/relationships/image" Target="../media/image24.jpe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1.xml"/><Relationship Id="rId3" Type="http://schemas.openxmlformats.org/officeDocument/2006/relationships/slide" Target="slide5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.xml"/><Relationship Id="rId2" Type="http://schemas.openxmlformats.org/officeDocument/2006/relationships/image" Target="../media/image27.jpe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slide" Target="slide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openxmlformats.org/officeDocument/2006/relationships/image" Target="../media/image28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.xml"/><Relationship Id="rId3" Type="http://schemas.openxmlformats.org/officeDocument/2006/relationships/slide" Target="slide5.xml"/><Relationship Id="rId2" Type="http://schemas.openxmlformats.org/officeDocument/2006/relationships/image" Target="../media/image31.jpe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Relationship Id="rId3" Type="http://schemas.openxmlformats.org/officeDocument/2006/relationships/slide" Target="slide5.xml"/><Relationship Id="rId2" Type="http://schemas.openxmlformats.org/officeDocument/2006/relationships/image" Target="../media/image32.jpe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" Target="slide17.xml"/><Relationship Id="rId8" Type="http://schemas.openxmlformats.org/officeDocument/2006/relationships/slide" Target="slide16.xml"/><Relationship Id="rId7" Type="http://schemas.openxmlformats.org/officeDocument/2006/relationships/slide" Target="slide14.xml"/><Relationship Id="rId6" Type="http://schemas.openxmlformats.org/officeDocument/2006/relationships/slide" Target="slide1.xml"/><Relationship Id="rId5" Type="http://schemas.openxmlformats.org/officeDocument/2006/relationships/slide" Target="slide12.xml"/><Relationship Id="rId4" Type="http://schemas.openxmlformats.org/officeDocument/2006/relationships/slide" Target="slide11.xml"/><Relationship Id="rId3" Type="http://schemas.openxmlformats.org/officeDocument/2006/relationships/slide" Target="slide9.xml"/><Relationship Id="rId2" Type="http://schemas.openxmlformats.org/officeDocument/2006/relationships/slide" Target="slide7.xml"/><Relationship Id="rId12" Type="http://schemas.openxmlformats.org/officeDocument/2006/relationships/slideLayout" Target="../slideLayouts/slideLayout1.xml"/><Relationship Id="rId11" Type="http://schemas.openxmlformats.org/officeDocument/2006/relationships/slide" Target="slide18.xml"/><Relationship Id="rId10" Type="http://schemas.openxmlformats.org/officeDocument/2006/relationships/image" Target="../media/image13.png"/><Relationship Id="rId1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0.pn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16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openxmlformats.org/officeDocument/2006/relationships/image" Target="../media/image28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microsoft.com/office/2007/relationships/media" Target="../media/media5.mp4"/><Relationship Id="rId7" Type="http://schemas.openxmlformats.org/officeDocument/2006/relationships/video" Target="../media/media5.mp4"/><Relationship Id="rId6" Type="http://schemas.openxmlformats.org/officeDocument/2006/relationships/image" Target="../media/image39.png"/><Relationship Id="rId5" Type="http://schemas.openxmlformats.org/officeDocument/2006/relationships/hyperlink" Target="&#35782;&#23383;7%20&#22823;&#23567;&#22810;&#23569;&#65288;&#29983;&#23383;&#35270;&#39057;&#65289;.mp4" TargetMode="External"/><Relationship Id="rId4" Type="http://schemas.openxmlformats.org/officeDocument/2006/relationships/image" Target="../media/image38.png"/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1" Type="http://schemas.openxmlformats.org/officeDocument/2006/relationships/slideLayout" Target="../slideLayouts/slideLayout21.xml"/><Relationship Id="rId10" Type="http://schemas.openxmlformats.org/officeDocument/2006/relationships/image" Target="../media/image41.png"/><Relationship Id="rId1" Type="http://schemas.openxmlformats.org/officeDocument/2006/relationships/hyperlink" Target="../&#20154;&#25945;&#22937;&#35299;&#19968;&#19978;&#35838;&#20214;&#32456;&#29256;/&#35782;&#23383;5/&#35782;&#23383;5%20&#23545;&#38901;&#27468;&#65288;&#31508;&#39034;&#35270;&#39057;&#65289;.mp4" TargetMode="Externa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4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3" Type="http://schemas.openxmlformats.org/officeDocument/2006/relationships/hyperlink" Target="&#35782;&#23383;7%20&#22823;&#23567;&#22810;&#23569;&#65288;&#26391;&#35835;&#35270;&#39057;&#65289;.mp4" TargetMode="External"/><Relationship Id="rId2" Type="http://schemas.openxmlformats.org/officeDocument/2006/relationships/image" Target="../media/image42.jpeg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44.jpe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44.jpeg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60.jpeg"/><Relationship Id="rId4" Type="http://schemas.openxmlformats.org/officeDocument/2006/relationships/image" Target="../media/image28.png"/><Relationship Id="rId3" Type="http://schemas.openxmlformats.org/officeDocument/2006/relationships/image" Target="../media/image49.png"/><Relationship Id="rId2" Type="http://schemas.openxmlformats.org/officeDocument/2006/relationships/image" Target="../media/image59.png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6.png"/><Relationship Id="rId1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68.png"/><Relationship Id="rId3" Type="http://schemas.openxmlformats.org/officeDocument/2006/relationships/hyperlink" Target="&#22823;&#23567;&#22810;&#23569;.mp4" TargetMode="External"/><Relationship Id="rId2" Type="http://schemas.openxmlformats.org/officeDocument/2006/relationships/image" Target="../media/image67.jpeg"/><Relationship Id="rId1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0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image" Target="../media/image70.png"/><Relationship Id="rId3" Type="http://schemas.openxmlformats.org/officeDocument/2006/relationships/hyperlink" Target="&#35782;&#23383;7%20&#22823;&#23567;&#22810;&#23569;&#65288;&#21548;&#20889;&#35270;&#39057;&#65289;.mp4" TargetMode="External"/><Relationship Id="rId2" Type="http://schemas.openxmlformats.org/officeDocument/2006/relationships/image" Target="../media/image69.jpe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17.xml"/><Relationship Id="rId8" Type="http://schemas.openxmlformats.org/officeDocument/2006/relationships/slide" Target="slide16.xml"/><Relationship Id="rId7" Type="http://schemas.openxmlformats.org/officeDocument/2006/relationships/slide" Target="slide14.xml"/><Relationship Id="rId6" Type="http://schemas.openxmlformats.org/officeDocument/2006/relationships/slide" Target="slide1.xml"/><Relationship Id="rId5" Type="http://schemas.openxmlformats.org/officeDocument/2006/relationships/slide" Target="slide12.xml"/><Relationship Id="rId4" Type="http://schemas.openxmlformats.org/officeDocument/2006/relationships/slide" Target="slide11.xml"/><Relationship Id="rId3" Type="http://schemas.openxmlformats.org/officeDocument/2006/relationships/slide" Target="slide9.xml"/><Relationship Id="rId2" Type="http://schemas.openxmlformats.org/officeDocument/2006/relationships/slide" Target="slide7.xml"/><Relationship Id="rId12" Type="http://schemas.openxmlformats.org/officeDocument/2006/relationships/slideLayout" Target="../slideLayouts/slideLayout1.xml"/><Relationship Id="rId11" Type="http://schemas.openxmlformats.org/officeDocument/2006/relationships/slide" Target="slide19.xml"/><Relationship Id="rId10" Type="http://schemas.openxmlformats.org/officeDocument/2006/relationships/image" Target="../media/image13.png"/><Relationship Id="rId1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slide" Target="slide5.xml"/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.xml"/><Relationship Id="rId2" Type="http://schemas.openxmlformats.org/officeDocument/2006/relationships/image" Target="../media/image15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slide" Target="slide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1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/>
          <p:nvPr/>
        </p:nvSpPr>
        <p:spPr>
          <a:xfrm>
            <a:off x="804888" y="1714842"/>
            <a:ext cx="9684054" cy="255454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“爱观察，会比较，聪明手快多灵巧；勤思考，找出归类来提高。”小朋友们，你们爱观察、会比较吗？让我们一起走进课文去看一看、比一比吧！</a:t>
            </a:r>
            <a:endParaRPr lang="zh-CN" altLang="en-US" sz="4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5082" y="206733"/>
            <a:ext cx="3137986" cy="1115717"/>
            <a:chOff x="135082" y="206733"/>
            <a:chExt cx="3137986" cy="1115717"/>
          </a:xfrm>
        </p:grpSpPr>
        <p:grpSp>
          <p:nvGrpSpPr>
            <p:cNvPr id="20" name="组合 19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新课导入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2" y="206733"/>
              <a:ext cx="900074" cy="1115717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90" y="4719808"/>
            <a:ext cx="1284777" cy="140074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90" y="4719808"/>
            <a:ext cx="1284777" cy="1400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674706" y="2002865"/>
            <a:ext cx="1761110" cy="163121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0" b="1" smtClean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</a:t>
            </a:r>
            <a:endParaRPr lang="zh-CN" altLang="en-US" sz="10000" b="1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990716" y="1578111"/>
            <a:ext cx="23669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450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zhī</a:t>
            </a:r>
            <a:endParaRPr lang="zh-CN" altLang="en-US" sz="4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991492" y="3064782"/>
            <a:ext cx="23669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450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zhǐ</a:t>
            </a:r>
            <a:endParaRPr lang="zh-CN" altLang="en-US" sz="4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2230133" y="1923416"/>
            <a:ext cx="120229" cy="1642540"/>
          </a:xfrm>
          <a:prstGeom prst="lef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81991" y="1498794"/>
            <a:ext cx="344672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（一只）</a:t>
            </a:r>
            <a:endParaRPr lang="zh-CN" altLang="en-US" sz="5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07392" y="2953319"/>
            <a:ext cx="32670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（只有）</a:t>
            </a:r>
            <a:endParaRPr lang="zh-CN" altLang="en-US" sz="5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9394" y="4260610"/>
            <a:ext cx="1026820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300" b="1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例：在那几</a:t>
            </a:r>
            <a:r>
              <a:rPr lang="zh-CN" altLang="en-US" sz="43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只（ </a:t>
            </a:r>
            <a:r>
              <a:rPr lang="en-US" altLang="zh-CN" sz="43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43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4300" b="1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猫中，</a:t>
            </a:r>
            <a:r>
              <a:rPr lang="zh-CN" altLang="en-US" sz="43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只（   ）</a:t>
            </a:r>
            <a:r>
              <a:rPr lang="zh-CN" altLang="en-US" sz="4300" b="1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有一</a:t>
            </a:r>
            <a:r>
              <a:rPr lang="zh-CN" altLang="en-US" sz="43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只</a:t>
            </a:r>
            <a:r>
              <a:rPr lang="en-US" altLang="zh-CN" sz="43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   )</a:t>
            </a:r>
            <a:r>
              <a:rPr lang="zh-CN" altLang="en-US" sz="4300" b="1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是黑色的。</a:t>
            </a:r>
            <a:endParaRPr lang="zh-CN" altLang="en-US" sz="4300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061428" y="4976563"/>
            <a:ext cx="115200" cy="1152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90581" y="4220208"/>
            <a:ext cx="106148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3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zhī</a:t>
            </a:r>
            <a:endParaRPr lang="zh-CN" altLang="en-US" sz="4300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863081" y="5691448"/>
            <a:ext cx="115200" cy="1152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523516" y="1498794"/>
            <a:ext cx="344672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（船只）</a:t>
            </a:r>
            <a:endParaRPr lang="zh-CN" altLang="en-US" sz="5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526692" y="2953319"/>
            <a:ext cx="32670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（只是）</a:t>
            </a:r>
            <a:endParaRPr lang="zh-CN" altLang="en-US" sz="5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8820" y="40860"/>
            <a:ext cx="3264410" cy="1498483"/>
            <a:chOff x="98820" y="40860"/>
            <a:chExt cx="3264410" cy="1498483"/>
          </a:xfrm>
        </p:grpSpPr>
        <p:grpSp>
          <p:nvGrpSpPr>
            <p:cNvPr id="35" name="组合 34"/>
            <p:cNvGrpSpPr/>
            <p:nvPr/>
          </p:nvGrpSpPr>
          <p:grpSpPr>
            <a:xfrm>
              <a:off x="1117472" y="495408"/>
              <a:ext cx="2245758" cy="679269"/>
              <a:chOff x="2197150" y="2511380"/>
              <a:chExt cx="2245758" cy="679269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2197150" y="2511380"/>
                <a:ext cx="164333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2197150" y="3190649"/>
                <a:ext cx="165321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"/>
              <p:cNvSpPr txBox="1">
                <a:spLocks noChangeArrowheads="1"/>
              </p:cNvSpPr>
              <p:nvPr/>
            </p:nvSpPr>
            <p:spPr bwMode="auto">
              <a:xfrm>
                <a:off x="2197150" y="253622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多音字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20" y="40860"/>
              <a:ext cx="998989" cy="1498483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2409038" y="4887114"/>
            <a:ext cx="103689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3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zhī</a:t>
            </a:r>
            <a:endParaRPr lang="zh-CN" altLang="en-US" sz="4300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979994" y="4220206"/>
            <a:ext cx="106148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3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zhǐ</a:t>
            </a:r>
            <a:endParaRPr lang="zh-CN" altLang="en-US" sz="4300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201634" y="4976561"/>
            <a:ext cx="115200" cy="1152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左箭头 7">
            <a:hlinkClick r:id="rId3" action="ppaction://hlinksldjump"/>
          </p:cNvPr>
          <p:cNvSpPr/>
          <p:nvPr/>
        </p:nvSpPr>
        <p:spPr>
          <a:xfrm>
            <a:off x="8936990" y="5750560"/>
            <a:ext cx="963930" cy="6254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" grpId="0" bldLvl="0" animBg="1"/>
      <p:bldP spid="16" grpId="0" bldLvl="0" animBg="1"/>
      <p:bldP spid="2" grpId="0" bldLvl="0" animBg="1"/>
      <p:bldP spid="4" grpId="0"/>
      <p:bldP spid="19" grpId="0"/>
      <p:bldP spid="5" grpId="0"/>
      <p:bldP spid="6" grpId="0" bldLvl="0" animBg="1"/>
      <p:bldP spid="18" grpId="0"/>
      <p:bldP spid="25" grpId="0" bldLvl="0" animBg="1"/>
      <p:bldP spid="29" grpId="0"/>
      <p:bldP spid="30" grpId="0"/>
      <p:bldP spid="24" grpId="0"/>
      <p:bldP spid="26" grpId="0"/>
      <p:bldP spid="2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1949703" y="1716402"/>
            <a:ext cx="20198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</a:t>
            </a:r>
            <a:r>
              <a:rPr lang="en-US" altLang="zh-CN" sz="7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ā</a:t>
            </a: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2068882" y="2550954"/>
            <a:ext cx="142170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边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220447" y="1826261"/>
            <a:ext cx="3881769" cy="2856791"/>
            <a:chOff x="5220447" y="1826261"/>
            <a:chExt cx="3881769" cy="285679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447" y="1836421"/>
              <a:ext cx="3881769" cy="2846631"/>
            </a:xfrm>
            <a:prstGeom prst="rect">
              <a:avLst/>
            </a:prstGeom>
          </p:spPr>
        </p:pic>
        <p:sp>
          <p:nvSpPr>
            <p:cNvPr id="26" name="TextBox 3"/>
            <p:cNvSpPr txBox="1">
              <a:spLocks noChangeArrowheads="1"/>
            </p:cNvSpPr>
            <p:nvPr/>
          </p:nvSpPr>
          <p:spPr bwMode="auto">
            <a:xfrm>
              <a:off x="5337765" y="1826261"/>
              <a:ext cx="103763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000" b="1" smtClean="0">
                  <a:latin typeface="楷体" panose="02010609060101010101" pitchFamily="49" charset="-122"/>
                  <a:ea typeface="楷体" panose="02010609060101010101" pitchFamily="49" charset="-122"/>
                </a:rPr>
                <a:t>边塞</a:t>
              </a:r>
              <a:endPara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4" name="左箭头 13">
            <a:hlinkClick r:id="rId3" action="ppaction://hlinksldjump"/>
          </p:cNvPr>
          <p:cNvSpPr/>
          <p:nvPr/>
        </p:nvSpPr>
        <p:spPr>
          <a:xfrm>
            <a:off x="1226820" y="5560060"/>
            <a:ext cx="1264285" cy="8007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6945858" y="1638007"/>
            <a:ext cx="148727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en-US" altLang="zh-CN" sz="7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ā</a:t>
            </a:r>
            <a:endParaRPr lang="en-US" altLang="zh-CN" sz="7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6717966" y="2793988"/>
            <a:ext cx="142170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鸭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 descr="鸭（鸭子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673" y="1345686"/>
            <a:ext cx="3943878" cy="3852390"/>
          </a:xfrm>
          <a:prstGeom prst="rect">
            <a:avLst/>
          </a:prstGeom>
        </p:spPr>
      </p:pic>
      <p:sp>
        <p:nvSpPr>
          <p:cNvPr id="13" name="左箭头 12">
            <a:hlinkClick r:id="rId3" action="ppaction://hlinksldjump"/>
          </p:cNvPr>
          <p:cNvSpPr/>
          <p:nvPr/>
        </p:nvSpPr>
        <p:spPr>
          <a:xfrm>
            <a:off x="8699500" y="5697220"/>
            <a:ext cx="1139190" cy="5886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文本框 32"/>
          <p:cNvSpPr txBox="1"/>
          <p:nvPr/>
        </p:nvSpPr>
        <p:spPr>
          <a:xfrm>
            <a:off x="5966884" y="39010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文本框 34"/>
          <p:cNvSpPr txBox="1"/>
          <p:nvPr/>
        </p:nvSpPr>
        <p:spPr>
          <a:xfrm rot="-280097">
            <a:off x="10754784" y="21695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文本框 36"/>
          <p:cNvSpPr txBox="1"/>
          <p:nvPr/>
        </p:nvSpPr>
        <p:spPr>
          <a:xfrm rot="-5350866">
            <a:off x="7814733" y="17547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1" name="文本框 37"/>
          <p:cNvSpPr txBox="1"/>
          <p:nvPr/>
        </p:nvSpPr>
        <p:spPr>
          <a:xfrm rot="-4150866">
            <a:off x="7107767" y="22987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2" name="文本框 45"/>
          <p:cNvSpPr txBox="1"/>
          <p:nvPr/>
        </p:nvSpPr>
        <p:spPr>
          <a:xfrm rot="-5350866">
            <a:off x="8561917" y="17843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3" name="文本框 46"/>
          <p:cNvSpPr txBox="1"/>
          <p:nvPr/>
        </p:nvSpPr>
        <p:spPr>
          <a:xfrm rot="-424911">
            <a:off x="9423400" y="20933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4" name="文本框 47"/>
          <p:cNvSpPr txBox="1"/>
          <p:nvPr/>
        </p:nvSpPr>
        <p:spPr>
          <a:xfrm rot="-4150866">
            <a:off x="10206567" y="33316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5" name="文本框 49"/>
          <p:cNvSpPr txBox="1"/>
          <p:nvPr/>
        </p:nvSpPr>
        <p:spPr>
          <a:xfrm rot="657351">
            <a:off x="10890251" y="15769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6" name="文本框 50"/>
          <p:cNvSpPr txBox="1"/>
          <p:nvPr/>
        </p:nvSpPr>
        <p:spPr>
          <a:xfrm rot="1480325">
            <a:off x="9855200" y="16594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7" name="文本框 51"/>
          <p:cNvSpPr txBox="1"/>
          <p:nvPr/>
        </p:nvSpPr>
        <p:spPr>
          <a:xfrm rot="-5350866">
            <a:off x="11154833" y="36195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8" name="文本框 32"/>
          <p:cNvSpPr txBox="1"/>
          <p:nvPr/>
        </p:nvSpPr>
        <p:spPr>
          <a:xfrm>
            <a:off x="4349751" y="47476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29" name="文本框 34"/>
          <p:cNvSpPr txBox="1"/>
          <p:nvPr/>
        </p:nvSpPr>
        <p:spPr>
          <a:xfrm rot="4149897">
            <a:off x="5952067" y="46651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0" name="文本框 36"/>
          <p:cNvSpPr txBox="1"/>
          <p:nvPr/>
        </p:nvSpPr>
        <p:spPr>
          <a:xfrm rot="-1380000">
            <a:off x="5200651" y="17356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1" name="文本框 37"/>
          <p:cNvSpPr txBox="1"/>
          <p:nvPr/>
        </p:nvSpPr>
        <p:spPr>
          <a:xfrm rot="-180000">
            <a:off x="5507567" y="27389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2" name="文本框 45"/>
          <p:cNvSpPr txBox="1"/>
          <p:nvPr/>
        </p:nvSpPr>
        <p:spPr>
          <a:xfrm rot="-1380000">
            <a:off x="5947833" y="17653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3" name="文本框 46"/>
          <p:cNvSpPr txBox="1"/>
          <p:nvPr/>
        </p:nvSpPr>
        <p:spPr>
          <a:xfrm rot="-1380000">
            <a:off x="6441017" y="2051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4" name="文本框 47"/>
          <p:cNvSpPr txBox="1"/>
          <p:nvPr/>
        </p:nvSpPr>
        <p:spPr>
          <a:xfrm rot="-180000">
            <a:off x="6752167" y="29802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5" name="文本框 49"/>
          <p:cNvSpPr txBox="1"/>
          <p:nvPr/>
        </p:nvSpPr>
        <p:spPr>
          <a:xfrm rot="-5350866">
            <a:off x="8413751" y="2813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6" name="文本框 50"/>
          <p:cNvSpPr txBox="1"/>
          <p:nvPr/>
        </p:nvSpPr>
        <p:spPr>
          <a:xfrm rot="-170103">
            <a:off x="7452784" y="34544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7" name="文本框 51"/>
          <p:cNvSpPr txBox="1"/>
          <p:nvPr/>
        </p:nvSpPr>
        <p:spPr>
          <a:xfrm rot="-5350866">
            <a:off x="7793567" y="45783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8" name="文本框 32"/>
          <p:cNvSpPr txBox="1"/>
          <p:nvPr/>
        </p:nvSpPr>
        <p:spPr>
          <a:xfrm rot="1209897">
            <a:off x="1515533" y="51667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9" name="文本框 47"/>
          <p:cNvSpPr txBox="1"/>
          <p:nvPr/>
        </p:nvSpPr>
        <p:spPr>
          <a:xfrm rot="4149897">
            <a:off x="2857500" y="4607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40" name="文本框 36"/>
          <p:cNvSpPr txBox="1"/>
          <p:nvPr/>
        </p:nvSpPr>
        <p:spPr>
          <a:xfrm rot="-1380000">
            <a:off x="2139951" y="43053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41" name="文本框 37"/>
          <p:cNvSpPr txBox="1"/>
          <p:nvPr/>
        </p:nvSpPr>
        <p:spPr>
          <a:xfrm rot="1029897">
            <a:off x="3314700" y="36724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42" name="文本框 45"/>
          <p:cNvSpPr txBox="1"/>
          <p:nvPr/>
        </p:nvSpPr>
        <p:spPr>
          <a:xfrm rot="-1380000">
            <a:off x="4216400" y="41952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43" name="文本框 46"/>
          <p:cNvSpPr txBox="1"/>
          <p:nvPr/>
        </p:nvSpPr>
        <p:spPr>
          <a:xfrm rot="-170103">
            <a:off x="1049867" y="20404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44" name="文本框 47"/>
          <p:cNvSpPr txBox="1"/>
          <p:nvPr/>
        </p:nvSpPr>
        <p:spPr>
          <a:xfrm rot="1029897">
            <a:off x="1104900" y="4533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45" name="文本框 49"/>
          <p:cNvSpPr txBox="1"/>
          <p:nvPr/>
        </p:nvSpPr>
        <p:spPr>
          <a:xfrm rot="-170103">
            <a:off x="4013200" y="5115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46" name="文本框 50"/>
          <p:cNvSpPr txBox="1"/>
          <p:nvPr/>
        </p:nvSpPr>
        <p:spPr>
          <a:xfrm rot="-170103">
            <a:off x="5543551" y="4226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47" name="文本框 51"/>
          <p:cNvSpPr txBox="1"/>
          <p:nvPr/>
        </p:nvSpPr>
        <p:spPr>
          <a:xfrm rot="-170103">
            <a:off x="5765800" y="52387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48" name="文本框 32"/>
          <p:cNvSpPr txBox="1"/>
          <p:nvPr/>
        </p:nvSpPr>
        <p:spPr>
          <a:xfrm rot="-5070842">
            <a:off x="429684" y="27220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49" name="文本框 34"/>
          <p:cNvSpPr txBox="1"/>
          <p:nvPr/>
        </p:nvSpPr>
        <p:spPr>
          <a:xfrm rot="4149897">
            <a:off x="1786467" y="28786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50" name="文本框 36"/>
          <p:cNvSpPr txBox="1"/>
          <p:nvPr/>
        </p:nvSpPr>
        <p:spPr>
          <a:xfrm rot="-170103">
            <a:off x="429684" y="17822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51" name="文本框 37"/>
          <p:cNvSpPr txBox="1"/>
          <p:nvPr/>
        </p:nvSpPr>
        <p:spPr>
          <a:xfrm rot="1029897">
            <a:off x="1784351" y="22457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52" name="文本框 45"/>
          <p:cNvSpPr txBox="1"/>
          <p:nvPr/>
        </p:nvSpPr>
        <p:spPr>
          <a:xfrm rot="-1380000">
            <a:off x="2823633" y="15282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53" name="文本框 46"/>
          <p:cNvSpPr txBox="1"/>
          <p:nvPr/>
        </p:nvSpPr>
        <p:spPr>
          <a:xfrm rot="-1380000">
            <a:off x="3583517" y="17547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54" name="文本框 47"/>
          <p:cNvSpPr txBox="1"/>
          <p:nvPr/>
        </p:nvSpPr>
        <p:spPr>
          <a:xfrm rot="-180000">
            <a:off x="3221567" y="25061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55" name="文本框 49"/>
          <p:cNvSpPr txBox="1"/>
          <p:nvPr/>
        </p:nvSpPr>
        <p:spPr>
          <a:xfrm rot="-1380000">
            <a:off x="4368800" y="2051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56" name="文本框 50"/>
          <p:cNvSpPr txBox="1"/>
          <p:nvPr/>
        </p:nvSpPr>
        <p:spPr>
          <a:xfrm rot="-1380000">
            <a:off x="3799417" y="28257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57" name="文本框 51"/>
          <p:cNvSpPr txBox="1"/>
          <p:nvPr/>
        </p:nvSpPr>
        <p:spPr>
          <a:xfrm rot="-1380000">
            <a:off x="4646084" y="30077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58" name="文本框 32"/>
          <p:cNvSpPr txBox="1"/>
          <p:nvPr/>
        </p:nvSpPr>
        <p:spPr>
          <a:xfrm rot="1209897">
            <a:off x="6819900" y="4718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59" name="文本框 34"/>
          <p:cNvSpPr txBox="1"/>
          <p:nvPr/>
        </p:nvSpPr>
        <p:spPr>
          <a:xfrm rot="-1030866">
            <a:off x="8417984" y="51921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60" name="文本框 36"/>
          <p:cNvSpPr txBox="1"/>
          <p:nvPr/>
        </p:nvSpPr>
        <p:spPr>
          <a:xfrm rot="368503">
            <a:off x="7698317" y="38121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61" name="文本框 37"/>
          <p:cNvSpPr txBox="1"/>
          <p:nvPr/>
        </p:nvSpPr>
        <p:spPr>
          <a:xfrm rot="829244">
            <a:off x="7046384" y="52980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62" name="文本框 45"/>
          <p:cNvSpPr txBox="1"/>
          <p:nvPr/>
        </p:nvSpPr>
        <p:spPr>
          <a:xfrm rot="-4502722">
            <a:off x="9038167" y="33337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63" name="文本框 46"/>
          <p:cNvSpPr txBox="1"/>
          <p:nvPr/>
        </p:nvSpPr>
        <p:spPr>
          <a:xfrm rot="2702238">
            <a:off x="10090151" y="4083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64" name="文本框 47"/>
          <p:cNvSpPr txBox="1"/>
          <p:nvPr/>
        </p:nvSpPr>
        <p:spPr>
          <a:xfrm rot="-3456638">
            <a:off x="8991600" y="45381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65" name="文本框 49"/>
          <p:cNvSpPr txBox="1"/>
          <p:nvPr/>
        </p:nvSpPr>
        <p:spPr>
          <a:xfrm rot="-3180423">
            <a:off x="10809817" y="4353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66" name="文本框 50"/>
          <p:cNvSpPr txBox="1"/>
          <p:nvPr/>
        </p:nvSpPr>
        <p:spPr>
          <a:xfrm rot="-3640556">
            <a:off x="9652000" y="4787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67" name="文本框 51"/>
          <p:cNvSpPr txBox="1"/>
          <p:nvPr/>
        </p:nvSpPr>
        <p:spPr>
          <a:xfrm rot="1549510">
            <a:off x="10706100" y="32025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68" name="文本框 32"/>
          <p:cNvSpPr txBox="1"/>
          <p:nvPr/>
        </p:nvSpPr>
        <p:spPr>
          <a:xfrm rot="4190103">
            <a:off x="5717117" y="33422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69" name="文本框 34"/>
          <p:cNvSpPr txBox="1"/>
          <p:nvPr/>
        </p:nvSpPr>
        <p:spPr>
          <a:xfrm rot="8340000">
            <a:off x="6563784" y="41846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70" name="文本框 36"/>
          <p:cNvSpPr txBox="1"/>
          <p:nvPr/>
        </p:nvSpPr>
        <p:spPr>
          <a:xfrm rot="-1160763">
            <a:off x="7698317" y="23346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71" name="文本框 37"/>
          <p:cNvSpPr txBox="1"/>
          <p:nvPr/>
        </p:nvSpPr>
        <p:spPr>
          <a:xfrm rot="39237">
            <a:off x="7533217" y="30310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72" name="文本框 45"/>
          <p:cNvSpPr txBox="1"/>
          <p:nvPr/>
        </p:nvSpPr>
        <p:spPr>
          <a:xfrm rot="-1160763">
            <a:off x="8445500" y="23643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73" name="文本框 46"/>
          <p:cNvSpPr txBox="1"/>
          <p:nvPr/>
        </p:nvSpPr>
        <p:spPr>
          <a:xfrm rot="-1160763">
            <a:off x="8938684" y="26500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74" name="文本框 47"/>
          <p:cNvSpPr txBox="1"/>
          <p:nvPr/>
        </p:nvSpPr>
        <p:spPr>
          <a:xfrm rot="39237">
            <a:off x="9580033" y="32766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75" name="文本框 49"/>
          <p:cNvSpPr txBox="1"/>
          <p:nvPr/>
        </p:nvSpPr>
        <p:spPr>
          <a:xfrm rot="-1160763">
            <a:off x="10695517" y="2755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76" name="文本框 50"/>
          <p:cNvSpPr txBox="1"/>
          <p:nvPr/>
        </p:nvSpPr>
        <p:spPr>
          <a:xfrm rot="-1160763">
            <a:off x="9984317" y="25781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77" name="文本框 51"/>
          <p:cNvSpPr txBox="1"/>
          <p:nvPr/>
        </p:nvSpPr>
        <p:spPr>
          <a:xfrm rot="-1160763">
            <a:off x="10619317" y="37253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78" name="文本框 32"/>
          <p:cNvSpPr txBox="1"/>
          <p:nvPr/>
        </p:nvSpPr>
        <p:spPr>
          <a:xfrm rot="4190103">
            <a:off x="3687233" y="44534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79" name="文本框 34"/>
          <p:cNvSpPr txBox="1"/>
          <p:nvPr/>
        </p:nvSpPr>
        <p:spPr>
          <a:xfrm rot="8340000">
            <a:off x="5232400" y="37549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80" name="文本框 36"/>
          <p:cNvSpPr txBox="1"/>
          <p:nvPr/>
        </p:nvSpPr>
        <p:spPr>
          <a:xfrm rot="2810103">
            <a:off x="5084233" y="23135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81" name="文本框 37"/>
          <p:cNvSpPr txBox="1"/>
          <p:nvPr/>
        </p:nvSpPr>
        <p:spPr>
          <a:xfrm rot="4010103">
            <a:off x="5084233" y="30374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82" name="文本框 45"/>
          <p:cNvSpPr txBox="1"/>
          <p:nvPr/>
        </p:nvSpPr>
        <p:spPr>
          <a:xfrm rot="2810103">
            <a:off x="5831417" y="23431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83" name="文本框 46"/>
          <p:cNvSpPr txBox="1"/>
          <p:nvPr/>
        </p:nvSpPr>
        <p:spPr>
          <a:xfrm rot="2810103">
            <a:off x="6324600" y="2628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84" name="文本框 47"/>
          <p:cNvSpPr txBox="1"/>
          <p:nvPr/>
        </p:nvSpPr>
        <p:spPr>
          <a:xfrm rot="4010103">
            <a:off x="6324600" y="33528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85" name="文本框 49"/>
          <p:cNvSpPr txBox="1"/>
          <p:nvPr/>
        </p:nvSpPr>
        <p:spPr>
          <a:xfrm rot="-1160763">
            <a:off x="8299451" y="33930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86" name="文本框 50"/>
          <p:cNvSpPr txBox="1"/>
          <p:nvPr/>
        </p:nvSpPr>
        <p:spPr>
          <a:xfrm rot="4020000">
            <a:off x="6957484" y="35073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87" name="文本框 51"/>
          <p:cNvSpPr txBox="1"/>
          <p:nvPr/>
        </p:nvSpPr>
        <p:spPr>
          <a:xfrm rot="-1160763">
            <a:off x="7465484" y="42926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88" name="文本框 32"/>
          <p:cNvSpPr txBox="1"/>
          <p:nvPr/>
        </p:nvSpPr>
        <p:spPr>
          <a:xfrm rot="5400000">
            <a:off x="1521884" y="43053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89" name="文本框 34"/>
          <p:cNvSpPr txBox="1"/>
          <p:nvPr/>
        </p:nvSpPr>
        <p:spPr>
          <a:xfrm rot="8340000">
            <a:off x="2508251" y="47371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90" name="文本框 36"/>
          <p:cNvSpPr txBox="1"/>
          <p:nvPr/>
        </p:nvSpPr>
        <p:spPr>
          <a:xfrm rot="2810103">
            <a:off x="2482851" y="36427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91" name="文本框 37"/>
          <p:cNvSpPr txBox="1"/>
          <p:nvPr/>
        </p:nvSpPr>
        <p:spPr>
          <a:xfrm rot="5220000">
            <a:off x="3062817" y="40195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92" name="文本框 45"/>
          <p:cNvSpPr txBox="1"/>
          <p:nvPr/>
        </p:nvSpPr>
        <p:spPr>
          <a:xfrm rot="2810103">
            <a:off x="3746500" y="36618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93" name="文本框 46"/>
          <p:cNvSpPr txBox="1"/>
          <p:nvPr/>
        </p:nvSpPr>
        <p:spPr>
          <a:xfrm rot="4020000">
            <a:off x="933451" y="26183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94" name="文本框 47"/>
          <p:cNvSpPr txBox="1"/>
          <p:nvPr/>
        </p:nvSpPr>
        <p:spPr>
          <a:xfrm rot="5220000">
            <a:off x="935567" y="38629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95" name="文本框 49"/>
          <p:cNvSpPr txBox="1"/>
          <p:nvPr/>
        </p:nvSpPr>
        <p:spPr>
          <a:xfrm rot="4020000">
            <a:off x="3285067" y="49868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96" name="文本框 50"/>
          <p:cNvSpPr txBox="1"/>
          <p:nvPr/>
        </p:nvSpPr>
        <p:spPr>
          <a:xfrm rot="4020000">
            <a:off x="4936067" y="44894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97" name="文本框 51"/>
          <p:cNvSpPr txBox="1"/>
          <p:nvPr/>
        </p:nvSpPr>
        <p:spPr>
          <a:xfrm rot="4020000">
            <a:off x="5429251" y="47752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98" name="文本框 32"/>
          <p:cNvSpPr txBox="1"/>
          <p:nvPr/>
        </p:nvSpPr>
        <p:spPr>
          <a:xfrm rot="-880739">
            <a:off x="685800" y="33528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99" name="文本框 34"/>
          <p:cNvSpPr txBox="1"/>
          <p:nvPr/>
        </p:nvSpPr>
        <p:spPr>
          <a:xfrm rot="8340000">
            <a:off x="1672167" y="34565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00" name="文本框 36"/>
          <p:cNvSpPr txBox="1"/>
          <p:nvPr/>
        </p:nvSpPr>
        <p:spPr>
          <a:xfrm rot="4020000">
            <a:off x="2226733" y="20150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01" name="文本框 37"/>
          <p:cNvSpPr txBox="1"/>
          <p:nvPr/>
        </p:nvSpPr>
        <p:spPr>
          <a:xfrm rot="5220000">
            <a:off x="2226733" y="27389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02" name="文本框 45"/>
          <p:cNvSpPr txBox="1"/>
          <p:nvPr/>
        </p:nvSpPr>
        <p:spPr>
          <a:xfrm rot="2810103">
            <a:off x="2973917" y="20447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03" name="文本框 46"/>
          <p:cNvSpPr txBox="1"/>
          <p:nvPr/>
        </p:nvSpPr>
        <p:spPr>
          <a:xfrm rot="2810103">
            <a:off x="3467100" y="23304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04" name="文本框 47"/>
          <p:cNvSpPr txBox="1"/>
          <p:nvPr/>
        </p:nvSpPr>
        <p:spPr>
          <a:xfrm rot="4010103">
            <a:off x="3105151" y="3083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05" name="文本框 49"/>
          <p:cNvSpPr txBox="1"/>
          <p:nvPr/>
        </p:nvSpPr>
        <p:spPr>
          <a:xfrm rot="2810103">
            <a:off x="4250267" y="2628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06" name="文本框 50"/>
          <p:cNvSpPr txBox="1"/>
          <p:nvPr/>
        </p:nvSpPr>
        <p:spPr>
          <a:xfrm rot="2810103">
            <a:off x="4099984" y="32088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07" name="文本框 51"/>
          <p:cNvSpPr txBox="1"/>
          <p:nvPr/>
        </p:nvSpPr>
        <p:spPr>
          <a:xfrm rot="2810103">
            <a:off x="4593167" y="34946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08" name="文本框 32"/>
          <p:cNvSpPr txBox="1"/>
          <p:nvPr/>
        </p:nvSpPr>
        <p:spPr>
          <a:xfrm rot="5400000">
            <a:off x="6335184" y="49106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09" name="文本框 34"/>
          <p:cNvSpPr txBox="1"/>
          <p:nvPr/>
        </p:nvSpPr>
        <p:spPr>
          <a:xfrm rot="3159237">
            <a:off x="7759700" y="53424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10" name="文本框 36"/>
          <p:cNvSpPr txBox="1"/>
          <p:nvPr/>
        </p:nvSpPr>
        <p:spPr>
          <a:xfrm rot="-1160763">
            <a:off x="8316384" y="39010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11" name="文本框 37"/>
          <p:cNvSpPr txBox="1"/>
          <p:nvPr/>
        </p:nvSpPr>
        <p:spPr>
          <a:xfrm rot="39237">
            <a:off x="8316384" y="46249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12" name="文本框 45"/>
          <p:cNvSpPr txBox="1"/>
          <p:nvPr/>
        </p:nvSpPr>
        <p:spPr>
          <a:xfrm rot="-1160763">
            <a:off x="9063567" y="39306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13" name="文本框 46"/>
          <p:cNvSpPr txBox="1"/>
          <p:nvPr/>
        </p:nvSpPr>
        <p:spPr>
          <a:xfrm rot="-1160763">
            <a:off x="9556751" y="42164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14" name="文本框 47"/>
          <p:cNvSpPr txBox="1"/>
          <p:nvPr/>
        </p:nvSpPr>
        <p:spPr>
          <a:xfrm rot="39237">
            <a:off x="9139767" y="49741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15" name="文本框 49"/>
          <p:cNvSpPr txBox="1"/>
          <p:nvPr/>
        </p:nvSpPr>
        <p:spPr>
          <a:xfrm rot="-1160763">
            <a:off x="10251017" y="46037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16" name="文本框 50"/>
          <p:cNvSpPr txBox="1"/>
          <p:nvPr/>
        </p:nvSpPr>
        <p:spPr>
          <a:xfrm rot="-1160763">
            <a:off x="10189633" y="50948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317" name="文本框 51"/>
          <p:cNvSpPr txBox="1"/>
          <p:nvPr/>
        </p:nvSpPr>
        <p:spPr>
          <a:xfrm rot="-1160763">
            <a:off x="9040284" y="15282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9318" name="组合 3"/>
          <p:cNvGrpSpPr/>
          <p:nvPr/>
        </p:nvGrpSpPr>
        <p:grpSpPr>
          <a:xfrm>
            <a:off x="340784" y="160867"/>
            <a:ext cx="6043083" cy="775579"/>
            <a:chOff x="418030" y="425125"/>
            <a:chExt cx="4531936" cy="583189"/>
          </a:xfrm>
        </p:grpSpPr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917793" y="425125"/>
              <a:ext cx="4032173" cy="562474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perspectiveRight"/>
              <a:lightRig rig="threePt" dir="t"/>
            </a:scene3d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重难点字书写指导</a:t>
              </a:r>
              <a:endParaRPr kumimoji="0" lang="zh-CN" altLang="en-US" sz="426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pic>
          <p:nvPicPr>
            <p:cNvPr id="9339" name="图片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8030" y="426710"/>
              <a:ext cx="662969" cy="58160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319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067" y="1492251"/>
            <a:ext cx="3037417" cy="30374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128184" y="2823633"/>
            <a:ext cx="2112433" cy="7480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2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结构：</a:t>
            </a:r>
            <a:endParaRPr kumimoji="0" lang="en-US" altLang="zh-CN" sz="426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28184" y="3659717"/>
            <a:ext cx="2112433" cy="7480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2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部首：</a:t>
            </a:r>
            <a:endParaRPr kumimoji="0" lang="zh-CN" altLang="en-US" sz="426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28184" y="4591051"/>
            <a:ext cx="3005667" cy="7480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2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书写指导：</a:t>
            </a:r>
            <a:endParaRPr kumimoji="0" lang="zh-CN" altLang="en-US" sz="426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94000" y="2817284"/>
            <a:ext cx="2112433" cy="7480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265" b="1" kern="1200" cap="none" spc="0" normalizeH="0" baseline="0" noProof="0" dirty="0">
                <a:latin typeface="+mn-ea"/>
                <a:ea typeface="+mn-ea"/>
                <a:cs typeface="+mn-cs"/>
              </a:rPr>
              <a:t>独体字</a:t>
            </a:r>
            <a:endParaRPr kumimoji="0" lang="en-US" altLang="zh-CN" sz="4265" b="1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50217" y="4580467"/>
            <a:ext cx="7478184" cy="20612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zh-CN" altLang="en-US" sz="4265" b="1" kern="1200" cap="none" spc="0" normalizeH="0" baseline="0" noProof="0" dirty="0">
                <a:latin typeface="+mn-ea"/>
                <a:ea typeface="+mn-ea"/>
                <a:cs typeface="+mn-cs"/>
              </a:rPr>
              <a:t>第三笔是点，第四笔是竖折折钩，横向的折段要拉宽些，最后一笔要拉长一些。</a:t>
            </a:r>
            <a:endParaRPr kumimoji="0" lang="en-US" altLang="zh-CN" sz="4265" b="1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07533" y="1449917"/>
            <a:ext cx="1562100" cy="7480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426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niǎo</a:t>
            </a:r>
            <a:endParaRPr kumimoji="0" lang="en-US" altLang="zh-CN" sz="426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9326" name="文本框 15"/>
          <p:cNvSpPr txBox="1"/>
          <p:nvPr/>
        </p:nvSpPr>
        <p:spPr>
          <a:xfrm>
            <a:off x="2645833" y="988484"/>
            <a:ext cx="1574800" cy="17329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10665" b="1" dirty="0">
                <a:latin typeface="楷体" panose="02010609060101010101" pitchFamily="49" charset="-122"/>
                <a:ea typeface="楷体" panose="02010609060101010101" pitchFamily="49" charset="-122"/>
              </a:rPr>
              <a:t>鸟</a:t>
            </a:r>
            <a:endParaRPr lang="en-US" altLang="zh-CN" sz="1066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Freeform 9"/>
          <p:cNvSpPr/>
          <p:nvPr/>
        </p:nvSpPr>
        <p:spPr>
          <a:xfrm>
            <a:off x="7357533" y="1917700"/>
            <a:ext cx="527051" cy="573617"/>
          </a:xfrm>
          <a:custGeom>
            <a:avLst/>
            <a:gdLst/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</a:cxnLst>
            <a:pathLst>
              <a:path w="249" h="271">
                <a:moveTo>
                  <a:pt x="0" y="271"/>
                </a:moveTo>
                <a:lnTo>
                  <a:pt x="17" y="237"/>
                </a:lnTo>
                <a:lnTo>
                  <a:pt x="34" y="203"/>
                </a:lnTo>
                <a:lnTo>
                  <a:pt x="45" y="175"/>
                </a:lnTo>
                <a:lnTo>
                  <a:pt x="62" y="152"/>
                </a:lnTo>
                <a:lnTo>
                  <a:pt x="68" y="130"/>
                </a:lnTo>
                <a:lnTo>
                  <a:pt x="79" y="113"/>
                </a:lnTo>
                <a:lnTo>
                  <a:pt x="85" y="101"/>
                </a:lnTo>
                <a:lnTo>
                  <a:pt x="90" y="90"/>
                </a:lnTo>
                <a:lnTo>
                  <a:pt x="96" y="84"/>
                </a:lnTo>
                <a:lnTo>
                  <a:pt x="96" y="73"/>
                </a:lnTo>
                <a:lnTo>
                  <a:pt x="96" y="68"/>
                </a:lnTo>
                <a:lnTo>
                  <a:pt x="102" y="56"/>
                </a:lnTo>
                <a:lnTo>
                  <a:pt x="102" y="51"/>
                </a:lnTo>
                <a:lnTo>
                  <a:pt x="96" y="45"/>
                </a:lnTo>
                <a:lnTo>
                  <a:pt x="96" y="39"/>
                </a:lnTo>
                <a:lnTo>
                  <a:pt x="90" y="34"/>
                </a:lnTo>
                <a:lnTo>
                  <a:pt x="85" y="28"/>
                </a:lnTo>
                <a:lnTo>
                  <a:pt x="85" y="22"/>
                </a:lnTo>
                <a:lnTo>
                  <a:pt x="85" y="17"/>
                </a:lnTo>
                <a:lnTo>
                  <a:pt x="85" y="11"/>
                </a:lnTo>
                <a:lnTo>
                  <a:pt x="90" y="5"/>
                </a:lnTo>
                <a:lnTo>
                  <a:pt x="96" y="0"/>
                </a:lnTo>
                <a:lnTo>
                  <a:pt x="102" y="0"/>
                </a:lnTo>
                <a:lnTo>
                  <a:pt x="113" y="0"/>
                </a:lnTo>
                <a:lnTo>
                  <a:pt x="119" y="0"/>
                </a:lnTo>
                <a:lnTo>
                  <a:pt x="130" y="5"/>
                </a:lnTo>
                <a:lnTo>
                  <a:pt x="147" y="5"/>
                </a:lnTo>
                <a:lnTo>
                  <a:pt x="158" y="11"/>
                </a:lnTo>
                <a:lnTo>
                  <a:pt x="170" y="11"/>
                </a:lnTo>
                <a:lnTo>
                  <a:pt x="187" y="22"/>
                </a:lnTo>
                <a:lnTo>
                  <a:pt x="204" y="28"/>
                </a:lnTo>
                <a:lnTo>
                  <a:pt x="215" y="34"/>
                </a:lnTo>
                <a:lnTo>
                  <a:pt x="221" y="39"/>
                </a:lnTo>
                <a:lnTo>
                  <a:pt x="232" y="45"/>
                </a:lnTo>
                <a:lnTo>
                  <a:pt x="238" y="51"/>
                </a:lnTo>
                <a:lnTo>
                  <a:pt x="243" y="56"/>
                </a:lnTo>
                <a:lnTo>
                  <a:pt x="243" y="62"/>
                </a:lnTo>
                <a:lnTo>
                  <a:pt x="249" y="68"/>
                </a:lnTo>
                <a:lnTo>
                  <a:pt x="243" y="73"/>
                </a:lnTo>
                <a:lnTo>
                  <a:pt x="243" y="79"/>
                </a:lnTo>
                <a:lnTo>
                  <a:pt x="238" y="84"/>
                </a:lnTo>
                <a:lnTo>
                  <a:pt x="232" y="96"/>
                </a:lnTo>
                <a:lnTo>
                  <a:pt x="226" y="101"/>
                </a:lnTo>
                <a:lnTo>
                  <a:pt x="215" y="113"/>
                </a:lnTo>
                <a:lnTo>
                  <a:pt x="209" y="118"/>
                </a:lnTo>
                <a:lnTo>
                  <a:pt x="198" y="130"/>
                </a:lnTo>
                <a:lnTo>
                  <a:pt x="187" y="141"/>
                </a:lnTo>
                <a:lnTo>
                  <a:pt x="170" y="158"/>
                </a:lnTo>
                <a:lnTo>
                  <a:pt x="158" y="169"/>
                </a:lnTo>
                <a:lnTo>
                  <a:pt x="141" y="186"/>
                </a:lnTo>
                <a:lnTo>
                  <a:pt x="124" y="203"/>
                </a:lnTo>
                <a:lnTo>
                  <a:pt x="107" y="226"/>
                </a:lnTo>
                <a:lnTo>
                  <a:pt x="85" y="248"/>
                </a:lnTo>
                <a:lnTo>
                  <a:pt x="62" y="271"/>
                </a:lnTo>
                <a:lnTo>
                  <a:pt x="0" y="271"/>
                </a:lnTo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2400"/>
          </a:p>
        </p:txBody>
      </p:sp>
      <p:sp>
        <p:nvSpPr>
          <p:cNvPr id="17" name="Freeform 11"/>
          <p:cNvSpPr/>
          <p:nvPr/>
        </p:nvSpPr>
        <p:spPr>
          <a:xfrm>
            <a:off x="7476067" y="2599267"/>
            <a:ext cx="372533" cy="226484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76" h="107">
                <a:moveTo>
                  <a:pt x="12" y="11"/>
                </a:moveTo>
                <a:lnTo>
                  <a:pt x="17" y="6"/>
                </a:lnTo>
                <a:lnTo>
                  <a:pt x="23" y="6"/>
                </a:lnTo>
                <a:lnTo>
                  <a:pt x="29" y="6"/>
                </a:lnTo>
                <a:lnTo>
                  <a:pt x="34" y="6"/>
                </a:lnTo>
                <a:lnTo>
                  <a:pt x="40" y="0"/>
                </a:lnTo>
                <a:lnTo>
                  <a:pt x="51" y="0"/>
                </a:lnTo>
                <a:lnTo>
                  <a:pt x="63" y="0"/>
                </a:lnTo>
                <a:lnTo>
                  <a:pt x="80" y="0"/>
                </a:lnTo>
                <a:lnTo>
                  <a:pt x="102" y="0"/>
                </a:lnTo>
                <a:lnTo>
                  <a:pt x="119" y="6"/>
                </a:lnTo>
                <a:lnTo>
                  <a:pt x="142" y="11"/>
                </a:lnTo>
                <a:lnTo>
                  <a:pt x="148" y="17"/>
                </a:lnTo>
                <a:lnTo>
                  <a:pt x="153" y="23"/>
                </a:lnTo>
                <a:lnTo>
                  <a:pt x="159" y="28"/>
                </a:lnTo>
                <a:lnTo>
                  <a:pt x="165" y="34"/>
                </a:lnTo>
                <a:lnTo>
                  <a:pt x="170" y="45"/>
                </a:lnTo>
                <a:lnTo>
                  <a:pt x="176" y="57"/>
                </a:lnTo>
                <a:lnTo>
                  <a:pt x="176" y="73"/>
                </a:lnTo>
                <a:lnTo>
                  <a:pt x="176" y="85"/>
                </a:lnTo>
                <a:lnTo>
                  <a:pt x="170" y="90"/>
                </a:lnTo>
                <a:lnTo>
                  <a:pt x="165" y="102"/>
                </a:lnTo>
                <a:lnTo>
                  <a:pt x="159" y="107"/>
                </a:lnTo>
                <a:lnTo>
                  <a:pt x="153" y="107"/>
                </a:lnTo>
                <a:lnTo>
                  <a:pt x="148" y="107"/>
                </a:lnTo>
                <a:lnTo>
                  <a:pt x="142" y="107"/>
                </a:lnTo>
                <a:lnTo>
                  <a:pt x="131" y="102"/>
                </a:lnTo>
                <a:lnTo>
                  <a:pt x="119" y="96"/>
                </a:lnTo>
                <a:lnTo>
                  <a:pt x="102" y="90"/>
                </a:lnTo>
                <a:lnTo>
                  <a:pt x="91" y="85"/>
                </a:lnTo>
                <a:lnTo>
                  <a:pt x="74" y="73"/>
                </a:lnTo>
                <a:lnTo>
                  <a:pt x="57" y="68"/>
                </a:lnTo>
                <a:lnTo>
                  <a:pt x="40" y="62"/>
                </a:lnTo>
                <a:lnTo>
                  <a:pt x="29" y="51"/>
                </a:lnTo>
                <a:lnTo>
                  <a:pt x="17" y="45"/>
                </a:lnTo>
                <a:lnTo>
                  <a:pt x="12" y="40"/>
                </a:lnTo>
                <a:lnTo>
                  <a:pt x="0" y="40"/>
                </a:lnTo>
                <a:lnTo>
                  <a:pt x="0" y="34"/>
                </a:lnTo>
                <a:lnTo>
                  <a:pt x="0" y="28"/>
                </a:lnTo>
                <a:lnTo>
                  <a:pt x="0" y="23"/>
                </a:lnTo>
                <a:lnTo>
                  <a:pt x="6" y="17"/>
                </a:lnTo>
                <a:lnTo>
                  <a:pt x="12" y="11"/>
                </a:lnTo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2400"/>
          </a:p>
        </p:txBody>
      </p:sp>
      <p:sp>
        <p:nvSpPr>
          <p:cNvPr id="18" name="Freeform 12"/>
          <p:cNvSpPr/>
          <p:nvPr/>
        </p:nvSpPr>
        <p:spPr>
          <a:xfrm>
            <a:off x="6553200" y="3448051"/>
            <a:ext cx="1786467" cy="336549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844" h="159">
                <a:moveTo>
                  <a:pt x="572" y="102"/>
                </a:moveTo>
                <a:lnTo>
                  <a:pt x="510" y="108"/>
                </a:lnTo>
                <a:lnTo>
                  <a:pt x="448" y="114"/>
                </a:lnTo>
                <a:lnTo>
                  <a:pt x="391" y="119"/>
                </a:lnTo>
                <a:lnTo>
                  <a:pt x="363" y="119"/>
                </a:lnTo>
                <a:lnTo>
                  <a:pt x="340" y="119"/>
                </a:lnTo>
                <a:lnTo>
                  <a:pt x="312" y="125"/>
                </a:lnTo>
                <a:lnTo>
                  <a:pt x="289" y="131"/>
                </a:lnTo>
                <a:lnTo>
                  <a:pt x="266" y="131"/>
                </a:lnTo>
                <a:lnTo>
                  <a:pt x="244" y="136"/>
                </a:lnTo>
                <a:lnTo>
                  <a:pt x="227" y="136"/>
                </a:lnTo>
                <a:lnTo>
                  <a:pt x="210" y="142"/>
                </a:lnTo>
                <a:lnTo>
                  <a:pt x="193" y="147"/>
                </a:lnTo>
                <a:lnTo>
                  <a:pt x="181" y="147"/>
                </a:lnTo>
                <a:lnTo>
                  <a:pt x="170" y="153"/>
                </a:lnTo>
                <a:lnTo>
                  <a:pt x="159" y="153"/>
                </a:lnTo>
                <a:lnTo>
                  <a:pt x="147" y="159"/>
                </a:lnTo>
                <a:lnTo>
                  <a:pt x="136" y="159"/>
                </a:lnTo>
                <a:lnTo>
                  <a:pt x="130" y="159"/>
                </a:lnTo>
                <a:lnTo>
                  <a:pt x="125" y="159"/>
                </a:lnTo>
                <a:lnTo>
                  <a:pt x="119" y="159"/>
                </a:lnTo>
                <a:lnTo>
                  <a:pt x="113" y="159"/>
                </a:lnTo>
                <a:lnTo>
                  <a:pt x="108" y="159"/>
                </a:lnTo>
                <a:lnTo>
                  <a:pt x="102" y="159"/>
                </a:lnTo>
                <a:lnTo>
                  <a:pt x="96" y="159"/>
                </a:lnTo>
                <a:lnTo>
                  <a:pt x="91" y="153"/>
                </a:lnTo>
                <a:lnTo>
                  <a:pt x="79" y="153"/>
                </a:lnTo>
                <a:lnTo>
                  <a:pt x="68" y="147"/>
                </a:lnTo>
                <a:lnTo>
                  <a:pt x="62" y="142"/>
                </a:lnTo>
                <a:lnTo>
                  <a:pt x="51" y="142"/>
                </a:lnTo>
                <a:lnTo>
                  <a:pt x="40" y="136"/>
                </a:lnTo>
                <a:lnTo>
                  <a:pt x="28" y="131"/>
                </a:lnTo>
                <a:lnTo>
                  <a:pt x="17" y="125"/>
                </a:lnTo>
                <a:lnTo>
                  <a:pt x="11" y="114"/>
                </a:lnTo>
                <a:lnTo>
                  <a:pt x="6" y="108"/>
                </a:lnTo>
                <a:lnTo>
                  <a:pt x="6" y="102"/>
                </a:lnTo>
                <a:lnTo>
                  <a:pt x="0" y="91"/>
                </a:lnTo>
                <a:lnTo>
                  <a:pt x="0" y="80"/>
                </a:lnTo>
                <a:lnTo>
                  <a:pt x="28" y="80"/>
                </a:lnTo>
                <a:lnTo>
                  <a:pt x="62" y="80"/>
                </a:lnTo>
                <a:lnTo>
                  <a:pt x="96" y="80"/>
                </a:lnTo>
                <a:lnTo>
                  <a:pt x="130" y="80"/>
                </a:lnTo>
                <a:lnTo>
                  <a:pt x="164" y="74"/>
                </a:lnTo>
                <a:lnTo>
                  <a:pt x="198" y="74"/>
                </a:lnTo>
                <a:lnTo>
                  <a:pt x="238" y="68"/>
                </a:lnTo>
                <a:lnTo>
                  <a:pt x="272" y="63"/>
                </a:lnTo>
                <a:lnTo>
                  <a:pt x="346" y="57"/>
                </a:lnTo>
                <a:lnTo>
                  <a:pt x="425" y="46"/>
                </a:lnTo>
                <a:lnTo>
                  <a:pt x="499" y="34"/>
                </a:lnTo>
                <a:lnTo>
                  <a:pt x="544" y="29"/>
                </a:lnTo>
                <a:lnTo>
                  <a:pt x="584" y="23"/>
                </a:lnTo>
                <a:lnTo>
                  <a:pt x="606" y="17"/>
                </a:lnTo>
                <a:lnTo>
                  <a:pt x="623" y="17"/>
                </a:lnTo>
                <a:lnTo>
                  <a:pt x="640" y="12"/>
                </a:lnTo>
                <a:lnTo>
                  <a:pt x="657" y="12"/>
                </a:lnTo>
                <a:lnTo>
                  <a:pt x="674" y="6"/>
                </a:lnTo>
                <a:lnTo>
                  <a:pt x="691" y="6"/>
                </a:lnTo>
                <a:lnTo>
                  <a:pt x="703" y="6"/>
                </a:lnTo>
                <a:lnTo>
                  <a:pt x="714" y="6"/>
                </a:lnTo>
                <a:lnTo>
                  <a:pt x="725" y="0"/>
                </a:lnTo>
                <a:lnTo>
                  <a:pt x="737" y="0"/>
                </a:lnTo>
                <a:lnTo>
                  <a:pt x="748" y="0"/>
                </a:lnTo>
                <a:lnTo>
                  <a:pt x="754" y="0"/>
                </a:lnTo>
                <a:lnTo>
                  <a:pt x="765" y="0"/>
                </a:lnTo>
                <a:lnTo>
                  <a:pt x="771" y="0"/>
                </a:lnTo>
                <a:lnTo>
                  <a:pt x="776" y="6"/>
                </a:lnTo>
                <a:lnTo>
                  <a:pt x="799" y="17"/>
                </a:lnTo>
                <a:lnTo>
                  <a:pt x="810" y="23"/>
                </a:lnTo>
                <a:lnTo>
                  <a:pt x="827" y="23"/>
                </a:lnTo>
                <a:lnTo>
                  <a:pt x="833" y="29"/>
                </a:lnTo>
                <a:lnTo>
                  <a:pt x="833" y="34"/>
                </a:lnTo>
                <a:lnTo>
                  <a:pt x="839" y="40"/>
                </a:lnTo>
                <a:lnTo>
                  <a:pt x="844" y="51"/>
                </a:lnTo>
                <a:lnTo>
                  <a:pt x="844" y="63"/>
                </a:lnTo>
                <a:lnTo>
                  <a:pt x="844" y="68"/>
                </a:lnTo>
                <a:lnTo>
                  <a:pt x="844" y="74"/>
                </a:lnTo>
                <a:lnTo>
                  <a:pt x="839" y="80"/>
                </a:lnTo>
                <a:lnTo>
                  <a:pt x="827" y="85"/>
                </a:lnTo>
                <a:lnTo>
                  <a:pt x="822" y="85"/>
                </a:lnTo>
                <a:lnTo>
                  <a:pt x="810" y="85"/>
                </a:lnTo>
                <a:lnTo>
                  <a:pt x="793" y="85"/>
                </a:lnTo>
                <a:lnTo>
                  <a:pt x="776" y="85"/>
                </a:lnTo>
                <a:lnTo>
                  <a:pt x="759" y="85"/>
                </a:lnTo>
                <a:lnTo>
                  <a:pt x="737" y="85"/>
                </a:lnTo>
                <a:lnTo>
                  <a:pt x="714" y="91"/>
                </a:lnTo>
                <a:lnTo>
                  <a:pt x="691" y="91"/>
                </a:lnTo>
                <a:lnTo>
                  <a:pt x="663" y="91"/>
                </a:lnTo>
                <a:lnTo>
                  <a:pt x="635" y="97"/>
                </a:lnTo>
                <a:lnTo>
                  <a:pt x="606" y="97"/>
                </a:lnTo>
                <a:lnTo>
                  <a:pt x="572" y="102"/>
                </a:lnTo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2400"/>
          </a:p>
        </p:txBody>
      </p:sp>
      <p:sp>
        <p:nvSpPr>
          <p:cNvPr id="19" name="任意多边形: 形状 18"/>
          <p:cNvSpPr/>
          <p:nvPr/>
        </p:nvSpPr>
        <p:spPr>
          <a:xfrm>
            <a:off x="7213600" y="2262717"/>
            <a:ext cx="886884" cy="262467"/>
          </a:xfrm>
          <a:custGeom>
            <a:avLst/>
            <a:gdLst>
              <a:gd name="connsiteX0" fmla="*/ 611187 w 666038"/>
              <a:gd name="connsiteY0" fmla="*/ 0 h 196850"/>
              <a:gd name="connsiteX1" fmla="*/ 628650 w 666038"/>
              <a:gd name="connsiteY1" fmla="*/ 0 h 196850"/>
              <a:gd name="connsiteX2" fmla="*/ 647700 w 666038"/>
              <a:gd name="connsiteY2" fmla="*/ 0 h 196850"/>
              <a:gd name="connsiteX3" fmla="*/ 655637 w 666038"/>
              <a:gd name="connsiteY3" fmla="*/ 7938 h 196850"/>
              <a:gd name="connsiteX4" fmla="*/ 666038 w 666038"/>
              <a:gd name="connsiteY4" fmla="*/ 7938 h 196850"/>
              <a:gd name="connsiteX5" fmla="*/ 661468 w 666038"/>
              <a:gd name="connsiteY5" fmla="*/ 36227 h 196850"/>
              <a:gd name="connsiteX6" fmla="*/ 627889 w 666038"/>
              <a:gd name="connsiteY6" fmla="*/ 103721 h 196850"/>
              <a:gd name="connsiteX7" fmla="*/ 584200 w 666038"/>
              <a:gd name="connsiteY7" fmla="*/ 153946 h 196850"/>
              <a:gd name="connsiteX8" fmla="*/ 584200 w 666038"/>
              <a:gd name="connsiteY8" fmla="*/ 152400 h 196850"/>
              <a:gd name="connsiteX9" fmla="*/ 574675 w 666038"/>
              <a:gd name="connsiteY9" fmla="*/ 152400 h 196850"/>
              <a:gd name="connsiteX10" fmla="*/ 566737 w 666038"/>
              <a:gd name="connsiteY10" fmla="*/ 152400 h 196850"/>
              <a:gd name="connsiteX11" fmla="*/ 557212 w 666038"/>
              <a:gd name="connsiteY11" fmla="*/ 142875 h 196850"/>
              <a:gd name="connsiteX12" fmla="*/ 547687 w 666038"/>
              <a:gd name="connsiteY12" fmla="*/ 142875 h 196850"/>
              <a:gd name="connsiteX13" fmla="*/ 539750 w 666038"/>
              <a:gd name="connsiteY13" fmla="*/ 152400 h 196850"/>
              <a:gd name="connsiteX14" fmla="*/ 530225 w 666038"/>
              <a:gd name="connsiteY14" fmla="*/ 152400 h 196850"/>
              <a:gd name="connsiteX15" fmla="*/ 512762 w 666038"/>
              <a:gd name="connsiteY15" fmla="*/ 152400 h 196850"/>
              <a:gd name="connsiteX16" fmla="*/ 493712 w 666038"/>
              <a:gd name="connsiteY16" fmla="*/ 152400 h 196850"/>
              <a:gd name="connsiteX17" fmla="*/ 466725 w 666038"/>
              <a:gd name="connsiteY17" fmla="*/ 152400 h 196850"/>
              <a:gd name="connsiteX18" fmla="*/ 439737 w 666038"/>
              <a:gd name="connsiteY18" fmla="*/ 152400 h 196850"/>
              <a:gd name="connsiteX19" fmla="*/ 404812 w 666038"/>
              <a:gd name="connsiteY19" fmla="*/ 160338 h 196850"/>
              <a:gd name="connsiteX20" fmla="*/ 368300 w 666038"/>
              <a:gd name="connsiteY20" fmla="*/ 160338 h 196850"/>
              <a:gd name="connsiteX21" fmla="*/ 323850 w 666038"/>
              <a:gd name="connsiteY21" fmla="*/ 160338 h 196850"/>
              <a:gd name="connsiteX22" fmla="*/ 277812 w 666038"/>
              <a:gd name="connsiteY22" fmla="*/ 169863 h 196850"/>
              <a:gd name="connsiteX23" fmla="*/ 233362 w 666038"/>
              <a:gd name="connsiteY23" fmla="*/ 169863 h 196850"/>
              <a:gd name="connsiteX24" fmla="*/ 179388 w 666038"/>
              <a:gd name="connsiteY24" fmla="*/ 179388 h 196850"/>
              <a:gd name="connsiteX25" fmla="*/ 125413 w 666038"/>
              <a:gd name="connsiteY25" fmla="*/ 187325 h 196850"/>
              <a:gd name="connsiteX26" fmla="*/ 61913 w 666038"/>
              <a:gd name="connsiteY26" fmla="*/ 187325 h 196850"/>
              <a:gd name="connsiteX27" fmla="*/ 0 w 666038"/>
              <a:gd name="connsiteY27" fmla="*/ 196850 h 196850"/>
              <a:gd name="connsiteX28" fmla="*/ 0 w 666038"/>
              <a:gd name="connsiteY28" fmla="*/ 115888 h 196850"/>
              <a:gd name="connsiteX29" fmla="*/ 88900 w 666038"/>
              <a:gd name="connsiteY29" fmla="*/ 106363 h 196850"/>
              <a:gd name="connsiteX30" fmla="*/ 179388 w 666038"/>
              <a:gd name="connsiteY30" fmla="*/ 106363 h 196850"/>
              <a:gd name="connsiteX31" fmla="*/ 269875 w 666038"/>
              <a:gd name="connsiteY31" fmla="*/ 88900 h 196850"/>
              <a:gd name="connsiteX32" fmla="*/ 358775 w 666038"/>
              <a:gd name="connsiteY32" fmla="*/ 80963 h 196850"/>
              <a:gd name="connsiteX33" fmla="*/ 404812 w 666038"/>
              <a:gd name="connsiteY33" fmla="*/ 71438 h 196850"/>
              <a:gd name="connsiteX34" fmla="*/ 439737 w 666038"/>
              <a:gd name="connsiteY34" fmla="*/ 61913 h 196850"/>
              <a:gd name="connsiteX35" fmla="*/ 476250 w 666038"/>
              <a:gd name="connsiteY35" fmla="*/ 53975 h 196850"/>
              <a:gd name="connsiteX36" fmla="*/ 503237 w 666038"/>
              <a:gd name="connsiteY36" fmla="*/ 44450 h 196850"/>
              <a:gd name="connsiteX37" fmla="*/ 530225 w 666038"/>
              <a:gd name="connsiteY37" fmla="*/ 44450 h 196850"/>
              <a:gd name="connsiteX38" fmla="*/ 547687 w 666038"/>
              <a:gd name="connsiteY38" fmla="*/ 34925 h 196850"/>
              <a:gd name="connsiteX39" fmla="*/ 557212 w 666038"/>
              <a:gd name="connsiteY39" fmla="*/ 26988 h 196850"/>
              <a:gd name="connsiteX40" fmla="*/ 566737 w 666038"/>
              <a:gd name="connsiteY40" fmla="*/ 17463 h 196850"/>
              <a:gd name="connsiteX41" fmla="*/ 574675 w 666038"/>
              <a:gd name="connsiteY41" fmla="*/ 17463 h 196850"/>
              <a:gd name="connsiteX42" fmla="*/ 574675 w 666038"/>
              <a:gd name="connsiteY42" fmla="*/ 7938 h 196850"/>
              <a:gd name="connsiteX43" fmla="*/ 593725 w 666038"/>
              <a:gd name="connsiteY43" fmla="*/ 7938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66038" h="196850">
                <a:moveTo>
                  <a:pt x="611187" y="0"/>
                </a:moveTo>
                <a:lnTo>
                  <a:pt x="628650" y="0"/>
                </a:lnTo>
                <a:lnTo>
                  <a:pt x="647700" y="0"/>
                </a:lnTo>
                <a:lnTo>
                  <a:pt x="655637" y="7938"/>
                </a:lnTo>
                <a:lnTo>
                  <a:pt x="666038" y="7938"/>
                </a:lnTo>
                <a:lnTo>
                  <a:pt x="661468" y="36227"/>
                </a:lnTo>
                <a:cubicBezTo>
                  <a:pt x="653791" y="59634"/>
                  <a:pt x="642470" y="82212"/>
                  <a:pt x="627889" y="103721"/>
                </a:cubicBezTo>
                <a:lnTo>
                  <a:pt x="584200" y="153946"/>
                </a:lnTo>
                <a:lnTo>
                  <a:pt x="584200" y="152400"/>
                </a:lnTo>
                <a:lnTo>
                  <a:pt x="574675" y="152400"/>
                </a:lnTo>
                <a:lnTo>
                  <a:pt x="566737" y="152400"/>
                </a:lnTo>
                <a:lnTo>
                  <a:pt x="557212" y="142875"/>
                </a:lnTo>
                <a:lnTo>
                  <a:pt x="547687" y="142875"/>
                </a:lnTo>
                <a:lnTo>
                  <a:pt x="539750" y="152400"/>
                </a:lnTo>
                <a:lnTo>
                  <a:pt x="530225" y="152400"/>
                </a:lnTo>
                <a:lnTo>
                  <a:pt x="512762" y="152400"/>
                </a:lnTo>
                <a:lnTo>
                  <a:pt x="493712" y="152400"/>
                </a:lnTo>
                <a:lnTo>
                  <a:pt x="466725" y="152400"/>
                </a:lnTo>
                <a:lnTo>
                  <a:pt x="439737" y="152400"/>
                </a:lnTo>
                <a:lnTo>
                  <a:pt x="404812" y="160338"/>
                </a:lnTo>
                <a:lnTo>
                  <a:pt x="368300" y="160338"/>
                </a:lnTo>
                <a:lnTo>
                  <a:pt x="323850" y="160338"/>
                </a:lnTo>
                <a:lnTo>
                  <a:pt x="277812" y="169863"/>
                </a:lnTo>
                <a:lnTo>
                  <a:pt x="233362" y="169863"/>
                </a:lnTo>
                <a:lnTo>
                  <a:pt x="179388" y="179388"/>
                </a:lnTo>
                <a:lnTo>
                  <a:pt x="125413" y="187325"/>
                </a:lnTo>
                <a:lnTo>
                  <a:pt x="61913" y="187325"/>
                </a:lnTo>
                <a:lnTo>
                  <a:pt x="0" y="196850"/>
                </a:lnTo>
                <a:lnTo>
                  <a:pt x="0" y="115888"/>
                </a:lnTo>
                <a:lnTo>
                  <a:pt x="88900" y="106363"/>
                </a:lnTo>
                <a:lnTo>
                  <a:pt x="179388" y="106363"/>
                </a:lnTo>
                <a:lnTo>
                  <a:pt x="269875" y="88900"/>
                </a:lnTo>
                <a:lnTo>
                  <a:pt x="358775" y="80963"/>
                </a:lnTo>
                <a:lnTo>
                  <a:pt x="404812" y="71438"/>
                </a:lnTo>
                <a:lnTo>
                  <a:pt x="439737" y="61913"/>
                </a:lnTo>
                <a:lnTo>
                  <a:pt x="476250" y="53975"/>
                </a:lnTo>
                <a:lnTo>
                  <a:pt x="503237" y="44450"/>
                </a:lnTo>
                <a:lnTo>
                  <a:pt x="530225" y="44450"/>
                </a:lnTo>
                <a:lnTo>
                  <a:pt x="547687" y="34925"/>
                </a:lnTo>
                <a:lnTo>
                  <a:pt x="557212" y="26988"/>
                </a:lnTo>
                <a:lnTo>
                  <a:pt x="566737" y="17463"/>
                </a:lnTo>
                <a:lnTo>
                  <a:pt x="574675" y="17463"/>
                </a:lnTo>
                <a:lnTo>
                  <a:pt x="574675" y="7938"/>
                </a:lnTo>
                <a:lnTo>
                  <a:pt x="593725" y="793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任意多边形: 形状 19"/>
          <p:cNvSpPr/>
          <p:nvPr/>
        </p:nvSpPr>
        <p:spPr>
          <a:xfrm>
            <a:off x="7871884" y="2279651"/>
            <a:ext cx="425449" cy="874183"/>
          </a:xfrm>
          <a:custGeom>
            <a:avLst/>
            <a:gdLst/>
            <a:ahLst/>
            <a:cxnLst>
              <a:cxn ang="0">
                <a:pos x="174517" y="0"/>
              </a:cxn>
              <a:cxn ang="0">
                <a:pos x="208915" y="9525"/>
              </a:cxn>
              <a:cxn ang="0">
                <a:pos x="244881" y="26987"/>
              </a:cxn>
              <a:cxn ang="0">
                <a:pos x="280844" y="46037"/>
              </a:cxn>
              <a:cxn ang="0">
                <a:pos x="298045" y="53975"/>
              </a:cxn>
              <a:cxn ang="0">
                <a:pos x="315245" y="73025"/>
              </a:cxn>
              <a:cxn ang="0">
                <a:pos x="315245" y="98425"/>
              </a:cxn>
              <a:cxn ang="0">
                <a:pos x="307427" y="117475"/>
              </a:cxn>
              <a:cxn ang="0">
                <a:pos x="280844" y="134937"/>
              </a:cxn>
              <a:cxn ang="0">
                <a:pos x="271461" y="179387"/>
              </a:cxn>
              <a:cxn ang="0">
                <a:pos x="262081" y="215900"/>
              </a:cxn>
              <a:cxn ang="0">
                <a:pos x="262081" y="260350"/>
              </a:cxn>
              <a:cxn ang="0">
                <a:pos x="254263" y="306387"/>
              </a:cxn>
              <a:cxn ang="0">
                <a:pos x="244881" y="368300"/>
              </a:cxn>
              <a:cxn ang="0">
                <a:pos x="244881" y="431800"/>
              </a:cxn>
              <a:cxn ang="0">
                <a:pos x="227680" y="485775"/>
              </a:cxn>
              <a:cxn ang="0">
                <a:pos x="208915" y="539750"/>
              </a:cxn>
              <a:cxn ang="0">
                <a:pos x="182335" y="574675"/>
              </a:cxn>
              <a:cxn ang="0">
                <a:pos x="155753" y="611187"/>
              </a:cxn>
              <a:cxn ang="0">
                <a:pos x="121353" y="628650"/>
              </a:cxn>
              <a:cxn ang="0">
                <a:pos x="94772" y="646112"/>
              </a:cxn>
              <a:cxn ang="0">
                <a:pos x="68190" y="655637"/>
              </a:cxn>
              <a:cxn ang="0">
                <a:pos x="49426" y="655637"/>
              </a:cxn>
              <a:cxn ang="0">
                <a:pos x="32226" y="655637"/>
              </a:cxn>
              <a:cxn ang="0">
                <a:pos x="15025" y="646112"/>
              </a:cxn>
              <a:cxn ang="0">
                <a:pos x="5645" y="628650"/>
              </a:cxn>
              <a:cxn ang="0">
                <a:pos x="0" y="613395"/>
              </a:cxn>
              <a:cxn ang="0">
                <a:pos x="39034" y="523836"/>
              </a:cxn>
              <a:cxn ang="0">
                <a:pos x="49426" y="458787"/>
              </a:cxn>
              <a:cxn ang="0">
                <a:pos x="58808" y="449262"/>
              </a:cxn>
              <a:cxn ang="0">
                <a:pos x="68190" y="412750"/>
              </a:cxn>
              <a:cxn ang="0">
                <a:pos x="68190" y="368300"/>
              </a:cxn>
              <a:cxn ang="0">
                <a:pos x="76008" y="296862"/>
              </a:cxn>
              <a:cxn ang="0">
                <a:pos x="85390" y="233362"/>
              </a:cxn>
              <a:cxn ang="0">
                <a:pos x="85390" y="188912"/>
              </a:cxn>
              <a:cxn ang="0">
                <a:pos x="85390" y="161925"/>
              </a:cxn>
              <a:cxn ang="0">
                <a:pos x="85390" y="146008"/>
              </a:cxn>
              <a:cxn ang="0">
                <a:pos x="161496" y="28289"/>
              </a:cxn>
            </a:cxnLst>
            <a:pathLst>
              <a:path w="320055" h="655637">
                <a:moveTo>
                  <a:pt x="168531" y="0"/>
                </a:moveTo>
                <a:lnTo>
                  <a:pt x="177180" y="0"/>
                </a:lnTo>
                <a:lnTo>
                  <a:pt x="194643" y="9525"/>
                </a:lnTo>
                <a:lnTo>
                  <a:pt x="212105" y="9525"/>
                </a:lnTo>
                <a:lnTo>
                  <a:pt x="231155" y="19050"/>
                </a:lnTo>
                <a:lnTo>
                  <a:pt x="248618" y="26987"/>
                </a:lnTo>
                <a:lnTo>
                  <a:pt x="266080" y="36512"/>
                </a:lnTo>
                <a:lnTo>
                  <a:pt x="285130" y="46037"/>
                </a:lnTo>
                <a:lnTo>
                  <a:pt x="293068" y="53975"/>
                </a:lnTo>
                <a:lnTo>
                  <a:pt x="302593" y="53975"/>
                </a:lnTo>
                <a:lnTo>
                  <a:pt x="312118" y="63500"/>
                </a:lnTo>
                <a:lnTo>
                  <a:pt x="320055" y="73025"/>
                </a:lnTo>
                <a:lnTo>
                  <a:pt x="320055" y="80962"/>
                </a:lnTo>
                <a:lnTo>
                  <a:pt x="320055" y="98425"/>
                </a:lnTo>
                <a:lnTo>
                  <a:pt x="320055" y="107950"/>
                </a:lnTo>
                <a:lnTo>
                  <a:pt x="312118" y="117475"/>
                </a:lnTo>
                <a:lnTo>
                  <a:pt x="302593" y="125412"/>
                </a:lnTo>
                <a:lnTo>
                  <a:pt x="285130" y="134937"/>
                </a:lnTo>
                <a:lnTo>
                  <a:pt x="285130" y="152400"/>
                </a:lnTo>
                <a:lnTo>
                  <a:pt x="275605" y="179387"/>
                </a:lnTo>
                <a:lnTo>
                  <a:pt x="275605" y="198437"/>
                </a:lnTo>
                <a:lnTo>
                  <a:pt x="266080" y="215900"/>
                </a:lnTo>
                <a:lnTo>
                  <a:pt x="266080" y="233362"/>
                </a:lnTo>
                <a:lnTo>
                  <a:pt x="266080" y="260350"/>
                </a:lnTo>
                <a:lnTo>
                  <a:pt x="258143" y="279400"/>
                </a:lnTo>
                <a:lnTo>
                  <a:pt x="258143" y="306387"/>
                </a:lnTo>
                <a:lnTo>
                  <a:pt x="258143" y="333375"/>
                </a:lnTo>
                <a:lnTo>
                  <a:pt x="248618" y="368300"/>
                </a:lnTo>
                <a:lnTo>
                  <a:pt x="248618" y="395287"/>
                </a:lnTo>
                <a:lnTo>
                  <a:pt x="248618" y="431800"/>
                </a:lnTo>
                <a:lnTo>
                  <a:pt x="239093" y="458787"/>
                </a:lnTo>
                <a:lnTo>
                  <a:pt x="231155" y="485775"/>
                </a:lnTo>
                <a:lnTo>
                  <a:pt x="221630" y="512762"/>
                </a:lnTo>
                <a:lnTo>
                  <a:pt x="212105" y="539750"/>
                </a:lnTo>
                <a:lnTo>
                  <a:pt x="204168" y="557212"/>
                </a:lnTo>
                <a:lnTo>
                  <a:pt x="185118" y="574675"/>
                </a:lnTo>
                <a:lnTo>
                  <a:pt x="167655" y="593725"/>
                </a:lnTo>
                <a:lnTo>
                  <a:pt x="158130" y="611187"/>
                </a:lnTo>
                <a:lnTo>
                  <a:pt x="140668" y="619125"/>
                </a:lnTo>
                <a:lnTo>
                  <a:pt x="123205" y="628650"/>
                </a:lnTo>
                <a:lnTo>
                  <a:pt x="113680" y="638175"/>
                </a:lnTo>
                <a:lnTo>
                  <a:pt x="96218" y="646112"/>
                </a:lnTo>
                <a:lnTo>
                  <a:pt x="86693" y="646112"/>
                </a:lnTo>
                <a:lnTo>
                  <a:pt x="69230" y="655637"/>
                </a:lnTo>
                <a:lnTo>
                  <a:pt x="59705" y="655637"/>
                </a:lnTo>
                <a:lnTo>
                  <a:pt x="50180" y="655637"/>
                </a:lnTo>
                <a:lnTo>
                  <a:pt x="42243" y="655637"/>
                </a:lnTo>
                <a:lnTo>
                  <a:pt x="32718" y="655637"/>
                </a:lnTo>
                <a:lnTo>
                  <a:pt x="23193" y="646112"/>
                </a:lnTo>
                <a:lnTo>
                  <a:pt x="15255" y="646112"/>
                </a:lnTo>
                <a:lnTo>
                  <a:pt x="15255" y="638175"/>
                </a:lnTo>
                <a:lnTo>
                  <a:pt x="5730" y="628650"/>
                </a:lnTo>
                <a:lnTo>
                  <a:pt x="5730" y="619125"/>
                </a:lnTo>
                <a:lnTo>
                  <a:pt x="0" y="613395"/>
                </a:lnTo>
                <a:lnTo>
                  <a:pt x="14414" y="591331"/>
                </a:lnTo>
                <a:cubicBezTo>
                  <a:pt x="25363" y="569821"/>
                  <a:pt x="33865" y="547243"/>
                  <a:pt x="39629" y="523836"/>
                </a:cubicBezTo>
                <a:lnTo>
                  <a:pt x="47154" y="461814"/>
                </a:lnTo>
                <a:lnTo>
                  <a:pt x="50180" y="458787"/>
                </a:lnTo>
                <a:lnTo>
                  <a:pt x="59705" y="458787"/>
                </a:lnTo>
                <a:lnTo>
                  <a:pt x="59705" y="449262"/>
                </a:lnTo>
                <a:lnTo>
                  <a:pt x="59705" y="431800"/>
                </a:lnTo>
                <a:lnTo>
                  <a:pt x="69230" y="412750"/>
                </a:lnTo>
                <a:lnTo>
                  <a:pt x="69230" y="395287"/>
                </a:lnTo>
                <a:lnTo>
                  <a:pt x="69230" y="368300"/>
                </a:lnTo>
                <a:lnTo>
                  <a:pt x="77168" y="333375"/>
                </a:lnTo>
                <a:lnTo>
                  <a:pt x="77168" y="296862"/>
                </a:lnTo>
                <a:lnTo>
                  <a:pt x="77168" y="260350"/>
                </a:lnTo>
                <a:lnTo>
                  <a:pt x="86693" y="233362"/>
                </a:lnTo>
                <a:lnTo>
                  <a:pt x="86693" y="206375"/>
                </a:lnTo>
                <a:lnTo>
                  <a:pt x="86693" y="188912"/>
                </a:lnTo>
                <a:lnTo>
                  <a:pt x="86693" y="171450"/>
                </a:lnTo>
                <a:lnTo>
                  <a:pt x="86693" y="161925"/>
                </a:lnTo>
                <a:lnTo>
                  <a:pt x="86693" y="152400"/>
                </a:lnTo>
                <a:lnTo>
                  <a:pt x="86693" y="146008"/>
                </a:lnTo>
                <a:lnTo>
                  <a:pt x="130382" y="95783"/>
                </a:lnTo>
                <a:cubicBezTo>
                  <a:pt x="144963" y="74274"/>
                  <a:pt x="156284" y="51696"/>
                  <a:pt x="163960" y="28289"/>
                </a:cubicBezTo>
                <a:lnTo>
                  <a:pt x="168531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2400"/>
          </a:p>
        </p:txBody>
      </p:sp>
      <p:sp>
        <p:nvSpPr>
          <p:cNvPr id="21" name="任意多边形: 形状 20"/>
          <p:cNvSpPr/>
          <p:nvPr/>
        </p:nvSpPr>
        <p:spPr>
          <a:xfrm>
            <a:off x="7704667" y="2891367"/>
            <a:ext cx="234951" cy="205317"/>
          </a:xfrm>
          <a:custGeom>
            <a:avLst/>
            <a:gdLst>
              <a:gd name="connsiteX0" fmla="*/ 0 w 176361"/>
              <a:gd name="connsiteY0" fmla="*/ 0 h 154608"/>
              <a:gd name="connsiteX1" fmla="*/ 9525 w 176361"/>
              <a:gd name="connsiteY1" fmla="*/ 0 h 154608"/>
              <a:gd name="connsiteX2" fmla="*/ 17462 w 176361"/>
              <a:gd name="connsiteY2" fmla="*/ 0 h 154608"/>
              <a:gd name="connsiteX3" fmla="*/ 26987 w 176361"/>
              <a:gd name="connsiteY3" fmla="*/ 0 h 154608"/>
              <a:gd name="connsiteX4" fmla="*/ 44450 w 176361"/>
              <a:gd name="connsiteY4" fmla="*/ 0 h 154608"/>
              <a:gd name="connsiteX5" fmla="*/ 53975 w 176361"/>
              <a:gd name="connsiteY5" fmla="*/ 0 h 154608"/>
              <a:gd name="connsiteX6" fmla="*/ 71437 w 176361"/>
              <a:gd name="connsiteY6" fmla="*/ 0 h 154608"/>
              <a:gd name="connsiteX7" fmla="*/ 90487 w 176361"/>
              <a:gd name="connsiteY7" fmla="*/ 0 h 154608"/>
              <a:gd name="connsiteX8" fmla="*/ 107950 w 176361"/>
              <a:gd name="connsiteY8" fmla="*/ 0 h 154608"/>
              <a:gd name="connsiteX9" fmla="*/ 125412 w 176361"/>
              <a:gd name="connsiteY9" fmla="*/ 7938 h 154608"/>
              <a:gd name="connsiteX10" fmla="*/ 134937 w 176361"/>
              <a:gd name="connsiteY10" fmla="*/ 7938 h 154608"/>
              <a:gd name="connsiteX11" fmla="*/ 152400 w 176361"/>
              <a:gd name="connsiteY11" fmla="*/ 7938 h 154608"/>
              <a:gd name="connsiteX12" fmla="*/ 161925 w 176361"/>
              <a:gd name="connsiteY12" fmla="*/ 7938 h 154608"/>
              <a:gd name="connsiteX13" fmla="*/ 171450 w 176361"/>
              <a:gd name="connsiteY13" fmla="*/ 7938 h 154608"/>
              <a:gd name="connsiteX14" fmla="*/ 176361 w 176361"/>
              <a:gd name="connsiteY14" fmla="*/ 3027 h 154608"/>
              <a:gd name="connsiteX15" fmla="*/ 168836 w 176361"/>
              <a:gd name="connsiteY15" fmla="*/ 65049 h 154608"/>
              <a:gd name="connsiteX16" fmla="*/ 143621 w 176361"/>
              <a:gd name="connsiteY16" fmla="*/ 132544 h 154608"/>
              <a:gd name="connsiteX17" fmla="*/ 129207 w 176361"/>
              <a:gd name="connsiteY17" fmla="*/ 154608 h 154608"/>
              <a:gd name="connsiteX18" fmla="*/ 117475 w 176361"/>
              <a:gd name="connsiteY18" fmla="*/ 142875 h 154608"/>
              <a:gd name="connsiteX19" fmla="*/ 98425 w 176361"/>
              <a:gd name="connsiteY19" fmla="*/ 115888 h 154608"/>
              <a:gd name="connsiteX20" fmla="*/ 71437 w 176361"/>
              <a:gd name="connsiteY20" fmla="*/ 98425 h 154608"/>
              <a:gd name="connsiteX21" fmla="*/ 44450 w 176361"/>
              <a:gd name="connsiteY21" fmla="*/ 71438 h 154608"/>
              <a:gd name="connsiteX22" fmla="*/ 36512 w 176361"/>
              <a:gd name="connsiteY22" fmla="*/ 61913 h 154608"/>
              <a:gd name="connsiteX23" fmla="*/ 17462 w 176361"/>
              <a:gd name="connsiteY23" fmla="*/ 44450 h 154608"/>
              <a:gd name="connsiteX24" fmla="*/ 9525 w 176361"/>
              <a:gd name="connsiteY24" fmla="*/ 34925 h 154608"/>
              <a:gd name="connsiteX25" fmla="*/ 9525 w 176361"/>
              <a:gd name="connsiteY25" fmla="*/ 26988 h 154608"/>
              <a:gd name="connsiteX26" fmla="*/ 0 w 176361"/>
              <a:gd name="connsiteY26" fmla="*/ 17463 h 154608"/>
              <a:gd name="connsiteX27" fmla="*/ 0 w 176361"/>
              <a:gd name="connsiteY27" fmla="*/ 7938 h 15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6361" h="154608">
                <a:moveTo>
                  <a:pt x="0" y="0"/>
                </a:moveTo>
                <a:lnTo>
                  <a:pt x="9525" y="0"/>
                </a:lnTo>
                <a:lnTo>
                  <a:pt x="17462" y="0"/>
                </a:lnTo>
                <a:lnTo>
                  <a:pt x="26987" y="0"/>
                </a:lnTo>
                <a:lnTo>
                  <a:pt x="44450" y="0"/>
                </a:lnTo>
                <a:lnTo>
                  <a:pt x="53975" y="0"/>
                </a:lnTo>
                <a:lnTo>
                  <a:pt x="71437" y="0"/>
                </a:lnTo>
                <a:lnTo>
                  <a:pt x="90487" y="0"/>
                </a:lnTo>
                <a:lnTo>
                  <a:pt x="107950" y="0"/>
                </a:lnTo>
                <a:lnTo>
                  <a:pt x="125412" y="7938"/>
                </a:lnTo>
                <a:lnTo>
                  <a:pt x="134937" y="7938"/>
                </a:lnTo>
                <a:lnTo>
                  <a:pt x="152400" y="7938"/>
                </a:lnTo>
                <a:lnTo>
                  <a:pt x="161925" y="7938"/>
                </a:lnTo>
                <a:lnTo>
                  <a:pt x="171450" y="7938"/>
                </a:lnTo>
                <a:lnTo>
                  <a:pt x="176361" y="3027"/>
                </a:lnTo>
                <a:lnTo>
                  <a:pt x="168836" y="65049"/>
                </a:lnTo>
                <a:cubicBezTo>
                  <a:pt x="163072" y="88456"/>
                  <a:pt x="154570" y="111034"/>
                  <a:pt x="143621" y="132544"/>
                </a:cubicBezTo>
                <a:lnTo>
                  <a:pt x="129207" y="154608"/>
                </a:lnTo>
                <a:lnTo>
                  <a:pt x="117475" y="142875"/>
                </a:lnTo>
                <a:lnTo>
                  <a:pt x="98425" y="115888"/>
                </a:lnTo>
                <a:lnTo>
                  <a:pt x="71437" y="98425"/>
                </a:lnTo>
                <a:lnTo>
                  <a:pt x="44450" y="71438"/>
                </a:lnTo>
                <a:lnTo>
                  <a:pt x="36512" y="61913"/>
                </a:lnTo>
                <a:lnTo>
                  <a:pt x="17462" y="44450"/>
                </a:lnTo>
                <a:lnTo>
                  <a:pt x="9525" y="34925"/>
                </a:lnTo>
                <a:lnTo>
                  <a:pt x="9525" y="26988"/>
                </a:lnTo>
                <a:lnTo>
                  <a:pt x="0" y="17463"/>
                </a:lnTo>
                <a:lnTo>
                  <a:pt x="0" y="793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任意多边形: 形状 21"/>
          <p:cNvSpPr/>
          <p:nvPr/>
        </p:nvSpPr>
        <p:spPr>
          <a:xfrm rot="21122513">
            <a:off x="7018867" y="2387600"/>
            <a:ext cx="406400" cy="899584"/>
          </a:xfrm>
          <a:custGeom>
            <a:avLst/>
            <a:gdLst>
              <a:gd name="connsiteX0" fmla="*/ 130433 w 305675"/>
              <a:gd name="connsiteY0" fmla="*/ 0 h 673900"/>
              <a:gd name="connsiteX1" fmla="*/ 147727 w 305675"/>
              <a:gd name="connsiteY1" fmla="*/ 2418 h 673900"/>
              <a:gd name="connsiteX2" fmla="*/ 174455 w 305675"/>
              <a:gd name="connsiteY2" fmla="*/ 6154 h 673900"/>
              <a:gd name="connsiteX3" fmla="*/ 201182 w 305675"/>
              <a:gd name="connsiteY3" fmla="*/ 9891 h 673900"/>
              <a:gd name="connsiteX4" fmla="*/ 227910 w 305675"/>
              <a:gd name="connsiteY4" fmla="*/ 13627 h 673900"/>
              <a:gd name="connsiteX5" fmla="*/ 262972 w 305675"/>
              <a:gd name="connsiteY5" fmla="*/ 26543 h 673900"/>
              <a:gd name="connsiteX6" fmla="*/ 305675 w 305675"/>
              <a:gd name="connsiteY6" fmla="*/ 42131 h 673900"/>
              <a:gd name="connsiteX7" fmla="*/ 295785 w 305675"/>
              <a:gd name="connsiteY7" fmla="*/ 112880 h 673900"/>
              <a:gd name="connsiteX8" fmla="*/ 286993 w 305675"/>
              <a:gd name="connsiteY8" fmla="*/ 175769 h 673900"/>
              <a:gd name="connsiteX9" fmla="*/ 278202 w 305675"/>
              <a:gd name="connsiteY9" fmla="*/ 238657 h 673900"/>
              <a:gd name="connsiteX10" fmla="*/ 269630 w 305675"/>
              <a:gd name="connsiteY10" fmla="*/ 299974 h 673900"/>
              <a:gd name="connsiteX11" fmla="*/ 262157 w 305675"/>
              <a:gd name="connsiteY11" fmla="*/ 353429 h 673900"/>
              <a:gd name="connsiteX12" fmla="*/ 256003 w 305675"/>
              <a:gd name="connsiteY12" fmla="*/ 397451 h 673900"/>
              <a:gd name="connsiteX13" fmla="*/ 249629 w 305675"/>
              <a:gd name="connsiteY13" fmla="*/ 443045 h 673900"/>
              <a:gd name="connsiteX14" fmla="*/ 244794 w 305675"/>
              <a:gd name="connsiteY14" fmla="*/ 477633 h 673900"/>
              <a:gd name="connsiteX15" fmla="*/ 239739 w 305675"/>
              <a:gd name="connsiteY15" fmla="*/ 513794 h 673900"/>
              <a:gd name="connsiteX16" fmla="*/ 234903 w 305675"/>
              <a:gd name="connsiteY16" fmla="*/ 548383 h 673900"/>
              <a:gd name="connsiteX17" fmla="*/ 232266 w 305675"/>
              <a:gd name="connsiteY17" fmla="*/ 567249 h 673900"/>
              <a:gd name="connsiteX18" fmla="*/ 228529 w 305675"/>
              <a:gd name="connsiteY18" fmla="*/ 593977 h 673900"/>
              <a:gd name="connsiteX19" fmla="*/ 235545 w 305675"/>
              <a:gd name="connsiteY19" fmla="*/ 612590 h 673900"/>
              <a:gd name="connsiteX20" fmla="*/ 234226 w 305675"/>
              <a:gd name="connsiteY20" fmla="*/ 622023 h 673900"/>
              <a:gd name="connsiteX21" fmla="*/ 233127 w 305675"/>
              <a:gd name="connsiteY21" fmla="*/ 629884 h 673900"/>
              <a:gd name="connsiteX22" fmla="*/ 231809 w 305675"/>
              <a:gd name="connsiteY22" fmla="*/ 639318 h 673900"/>
              <a:gd name="connsiteX23" fmla="*/ 241242 w 305675"/>
              <a:gd name="connsiteY23" fmla="*/ 640636 h 673900"/>
              <a:gd name="connsiteX24" fmla="*/ 239923 w 305675"/>
              <a:gd name="connsiteY24" fmla="*/ 650070 h 673900"/>
              <a:gd name="connsiteX25" fmla="*/ 240092 w 305675"/>
              <a:gd name="connsiteY25" fmla="*/ 650093 h 673900"/>
              <a:gd name="connsiteX26" fmla="*/ 176449 w 305675"/>
              <a:gd name="connsiteY26" fmla="*/ 665041 h 673900"/>
              <a:gd name="connsiteX27" fmla="*/ 60312 w 305675"/>
              <a:gd name="connsiteY27" fmla="*/ 673900 h 673900"/>
              <a:gd name="connsiteX28" fmla="*/ 0 w 305675"/>
              <a:gd name="connsiteY28" fmla="*/ 669300 h 673900"/>
              <a:gd name="connsiteX29" fmla="*/ 1082 w 305675"/>
              <a:gd name="connsiteY29" fmla="*/ 661563 h 673900"/>
              <a:gd name="connsiteX30" fmla="*/ 22366 w 305675"/>
              <a:gd name="connsiteY30" fmla="*/ 646906 h 673900"/>
              <a:gd name="connsiteX31" fmla="*/ 23685 w 305675"/>
              <a:gd name="connsiteY31" fmla="*/ 637473 h 673900"/>
              <a:gd name="connsiteX32" fmla="*/ 32864 w 305675"/>
              <a:gd name="connsiteY32" fmla="*/ 629139 h 673900"/>
              <a:gd name="connsiteX33" fmla="*/ 43397 w 305675"/>
              <a:gd name="connsiteY33" fmla="*/ 622596 h 673900"/>
              <a:gd name="connsiteX34" fmla="*/ 44715 w 305675"/>
              <a:gd name="connsiteY34" fmla="*/ 613163 h 673900"/>
              <a:gd name="connsiteX35" fmla="*/ 54149 w 305675"/>
              <a:gd name="connsiteY35" fmla="*/ 614482 h 673900"/>
              <a:gd name="connsiteX36" fmla="*/ 56566 w 305675"/>
              <a:gd name="connsiteY36" fmla="*/ 597187 h 673900"/>
              <a:gd name="connsiteX37" fmla="*/ 57885 w 305675"/>
              <a:gd name="connsiteY37" fmla="*/ 587754 h 673900"/>
              <a:gd name="connsiteX38" fmla="*/ 67065 w 305675"/>
              <a:gd name="connsiteY38" fmla="*/ 579420 h 673900"/>
              <a:gd name="connsiteX39" fmla="*/ 69483 w 305675"/>
              <a:gd name="connsiteY39" fmla="*/ 562125 h 673900"/>
              <a:gd name="connsiteX40" fmla="*/ 71900 w 305675"/>
              <a:gd name="connsiteY40" fmla="*/ 544831 h 673900"/>
              <a:gd name="connsiteX41" fmla="*/ 83971 w 305675"/>
              <a:gd name="connsiteY41" fmla="*/ 527283 h 673900"/>
              <a:gd name="connsiteX42" fmla="*/ 86389 w 305675"/>
              <a:gd name="connsiteY42" fmla="*/ 509989 h 673900"/>
              <a:gd name="connsiteX43" fmla="*/ 88806 w 305675"/>
              <a:gd name="connsiteY43" fmla="*/ 492695 h 673900"/>
              <a:gd name="connsiteX44" fmla="*/ 91224 w 305675"/>
              <a:gd name="connsiteY44" fmla="*/ 475400 h 673900"/>
              <a:gd name="connsiteX45" fmla="*/ 108130 w 305675"/>
              <a:gd name="connsiteY45" fmla="*/ 423264 h 673900"/>
              <a:gd name="connsiteX46" fmla="*/ 115603 w 305675"/>
              <a:gd name="connsiteY46" fmla="*/ 369809 h 673900"/>
              <a:gd name="connsiteX47" fmla="*/ 123076 w 305675"/>
              <a:gd name="connsiteY47" fmla="*/ 316353 h 673900"/>
              <a:gd name="connsiteX48" fmla="*/ 129449 w 305675"/>
              <a:gd name="connsiteY48" fmla="*/ 270759 h 673900"/>
              <a:gd name="connsiteX49" fmla="*/ 135604 w 305675"/>
              <a:gd name="connsiteY49" fmla="*/ 226737 h 673900"/>
              <a:gd name="connsiteX50" fmla="*/ 131006 w 305675"/>
              <a:gd name="connsiteY50" fmla="*/ 190830 h 673900"/>
              <a:gd name="connsiteX51" fmla="*/ 136061 w 305675"/>
              <a:gd name="connsiteY51" fmla="*/ 154669 h 673900"/>
              <a:gd name="connsiteX52" fmla="*/ 130364 w 305675"/>
              <a:gd name="connsiteY52" fmla="*/ 126623 h 673900"/>
              <a:gd name="connsiteX53" fmla="*/ 124920 w 305675"/>
              <a:gd name="connsiteY53" fmla="*/ 108230 h 673900"/>
              <a:gd name="connsiteX54" fmla="*/ 118125 w 305675"/>
              <a:gd name="connsiteY54" fmla="*/ 88044 h 673900"/>
              <a:gd name="connsiteX55" fmla="*/ 109790 w 305675"/>
              <a:gd name="connsiteY55" fmla="*/ 78864 h 673900"/>
              <a:gd name="connsiteX56" fmla="*/ 112428 w 305675"/>
              <a:gd name="connsiteY56" fmla="*/ 59998 h 673900"/>
              <a:gd name="connsiteX57" fmla="*/ 105666 w 305675"/>
              <a:gd name="connsiteY57" fmla="*/ 51038 h 673900"/>
              <a:gd name="connsiteX58" fmla="*/ 106984 w 305675"/>
              <a:gd name="connsiteY58" fmla="*/ 41605 h 673900"/>
              <a:gd name="connsiteX59" fmla="*/ 108303 w 305675"/>
              <a:gd name="connsiteY59" fmla="*/ 32171 h 673900"/>
              <a:gd name="connsiteX60" fmla="*/ 109402 w 305675"/>
              <a:gd name="connsiteY60" fmla="*/ 24310 h 673900"/>
              <a:gd name="connsiteX61" fmla="*/ 110721 w 305675"/>
              <a:gd name="connsiteY61" fmla="*/ 14877 h 673900"/>
              <a:gd name="connsiteX62" fmla="*/ 119901 w 305675"/>
              <a:gd name="connsiteY62" fmla="*/ 6543 h 67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05675" h="673900">
                <a:moveTo>
                  <a:pt x="130433" y="0"/>
                </a:moveTo>
                <a:lnTo>
                  <a:pt x="147727" y="2418"/>
                </a:lnTo>
                <a:lnTo>
                  <a:pt x="174455" y="6154"/>
                </a:lnTo>
                <a:lnTo>
                  <a:pt x="201182" y="9891"/>
                </a:lnTo>
                <a:lnTo>
                  <a:pt x="227910" y="13627"/>
                </a:lnTo>
                <a:lnTo>
                  <a:pt x="262972" y="26543"/>
                </a:lnTo>
                <a:lnTo>
                  <a:pt x="305675" y="42131"/>
                </a:lnTo>
                <a:lnTo>
                  <a:pt x="295785" y="112880"/>
                </a:lnTo>
                <a:lnTo>
                  <a:pt x="286993" y="175769"/>
                </a:lnTo>
                <a:lnTo>
                  <a:pt x="278202" y="238657"/>
                </a:lnTo>
                <a:lnTo>
                  <a:pt x="269630" y="299974"/>
                </a:lnTo>
                <a:lnTo>
                  <a:pt x="262157" y="353429"/>
                </a:lnTo>
                <a:lnTo>
                  <a:pt x="256003" y="397451"/>
                </a:lnTo>
                <a:lnTo>
                  <a:pt x="249629" y="443045"/>
                </a:lnTo>
                <a:lnTo>
                  <a:pt x="244794" y="477633"/>
                </a:lnTo>
                <a:lnTo>
                  <a:pt x="239739" y="513794"/>
                </a:lnTo>
                <a:lnTo>
                  <a:pt x="234903" y="548383"/>
                </a:lnTo>
                <a:lnTo>
                  <a:pt x="232266" y="567249"/>
                </a:lnTo>
                <a:lnTo>
                  <a:pt x="228529" y="593977"/>
                </a:lnTo>
                <a:lnTo>
                  <a:pt x="235545" y="612590"/>
                </a:lnTo>
                <a:lnTo>
                  <a:pt x="234226" y="622023"/>
                </a:lnTo>
                <a:lnTo>
                  <a:pt x="233127" y="629884"/>
                </a:lnTo>
                <a:lnTo>
                  <a:pt x="231809" y="639318"/>
                </a:lnTo>
                <a:lnTo>
                  <a:pt x="241242" y="640636"/>
                </a:lnTo>
                <a:lnTo>
                  <a:pt x="239923" y="650070"/>
                </a:lnTo>
                <a:lnTo>
                  <a:pt x="240092" y="650093"/>
                </a:lnTo>
                <a:lnTo>
                  <a:pt x="176449" y="665041"/>
                </a:lnTo>
                <a:cubicBezTo>
                  <a:pt x="138936" y="670850"/>
                  <a:pt x="100095" y="673900"/>
                  <a:pt x="60312" y="673900"/>
                </a:cubicBezTo>
                <a:lnTo>
                  <a:pt x="0" y="669300"/>
                </a:lnTo>
                <a:lnTo>
                  <a:pt x="1082" y="661563"/>
                </a:lnTo>
                <a:lnTo>
                  <a:pt x="22366" y="646906"/>
                </a:lnTo>
                <a:lnTo>
                  <a:pt x="23685" y="637473"/>
                </a:lnTo>
                <a:lnTo>
                  <a:pt x="32864" y="629139"/>
                </a:lnTo>
                <a:lnTo>
                  <a:pt x="43397" y="622596"/>
                </a:lnTo>
                <a:lnTo>
                  <a:pt x="44715" y="613163"/>
                </a:lnTo>
                <a:lnTo>
                  <a:pt x="54149" y="614482"/>
                </a:lnTo>
                <a:lnTo>
                  <a:pt x="56566" y="597187"/>
                </a:lnTo>
                <a:lnTo>
                  <a:pt x="57885" y="587754"/>
                </a:lnTo>
                <a:lnTo>
                  <a:pt x="67065" y="579420"/>
                </a:lnTo>
                <a:lnTo>
                  <a:pt x="69483" y="562125"/>
                </a:lnTo>
                <a:lnTo>
                  <a:pt x="71900" y="544831"/>
                </a:lnTo>
                <a:lnTo>
                  <a:pt x="83971" y="527283"/>
                </a:lnTo>
                <a:lnTo>
                  <a:pt x="86389" y="509989"/>
                </a:lnTo>
                <a:lnTo>
                  <a:pt x="88806" y="492695"/>
                </a:lnTo>
                <a:lnTo>
                  <a:pt x="91224" y="475400"/>
                </a:lnTo>
                <a:lnTo>
                  <a:pt x="108130" y="423264"/>
                </a:lnTo>
                <a:lnTo>
                  <a:pt x="115603" y="369809"/>
                </a:lnTo>
                <a:lnTo>
                  <a:pt x="123076" y="316353"/>
                </a:lnTo>
                <a:lnTo>
                  <a:pt x="129449" y="270759"/>
                </a:lnTo>
                <a:lnTo>
                  <a:pt x="135604" y="226737"/>
                </a:lnTo>
                <a:lnTo>
                  <a:pt x="131006" y="190830"/>
                </a:lnTo>
                <a:lnTo>
                  <a:pt x="136061" y="154669"/>
                </a:lnTo>
                <a:lnTo>
                  <a:pt x="130364" y="126623"/>
                </a:lnTo>
                <a:lnTo>
                  <a:pt x="124920" y="108230"/>
                </a:lnTo>
                <a:lnTo>
                  <a:pt x="118125" y="88044"/>
                </a:lnTo>
                <a:lnTo>
                  <a:pt x="109790" y="78864"/>
                </a:lnTo>
                <a:lnTo>
                  <a:pt x="112428" y="59998"/>
                </a:lnTo>
                <a:lnTo>
                  <a:pt x="105666" y="51038"/>
                </a:lnTo>
                <a:lnTo>
                  <a:pt x="106984" y="41605"/>
                </a:lnTo>
                <a:lnTo>
                  <a:pt x="108303" y="32171"/>
                </a:lnTo>
                <a:lnTo>
                  <a:pt x="109402" y="24310"/>
                </a:lnTo>
                <a:lnTo>
                  <a:pt x="110721" y="14877"/>
                </a:lnTo>
                <a:lnTo>
                  <a:pt x="119901" y="654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任意多边形: 形状 22"/>
          <p:cNvSpPr/>
          <p:nvPr/>
        </p:nvSpPr>
        <p:spPr>
          <a:xfrm>
            <a:off x="8075084" y="3835400"/>
            <a:ext cx="313267" cy="241300"/>
          </a:xfrm>
          <a:custGeom>
            <a:avLst/>
            <a:gdLst/>
            <a:ahLst/>
            <a:cxnLst>
              <a:cxn ang="0">
                <a:pos x="7783" y="0"/>
              </a:cxn>
              <a:cxn ang="0">
                <a:pos x="17124" y="0"/>
              </a:cxn>
              <a:cxn ang="0">
                <a:pos x="26465" y="0"/>
              </a:cxn>
              <a:cxn ang="0">
                <a:pos x="43590" y="0"/>
              </a:cxn>
              <a:cxn ang="0">
                <a:pos x="60714" y="0"/>
              </a:cxn>
              <a:cxn ang="0">
                <a:pos x="79396" y="0"/>
              </a:cxn>
              <a:cxn ang="0">
                <a:pos x="105862" y="9637"/>
              </a:cxn>
              <a:cxn ang="0">
                <a:pos x="132327" y="17667"/>
              </a:cxn>
              <a:cxn ang="0">
                <a:pos x="158794" y="17667"/>
              </a:cxn>
              <a:cxn ang="0">
                <a:pos x="175918" y="27303"/>
              </a:cxn>
              <a:cxn ang="0">
                <a:pos x="202384" y="27303"/>
              </a:cxn>
              <a:cxn ang="0">
                <a:pos x="219508" y="36939"/>
              </a:cxn>
              <a:cxn ang="0">
                <a:pos x="231156" y="36939"/>
              </a:cxn>
              <a:cxn ang="0">
                <a:pos x="211902" y="103505"/>
              </a:cxn>
              <a:cxn ang="0">
                <a:pos x="180645" y="165296"/>
              </a:cxn>
              <a:cxn ang="0">
                <a:pos x="167239" y="182735"/>
              </a:cxn>
              <a:cxn ang="0">
                <a:pos x="166577" y="181484"/>
              </a:cxn>
              <a:cxn ang="0">
                <a:pos x="158794" y="171847"/>
              </a:cxn>
              <a:cxn ang="0">
                <a:pos x="149453" y="154180"/>
              </a:cxn>
              <a:cxn ang="0">
                <a:pos x="132327" y="146151"/>
              </a:cxn>
              <a:cxn ang="0">
                <a:pos x="122986" y="126877"/>
              </a:cxn>
              <a:cxn ang="0">
                <a:pos x="96520" y="109211"/>
              </a:cxn>
              <a:cxn ang="0">
                <a:pos x="79396" y="91545"/>
              </a:cxn>
              <a:cxn ang="0">
                <a:pos x="60714" y="72273"/>
              </a:cxn>
              <a:cxn ang="0">
                <a:pos x="43590" y="64242"/>
              </a:cxn>
              <a:cxn ang="0">
                <a:pos x="26465" y="44969"/>
              </a:cxn>
              <a:cxn ang="0">
                <a:pos x="17124" y="36939"/>
              </a:cxn>
              <a:cxn ang="0">
                <a:pos x="7783" y="27303"/>
              </a:cxn>
              <a:cxn ang="0">
                <a:pos x="7783" y="17667"/>
              </a:cxn>
              <a:cxn ang="0">
                <a:pos x="0" y="9637"/>
              </a:cxn>
            </a:cxnLst>
            <a:pathLst>
              <a:path w="235716" h="180625">
                <a:moveTo>
                  <a:pt x="7937" y="0"/>
                </a:moveTo>
                <a:lnTo>
                  <a:pt x="17462" y="0"/>
                </a:lnTo>
                <a:lnTo>
                  <a:pt x="26987" y="0"/>
                </a:lnTo>
                <a:lnTo>
                  <a:pt x="44450" y="0"/>
                </a:lnTo>
                <a:lnTo>
                  <a:pt x="61912" y="0"/>
                </a:lnTo>
                <a:lnTo>
                  <a:pt x="80962" y="0"/>
                </a:lnTo>
                <a:lnTo>
                  <a:pt x="107950" y="9525"/>
                </a:lnTo>
                <a:lnTo>
                  <a:pt x="134937" y="17463"/>
                </a:lnTo>
                <a:lnTo>
                  <a:pt x="161925" y="17463"/>
                </a:lnTo>
                <a:lnTo>
                  <a:pt x="179387" y="26988"/>
                </a:lnTo>
                <a:lnTo>
                  <a:pt x="206375" y="26988"/>
                </a:lnTo>
                <a:lnTo>
                  <a:pt x="223837" y="36513"/>
                </a:lnTo>
                <a:lnTo>
                  <a:pt x="235716" y="36513"/>
                </a:lnTo>
                <a:lnTo>
                  <a:pt x="216081" y="102310"/>
                </a:lnTo>
                <a:cubicBezTo>
                  <a:pt x="207335" y="123819"/>
                  <a:pt x="196634" y="144258"/>
                  <a:pt x="184209" y="163387"/>
                </a:cubicBezTo>
                <a:lnTo>
                  <a:pt x="170537" y="180625"/>
                </a:lnTo>
                <a:lnTo>
                  <a:pt x="169862" y="179388"/>
                </a:lnTo>
                <a:lnTo>
                  <a:pt x="161925" y="169863"/>
                </a:lnTo>
                <a:lnTo>
                  <a:pt x="152400" y="152400"/>
                </a:lnTo>
                <a:lnTo>
                  <a:pt x="134937" y="144463"/>
                </a:lnTo>
                <a:lnTo>
                  <a:pt x="125412" y="125413"/>
                </a:lnTo>
                <a:lnTo>
                  <a:pt x="98425" y="107950"/>
                </a:lnTo>
                <a:lnTo>
                  <a:pt x="80962" y="90488"/>
                </a:lnTo>
                <a:lnTo>
                  <a:pt x="61912" y="71438"/>
                </a:lnTo>
                <a:lnTo>
                  <a:pt x="44450" y="63500"/>
                </a:lnTo>
                <a:lnTo>
                  <a:pt x="26987" y="44450"/>
                </a:lnTo>
                <a:lnTo>
                  <a:pt x="17462" y="36513"/>
                </a:lnTo>
                <a:lnTo>
                  <a:pt x="7937" y="26988"/>
                </a:lnTo>
                <a:lnTo>
                  <a:pt x="7937" y="17463"/>
                </a:lnTo>
                <a:lnTo>
                  <a:pt x="0" y="9525"/>
                </a:lnTo>
                <a:lnTo>
                  <a:pt x="7937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2400"/>
          </a:p>
        </p:txBody>
      </p:sp>
      <p:sp>
        <p:nvSpPr>
          <p:cNvPr id="24" name="任意多边形: 形状 23"/>
          <p:cNvSpPr/>
          <p:nvPr/>
        </p:nvSpPr>
        <p:spPr>
          <a:xfrm>
            <a:off x="7078133" y="3088217"/>
            <a:ext cx="1481667" cy="370417"/>
          </a:xfrm>
          <a:custGeom>
            <a:avLst/>
            <a:gdLst>
              <a:gd name="connsiteX0" fmla="*/ 1089025 w 1111843"/>
              <a:gd name="connsiteY0" fmla="*/ 0 h 277813"/>
              <a:gd name="connsiteX1" fmla="*/ 1098550 w 1111843"/>
              <a:gd name="connsiteY1" fmla="*/ 0 h 277813"/>
              <a:gd name="connsiteX2" fmla="*/ 1111843 w 1111843"/>
              <a:gd name="connsiteY2" fmla="*/ 0 h 277813"/>
              <a:gd name="connsiteX3" fmla="*/ 1102681 w 1111843"/>
              <a:gd name="connsiteY3" fmla="*/ 71738 h 277813"/>
              <a:gd name="connsiteX4" fmla="*/ 1077826 w 1111843"/>
              <a:gd name="connsiteY4" fmla="*/ 134938 h 277813"/>
              <a:gd name="connsiteX5" fmla="*/ 1071563 w 1111843"/>
              <a:gd name="connsiteY5" fmla="*/ 134938 h 277813"/>
              <a:gd name="connsiteX6" fmla="*/ 1062038 w 1111843"/>
              <a:gd name="connsiteY6" fmla="*/ 134938 h 277813"/>
              <a:gd name="connsiteX7" fmla="*/ 1052513 w 1111843"/>
              <a:gd name="connsiteY7" fmla="*/ 134938 h 277813"/>
              <a:gd name="connsiteX8" fmla="*/ 1035050 w 1111843"/>
              <a:gd name="connsiteY8" fmla="*/ 125413 h 277813"/>
              <a:gd name="connsiteX9" fmla="*/ 1008063 w 1111843"/>
              <a:gd name="connsiteY9" fmla="*/ 125413 h 277813"/>
              <a:gd name="connsiteX10" fmla="*/ 971550 w 1111843"/>
              <a:gd name="connsiteY10" fmla="*/ 125413 h 277813"/>
              <a:gd name="connsiteX11" fmla="*/ 936625 w 1111843"/>
              <a:gd name="connsiteY11" fmla="*/ 125413 h 277813"/>
              <a:gd name="connsiteX12" fmla="*/ 900113 w 1111843"/>
              <a:gd name="connsiteY12" fmla="*/ 134938 h 277813"/>
              <a:gd name="connsiteX13" fmla="*/ 855663 w 1111843"/>
              <a:gd name="connsiteY13" fmla="*/ 134938 h 277813"/>
              <a:gd name="connsiteX14" fmla="*/ 828675 w 1111843"/>
              <a:gd name="connsiteY14" fmla="*/ 134938 h 277813"/>
              <a:gd name="connsiteX15" fmla="*/ 809625 w 1111843"/>
              <a:gd name="connsiteY15" fmla="*/ 142875 h 277813"/>
              <a:gd name="connsiteX16" fmla="*/ 782638 w 1111843"/>
              <a:gd name="connsiteY16" fmla="*/ 142875 h 277813"/>
              <a:gd name="connsiteX17" fmla="*/ 747713 w 1111843"/>
              <a:gd name="connsiteY17" fmla="*/ 142875 h 277813"/>
              <a:gd name="connsiteX18" fmla="*/ 720725 w 1111843"/>
              <a:gd name="connsiteY18" fmla="*/ 152400 h 277813"/>
              <a:gd name="connsiteX19" fmla="*/ 684213 w 1111843"/>
              <a:gd name="connsiteY19" fmla="*/ 152400 h 277813"/>
              <a:gd name="connsiteX20" fmla="*/ 647700 w 1111843"/>
              <a:gd name="connsiteY20" fmla="*/ 161925 h 277813"/>
              <a:gd name="connsiteX21" fmla="*/ 612775 w 1111843"/>
              <a:gd name="connsiteY21" fmla="*/ 161925 h 277813"/>
              <a:gd name="connsiteX22" fmla="*/ 566738 w 1111843"/>
              <a:gd name="connsiteY22" fmla="*/ 169863 h 277813"/>
              <a:gd name="connsiteX23" fmla="*/ 531813 w 1111843"/>
              <a:gd name="connsiteY23" fmla="*/ 169863 h 277813"/>
              <a:gd name="connsiteX24" fmla="*/ 495300 w 1111843"/>
              <a:gd name="connsiteY24" fmla="*/ 179388 h 277813"/>
              <a:gd name="connsiteX25" fmla="*/ 458788 w 1111843"/>
              <a:gd name="connsiteY25" fmla="*/ 179388 h 277813"/>
              <a:gd name="connsiteX26" fmla="*/ 431800 w 1111843"/>
              <a:gd name="connsiteY26" fmla="*/ 188913 h 277813"/>
              <a:gd name="connsiteX27" fmla="*/ 396875 w 1111843"/>
              <a:gd name="connsiteY27" fmla="*/ 188913 h 277813"/>
              <a:gd name="connsiteX28" fmla="*/ 369888 w 1111843"/>
              <a:gd name="connsiteY28" fmla="*/ 196850 h 277813"/>
              <a:gd name="connsiteX29" fmla="*/ 342900 w 1111843"/>
              <a:gd name="connsiteY29" fmla="*/ 196850 h 277813"/>
              <a:gd name="connsiteX30" fmla="*/ 315913 w 1111843"/>
              <a:gd name="connsiteY30" fmla="*/ 196850 h 277813"/>
              <a:gd name="connsiteX31" fmla="*/ 288925 w 1111843"/>
              <a:gd name="connsiteY31" fmla="*/ 206375 h 277813"/>
              <a:gd name="connsiteX32" fmla="*/ 269875 w 1111843"/>
              <a:gd name="connsiteY32" fmla="*/ 206375 h 277813"/>
              <a:gd name="connsiteX33" fmla="*/ 252413 w 1111843"/>
              <a:gd name="connsiteY33" fmla="*/ 215900 h 277813"/>
              <a:gd name="connsiteX34" fmla="*/ 225425 w 1111843"/>
              <a:gd name="connsiteY34" fmla="*/ 223838 h 277813"/>
              <a:gd name="connsiteX35" fmla="*/ 215900 w 1111843"/>
              <a:gd name="connsiteY35" fmla="*/ 233363 h 277813"/>
              <a:gd name="connsiteX36" fmla="*/ 198438 w 1111843"/>
              <a:gd name="connsiteY36" fmla="*/ 241300 h 277813"/>
              <a:gd name="connsiteX37" fmla="*/ 180975 w 1111843"/>
              <a:gd name="connsiteY37" fmla="*/ 241300 h 277813"/>
              <a:gd name="connsiteX38" fmla="*/ 171450 w 1111843"/>
              <a:gd name="connsiteY38" fmla="*/ 250825 h 277813"/>
              <a:gd name="connsiteX39" fmla="*/ 153988 w 1111843"/>
              <a:gd name="connsiteY39" fmla="*/ 260350 h 277813"/>
              <a:gd name="connsiteX40" fmla="*/ 134938 w 1111843"/>
              <a:gd name="connsiteY40" fmla="*/ 268288 h 277813"/>
              <a:gd name="connsiteX41" fmla="*/ 107950 w 1111843"/>
              <a:gd name="connsiteY41" fmla="*/ 277813 h 277813"/>
              <a:gd name="connsiteX42" fmla="*/ 100013 w 1111843"/>
              <a:gd name="connsiteY42" fmla="*/ 277813 h 277813"/>
              <a:gd name="connsiteX43" fmla="*/ 90488 w 1111843"/>
              <a:gd name="connsiteY43" fmla="*/ 277813 h 277813"/>
              <a:gd name="connsiteX44" fmla="*/ 80963 w 1111843"/>
              <a:gd name="connsiteY44" fmla="*/ 277813 h 277813"/>
              <a:gd name="connsiteX45" fmla="*/ 73025 w 1111843"/>
              <a:gd name="connsiteY45" fmla="*/ 277813 h 277813"/>
              <a:gd name="connsiteX46" fmla="*/ 63500 w 1111843"/>
              <a:gd name="connsiteY46" fmla="*/ 268288 h 277813"/>
              <a:gd name="connsiteX47" fmla="*/ 53975 w 1111843"/>
              <a:gd name="connsiteY47" fmla="*/ 260350 h 277813"/>
              <a:gd name="connsiteX48" fmla="*/ 36513 w 1111843"/>
              <a:gd name="connsiteY48" fmla="*/ 241300 h 277813"/>
              <a:gd name="connsiteX49" fmla="*/ 19050 w 1111843"/>
              <a:gd name="connsiteY49" fmla="*/ 223838 h 277813"/>
              <a:gd name="connsiteX50" fmla="*/ 9525 w 1111843"/>
              <a:gd name="connsiteY50" fmla="*/ 206375 h 277813"/>
              <a:gd name="connsiteX51" fmla="*/ 0 w 1111843"/>
              <a:gd name="connsiteY51" fmla="*/ 188913 h 277813"/>
              <a:gd name="connsiteX52" fmla="*/ 0 w 1111843"/>
              <a:gd name="connsiteY52" fmla="*/ 179388 h 277813"/>
              <a:gd name="connsiteX53" fmla="*/ 0 w 1111843"/>
              <a:gd name="connsiteY53" fmla="*/ 161925 h 277813"/>
              <a:gd name="connsiteX54" fmla="*/ 0 w 1111843"/>
              <a:gd name="connsiteY54" fmla="*/ 160212 h 277813"/>
              <a:gd name="connsiteX55" fmla="*/ 60368 w 1111843"/>
              <a:gd name="connsiteY55" fmla="*/ 156418 h 277813"/>
              <a:gd name="connsiteX56" fmla="*/ 174160 w 1111843"/>
              <a:gd name="connsiteY56" fmla="*/ 131566 h 277813"/>
              <a:gd name="connsiteX57" fmla="*/ 235121 w 1111843"/>
              <a:gd name="connsiteY57" fmla="*/ 107950 h 277813"/>
              <a:gd name="connsiteX58" fmla="*/ 242888 w 1111843"/>
              <a:gd name="connsiteY58" fmla="*/ 107950 h 277813"/>
              <a:gd name="connsiteX59" fmla="*/ 261938 w 1111843"/>
              <a:gd name="connsiteY59" fmla="*/ 107950 h 277813"/>
              <a:gd name="connsiteX60" fmla="*/ 269875 w 1111843"/>
              <a:gd name="connsiteY60" fmla="*/ 107950 h 277813"/>
              <a:gd name="connsiteX61" fmla="*/ 288925 w 1111843"/>
              <a:gd name="connsiteY61" fmla="*/ 98425 h 277813"/>
              <a:gd name="connsiteX62" fmla="*/ 306388 w 1111843"/>
              <a:gd name="connsiteY62" fmla="*/ 98425 h 277813"/>
              <a:gd name="connsiteX63" fmla="*/ 333375 w 1111843"/>
              <a:gd name="connsiteY63" fmla="*/ 98425 h 277813"/>
              <a:gd name="connsiteX64" fmla="*/ 369888 w 1111843"/>
              <a:gd name="connsiteY64" fmla="*/ 88900 h 277813"/>
              <a:gd name="connsiteX65" fmla="*/ 404813 w 1111843"/>
              <a:gd name="connsiteY65" fmla="*/ 88900 h 277813"/>
              <a:gd name="connsiteX66" fmla="*/ 477838 w 1111843"/>
              <a:gd name="connsiteY66" fmla="*/ 80963 h 277813"/>
              <a:gd name="connsiteX67" fmla="*/ 558800 w 1111843"/>
              <a:gd name="connsiteY67" fmla="*/ 71438 h 277813"/>
              <a:gd name="connsiteX68" fmla="*/ 639763 w 1111843"/>
              <a:gd name="connsiteY68" fmla="*/ 61913 h 277813"/>
              <a:gd name="connsiteX69" fmla="*/ 720725 w 1111843"/>
              <a:gd name="connsiteY69" fmla="*/ 53975 h 277813"/>
              <a:gd name="connsiteX70" fmla="*/ 755650 w 1111843"/>
              <a:gd name="connsiteY70" fmla="*/ 44450 h 277813"/>
              <a:gd name="connsiteX71" fmla="*/ 792163 w 1111843"/>
              <a:gd name="connsiteY71" fmla="*/ 44450 h 277813"/>
              <a:gd name="connsiteX72" fmla="*/ 828675 w 1111843"/>
              <a:gd name="connsiteY72" fmla="*/ 44450 h 277813"/>
              <a:gd name="connsiteX73" fmla="*/ 855663 w 1111843"/>
              <a:gd name="connsiteY73" fmla="*/ 44450 h 277813"/>
              <a:gd name="connsiteX74" fmla="*/ 890588 w 1111843"/>
              <a:gd name="connsiteY74" fmla="*/ 34925 h 277813"/>
              <a:gd name="connsiteX75" fmla="*/ 917575 w 1111843"/>
              <a:gd name="connsiteY75" fmla="*/ 34925 h 277813"/>
              <a:gd name="connsiteX76" fmla="*/ 944563 w 1111843"/>
              <a:gd name="connsiteY76" fmla="*/ 34925 h 277813"/>
              <a:gd name="connsiteX77" fmla="*/ 963613 w 1111843"/>
              <a:gd name="connsiteY77" fmla="*/ 26988 h 277813"/>
              <a:gd name="connsiteX78" fmla="*/ 990600 w 1111843"/>
              <a:gd name="connsiteY78" fmla="*/ 26988 h 277813"/>
              <a:gd name="connsiteX79" fmla="*/ 1008063 w 1111843"/>
              <a:gd name="connsiteY79" fmla="*/ 26988 h 277813"/>
              <a:gd name="connsiteX80" fmla="*/ 1025525 w 1111843"/>
              <a:gd name="connsiteY80" fmla="*/ 17463 h 277813"/>
              <a:gd name="connsiteX81" fmla="*/ 1035050 w 1111843"/>
              <a:gd name="connsiteY81" fmla="*/ 17463 h 277813"/>
              <a:gd name="connsiteX82" fmla="*/ 1052513 w 1111843"/>
              <a:gd name="connsiteY82" fmla="*/ 17463 h 277813"/>
              <a:gd name="connsiteX83" fmla="*/ 1062038 w 1111843"/>
              <a:gd name="connsiteY83" fmla="*/ 17463 h 277813"/>
              <a:gd name="connsiteX84" fmla="*/ 1071563 w 1111843"/>
              <a:gd name="connsiteY84" fmla="*/ 7938 h 277813"/>
              <a:gd name="connsiteX85" fmla="*/ 1079500 w 1111843"/>
              <a:gd name="connsiteY85" fmla="*/ 7938 h 27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111843" h="277813">
                <a:moveTo>
                  <a:pt x="1089025" y="0"/>
                </a:moveTo>
                <a:lnTo>
                  <a:pt x="1098550" y="0"/>
                </a:lnTo>
                <a:lnTo>
                  <a:pt x="1111843" y="0"/>
                </a:lnTo>
                <a:lnTo>
                  <a:pt x="1102681" y="71738"/>
                </a:lnTo>
                <a:lnTo>
                  <a:pt x="1077826" y="134938"/>
                </a:lnTo>
                <a:lnTo>
                  <a:pt x="1071563" y="134938"/>
                </a:lnTo>
                <a:lnTo>
                  <a:pt x="1062038" y="134938"/>
                </a:lnTo>
                <a:lnTo>
                  <a:pt x="1052513" y="134938"/>
                </a:lnTo>
                <a:lnTo>
                  <a:pt x="1035050" y="125413"/>
                </a:lnTo>
                <a:lnTo>
                  <a:pt x="1008063" y="125413"/>
                </a:lnTo>
                <a:lnTo>
                  <a:pt x="971550" y="125413"/>
                </a:lnTo>
                <a:lnTo>
                  <a:pt x="936625" y="125413"/>
                </a:lnTo>
                <a:lnTo>
                  <a:pt x="900113" y="134938"/>
                </a:lnTo>
                <a:lnTo>
                  <a:pt x="855663" y="134938"/>
                </a:lnTo>
                <a:lnTo>
                  <a:pt x="828675" y="134938"/>
                </a:lnTo>
                <a:lnTo>
                  <a:pt x="809625" y="142875"/>
                </a:lnTo>
                <a:lnTo>
                  <a:pt x="782638" y="142875"/>
                </a:lnTo>
                <a:lnTo>
                  <a:pt x="747713" y="142875"/>
                </a:lnTo>
                <a:lnTo>
                  <a:pt x="720725" y="152400"/>
                </a:lnTo>
                <a:lnTo>
                  <a:pt x="684213" y="152400"/>
                </a:lnTo>
                <a:lnTo>
                  <a:pt x="647700" y="161925"/>
                </a:lnTo>
                <a:lnTo>
                  <a:pt x="612775" y="161925"/>
                </a:lnTo>
                <a:lnTo>
                  <a:pt x="566738" y="169863"/>
                </a:lnTo>
                <a:lnTo>
                  <a:pt x="531813" y="169863"/>
                </a:lnTo>
                <a:lnTo>
                  <a:pt x="495300" y="179388"/>
                </a:lnTo>
                <a:lnTo>
                  <a:pt x="458788" y="179388"/>
                </a:lnTo>
                <a:lnTo>
                  <a:pt x="431800" y="188913"/>
                </a:lnTo>
                <a:lnTo>
                  <a:pt x="396875" y="188913"/>
                </a:lnTo>
                <a:lnTo>
                  <a:pt x="369888" y="196850"/>
                </a:lnTo>
                <a:lnTo>
                  <a:pt x="342900" y="196850"/>
                </a:lnTo>
                <a:lnTo>
                  <a:pt x="315913" y="196850"/>
                </a:lnTo>
                <a:lnTo>
                  <a:pt x="288925" y="206375"/>
                </a:lnTo>
                <a:lnTo>
                  <a:pt x="269875" y="206375"/>
                </a:lnTo>
                <a:lnTo>
                  <a:pt x="252413" y="215900"/>
                </a:lnTo>
                <a:lnTo>
                  <a:pt x="225425" y="223838"/>
                </a:lnTo>
                <a:lnTo>
                  <a:pt x="215900" y="233363"/>
                </a:lnTo>
                <a:lnTo>
                  <a:pt x="198438" y="241300"/>
                </a:lnTo>
                <a:lnTo>
                  <a:pt x="180975" y="241300"/>
                </a:lnTo>
                <a:lnTo>
                  <a:pt x="171450" y="250825"/>
                </a:lnTo>
                <a:lnTo>
                  <a:pt x="153988" y="260350"/>
                </a:lnTo>
                <a:lnTo>
                  <a:pt x="134938" y="268288"/>
                </a:lnTo>
                <a:lnTo>
                  <a:pt x="107950" y="277813"/>
                </a:lnTo>
                <a:lnTo>
                  <a:pt x="100013" y="277813"/>
                </a:lnTo>
                <a:lnTo>
                  <a:pt x="90488" y="277813"/>
                </a:lnTo>
                <a:lnTo>
                  <a:pt x="80963" y="277813"/>
                </a:lnTo>
                <a:lnTo>
                  <a:pt x="73025" y="277813"/>
                </a:lnTo>
                <a:lnTo>
                  <a:pt x="63500" y="268288"/>
                </a:lnTo>
                <a:lnTo>
                  <a:pt x="53975" y="260350"/>
                </a:lnTo>
                <a:lnTo>
                  <a:pt x="36513" y="241300"/>
                </a:lnTo>
                <a:lnTo>
                  <a:pt x="19050" y="223838"/>
                </a:lnTo>
                <a:lnTo>
                  <a:pt x="9525" y="206375"/>
                </a:lnTo>
                <a:lnTo>
                  <a:pt x="0" y="188913"/>
                </a:lnTo>
                <a:lnTo>
                  <a:pt x="0" y="179388"/>
                </a:lnTo>
                <a:lnTo>
                  <a:pt x="0" y="161925"/>
                </a:lnTo>
                <a:lnTo>
                  <a:pt x="0" y="160212"/>
                </a:lnTo>
                <a:lnTo>
                  <a:pt x="60368" y="156418"/>
                </a:lnTo>
                <a:cubicBezTo>
                  <a:pt x="99767" y="150910"/>
                  <a:pt x="137812" y="142512"/>
                  <a:pt x="174160" y="131566"/>
                </a:cubicBezTo>
                <a:lnTo>
                  <a:pt x="235121" y="107950"/>
                </a:lnTo>
                <a:lnTo>
                  <a:pt x="242888" y="107950"/>
                </a:lnTo>
                <a:lnTo>
                  <a:pt x="261938" y="107950"/>
                </a:lnTo>
                <a:lnTo>
                  <a:pt x="269875" y="107950"/>
                </a:lnTo>
                <a:lnTo>
                  <a:pt x="288925" y="98425"/>
                </a:lnTo>
                <a:lnTo>
                  <a:pt x="306388" y="98425"/>
                </a:lnTo>
                <a:lnTo>
                  <a:pt x="333375" y="98425"/>
                </a:lnTo>
                <a:lnTo>
                  <a:pt x="369888" y="88900"/>
                </a:lnTo>
                <a:lnTo>
                  <a:pt x="404813" y="88900"/>
                </a:lnTo>
                <a:lnTo>
                  <a:pt x="477838" y="80963"/>
                </a:lnTo>
                <a:lnTo>
                  <a:pt x="558800" y="71438"/>
                </a:lnTo>
                <a:lnTo>
                  <a:pt x="639763" y="61913"/>
                </a:lnTo>
                <a:lnTo>
                  <a:pt x="720725" y="53975"/>
                </a:lnTo>
                <a:lnTo>
                  <a:pt x="755650" y="44450"/>
                </a:lnTo>
                <a:lnTo>
                  <a:pt x="792163" y="44450"/>
                </a:lnTo>
                <a:lnTo>
                  <a:pt x="828675" y="44450"/>
                </a:lnTo>
                <a:lnTo>
                  <a:pt x="855663" y="44450"/>
                </a:lnTo>
                <a:lnTo>
                  <a:pt x="890588" y="34925"/>
                </a:lnTo>
                <a:lnTo>
                  <a:pt x="917575" y="34925"/>
                </a:lnTo>
                <a:lnTo>
                  <a:pt x="944563" y="34925"/>
                </a:lnTo>
                <a:lnTo>
                  <a:pt x="963613" y="26988"/>
                </a:lnTo>
                <a:lnTo>
                  <a:pt x="990600" y="26988"/>
                </a:lnTo>
                <a:lnTo>
                  <a:pt x="1008063" y="26988"/>
                </a:lnTo>
                <a:lnTo>
                  <a:pt x="1025525" y="17463"/>
                </a:lnTo>
                <a:lnTo>
                  <a:pt x="1035050" y="17463"/>
                </a:lnTo>
                <a:lnTo>
                  <a:pt x="1052513" y="17463"/>
                </a:lnTo>
                <a:lnTo>
                  <a:pt x="1062038" y="17463"/>
                </a:lnTo>
                <a:lnTo>
                  <a:pt x="1071563" y="7938"/>
                </a:lnTo>
                <a:lnTo>
                  <a:pt x="1079500" y="793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任意多边形: 形状 24"/>
          <p:cNvSpPr/>
          <p:nvPr/>
        </p:nvSpPr>
        <p:spPr>
          <a:xfrm>
            <a:off x="8288867" y="3077633"/>
            <a:ext cx="601133" cy="1126067"/>
          </a:xfrm>
          <a:custGeom>
            <a:avLst/>
            <a:gdLst/>
            <a:ahLst/>
            <a:cxnLst>
              <a:cxn ang="0">
                <a:pos x="226440" y="9525"/>
              </a:cxn>
              <a:cxn ang="0">
                <a:pos x="253631" y="9525"/>
              </a:cxn>
              <a:cxn ang="0">
                <a:pos x="290418" y="17463"/>
              </a:cxn>
              <a:cxn ang="0">
                <a:pos x="335202" y="44450"/>
              </a:cxn>
              <a:cxn ang="0">
                <a:pos x="379986" y="63500"/>
              </a:cxn>
              <a:cxn ang="0">
                <a:pos x="407178" y="90488"/>
              </a:cxn>
              <a:cxn ang="0">
                <a:pos x="434365" y="107950"/>
              </a:cxn>
              <a:cxn ang="0">
                <a:pos x="443965" y="125413"/>
              </a:cxn>
              <a:cxn ang="0">
                <a:pos x="443965" y="152400"/>
              </a:cxn>
              <a:cxn ang="0">
                <a:pos x="434365" y="161925"/>
              </a:cxn>
              <a:cxn ang="0">
                <a:pos x="416773" y="171450"/>
              </a:cxn>
              <a:cxn ang="0">
                <a:pos x="399180" y="179388"/>
              </a:cxn>
              <a:cxn ang="0">
                <a:pos x="389583" y="206375"/>
              </a:cxn>
              <a:cxn ang="0">
                <a:pos x="379986" y="233363"/>
              </a:cxn>
              <a:cxn ang="0">
                <a:pos x="371989" y="277813"/>
              </a:cxn>
              <a:cxn ang="0">
                <a:pos x="362393" y="358775"/>
              </a:cxn>
              <a:cxn ang="0">
                <a:pos x="352796" y="422275"/>
              </a:cxn>
              <a:cxn ang="0">
                <a:pos x="335202" y="493713"/>
              </a:cxn>
              <a:cxn ang="0">
                <a:pos x="317609" y="574675"/>
              </a:cxn>
              <a:cxn ang="0">
                <a:pos x="290418" y="638175"/>
              </a:cxn>
              <a:cxn ang="0">
                <a:pos x="263228" y="700088"/>
              </a:cxn>
              <a:cxn ang="0">
                <a:pos x="226440" y="744538"/>
              </a:cxn>
              <a:cxn ang="0">
                <a:pos x="181656" y="781050"/>
              </a:cxn>
              <a:cxn ang="0">
                <a:pos x="135273" y="808038"/>
              </a:cxn>
              <a:cxn ang="0">
                <a:pos x="100085" y="825500"/>
              </a:cxn>
              <a:cxn ang="0">
                <a:pos x="72894" y="835025"/>
              </a:cxn>
              <a:cxn ang="0">
                <a:pos x="53700" y="835025"/>
              </a:cxn>
              <a:cxn ang="0">
                <a:pos x="36108" y="825500"/>
              </a:cxn>
              <a:cxn ang="0">
                <a:pos x="18515" y="817563"/>
              </a:cxn>
              <a:cxn ang="0">
                <a:pos x="18515" y="798513"/>
              </a:cxn>
              <a:cxn ang="0">
                <a:pos x="8915" y="771525"/>
              </a:cxn>
              <a:cxn ang="0">
                <a:pos x="13777" y="738062"/>
              </a:cxn>
              <a:cxn ang="0">
                <a:pos x="65669" y="611188"/>
              </a:cxn>
              <a:cxn ang="0">
                <a:pos x="80892" y="601663"/>
              </a:cxn>
              <a:cxn ang="0">
                <a:pos x="100085" y="592138"/>
              </a:cxn>
              <a:cxn ang="0">
                <a:pos x="108082" y="574675"/>
              </a:cxn>
              <a:cxn ang="0">
                <a:pos x="127275" y="538163"/>
              </a:cxn>
              <a:cxn ang="0">
                <a:pos x="144870" y="493713"/>
              </a:cxn>
              <a:cxn ang="0">
                <a:pos x="162463" y="422275"/>
              </a:cxn>
              <a:cxn ang="0">
                <a:pos x="189654" y="314325"/>
              </a:cxn>
              <a:cxn ang="0">
                <a:pos x="189654" y="242888"/>
              </a:cxn>
              <a:cxn ang="0">
                <a:pos x="189654" y="206375"/>
              </a:cxn>
              <a:cxn ang="0">
                <a:pos x="181656" y="179388"/>
              </a:cxn>
              <a:cxn ang="0">
                <a:pos x="181656" y="152400"/>
              </a:cxn>
              <a:cxn ang="0">
                <a:pos x="172059" y="144463"/>
              </a:cxn>
              <a:cxn ang="0">
                <a:pos x="160776" y="144463"/>
              </a:cxn>
              <a:cxn ang="0">
                <a:pos x="195049" y="9525"/>
              </a:cxn>
              <a:cxn ang="0">
                <a:pos x="216844" y="0"/>
              </a:cxn>
            </a:cxnLst>
            <a:pathLst>
              <a:path w="450175" h="844550">
                <a:moveTo>
                  <a:pt x="215225" y="0"/>
                </a:moveTo>
                <a:lnTo>
                  <a:pt x="224750" y="9525"/>
                </a:lnTo>
                <a:lnTo>
                  <a:pt x="242213" y="9525"/>
                </a:lnTo>
                <a:lnTo>
                  <a:pt x="251738" y="9525"/>
                </a:lnTo>
                <a:lnTo>
                  <a:pt x="269200" y="17463"/>
                </a:lnTo>
                <a:lnTo>
                  <a:pt x="288250" y="17463"/>
                </a:lnTo>
                <a:lnTo>
                  <a:pt x="305713" y="26988"/>
                </a:lnTo>
                <a:lnTo>
                  <a:pt x="332700" y="44450"/>
                </a:lnTo>
                <a:lnTo>
                  <a:pt x="350163" y="53975"/>
                </a:lnTo>
                <a:lnTo>
                  <a:pt x="377150" y="63500"/>
                </a:lnTo>
                <a:lnTo>
                  <a:pt x="396200" y="80963"/>
                </a:lnTo>
                <a:lnTo>
                  <a:pt x="404138" y="90488"/>
                </a:lnTo>
                <a:lnTo>
                  <a:pt x="423188" y="98425"/>
                </a:lnTo>
                <a:lnTo>
                  <a:pt x="431125" y="107950"/>
                </a:lnTo>
                <a:lnTo>
                  <a:pt x="440650" y="117475"/>
                </a:lnTo>
                <a:lnTo>
                  <a:pt x="440650" y="125413"/>
                </a:lnTo>
                <a:lnTo>
                  <a:pt x="450175" y="134938"/>
                </a:lnTo>
                <a:lnTo>
                  <a:pt x="440650" y="152400"/>
                </a:lnTo>
                <a:lnTo>
                  <a:pt x="440650" y="161925"/>
                </a:lnTo>
                <a:lnTo>
                  <a:pt x="431125" y="161925"/>
                </a:lnTo>
                <a:lnTo>
                  <a:pt x="423188" y="171450"/>
                </a:lnTo>
                <a:lnTo>
                  <a:pt x="413663" y="171450"/>
                </a:lnTo>
                <a:lnTo>
                  <a:pt x="404138" y="179388"/>
                </a:lnTo>
                <a:lnTo>
                  <a:pt x="396200" y="179388"/>
                </a:lnTo>
                <a:lnTo>
                  <a:pt x="386675" y="188913"/>
                </a:lnTo>
                <a:lnTo>
                  <a:pt x="386675" y="206375"/>
                </a:lnTo>
                <a:lnTo>
                  <a:pt x="377150" y="215900"/>
                </a:lnTo>
                <a:lnTo>
                  <a:pt x="377150" y="233363"/>
                </a:lnTo>
                <a:lnTo>
                  <a:pt x="369213" y="250825"/>
                </a:lnTo>
                <a:lnTo>
                  <a:pt x="369213" y="277813"/>
                </a:lnTo>
                <a:lnTo>
                  <a:pt x="359688" y="331788"/>
                </a:lnTo>
                <a:lnTo>
                  <a:pt x="359688" y="358775"/>
                </a:lnTo>
                <a:lnTo>
                  <a:pt x="350163" y="395288"/>
                </a:lnTo>
                <a:lnTo>
                  <a:pt x="350163" y="422275"/>
                </a:lnTo>
                <a:lnTo>
                  <a:pt x="342225" y="458788"/>
                </a:lnTo>
                <a:lnTo>
                  <a:pt x="332700" y="493713"/>
                </a:lnTo>
                <a:lnTo>
                  <a:pt x="323175" y="530225"/>
                </a:lnTo>
                <a:lnTo>
                  <a:pt x="315238" y="574675"/>
                </a:lnTo>
                <a:lnTo>
                  <a:pt x="305713" y="611188"/>
                </a:lnTo>
                <a:lnTo>
                  <a:pt x="288250" y="638175"/>
                </a:lnTo>
                <a:lnTo>
                  <a:pt x="278725" y="673100"/>
                </a:lnTo>
                <a:lnTo>
                  <a:pt x="261263" y="700088"/>
                </a:lnTo>
                <a:lnTo>
                  <a:pt x="242213" y="719138"/>
                </a:lnTo>
                <a:lnTo>
                  <a:pt x="224750" y="744538"/>
                </a:lnTo>
                <a:lnTo>
                  <a:pt x="197763" y="763588"/>
                </a:lnTo>
                <a:lnTo>
                  <a:pt x="180300" y="781050"/>
                </a:lnTo>
                <a:lnTo>
                  <a:pt x="153313" y="798513"/>
                </a:lnTo>
                <a:lnTo>
                  <a:pt x="134263" y="808038"/>
                </a:lnTo>
                <a:lnTo>
                  <a:pt x="116800" y="817563"/>
                </a:lnTo>
                <a:lnTo>
                  <a:pt x="99338" y="825500"/>
                </a:lnTo>
                <a:lnTo>
                  <a:pt x="89813" y="835025"/>
                </a:lnTo>
                <a:lnTo>
                  <a:pt x="72350" y="835025"/>
                </a:lnTo>
                <a:lnTo>
                  <a:pt x="62825" y="844550"/>
                </a:lnTo>
                <a:lnTo>
                  <a:pt x="53300" y="835025"/>
                </a:lnTo>
                <a:lnTo>
                  <a:pt x="45363" y="835025"/>
                </a:lnTo>
                <a:lnTo>
                  <a:pt x="35838" y="825500"/>
                </a:lnTo>
                <a:lnTo>
                  <a:pt x="26313" y="825500"/>
                </a:lnTo>
                <a:lnTo>
                  <a:pt x="18375" y="817563"/>
                </a:lnTo>
                <a:lnTo>
                  <a:pt x="18375" y="808038"/>
                </a:lnTo>
                <a:lnTo>
                  <a:pt x="18375" y="798513"/>
                </a:lnTo>
                <a:lnTo>
                  <a:pt x="8850" y="781050"/>
                </a:lnTo>
                <a:lnTo>
                  <a:pt x="8850" y="771525"/>
                </a:lnTo>
                <a:lnTo>
                  <a:pt x="0" y="755300"/>
                </a:lnTo>
                <a:lnTo>
                  <a:pt x="13672" y="738062"/>
                </a:lnTo>
                <a:cubicBezTo>
                  <a:pt x="26097" y="718933"/>
                  <a:pt x="36798" y="698494"/>
                  <a:pt x="45544" y="676985"/>
                </a:cubicBezTo>
                <a:lnTo>
                  <a:pt x="65179" y="611188"/>
                </a:lnTo>
                <a:lnTo>
                  <a:pt x="72350" y="611188"/>
                </a:lnTo>
                <a:lnTo>
                  <a:pt x="80288" y="601663"/>
                </a:lnTo>
                <a:lnTo>
                  <a:pt x="89813" y="601663"/>
                </a:lnTo>
                <a:lnTo>
                  <a:pt x="99338" y="592138"/>
                </a:lnTo>
                <a:lnTo>
                  <a:pt x="107275" y="584200"/>
                </a:lnTo>
                <a:lnTo>
                  <a:pt x="107275" y="574675"/>
                </a:lnTo>
                <a:lnTo>
                  <a:pt x="116800" y="557213"/>
                </a:lnTo>
                <a:lnTo>
                  <a:pt x="126325" y="538163"/>
                </a:lnTo>
                <a:lnTo>
                  <a:pt x="134263" y="520700"/>
                </a:lnTo>
                <a:lnTo>
                  <a:pt x="143788" y="493713"/>
                </a:lnTo>
                <a:lnTo>
                  <a:pt x="153313" y="466725"/>
                </a:lnTo>
                <a:lnTo>
                  <a:pt x="161250" y="422275"/>
                </a:lnTo>
                <a:lnTo>
                  <a:pt x="180300" y="368300"/>
                </a:lnTo>
                <a:lnTo>
                  <a:pt x="188238" y="314325"/>
                </a:lnTo>
                <a:lnTo>
                  <a:pt x="188238" y="269875"/>
                </a:lnTo>
                <a:lnTo>
                  <a:pt x="188238" y="242888"/>
                </a:lnTo>
                <a:lnTo>
                  <a:pt x="188238" y="225425"/>
                </a:lnTo>
                <a:lnTo>
                  <a:pt x="188238" y="206375"/>
                </a:lnTo>
                <a:lnTo>
                  <a:pt x="188238" y="188913"/>
                </a:lnTo>
                <a:lnTo>
                  <a:pt x="180300" y="179388"/>
                </a:lnTo>
                <a:lnTo>
                  <a:pt x="180300" y="171450"/>
                </a:lnTo>
                <a:lnTo>
                  <a:pt x="180300" y="152400"/>
                </a:lnTo>
                <a:lnTo>
                  <a:pt x="170775" y="152400"/>
                </a:lnTo>
                <a:lnTo>
                  <a:pt x="170775" y="144463"/>
                </a:lnTo>
                <a:lnTo>
                  <a:pt x="161250" y="144463"/>
                </a:lnTo>
                <a:lnTo>
                  <a:pt x="159576" y="144463"/>
                </a:lnTo>
                <a:lnTo>
                  <a:pt x="184431" y="81263"/>
                </a:lnTo>
                <a:lnTo>
                  <a:pt x="193593" y="9525"/>
                </a:lnTo>
                <a:lnTo>
                  <a:pt x="197763" y="9525"/>
                </a:lnTo>
                <a:lnTo>
                  <a:pt x="215225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2400"/>
          </a:p>
        </p:txBody>
      </p:sp>
      <p:sp>
        <p:nvSpPr>
          <p:cNvPr id="26" name="文本框 25"/>
          <p:cNvSpPr txBox="1"/>
          <p:nvPr/>
        </p:nvSpPr>
        <p:spPr>
          <a:xfrm>
            <a:off x="2794000" y="3621617"/>
            <a:ext cx="2112433" cy="7480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265" b="1" kern="1200" cap="none" spc="0" normalizeH="0" baseline="0" noProof="0" dirty="0">
                <a:latin typeface="+mn-ea"/>
                <a:ea typeface="+mn-ea"/>
                <a:cs typeface="+mn-cs"/>
              </a:rPr>
              <a:t>鸟</a:t>
            </a:r>
            <a:endParaRPr kumimoji="0" lang="en-US" altLang="zh-CN" sz="4265" b="1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sp>
        <p:nvSpPr>
          <p:cNvPr id="2" name="左箭头 1">
            <a:hlinkClick r:id="rId3" action="ppaction://hlinksldjump"/>
          </p:cNvPr>
          <p:cNvSpPr/>
          <p:nvPr/>
        </p:nvSpPr>
        <p:spPr>
          <a:xfrm>
            <a:off x="499745" y="6294120"/>
            <a:ext cx="1139190" cy="5384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5805667" y="1822724"/>
            <a:ext cx="39067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lang="en-US" altLang="zh-CN" sz="6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pínɡ</a:t>
            </a:r>
            <a:r>
              <a:rPr lang="en-US" altLang="zh-CN" sz="6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ɡuǒ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6142875" y="2996891"/>
            <a:ext cx="326359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苹果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 descr="苹（苹果）"/>
          <p:cNvPicPr>
            <a:picLocks noChangeAspect="1"/>
          </p:cNvPicPr>
          <p:nvPr/>
        </p:nvPicPr>
        <p:blipFill>
          <a:blip r:embed="rId2"/>
          <a:srcRect l="18079" t="21042" r="27498" b="36768"/>
          <a:stretch>
            <a:fillRect/>
          </a:stretch>
        </p:blipFill>
        <p:spPr>
          <a:xfrm>
            <a:off x="1186180" y="1306830"/>
            <a:ext cx="3870960" cy="42437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349336" y="833640"/>
            <a:ext cx="13965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guǒ</a:t>
            </a:r>
            <a:endParaRPr lang="zh-CN" altLang="en-US" sz="48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808609" y="5183016"/>
            <a:ext cx="6637648" cy="921887"/>
            <a:chOff x="1808609" y="5363496"/>
            <a:chExt cx="6637648" cy="92188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808609" y="5363496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205619" y="5380520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水果  苹果  果实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08609" y="4428215"/>
            <a:ext cx="2221575" cy="861005"/>
            <a:chOff x="1808609" y="3934157"/>
            <a:chExt cx="2221575" cy="861005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808609" y="3961257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229965" y="3934157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丨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10" y="1711197"/>
            <a:ext cx="2158266" cy="2374815"/>
          </a:xfrm>
          <a:prstGeom prst="rect">
            <a:avLst/>
          </a:prstGeom>
        </p:spPr>
      </p:pic>
      <p:pic>
        <p:nvPicPr>
          <p:cNvPr id="34" name="果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2501" y="1857912"/>
            <a:ext cx="2264400" cy="2264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56346" y="4455315"/>
            <a:ext cx="7128024" cy="830997"/>
            <a:chOff x="4756346" y="4455315"/>
            <a:chExt cx="7128024" cy="830997"/>
          </a:xfrm>
        </p:grpSpPr>
        <p:sp>
          <p:nvSpPr>
            <p:cNvPr id="23" name="矩形 22"/>
            <p:cNvSpPr/>
            <p:nvPr/>
          </p:nvSpPr>
          <p:spPr>
            <a:xfrm>
              <a:off x="4756346" y="4455315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笔顺：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045" y="4574897"/>
              <a:ext cx="5648325" cy="695325"/>
            </a:xfrm>
            <a:prstGeom prst="rect">
              <a:avLst/>
            </a:prstGeom>
          </p:spPr>
        </p:pic>
      </p:grpSp>
      <p:sp>
        <p:nvSpPr>
          <p:cNvPr id="6" name="左箭头 5">
            <a:hlinkClick r:id="rId7" action="ppaction://hlinksldjump"/>
          </p:cNvPr>
          <p:cNvSpPr/>
          <p:nvPr/>
        </p:nvSpPr>
        <p:spPr>
          <a:xfrm>
            <a:off x="9199880" y="5831840"/>
            <a:ext cx="888365" cy="5505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6983681" y="1666202"/>
            <a:ext cx="198732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lang="en-US" altLang="zh-CN" sz="6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xìnɡ</a:t>
            </a:r>
            <a:endParaRPr lang="zh-CN" altLang="en-US" sz="6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7040800" y="2815655"/>
            <a:ext cx="193020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杏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9381" y="1939904"/>
            <a:ext cx="3435504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01600"/>
          </a:effectLst>
        </p:spPr>
      </p:pic>
      <p:sp>
        <p:nvSpPr>
          <p:cNvPr id="12" name="左箭头 11">
            <a:hlinkClick r:id="rId3" action="ppaction://hlinksldjump"/>
          </p:cNvPr>
          <p:cNvSpPr/>
          <p:nvPr/>
        </p:nvSpPr>
        <p:spPr>
          <a:xfrm>
            <a:off x="362585" y="5609590"/>
            <a:ext cx="888365" cy="7886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6418312" y="1506906"/>
            <a:ext cx="17236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7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6250382" y="2659137"/>
            <a:ext cx="189979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桃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39" y="1667323"/>
            <a:ext cx="3324661" cy="3181843"/>
          </a:xfrm>
          <a:prstGeom prst="rect">
            <a:avLst/>
          </a:prstGeom>
        </p:spPr>
      </p:pic>
      <p:sp>
        <p:nvSpPr>
          <p:cNvPr id="13" name="左箭头 12">
            <a:hlinkClick r:id="rId3" action="ppaction://hlinksldjump"/>
          </p:cNvPr>
          <p:cNvSpPr/>
          <p:nvPr/>
        </p:nvSpPr>
        <p:spPr>
          <a:xfrm>
            <a:off x="462280" y="5872480"/>
            <a:ext cx="951230" cy="6261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文本框 32"/>
          <p:cNvSpPr txBox="1"/>
          <p:nvPr/>
        </p:nvSpPr>
        <p:spPr>
          <a:xfrm>
            <a:off x="5966884" y="39010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文本框 34"/>
          <p:cNvSpPr txBox="1"/>
          <p:nvPr/>
        </p:nvSpPr>
        <p:spPr>
          <a:xfrm rot="-280097">
            <a:off x="10754784" y="21695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48" name="文本框 36"/>
          <p:cNvSpPr txBox="1"/>
          <p:nvPr/>
        </p:nvSpPr>
        <p:spPr>
          <a:xfrm rot="-5350866">
            <a:off x="7814733" y="17547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文本框 37"/>
          <p:cNvSpPr txBox="1"/>
          <p:nvPr/>
        </p:nvSpPr>
        <p:spPr>
          <a:xfrm rot="-4150866">
            <a:off x="7107767" y="22987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0" name="文本框 45"/>
          <p:cNvSpPr txBox="1"/>
          <p:nvPr/>
        </p:nvSpPr>
        <p:spPr>
          <a:xfrm rot="-5350866">
            <a:off x="8561917" y="17843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1" name="文本框 46"/>
          <p:cNvSpPr txBox="1"/>
          <p:nvPr/>
        </p:nvSpPr>
        <p:spPr>
          <a:xfrm rot="-424911">
            <a:off x="9423400" y="20933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2" name="文本框 47"/>
          <p:cNvSpPr txBox="1"/>
          <p:nvPr/>
        </p:nvSpPr>
        <p:spPr>
          <a:xfrm rot="-4150866">
            <a:off x="10206567" y="33316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3" name="文本框 49"/>
          <p:cNvSpPr txBox="1"/>
          <p:nvPr/>
        </p:nvSpPr>
        <p:spPr>
          <a:xfrm rot="657351">
            <a:off x="10890251" y="15769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4" name="文本框 50"/>
          <p:cNvSpPr txBox="1"/>
          <p:nvPr/>
        </p:nvSpPr>
        <p:spPr>
          <a:xfrm rot="1480325">
            <a:off x="9855200" y="16594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5" name="文本框 51"/>
          <p:cNvSpPr txBox="1"/>
          <p:nvPr/>
        </p:nvSpPr>
        <p:spPr>
          <a:xfrm rot="-5350866">
            <a:off x="11154833" y="36195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6" name="文本框 32"/>
          <p:cNvSpPr txBox="1"/>
          <p:nvPr/>
        </p:nvSpPr>
        <p:spPr>
          <a:xfrm>
            <a:off x="4349751" y="47476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7" name="文本框 34"/>
          <p:cNvSpPr txBox="1"/>
          <p:nvPr/>
        </p:nvSpPr>
        <p:spPr>
          <a:xfrm rot="4149897">
            <a:off x="5952067" y="46651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8" name="文本框 36"/>
          <p:cNvSpPr txBox="1"/>
          <p:nvPr/>
        </p:nvSpPr>
        <p:spPr>
          <a:xfrm rot="-1380000">
            <a:off x="5200651" y="17356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9" name="文本框 37"/>
          <p:cNvSpPr txBox="1"/>
          <p:nvPr/>
        </p:nvSpPr>
        <p:spPr>
          <a:xfrm rot="-180000">
            <a:off x="5507567" y="27389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0" name="文本框 45"/>
          <p:cNvSpPr txBox="1"/>
          <p:nvPr/>
        </p:nvSpPr>
        <p:spPr>
          <a:xfrm rot="-1380000">
            <a:off x="5947833" y="17653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1" name="文本框 46"/>
          <p:cNvSpPr txBox="1"/>
          <p:nvPr/>
        </p:nvSpPr>
        <p:spPr>
          <a:xfrm rot="-1380000">
            <a:off x="6441017" y="2051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2" name="文本框 47"/>
          <p:cNvSpPr txBox="1"/>
          <p:nvPr/>
        </p:nvSpPr>
        <p:spPr>
          <a:xfrm rot="-180000">
            <a:off x="6752167" y="29802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3" name="文本框 49"/>
          <p:cNvSpPr txBox="1"/>
          <p:nvPr/>
        </p:nvSpPr>
        <p:spPr>
          <a:xfrm rot="-5350866">
            <a:off x="8413751" y="2813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4" name="文本框 50"/>
          <p:cNvSpPr txBox="1"/>
          <p:nvPr/>
        </p:nvSpPr>
        <p:spPr>
          <a:xfrm rot="-170103">
            <a:off x="7452784" y="34544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5" name="文本框 51"/>
          <p:cNvSpPr txBox="1"/>
          <p:nvPr/>
        </p:nvSpPr>
        <p:spPr>
          <a:xfrm rot="-5350866">
            <a:off x="7793567" y="45783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6" name="文本框 32"/>
          <p:cNvSpPr txBox="1"/>
          <p:nvPr/>
        </p:nvSpPr>
        <p:spPr>
          <a:xfrm rot="1209897">
            <a:off x="1515533" y="51667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7" name="文本框 58"/>
          <p:cNvSpPr txBox="1"/>
          <p:nvPr/>
        </p:nvSpPr>
        <p:spPr>
          <a:xfrm rot="4149897">
            <a:off x="2857500" y="4607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8" name="文本框 36"/>
          <p:cNvSpPr txBox="1"/>
          <p:nvPr/>
        </p:nvSpPr>
        <p:spPr>
          <a:xfrm rot="-1380000">
            <a:off x="2139951" y="43053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9" name="文本框 37"/>
          <p:cNvSpPr txBox="1"/>
          <p:nvPr/>
        </p:nvSpPr>
        <p:spPr>
          <a:xfrm rot="1029897">
            <a:off x="3314700" y="36724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0" name="文本框 45"/>
          <p:cNvSpPr txBox="1"/>
          <p:nvPr/>
        </p:nvSpPr>
        <p:spPr>
          <a:xfrm rot="-1380000">
            <a:off x="4216400" y="41952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1" name="文本框 46"/>
          <p:cNvSpPr txBox="1"/>
          <p:nvPr/>
        </p:nvSpPr>
        <p:spPr>
          <a:xfrm rot="-170103">
            <a:off x="1049867" y="20404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文本框 47"/>
          <p:cNvSpPr txBox="1"/>
          <p:nvPr/>
        </p:nvSpPr>
        <p:spPr>
          <a:xfrm rot="1029897">
            <a:off x="1104900" y="4533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3" name="文本框 49"/>
          <p:cNvSpPr txBox="1"/>
          <p:nvPr/>
        </p:nvSpPr>
        <p:spPr>
          <a:xfrm rot="-170103">
            <a:off x="4013200" y="5115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4" name="文本框 50"/>
          <p:cNvSpPr txBox="1"/>
          <p:nvPr/>
        </p:nvSpPr>
        <p:spPr>
          <a:xfrm rot="-170103">
            <a:off x="5543551" y="4226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5" name="文本框 51"/>
          <p:cNvSpPr txBox="1"/>
          <p:nvPr/>
        </p:nvSpPr>
        <p:spPr>
          <a:xfrm rot="-170103">
            <a:off x="5765800" y="52387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6" name="文本框 32"/>
          <p:cNvSpPr txBox="1"/>
          <p:nvPr/>
        </p:nvSpPr>
        <p:spPr>
          <a:xfrm rot="-5070842">
            <a:off x="429684" y="27220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7" name="文本框 34"/>
          <p:cNvSpPr txBox="1"/>
          <p:nvPr/>
        </p:nvSpPr>
        <p:spPr>
          <a:xfrm rot="4149897">
            <a:off x="1786467" y="28786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8" name="文本框 36"/>
          <p:cNvSpPr txBox="1"/>
          <p:nvPr/>
        </p:nvSpPr>
        <p:spPr>
          <a:xfrm rot="-170103">
            <a:off x="429684" y="17822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9" name="文本框 37"/>
          <p:cNvSpPr txBox="1"/>
          <p:nvPr/>
        </p:nvSpPr>
        <p:spPr>
          <a:xfrm rot="1029897">
            <a:off x="1784351" y="22457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0" name="文本框 45"/>
          <p:cNvSpPr txBox="1"/>
          <p:nvPr/>
        </p:nvSpPr>
        <p:spPr>
          <a:xfrm rot="-1380000">
            <a:off x="2823633" y="15282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1" name="文本框 46"/>
          <p:cNvSpPr txBox="1"/>
          <p:nvPr/>
        </p:nvSpPr>
        <p:spPr>
          <a:xfrm rot="-1380000">
            <a:off x="3583517" y="17547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2" name="文本框 47"/>
          <p:cNvSpPr txBox="1"/>
          <p:nvPr/>
        </p:nvSpPr>
        <p:spPr>
          <a:xfrm rot="-180000">
            <a:off x="3221567" y="25061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3" name="文本框 49"/>
          <p:cNvSpPr txBox="1"/>
          <p:nvPr/>
        </p:nvSpPr>
        <p:spPr>
          <a:xfrm rot="-1380000">
            <a:off x="4368800" y="2051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4" name="文本框 50"/>
          <p:cNvSpPr txBox="1"/>
          <p:nvPr/>
        </p:nvSpPr>
        <p:spPr>
          <a:xfrm rot="-1380000">
            <a:off x="3799417" y="28257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5" name="文本框 51"/>
          <p:cNvSpPr txBox="1"/>
          <p:nvPr/>
        </p:nvSpPr>
        <p:spPr>
          <a:xfrm rot="-1380000">
            <a:off x="4646084" y="30077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6" name="文本框 32"/>
          <p:cNvSpPr txBox="1"/>
          <p:nvPr/>
        </p:nvSpPr>
        <p:spPr>
          <a:xfrm rot="1209897">
            <a:off x="6819900" y="4718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7" name="文本框 34"/>
          <p:cNvSpPr txBox="1"/>
          <p:nvPr/>
        </p:nvSpPr>
        <p:spPr>
          <a:xfrm rot="-1030866">
            <a:off x="8417984" y="51921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8" name="文本框 36"/>
          <p:cNvSpPr txBox="1"/>
          <p:nvPr/>
        </p:nvSpPr>
        <p:spPr>
          <a:xfrm rot="368503">
            <a:off x="7698317" y="38121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9" name="文本框 37"/>
          <p:cNvSpPr txBox="1"/>
          <p:nvPr/>
        </p:nvSpPr>
        <p:spPr>
          <a:xfrm rot="829244">
            <a:off x="7046384" y="52980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0" name="文本框 45"/>
          <p:cNvSpPr txBox="1"/>
          <p:nvPr/>
        </p:nvSpPr>
        <p:spPr>
          <a:xfrm rot="-4502722">
            <a:off x="9038167" y="33337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1" name="文本框 46"/>
          <p:cNvSpPr txBox="1"/>
          <p:nvPr/>
        </p:nvSpPr>
        <p:spPr>
          <a:xfrm rot="2702238">
            <a:off x="10090151" y="4083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2" name="文本框 47"/>
          <p:cNvSpPr txBox="1"/>
          <p:nvPr/>
        </p:nvSpPr>
        <p:spPr>
          <a:xfrm rot="-3456638">
            <a:off x="8991600" y="45381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3" name="文本框 49"/>
          <p:cNvSpPr txBox="1"/>
          <p:nvPr/>
        </p:nvSpPr>
        <p:spPr>
          <a:xfrm rot="-3180423">
            <a:off x="10809817" y="4353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4" name="文本框 50"/>
          <p:cNvSpPr txBox="1"/>
          <p:nvPr/>
        </p:nvSpPr>
        <p:spPr>
          <a:xfrm rot="-3640556">
            <a:off x="9652000" y="4787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5" name="文本框 51"/>
          <p:cNvSpPr txBox="1"/>
          <p:nvPr/>
        </p:nvSpPr>
        <p:spPr>
          <a:xfrm rot="1549510">
            <a:off x="10706100" y="32025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6" name="文本框 32"/>
          <p:cNvSpPr txBox="1"/>
          <p:nvPr/>
        </p:nvSpPr>
        <p:spPr>
          <a:xfrm rot="4190103">
            <a:off x="5717117" y="33422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7" name="文本框 34"/>
          <p:cNvSpPr txBox="1"/>
          <p:nvPr/>
        </p:nvSpPr>
        <p:spPr>
          <a:xfrm rot="8340000">
            <a:off x="6563784" y="41846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8" name="文本框 36"/>
          <p:cNvSpPr txBox="1"/>
          <p:nvPr/>
        </p:nvSpPr>
        <p:spPr>
          <a:xfrm rot="-1160763">
            <a:off x="7698317" y="23346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9" name="文本框 37"/>
          <p:cNvSpPr txBox="1"/>
          <p:nvPr/>
        </p:nvSpPr>
        <p:spPr>
          <a:xfrm rot="39237">
            <a:off x="7533217" y="30310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0" name="文本框 45"/>
          <p:cNvSpPr txBox="1"/>
          <p:nvPr/>
        </p:nvSpPr>
        <p:spPr>
          <a:xfrm rot="-1160763">
            <a:off x="8445500" y="23643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1" name="文本框 46"/>
          <p:cNvSpPr txBox="1"/>
          <p:nvPr/>
        </p:nvSpPr>
        <p:spPr>
          <a:xfrm rot="-1160763">
            <a:off x="8938684" y="26500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2" name="文本框 47"/>
          <p:cNvSpPr txBox="1"/>
          <p:nvPr/>
        </p:nvSpPr>
        <p:spPr>
          <a:xfrm rot="39237">
            <a:off x="9580033" y="32766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3" name="文本框 49"/>
          <p:cNvSpPr txBox="1"/>
          <p:nvPr/>
        </p:nvSpPr>
        <p:spPr>
          <a:xfrm rot="-1160763">
            <a:off x="10695517" y="2755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4" name="文本框 50"/>
          <p:cNvSpPr txBox="1"/>
          <p:nvPr/>
        </p:nvSpPr>
        <p:spPr>
          <a:xfrm rot="-1160763">
            <a:off x="9984317" y="25781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5" name="文本框 51"/>
          <p:cNvSpPr txBox="1"/>
          <p:nvPr/>
        </p:nvSpPr>
        <p:spPr>
          <a:xfrm rot="-1160763">
            <a:off x="10619317" y="37253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6" name="文本框 32"/>
          <p:cNvSpPr txBox="1"/>
          <p:nvPr/>
        </p:nvSpPr>
        <p:spPr>
          <a:xfrm rot="4190103">
            <a:off x="3687233" y="44534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7" name="文本框 34"/>
          <p:cNvSpPr txBox="1"/>
          <p:nvPr/>
        </p:nvSpPr>
        <p:spPr>
          <a:xfrm rot="8340000">
            <a:off x="5232400" y="37549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8" name="文本框 36"/>
          <p:cNvSpPr txBox="1"/>
          <p:nvPr/>
        </p:nvSpPr>
        <p:spPr>
          <a:xfrm rot="2810103">
            <a:off x="5084233" y="23135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9" name="文本框 37"/>
          <p:cNvSpPr txBox="1"/>
          <p:nvPr/>
        </p:nvSpPr>
        <p:spPr>
          <a:xfrm rot="4010103">
            <a:off x="5084233" y="30374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0" name="文本框 45"/>
          <p:cNvSpPr txBox="1"/>
          <p:nvPr/>
        </p:nvSpPr>
        <p:spPr>
          <a:xfrm rot="2810103">
            <a:off x="5831417" y="23431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1" name="文本框 46"/>
          <p:cNvSpPr txBox="1"/>
          <p:nvPr/>
        </p:nvSpPr>
        <p:spPr>
          <a:xfrm rot="2810103">
            <a:off x="6324600" y="2628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2" name="文本框 47"/>
          <p:cNvSpPr txBox="1"/>
          <p:nvPr/>
        </p:nvSpPr>
        <p:spPr>
          <a:xfrm rot="4010103">
            <a:off x="6324600" y="33528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3" name="文本框 49"/>
          <p:cNvSpPr txBox="1"/>
          <p:nvPr/>
        </p:nvSpPr>
        <p:spPr>
          <a:xfrm rot="-1160763">
            <a:off x="8299451" y="33930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4" name="文本框 50"/>
          <p:cNvSpPr txBox="1"/>
          <p:nvPr/>
        </p:nvSpPr>
        <p:spPr>
          <a:xfrm rot="4020000">
            <a:off x="6957484" y="35073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5" name="文本框 51"/>
          <p:cNvSpPr txBox="1"/>
          <p:nvPr/>
        </p:nvSpPr>
        <p:spPr>
          <a:xfrm rot="-1160763">
            <a:off x="7465484" y="42926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6" name="文本框 32"/>
          <p:cNvSpPr txBox="1"/>
          <p:nvPr/>
        </p:nvSpPr>
        <p:spPr>
          <a:xfrm rot="5400000">
            <a:off x="1521884" y="43053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7" name="文本框 34"/>
          <p:cNvSpPr txBox="1"/>
          <p:nvPr/>
        </p:nvSpPr>
        <p:spPr>
          <a:xfrm rot="8340000">
            <a:off x="2508251" y="47371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8" name="文本框 36"/>
          <p:cNvSpPr txBox="1"/>
          <p:nvPr/>
        </p:nvSpPr>
        <p:spPr>
          <a:xfrm rot="2810103">
            <a:off x="2482851" y="36427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9" name="文本框 37"/>
          <p:cNvSpPr txBox="1"/>
          <p:nvPr/>
        </p:nvSpPr>
        <p:spPr>
          <a:xfrm rot="5220000">
            <a:off x="3062817" y="40195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0" name="文本框 45"/>
          <p:cNvSpPr txBox="1"/>
          <p:nvPr/>
        </p:nvSpPr>
        <p:spPr>
          <a:xfrm rot="2810103">
            <a:off x="3746500" y="36618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1" name="文本框 46"/>
          <p:cNvSpPr txBox="1"/>
          <p:nvPr/>
        </p:nvSpPr>
        <p:spPr>
          <a:xfrm rot="4020000">
            <a:off x="933451" y="26183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2" name="文本框 47"/>
          <p:cNvSpPr txBox="1"/>
          <p:nvPr/>
        </p:nvSpPr>
        <p:spPr>
          <a:xfrm rot="5220000">
            <a:off x="935567" y="38629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3" name="文本框 49"/>
          <p:cNvSpPr txBox="1"/>
          <p:nvPr/>
        </p:nvSpPr>
        <p:spPr>
          <a:xfrm rot="4020000">
            <a:off x="3285067" y="49868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4" name="文本框 50"/>
          <p:cNvSpPr txBox="1"/>
          <p:nvPr/>
        </p:nvSpPr>
        <p:spPr>
          <a:xfrm rot="4020000">
            <a:off x="4936067" y="44894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5" name="文本框 51"/>
          <p:cNvSpPr txBox="1"/>
          <p:nvPr/>
        </p:nvSpPr>
        <p:spPr>
          <a:xfrm rot="4020000">
            <a:off x="5429251" y="47752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6" name="文本框 32"/>
          <p:cNvSpPr txBox="1"/>
          <p:nvPr/>
        </p:nvSpPr>
        <p:spPr>
          <a:xfrm rot="-880739">
            <a:off x="685800" y="33528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7" name="文本框 34"/>
          <p:cNvSpPr txBox="1"/>
          <p:nvPr/>
        </p:nvSpPr>
        <p:spPr>
          <a:xfrm rot="8340000">
            <a:off x="1672167" y="34565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8" name="文本框 36"/>
          <p:cNvSpPr txBox="1"/>
          <p:nvPr/>
        </p:nvSpPr>
        <p:spPr>
          <a:xfrm rot="4020000">
            <a:off x="2226733" y="20150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9" name="文本框 37"/>
          <p:cNvSpPr txBox="1"/>
          <p:nvPr/>
        </p:nvSpPr>
        <p:spPr>
          <a:xfrm rot="5220000">
            <a:off x="2226733" y="27389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0" name="文本框 45"/>
          <p:cNvSpPr txBox="1"/>
          <p:nvPr/>
        </p:nvSpPr>
        <p:spPr>
          <a:xfrm rot="2810103">
            <a:off x="2973917" y="20447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1" name="文本框 46"/>
          <p:cNvSpPr txBox="1"/>
          <p:nvPr/>
        </p:nvSpPr>
        <p:spPr>
          <a:xfrm rot="2810103">
            <a:off x="3467100" y="23304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2" name="文本框 47"/>
          <p:cNvSpPr txBox="1"/>
          <p:nvPr/>
        </p:nvSpPr>
        <p:spPr>
          <a:xfrm rot="4010103">
            <a:off x="3105151" y="3083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3" name="文本框 49"/>
          <p:cNvSpPr txBox="1"/>
          <p:nvPr/>
        </p:nvSpPr>
        <p:spPr>
          <a:xfrm rot="2810103">
            <a:off x="4250267" y="2628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4" name="文本框 50"/>
          <p:cNvSpPr txBox="1"/>
          <p:nvPr/>
        </p:nvSpPr>
        <p:spPr>
          <a:xfrm rot="2810103">
            <a:off x="4099984" y="32088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5" name="文本框 51"/>
          <p:cNvSpPr txBox="1"/>
          <p:nvPr/>
        </p:nvSpPr>
        <p:spPr>
          <a:xfrm rot="2810103">
            <a:off x="4593167" y="34946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6" name="文本框 32"/>
          <p:cNvSpPr txBox="1"/>
          <p:nvPr/>
        </p:nvSpPr>
        <p:spPr>
          <a:xfrm rot="5400000">
            <a:off x="6335184" y="49106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7" name="文本框 34"/>
          <p:cNvSpPr txBox="1"/>
          <p:nvPr/>
        </p:nvSpPr>
        <p:spPr>
          <a:xfrm rot="3159237">
            <a:off x="7759700" y="53424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8" name="文本框 36"/>
          <p:cNvSpPr txBox="1"/>
          <p:nvPr/>
        </p:nvSpPr>
        <p:spPr>
          <a:xfrm rot="-1160763">
            <a:off x="8316384" y="39010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9" name="文本框 37"/>
          <p:cNvSpPr txBox="1"/>
          <p:nvPr/>
        </p:nvSpPr>
        <p:spPr>
          <a:xfrm rot="39237">
            <a:off x="8316384" y="46249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0" name="文本框 45"/>
          <p:cNvSpPr txBox="1"/>
          <p:nvPr/>
        </p:nvSpPr>
        <p:spPr>
          <a:xfrm rot="-1160763">
            <a:off x="9063567" y="39306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1" name="文本框 46"/>
          <p:cNvSpPr txBox="1"/>
          <p:nvPr/>
        </p:nvSpPr>
        <p:spPr>
          <a:xfrm rot="-1160763">
            <a:off x="9556751" y="42164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2" name="文本框 47"/>
          <p:cNvSpPr txBox="1"/>
          <p:nvPr/>
        </p:nvSpPr>
        <p:spPr>
          <a:xfrm rot="39237">
            <a:off x="9139767" y="49741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3" name="文本框 49"/>
          <p:cNvSpPr txBox="1"/>
          <p:nvPr/>
        </p:nvSpPr>
        <p:spPr>
          <a:xfrm rot="-1160763">
            <a:off x="10251017" y="46037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4" name="文本框 50"/>
          <p:cNvSpPr txBox="1"/>
          <p:nvPr/>
        </p:nvSpPr>
        <p:spPr>
          <a:xfrm rot="-1160763">
            <a:off x="10189633" y="50948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5" name="文本框 51"/>
          <p:cNvSpPr txBox="1"/>
          <p:nvPr/>
        </p:nvSpPr>
        <p:spPr>
          <a:xfrm rot="-1160763">
            <a:off x="9040284" y="15282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0700" y="1871133"/>
            <a:ext cx="11396133" cy="4523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大小   多少   黄牛   一只猫</a:t>
            </a:r>
            <a:r>
              <a:rPr kumimoji="0" lang="en-US" altLang="zh-CN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endParaRPr kumimoji="0" lang="en-US" altLang="zh-CN" sz="4800" b="1" kern="1200" cap="none" spc="60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91440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一边</a:t>
            </a:r>
            <a:r>
              <a:rPr kumimoji="0" lang="en-US" altLang="zh-CN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鸭子   鸟   苹果   </a:t>
            </a:r>
            <a:endParaRPr kumimoji="0" lang="en-US" altLang="zh-CN" sz="4800" b="1" kern="1200" cap="none" spc="60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91440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杏子   桃</a:t>
            </a:r>
            <a:endParaRPr kumimoji="0" lang="en-US" altLang="zh-CN" sz="4800" b="1" kern="1200" cap="none" spc="60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0700" y="1871133"/>
            <a:ext cx="11396133" cy="4523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大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1" action="ppaction://hlinksldjump"/>
              </a:rPr>
              <a:t>多少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2" action="ppaction://hlinksldjump"/>
              </a:rPr>
              <a:t>黄牛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一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3" action="ppaction://hlinksldjump"/>
              </a:rPr>
              <a:t>只</a:t>
            </a:r>
            <a:r>
              <a:rPr kumimoji="0" lang="zh-CN" altLang="en-US" sz="4800" b="1" kern="1200" cap="none" spc="600" normalizeH="0" baseline="0" noProof="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3" action="ppaction://hlinksldjump"/>
              </a:rPr>
              <a:t>猫</a:t>
            </a:r>
            <a:r>
              <a:rPr kumimoji="0" lang="en-US" altLang="zh-CN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endParaRPr kumimoji="0" lang="en-US" altLang="zh-CN" sz="4800" b="1" kern="1200" cap="none" spc="60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91440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4" action="ppaction://hlinksldjump"/>
              </a:rPr>
              <a:t>边</a:t>
            </a:r>
            <a:r>
              <a:rPr kumimoji="0" lang="en-US" altLang="zh-CN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4800" b="1" kern="1200" cap="none" spc="600" normalizeH="0" baseline="0" noProof="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5" action="ppaction://hlinksldjump"/>
              </a:rPr>
              <a:t>鸭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子   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6" action="ppaction://hlinksldjump"/>
              </a:rPr>
              <a:t>鸟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7" action="ppaction://hlinksldjump"/>
              </a:rPr>
              <a:t>苹果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endParaRPr kumimoji="0" lang="en-US" altLang="zh-CN" sz="4800" b="1" kern="1200" cap="none" spc="60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91440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8" action="ppaction://hlinksldjump"/>
              </a:rPr>
              <a:t>杏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子   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9" action="ppaction://hlinksldjump"/>
              </a:rPr>
              <a:t>桃</a:t>
            </a:r>
            <a:endParaRPr kumimoji="0" lang="en-US" altLang="zh-CN" sz="4800" b="1" kern="1200" cap="none" spc="600" normalizeH="0" baseline="0" noProof="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579033" y="18182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xiǎo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200400" y="1818005"/>
            <a:ext cx="1257300" cy="66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duō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364567" y="18182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shǎo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667375" y="1808480"/>
            <a:ext cx="2792730" cy="66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huánɡ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335097" y="18182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niú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563100" y="1818217"/>
            <a:ext cx="117686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zhī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0532533" y="18182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māo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330451" y="32914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biān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457700" y="3291417"/>
            <a:ext cx="115146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yā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944784" y="32914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niǎo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737600" y="32914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pínɡ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844617" y="32914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ɡuǒ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273551" y="4703233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xìnɡ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991351" y="4703233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táo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grpSp>
        <p:nvGrpSpPr>
          <p:cNvPr id="6262" name="组合 6"/>
          <p:cNvGrpSpPr/>
          <p:nvPr/>
        </p:nvGrpSpPr>
        <p:grpSpPr>
          <a:xfrm>
            <a:off x="444500" y="715433"/>
            <a:ext cx="3196167" cy="825500"/>
            <a:chOff x="1117031" y="195539"/>
            <a:chExt cx="2397758" cy="619517"/>
          </a:xfrm>
        </p:grpSpPr>
        <p:pic>
          <p:nvPicPr>
            <p:cNvPr id="6263" name="图片 8"/>
            <p:cNvPicPr>
              <a:picLocks noChangeAspect="1"/>
            </p:cNvPicPr>
            <p:nvPr/>
          </p:nvPicPr>
          <p:blipFill>
            <a:blip r:embed="rId10"/>
            <a:srcRect b="65906"/>
            <a:stretch>
              <a:fillRect/>
            </a:stretch>
          </p:blipFill>
          <p:spPr>
            <a:xfrm>
              <a:off x="1117031" y="201434"/>
              <a:ext cx="2342212" cy="6136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64" name="TextBox 3"/>
            <p:cNvSpPr txBox="1"/>
            <p:nvPr/>
          </p:nvSpPr>
          <p:spPr>
            <a:xfrm>
              <a:off x="1117031" y="195539"/>
              <a:ext cx="671129" cy="5613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265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字</a:t>
              </a:r>
              <a:endParaRPr lang="zh-CN" altLang="en-US" sz="4265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265" name="TextBox 3"/>
            <p:cNvSpPr txBox="1"/>
            <p:nvPr/>
          </p:nvSpPr>
          <p:spPr>
            <a:xfrm>
              <a:off x="1706311" y="195558"/>
              <a:ext cx="671129" cy="5613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265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词</a:t>
              </a:r>
              <a:endParaRPr lang="zh-CN" altLang="en-US" sz="4265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266" name="TextBox 3"/>
            <p:cNvSpPr txBox="1"/>
            <p:nvPr/>
          </p:nvSpPr>
          <p:spPr>
            <a:xfrm>
              <a:off x="2275272" y="195558"/>
              <a:ext cx="671129" cy="5613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265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endParaRPr lang="zh-CN" altLang="en-US" sz="4265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267" name="TextBox 3"/>
            <p:cNvSpPr txBox="1"/>
            <p:nvPr/>
          </p:nvSpPr>
          <p:spPr>
            <a:xfrm>
              <a:off x="2843660" y="195558"/>
              <a:ext cx="671129" cy="5613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265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习</a:t>
              </a:r>
              <a:endParaRPr lang="zh-CN" altLang="en-US" sz="4265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" name="右箭头 1">
            <a:hlinkClick r:id="rId11" action="ppaction://hlinksldjump"/>
          </p:cNvPr>
          <p:cNvSpPr/>
          <p:nvPr/>
        </p:nvSpPr>
        <p:spPr>
          <a:xfrm>
            <a:off x="800735" y="6207125"/>
            <a:ext cx="1063625" cy="588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2" grpId="1"/>
      <p:bldP spid="33" grpId="0"/>
      <p:bldP spid="33" grpId="1"/>
      <p:bldP spid="35" grpId="0"/>
      <p:bldP spid="35" grpId="1"/>
      <p:bldP spid="36" grpId="0"/>
      <p:bldP spid="36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8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13"/>
          <p:cNvSpPr>
            <a:spLocks noChangeArrowheads="1"/>
          </p:cNvSpPr>
          <p:nvPr/>
        </p:nvSpPr>
        <p:spPr bwMode="auto">
          <a:xfrm>
            <a:off x="1027310" y="4978064"/>
            <a:ext cx="593835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endParaRPr lang="zh-CN" altLang="en-US" sz="4800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082538" y="270259"/>
            <a:ext cx="2298219" cy="923330"/>
          </a:xfrm>
          <a:prstGeom prst="rect">
            <a:avLst/>
          </a:prstGeom>
          <a:solidFill>
            <a:srgbClr val="00FF99"/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cap="all" smtClean="0">
                <a:ln w="22225">
                  <a:solidFill>
                    <a:srgbClr val="E30C7F"/>
                  </a:solidFill>
                  <a:prstDash val="solid"/>
                </a:ln>
                <a:solidFill>
                  <a:srgbClr val="E30C7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向日葵</a:t>
            </a:r>
            <a:endParaRPr lang="zh-CN" altLang="en-US" sz="5400" cap="all" dirty="0">
              <a:ln w="22225">
                <a:solidFill>
                  <a:srgbClr val="E30C7F"/>
                </a:solidFill>
                <a:prstDash val="solid"/>
              </a:ln>
              <a:solidFill>
                <a:srgbClr val="E30C7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0818" y="5136453"/>
            <a:ext cx="1130048" cy="2179849"/>
            <a:chOff x="300818" y="5136453"/>
            <a:chExt cx="1130048" cy="217984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18" y="5172798"/>
              <a:ext cx="1130048" cy="2143504"/>
            </a:xfrm>
            <a:prstGeom prst="rect">
              <a:avLst/>
            </a:prstGeom>
          </p:spPr>
        </p:pic>
        <p:sp>
          <p:nvSpPr>
            <p:cNvPr id="27" name="TextBox 3"/>
            <p:cNvSpPr txBox="1">
              <a:spLocks noChangeArrowheads="1"/>
            </p:cNvSpPr>
            <p:nvPr/>
          </p:nvSpPr>
          <p:spPr bwMode="auto">
            <a:xfrm>
              <a:off x="409963" y="5136453"/>
              <a:ext cx="703564" cy="1043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6000" smtClean="0">
                  <a:ln>
                    <a:solidFill>
                      <a:srgbClr val="0070C0"/>
                    </a:solidFill>
                  </a:ln>
                  <a:solidFill>
                    <a:srgbClr val="0000FF"/>
                  </a:solidFill>
                </a:rPr>
                <a:t>多</a:t>
              </a:r>
              <a:endParaRPr lang="zh-CN" altLang="en-US" sz="6000">
                <a:ln>
                  <a:solidFill>
                    <a:srgbClr val="0070C0"/>
                  </a:solidFill>
                </a:ln>
                <a:solidFill>
                  <a:srgbClr val="0000FF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083533" y="4867664"/>
            <a:ext cx="1130048" cy="2162915"/>
            <a:chOff x="300818" y="5153387"/>
            <a:chExt cx="1130048" cy="2162915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18" y="5172798"/>
              <a:ext cx="1130048" cy="2143504"/>
            </a:xfrm>
            <a:prstGeom prst="rect">
              <a:avLst/>
            </a:prstGeom>
          </p:spPr>
        </p:pic>
        <p:sp>
          <p:nvSpPr>
            <p:cNvPr id="30" name="TextBox 3"/>
            <p:cNvSpPr txBox="1">
              <a:spLocks noChangeArrowheads="1"/>
            </p:cNvSpPr>
            <p:nvPr/>
          </p:nvSpPr>
          <p:spPr bwMode="auto">
            <a:xfrm>
              <a:off x="401496" y="5153387"/>
              <a:ext cx="70356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6000" smtClean="0">
                  <a:ln>
                    <a:solidFill>
                      <a:srgbClr val="0070C0"/>
                    </a:solidFill>
                  </a:ln>
                  <a:solidFill>
                    <a:srgbClr val="0000FF"/>
                  </a:solidFill>
                </a:rPr>
                <a:t>黄</a:t>
              </a:r>
              <a:endParaRPr lang="zh-CN" altLang="en-US" sz="6000">
                <a:ln>
                  <a:solidFill>
                    <a:srgbClr val="0070C0"/>
                  </a:solidFill>
                </a:ln>
                <a:solidFill>
                  <a:srgbClr val="0000FF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08484" y="3586543"/>
            <a:ext cx="1130048" cy="2179849"/>
            <a:chOff x="300818" y="5136453"/>
            <a:chExt cx="1130048" cy="2179849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18" y="5172798"/>
              <a:ext cx="1130048" cy="2143504"/>
            </a:xfrm>
            <a:prstGeom prst="rect">
              <a:avLst/>
            </a:prstGeom>
          </p:spPr>
        </p:pic>
        <p:sp>
          <p:nvSpPr>
            <p:cNvPr id="33" name="TextBox 3"/>
            <p:cNvSpPr txBox="1">
              <a:spLocks noChangeArrowheads="1"/>
            </p:cNvSpPr>
            <p:nvPr/>
          </p:nvSpPr>
          <p:spPr bwMode="auto">
            <a:xfrm>
              <a:off x="409963" y="5136453"/>
              <a:ext cx="70356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6000" smtClean="0">
                  <a:ln>
                    <a:solidFill>
                      <a:srgbClr val="0070C0"/>
                    </a:solidFill>
                  </a:ln>
                  <a:solidFill>
                    <a:srgbClr val="0000FF"/>
                  </a:solidFill>
                </a:rPr>
                <a:t>只</a:t>
              </a:r>
              <a:endParaRPr lang="zh-CN" altLang="en-US" sz="6000">
                <a:ln>
                  <a:solidFill>
                    <a:srgbClr val="0070C0"/>
                  </a:solidFill>
                </a:ln>
                <a:solidFill>
                  <a:srgbClr val="0000FF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058450" y="4467586"/>
            <a:ext cx="1130048" cy="2171382"/>
            <a:chOff x="300818" y="5144920"/>
            <a:chExt cx="1130048" cy="2171382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18" y="5172798"/>
              <a:ext cx="1130048" cy="2143504"/>
            </a:xfrm>
            <a:prstGeom prst="rect">
              <a:avLst/>
            </a:prstGeom>
          </p:spPr>
        </p:pic>
        <p:sp>
          <p:nvSpPr>
            <p:cNvPr id="36" name="TextBox 3"/>
            <p:cNvSpPr txBox="1">
              <a:spLocks noChangeArrowheads="1"/>
            </p:cNvSpPr>
            <p:nvPr/>
          </p:nvSpPr>
          <p:spPr bwMode="auto">
            <a:xfrm>
              <a:off x="384562" y="5144920"/>
              <a:ext cx="70356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6000" smtClean="0">
                  <a:ln>
                    <a:solidFill>
                      <a:srgbClr val="0070C0"/>
                    </a:solidFill>
                  </a:ln>
                  <a:solidFill>
                    <a:srgbClr val="0000FF"/>
                  </a:solidFill>
                </a:rPr>
                <a:t>猫</a:t>
              </a:r>
              <a:endParaRPr lang="zh-CN" altLang="en-US" sz="6000">
                <a:ln>
                  <a:solidFill>
                    <a:srgbClr val="0070C0"/>
                  </a:solidFill>
                </a:ln>
                <a:solidFill>
                  <a:srgbClr val="0000FF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811015" y="5138930"/>
            <a:ext cx="1130048" cy="2179849"/>
            <a:chOff x="300818" y="5136453"/>
            <a:chExt cx="1130048" cy="2179849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18" y="5172798"/>
              <a:ext cx="1130048" cy="2143504"/>
            </a:xfrm>
            <a:prstGeom prst="rect">
              <a:avLst/>
            </a:prstGeom>
          </p:spPr>
        </p:pic>
        <p:sp>
          <p:nvSpPr>
            <p:cNvPr id="39" name="TextBox 3"/>
            <p:cNvSpPr txBox="1">
              <a:spLocks noChangeArrowheads="1"/>
            </p:cNvSpPr>
            <p:nvPr/>
          </p:nvSpPr>
          <p:spPr bwMode="auto">
            <a:xfrm>
              <a:off x="409963" y="5136453"/>
              <a:ext cx="70356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6000" smtClean="0">
                  <a:ln>
                    <a:solidFill>
                      <a:srgbClr val="0070C0"/>
                    </a:solidFill>
                  </a:ln>
                  <a:solidFill>
                    <a:srgbClr val="0000FF"/>
                  </a:solidFill>
                </a:rPr>
                <a:t>边</a:t>
              </a:r>
              <a:endParaRPr lang="zh-CN" altLang="en-US" sz="6000">
                <a:ln>
                  <a:solidFill>
                    <a:srgbClr val="0070C0"/>
                  </a:solidFill>
                </a:ln>
                <a:solidFill>
                  <a:srgbClr val="0000FF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550338" y="4687059"/>
            <a:ext cx="1130048" cy="2162915"/>
            <a:chOff x="300818" y="5153387"/>
            <a:chExt cx="1130048" cy="2162915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18" y="5172798"/>
              <a:ext cx="1130048" cy="2143504"/>
            </a:xfrm>
            <a:prstGeom prst="rect">
              <a:avLst/>
            </a:prstGeom>
          </p:spPr>
        </p:pic>
        <p:sp>
          <p:nvSpPr>
            <p:cNvPr id="44" name="TextBox 3"/>
            <p:cNvSpPr txBox="1">
              <a:spLocks noChangeArrowheads="1"/>
            </p:cNvSpPr>
            <p:nvPr/>
          </p:nvSpPr>
          <p:spPr bwMode="auto">
            <a:xfrm>
              <a:off x="401496" y="5153387"/>
              <a:ext cx="70356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6000" smtClean="0">
                  <a:ln>
                    <a:solidFill>
                      <a:srgbClr val="0070C0"/>
                    </a:solidFill>
                  </a:ln>
                  <a:solidFill>
                    <a:srgbClr val="0000FF"/>
                  </a:solidFill>
                </a:rPr>
                <a:t>鸭</a:t>
              </a:r>
              <a:endParaRPr lang="zh-CN" altLang="en-US" sz="6000">
                <a:ln>
                  <a:solidFill>
                    <a:srgbClr val="0070C0"/>
                  </a:solidFill>
                </a:ln>
                <a:solidFill>
                  <a:srgbClr val="0000FF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883582" y="5037772"/>
            <a:ext cx="1130048" cy="2143504"/>
            <a:chOff x="300818" y="5172798"/>
            <a:chExt cx="1130048" cy="2143504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18" y="5172798"/>
              <a:ext cx="1130048" cy="2143504"/>
            </a:xfrm>
            <a:prstGeom prst="rect">
              <a:avLst/>
            </a:prstGeom>
          </p:spPr>
        </p:pic>
        <p:sp>
          <p:nvSpPr>
            <p:cNvPr id="48" name="TextBox 3"/>
            <p:cNvSpPr txBox="1">
              <a:spLocks noChangeArrowheads="1"/>
            </p:cNvSpPr>
            <p:nvPr/>
          </p:nvSpPr>
          <p:spPr bwMode="auto">
            <a:xfrm>
              <a:off x="409963" y="5187255"/>
              <a:ext cx="70356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6000" smtClean="0">
                  <a:ln>
                    <a:solidFill>
                      <a:srgbClr val="0070C0"/>
                    </a:solidFill>
                  </a:ln>
                  <a:solidFill>
                    <a:srgbClr val="0000FF"/>
                  </a:solidFill>
                </a:rPr>
                <a:t>苹</a:t>
              </a:r>
              <a:endParaRPr lang="zh-CN" altLang="en-US" sz="6000">
                <a:ln>
                  <a:solidFill>
                    <a:srgbClr val="0070C0"/>
                  </a:solidFill>
                </a:ln>
                <a:solidFill>
                  <a:srgbClr val="0000FF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374319" y="2845170"/>
            <a:ext cx="1130048" cy="2179849"/>
            <a:chOff x="300818" y="5136453"/>
            <a:chExt cx="1130048" cy="217984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18" y="5172798"/>
              <a:ext cx="1130048" cy="2143504"/>
            </a:xfrm>
            <a:prstGeom prst="rect">
              <a:avLst/>
            </a:prstGeom>
          </p:spPr>
        </p:pic>
        <p:sp>
          <p:nvSpPr>
            <p:cNvPr id="51" name="TextBox 3"/>
            <p:cNvSpPr txBox="1">
              <a:spLocks noChangeArrowheads="1"/>
            </p:cNvSpPr>
            <p:nvPr/>
          </p:nvSpPr>
          <p:spPr bwMode="auto">
            <a:xfrm>
              <a:off x="409963" y="5136453"/>
              <a:ext cx="70356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6000" smtClean="0">
                  <a:ln>
                    <a:solidFill>
                      <a:srgbClr val="0070C0"/>
                    </a:solidFill>
                  </a:ln>
                  <a:solidFill>
                    <a:srgbClr val="0000FF"/>
                  </a:solidFill>
                </a:rPr>
                <a:t>杏</a:t>
              </a:r>
              <a:endParaRPr lang="zh-CN" altLang="en-US" sz="6000">
                <a:ln>
                  <a:solidFill>
                    <a:srgbClr val="0070C0"/>
                  </a:solidFill>
                </a:ln>
                <a:solidFill>
                  <a:srgbClr val="0000FF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467164" y="4992351"/>
            <a:ext cx="1130048" cy="2154448"/>
            <a:chOff x="300818" y="5161854"/>
            <a:chExt cx="1130048" cy="2154448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18" y="5172798"/>
              <a:ext cx="1130048" cy="2143504"/>
            </a:xfrm>
            <a:prstGeom prst="rect">
              <a:avLst/>
            </a:prstGeom>
          </p:spPr>
        </p:pic>
        <p:sp>
          <p:nvSpPr>
            <p:cNvPr id="54" name="TextBox 3"/>
            <p:cNvSpPr txBox="1">
              <a:spLocks noChangeArrowheads="1"/>
            </p:cNvSpPr>
            <p:nvPr/>
          </p:nvSpPr>
          <p:spPr bwMode="auto">
            <a:xfrm>
              <a:off x="393029" y="5161854"/>
              <a:ext cx="70356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0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6000" smtClean="0">
                  <a:ln>
                    <a:solidFill>
                      <a:srgbClr val="0070C0"/>
                    </a:solidFill>
                  </a:ln>
                  <a:solidFill>
                    <a:srgbClr val="0000FF"/>
                  </a:solidFill>
                </a:rPr>
                <a:t>桃</a:t>
              </a:r>
              <a:endParaRPr lang="zh-CN" altLang="en-US" sz="6000">
                <a:ln>
                  <a:solidFill>
                    <a:srgbClr val="0070C0"/>
                  </a:solidFill>
                </a:ln>
                <a:solidFill>
                  <a:srgbClr val="0000FF"/>
                </a:solidFill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818" y="135467"/>
            <a:ext cx="1211080" cy="1192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/>
          <p:nvPr/>
        </p:nvSpPr>
        <p:spPr>
          <a:xfrm>
            <a:off x="4675871" y="173303"/>
            <a:ext cx="313886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大小多少</a:t>
            </a:r>
            <a:endParaRPr lang="zh-CN" altLang="en-US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798094" y="648198"/>
            <a:ext cx="869538" cy="875317"/>
          </a:xfrm>
          <a:prstGeom prst="ellipse">
            <a:avLst/>
          </a:prstGeom>
          <a:solidFill>
            <a:schemeClr val="accent2"/>
          </a:solidFill>
          <a:ln w="12700" cmpd="sng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endParaRPr lang="en-US" altLang="zh-CN" sz="66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928243" y="1696933"/>
            <a:ext cx="5676738" cy="0"/>
          </a:xfrm>
          <a:prstGeom prst="line">
            <a:avLst/>
          </a:prstGeom>
          <a:ln w="5715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 txBox="1"/>
          <p:nvPr/>
        </p:nvSpPr>
        <p:spPr>
          <a:xfrm>
            <a:off x="4926809" y="1503089"/>
            <a:ext cx="23134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一年级上册</a:t>
            </a:r>
            <a:endParaRPr lang="zh-CN" altLang="en-US" sz="3200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3" descr="C:\Documents and Settings\Administrator\桌面\图片1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217" y="975784"/>
            <a:ext cx="2840567" cy="7069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1051984" y="3012017"/>
            <a:ext cx="727710" cy="7480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4265" b="1" dirty="0">
                <a:latin typeface="黑体" panose="02010609060101010101" pitchFamily="49" charset="-122"/>
                <a:ea typeface="黑体" panose="02010609060101010101" pitchFamily="49" charset="-122"/>
              </a:rPr>
              <a:t>少</a:t>
            </a:r>
            <a:endParaRPr lang="zh-CN" altLang="en-US" sz="4265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1845733" y="2722033"/>
            <a:ext cx="213784" cy="1536700"/>
          </a:xfrm>
          <a:prstGeom prst="leftBrace">
            <a:avLst>
              <a:gd name="adj1" fmla="val 59818"/>
              <a:gd name="adj2" fmla="val 50000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63751" y="3615267"/>
            <a:ext cx="3793067" cy="8299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shào</a:t>
            </a:r>
            <a:r>
              <a:rPr kumimoji="0" lang="zh-CN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（少年）</a:t>
            </a:r>
            <a:endParaRPr kumimoji="0" lang="zh-CN" altLang="en-US" sz="4265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25651" y="2275417"/>
            <a:ext cx="35915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shǎo</a:t>
            </a:r>
            <a:r>
              <a:rPr kumimoji="0" lang="zh-CN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（多少）</a:t>
            </a:r>
            <a:endParaRPr kumimoji="0" lang="en-US" altLang="zh-CN" sz="4265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41017" y="2952751"/>
            <a:ext cx="727710" cy="7480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4265" b="1" dirty="0">
                <a:latin typeface="黑体" panose="02010609060101010101" pitchFamily="49" charset="-122"/>
                <a:ea typeface="黑体" panose="02010609060101010101" pitchFamily="49" charset="-122"/>
              </a:rPr>
              <a:t>只</a:t>
            </a:r>
            <a:endParaRPr lang="zh-CN" altLang="en-US" sz="4265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左大括号 12"/>
          <p:cNvSpPr/>
          <p:nvPr/>
        </p:nvSpPr>
        <p:spPr>
          <a:xfrm>
            <a:off x="7234767" y="2664884"/>
            <a:ext cx="213784" cy="1536700"/>
          </a:xfrm>
          <a:prstGeom prst="leftBrace">
            <a:avLst>
              <a:gd name="adj1" fmla="val 59818"/>
              <a:gd name="adj2" fmla="val 50000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452784" y="3558117"/>
            <a:ext cx="3793067" cy="8299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zhǐ</a:t>
            </a:r>
            <a:r>
              <a:rPr kumimoji="0" lang="zh-CN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（只要）</a:t>
            </a:r>
            <a:endParaRPr kumimoji="0" lang="zh-CN" altLang="en-US" sz="4265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421033" y="2209800"/>
            <a:ext cx="32842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zhī</a:t>
            </a:r>
            <a:r>
              <a:rPr kumimoji="0" lang="zh-CN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（一只）</a:t>
            </a:r>
            <a:endParaRPr kumimoji="0" lang="en-US" altLang="zh-CN" sz="4265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  <p:bldP spid="5" grpId="0"/>
      <p:bldP spid="6" grpId="0"/>
      <p:bldP spid="12" grpId="0"/>
      <p:bldP spid="13" grpId="0" bldLvl="0" animBg="1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218254" y="1138123"/>
            <a:ext cx="185207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</a:t>
            </a:r>
            <a:r>
              <a:rPr lang="en-US" altLang="zh-CN" sz="5500" b="1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ǎ</a:t>
            </a:r>
            <a:r>
              <a:rPr lang="en-US" altLang="zh-CN" sz="4800" b="1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zh-CN" altLang="en-US" sz="4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45199" y="5399514"/>
            <a:ext cx="6757965" cy="904863"/>
            <a:chOff x="1945199" y="5399514"/>
            <a:chExt cx="6757965" cy="904863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945199" y="5442900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462526" y="5399514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大小  小河  小树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230049" y="225287"/>
            <a:ext cx="3133181" cy="1063729"/>
            <a:chOff x="398493" y="235133"/>
            <a:chExt cx="3133181" cy="1063729"/>
          </a:xfrm>
        </p:grpSpPr>
        <p:grpSp>
          <p:nvGrpSpPr>
            <p:cNvPr id="44" name="组合 43"/>
            <p:cNvGrpSpPr/>
            <p:nvPr/>
          </p:nvGrpSpPr>
          <p:grpSpPr>
            <a:xfrm>
              <a:off x="1285916" y="505254"/>
              <a:ext cx="2245758" cy="679269"/>
              <a:chOff x="2197150" y="2511380"/>
              <a:chExt cx="2245758" cy="679269"/>
            </a:xfrm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2197150" y="2511380"/>
                <a:ext cx="164333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2197150" y="3190649"/>
                <a:ext cx="165321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3"/>
              <p:cNvSpPr txBox="1">
                <a:spLocks noChangeArrowheads="1"/>
              </p:cNvSpPr>
              <p:nvPr/>
            </p:nvSpPr>
            <p:spPr bwMode="auto">
              <a:xfrm>
                <a:off x="2197150" y="253622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我会写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93" y="235133"/>
              <a:ext cx="873825" cy="106372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945199" y="4549112"/>
            <a:ext cx="2339178" cy="917883"/>
            <a:chOff x="1945199" y="4549112"/>
            <a:chExt cx="2339178" cy="91788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945199" y="4635998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484158" y="4549112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70" y="2235854"/>
            <a:ext cx="2093393" cy="2264382"/>
          </a:xfrm>
          <a:prstGeom prst="rect">
            <a:avLst/>
          </a:prstGeom>
        </p:spPr>
      </p:pic>
      <p:pic>
        <p:nvPicPr>
          <p:cNvPr id="21" name="小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279" y="2242477"/>
            <a:ext cx="2264400" cy="22644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855219" y="4680823"/>
            <a:ext cx="3818367" cy="830997"/>
            <a:chOff x="4855219" y="4680823"/>
            <a:chExt cx="3818367" cy="830997"/>
          </a:xfrm>
        </p:grpSpPr>
        <p:sp>
          <p:nvSpPr>
            <p:cNvPr id="23" name="矩形 22"/>
            <p:cNvSpPr/>
            <p:nvPr/>
          </p:nvSpPr>
          <p:spPr>
            <a:xfrm>
              <a:off x="4855219" y="4680823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笔顺：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061" y="4771476"/>
              <a:ext cx="2295525" cy="7048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1" name="组合 10"/>
          <p:cNvGrpSpPr/>
          <p:nvPr/>
        </p:nvGrpSpPr>
        <p:grpSpPr>
          <a:xfrm>
            <a:off x="1808609" y="5183016"/>
            <a:ext cx="6637648" cy="921887"/>
            <a:chOff x="1808609" y="5363496"/>
            <a:chExt cx="6637648" cy="92188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808609" y="5363496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205619" y="5380520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少许  多少  少数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08609" y="4428215"/>
            <a:ext cx="2221575" cy="861005"/>
            <a:chOff x="1808609" y="3934157"/>
            <a:chExt cx="2221575" cy="861005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808609" y="3961257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229965" y="3934157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19" y="1841829"/>
            <a:ext cx="2097448" cy="2343988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2239417" y="685762"/>
            <a:ext cx="1662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smtClean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</a:t>
            </a:r>
            <a:r>
              <a:rPr lang="en-US" altLang="zh-CN" sz="5500" b="1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ǎ</a:t>
            </a:r>
            <a:r>
              <a:rPr lang="en-US" altLang="zh-CN" sz="6000" b="1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endParaRPr lang="zh-CN" altLang="en-US" sz="48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少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3454" y="1858082"/>
            <a:ext cx="2264400" cy="2264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56346" y="4455315"/>
            <a:ext cx="4673092" cy="830997"/>
            <a:chOff x="4756346" y="4455315"/>
            <a:chExt cx="4673092" cy="830997"/>
          </a:xfrm>
        </p:grpSpPr>
        <p:sp>
          <p:nvSpPr>
            <p:cNvPr id="23" name="矩形 22"/>
            <p:cNvSpPr/>
            <p:nvPr/>
          </p:nvSpPr>
          <p:spPr>
            <a:xfrm>
              <a:off x="4756346" y="4455315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笔顺：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813" y="4596854"/>
              <a:ext cx="3095625" cy="6572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498628" y="833640"/>
            <a:ext cx="11657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smtClean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niú</a:t>
            </a:r>
            <a:endParaRPr lang="zh-CN" altLang="en-US" sz="48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808609" y="5183016"/>
            <a:ext cx="6637648" cy="921887"/>
            <a:chOff x="1808609" y="5363496"/>
            <a:chExt cx="6637648" cy="92188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808609" y="5363496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205619" y="5380520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水牛  奶牛  牛肉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08609" y="4428215"/>
            <a:ext cx="2221575" cy="861005"/>
            <a:chOff x="1808609" y="3934157"/>
            <a:chExt cx="2221575" cy="861005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808609" y="3961257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229965" y="3934157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牛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12" y="1870431"/>
            <a:ext cx="2518067" cy="2132759"/>
          </a:xfrm>
          <a:prstGeom prst="rect">
            <a:avLst/>
          </a:prstGeom>
        </p:spPr>
      </p:pic>
      <p:pic>
        <p:nvPicPr>
          <p:cNvPr id="34" name="牛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7833" y="1847692"/>
            <a:ext cx="2264400" cy="2264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56346" y="4455315"/>
            <a:ext cx="4243881" cy="842765"/>
            <a:chOff x="4756346" y="4455315"/>
            <a:chExt cx="4243881" cy="842765"/>
          </a:xfrm>
        </p:grpSpPr>
        <p:sp>
          <p:nvSpPr>
            <p:cNvPr id="23" name="矩形 22"/>
            <p:cNvSpPr/>
            <p:nvPr/>
          </p:nvSpPr>
          <p:spPr>
            <a:xfrm>
              <a:off x="4756346" y="4455315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笔顺：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502" y="4574180"/>
              <a:ext cx="2752725" cy="7239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349336" y="833640"/>
            <a:ext cx="13965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guǒ</a:t>
            </a:r>
            <a:endParaRPr lang="zh-CN" altLang="en-US" sz="48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808609" y="5183016"/>
            <a:ext cx="6637648" cy="921887"/>
            <a:chOff x="1808609" y="5363496"/>
            <a:chExt cx="6637648" cy="92188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808609" y="5363496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205619" y="5380520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水果  苹果  果实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08609" y="4428215"/>
            <a:ext cx="2221575" cy="861005"/>
            <a:chOff x="1808609" y="3934157"/>
            <a:chExt cx="2221575" cy="861005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808609" y="3961257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229965" y="3934157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丨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10" y="1711197"/>
            <a:ext cx="2158266" cy="2374815"/>
          </a:xfrm>
          <a:prstGeom prst="rect">
            <a:avLst/>
          </a:prstGeom>
        </p:spPr>
      </p:pic>
      <p:pic>
        <p:nvPicPr>
          <p:cNvPr id="34" name="果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2501" y="1857912"/>
            <a:ext cx="2264400" cy="2264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56346" y="4455315"/>
            <a:ext cx="7128024" cy="830997"/>
            <a:chOff x="4756346" y="4455315"/>
            <a:chExt cx="7128024" cy="830997"/>
          </a:xfrm>
        </p:grpSpPr>
        <p:sp>
          <p:nvSpPr>
            <p:cNvPr id="23" name="矩形 22"/>
            <p:cNvSpPr/>
            <p:nvPr/>
          </p:nvSpPr>
          <p:spPr>
            <a:xfrm>
              <a:off x="4756346" y="4455315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笔顺：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045" y="4574897"/>
              <a:ext cx="5648325" cy="6953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hlinkClick r:id="rId1" action="ppaction://hlinkfile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6" b="8844"/>
          <a:stretch>
            <a:fillRect/>
          </a:stretch>
        </p:blipFill>
        <p:spPr>
          <a:xfrm>
            <a:off x="17488" y="1502"/>
            <a:ext cx="2298498" cy="1884409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543164" y="841274"/>
            <a:ext cx="15424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smtClean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</a:t>
            </a:r>
            <a:r>
              <a:rPr lang="en-US" altLang="zh-CN" sz="5500" b="1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ǎ</a:t>
            </a:r>
            <a:r>
              <a:rPr lang="en-US" altLang="zh-CN" sz="6000" b="1" smtClean="0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endParaRPr lang="zh-CN" altLang="en-US" sz="48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40304" y="5258934"/>
            <a:ext cx="6661714" cy="904863"/>
            <a:chOff x="2040304" y="5331126"/>
            <a:chExt cx="6661714" cy="904863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2040304" y="5347054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461380" y="5331126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鸟儿  小鸟  鸟窝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040304" y="4454161"/>
            <a:ext cx="2271534" cy="917883"/>
            <a:chOff x="2040304" y="3984929"/>
            <a:chExt cx="2271534" cy="91788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2040304" y="4071815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511619" y="3984929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鸟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04" y="1643154"/>
            <a:ext cx="2600170" cy="2639369"/>
          </a:xfrm>
          <a:prstGeom prst="rect">
            <a:avLst/>
          </a:prstGeom>
        </p:spPr>
      </p:pic>
      <p:pic>
        <p:nvPicPr>
          <p:cNvPr id="34" name="图片 33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081" y="400493"/>
            <a:ext cx="1362075" cy="1381125"/>
          </a:xfrm>
          <a:prstGeom prst="rect">
            <a:avLst/>
          </a:prstGeom>
        </p:spPr>
      </p:pic>
      <p:pic>
        <p:nvPicPr>
          <p:cNvPr id="37" name="鸟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6892" y="1958107"/>
            <a:ext cx="2264400" cy="22644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699283" y="4541046"/>
            <a:ext cx="5552599" cy="862862"/>
            <a:chOff x="4699283" y="4541046"/>
            <a:chExt cx="5552599" cy="862862"/>
          </a:xfrm>
        </p:grpSpPr>
        <p:sp>
          <p:nvSpPr>
            <p:cNvPr id="23" name="矩形 22"/>
            <p:cNvSpPr/>
            <p:nvPr/>
          </p:nvSpPr>
          <p:spPr>
            <a:xfrm>
              <a:off x="4699283" y="4541046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笔顺：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832" y="4641908"/>
              <a:ext cx="3829050" cy="762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0" name="文本框 19"/>
          <p:cNvSpPr txBox="1"/>
          <p:nvPr/>
        </p:nvSpPr>
        <p:spPr>
          <a:xfrm>
            <a:off x="938530" y="1676934"/>
            <a:ext cx="7481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40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同学们</a:t>
            </a:r>
            <a:r>
              <a:rPr lang="zh-CN" altLang="en-US" sz="4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，请大家认真听课文朗读，注意生字词的读音</a:t>
            </a:r>
            <a:r>
              <a:rPr lang="zh-CN" altLang="en-US" sz="40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，一边听一边找：</a:t>
            </a:r>
            <a:endParaRPr lang="zh-CN" altLang="en-US" sz="4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8655" y="263109"/>
            <a:ext cx="3226759" cy="1097974"/>
            <a:chOff x="108655" y="263109"/>
            <a:chExt cx="3226759" cy="1097974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55" y="263109"/>
              <a:ext cx="1038000" cy="1097974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1089656" y="536427"/>
              <a:ext cx="2245758" cy="679269"/>
              <a:chOff x="1938544" y="2511380"/>
              <a:chExt cx="2245758" cy="679269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妙解课文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图片 39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01" y="2163956"/>
            <a:ext cx="2176461" cy="223742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49339" y="3880076"/>
            <a:ext cx="7048455" cy="1619818"/>
            <a:chOff x="1049339" y="3880076"/>
            <a:chExt cx="7048455" cy="1619818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39" y="3880076"/>
              <a:ext cx="1227135" cy="1619818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2274452" y="4329101"/>
              <a:ext cx="58233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smtClean="0">
                  <a:solidFill>
                    <a:srgbClr val="FF3399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黑体" panose="02010609060101010101" pitchFamily="49" charset="-122"/>
                </a:rPr>
                <a:t>文中有几对反义词？</a:t>
              </a:r>
              <a:endParaRPr lang="zh-CN" altLang="en-US" sz="4400" b="1">
                <a:solidFill>
                  <a:srgbClr val="FF3399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135417" y="235578"/>
            <a:ext cx="5254311" cy="1369911"/>
            <a:chOff x="901262" y="177318"/>
            <a:chExt cx="5254311" cy="1369911"/>
          </a:xfrm>
        </p:grpSpPr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0671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一个大，一个小，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901262" y="177318"/>
              <a:ext cx="5254311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yí </a:t>
              </a:r>
              <a:r>
                <a:rPr lang="en-US" altLang="zh-CN" sz="250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pc="20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è 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dà   yí </a:t>
              </a:r>
              <a:r>
                <a:rPr lang="en-US" altLang="zh-CN" sz="250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pc="20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è 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xiǎo</a:t>
              </a:r>
              <a:endParaRPr lang="zh-CN" altLang="en-US" sz="3000" b="1" spc="200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166704" y="1488362"/>
            <a:ext cx="5460836" cy="1369911"/>
            <a:chOff x="935130" y="177318"/>
            <a:chExt cx="5460836" cy="1369911"/>
          </a:xfrm>
        </p:grpSpPr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3252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一头黄牛一只猫。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935130" y="177318"/>
              <a:ext cx="5460836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yì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tóu hu</a:t>
              </a:r>
              <a:r>
                <a:rPr lang="en-US" altLang="zh-CN" sz="3000" b="1" spc="20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á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n</a:t>
              </a:r>
              <a:r>
                <a:rPr lang="en-US" altLang="zh-CN" sz="2500" smtClean="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niú yì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zhī m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ā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o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005" y="2403679"/>
            <a:ext cx="1657193" cy="204857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767" y="1070221"/>
            <a:ext cx="2638425" cy="3393645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126145" y="3758786"/>
            <a:ext cx="6381922" cy="1064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000" b="1" smtClean="0">
                <a:solidFill>
                  <a:srgbClr val="0000FF"/>
                </a:solidFill>
                <a:latin typeface="微软雅黑" panose="020B0503020204020204" pitchFamily="34" charset="-122"/>
              </a:rPr>
              <a:t>将“黄牛”和“猫”进行对比，初步感受什么是“大”，什么是“小”。</a:t>
            </a:r>
            <a:endParaRPr lang="zh-CN" altLang="en-US" sz="3000" b="1">
              <a:solidFill>
                <a:srgbClr val="0000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418648" y="4518662"/>
            <a:ext cx="2248351" cy="761814"/>
          </a:xfrm>
          <a:prstGeom prst="roundRect">
            <a:avLst/>
          </a:prstGeom>
          <a:solidFill>
            <a:srgbClr val="C4E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黄牛：大</a:t>
            </a:r>
            <a:endParaRPr lang="zh-CN" altLang="en-US" sz="35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9588308" y="4490112"/>
            <a:ext cx="1618347" cy="761814"/>
          </a:xfrm>
          <a:prstGeom prst="roundRect">
            <a:avLst/>
          </a:prstGeom>
          <a:solidFill>
            <a:srgbClr val="C4E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猫：小</a:t>
            </a:r>
            <a:endParaRPr lang="zh-CN" altLang="en-US" sz="35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sp>
        <p:nvSpPr>
          <p:cNvPr id="45" name="云形标注 44"/>
          <p:cNvSpPr/>
          <p:nvPr/>
        </p:nvSpPr>
        <p:spPr>
          <a:xfrm>
            <a:off x="2709019" y="4651140"/>
            <a:ext cx="6239628" cy="1539381"/>
          </a:xfrm>
          <a:prstGeom prst="cloudCallout">
            <a:avLst>
              <a:gd name="adj1" fmla="val 34011"/>
              <a:gd name="adj2" fmla="val 16398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smtClean="0">
                <a:solidFill>
                  <a:srgbClr val="0000FF"/>
                </a:solidFill>
              </a:rPr>
              <a:t>反义词：大</a:t>
            </a:r>
            <a:r>
              <a:rPr lang="en-US" altLang="zh-CN" sz="3600" b="1" smtClean="0">
                <a:solidFill>
                  <a:srgbClr val="0000FF"/>
                </a:solidFill>
              </a:rPr>
              <a:t>——</a:t>
            </a:r>
            <a:r>
              <a:rPr lang="zh-CN" altLang="en-US" sz="3600" b="1" smtClean="0">
                <a:solidFill>
                  <a:srgbClr val="0000FF"/>
                </a:solidFill>
              </a:rPr>
              <a:t>小</a:t>
            </a:r>
            <a:endParaRPr lang="zh-CN" altLang="en-US" sz="3600" b="1">
              <a:solidFill>
                <a:srgbClr val="0000FF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623348" y="2204189"/>
            <a:ext cx="776772" cy="78918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7194934" y="2175495"/>
            <a:ext cx="776772" cy="78918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600607" y="214010"/>
            <a:ext cx="8915926" cy="1619818"/>
            <a:chOff x="1049340" y="3880076"/>
            <a:chExt cx="7034203" cy="1619818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0" y="3880076"/>
              <a:ext cx="1089217" cy="1619818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2160001" y="4269378"/>
              <a:ext cx="59235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黑体" panose="02010609060101010101" pitchFamily="49" charset="-122"/>
                </a:rPr>
                <a:t>找一找这句话中的反义词。</a:t>
              </a:r>
              <a:endParaRPr lang="zh-CN" altLang="en-US" sz="4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135417" y="1590245"/>
            <a:ext cx="5254311" cy="1369911"/>
            <a:chOff x="901262" y="177318"/>
            <a:chExt cx="5254311" cy="1369911"/>
          </a:xfrm>
        </p:grpSpPr>
        <p:sp>
          <p:nvSpPr>
            <p:cNvPr id="47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0671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一个大，一个小，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8" name="Text Box 15"/>
            <p:cNvSpPr txBox="1">
              <a:spLocks noChangeArrowheads="1"/>
            </p:cNvSpPr>
            <p:nvPr/>
          </p:nvSpPr>
          <p:spPr bwMode="auto">
            <a:xfrm>
              <a:off x="901262" y="177318"/>
              <a:ext cx="5254311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yí </a:t>
              </a:r>
              <a:r>
                <a:rPr lang="en-US" altLang="zh-CN" sz="250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pc="20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è 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dà   yí </a:t>
              </a:r>
              <a:r>
                <a:rPr lang="en-US" altLang="zh-CN" sz="250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pc="20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è 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xiǎo</a:t>
              </a:r>
              <a:endParaRPr lang="zh-CN" altLang="en-US" sz="3000" b="1" spc="200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166704" y="2843029"/>
            <a:ext cx="5460836" cy="1369911"/>
            <a:chOff x="935130" y="177318"/>
            <a:chExt cx="5460836" cy="1369911"/>
          </a:xfrm>
        </p:grpSpPr>
        <p:sp>
          <p:nvSpPr>
            <p:cNvPr id="50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3252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一头黄牛一只猫。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1" name="Text Box 15"/>
            <p:cNvSpPr txBox="1">
              <a:spLocks noChangeArrowheads="1"/>
            </p:cNvSpPr>
            <p:nvPr/>
          </p:nvSpPr>
          <p:spPr bwMode="auto">
            <a:xfrm>
              <a:off x="935130" y="177318"/>
              <a:ext cx="5460836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yì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tóu hu</a:t>
              </a:r>
              <a:r>
                <a:rPr lang="en-US" altLang="zh-CN" sz="3000" b="1" spc="20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á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n</a:t>
              </a:r>
              <a:r>
                <a:rPr lang="en-US" altLang="zh-CN" sz="2500" smtClean="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niú yì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zhī m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ā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o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4" grpId="0" animBg="1"/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14742" y="233053"/>
            <a:ext cx="5501394" cy="1372436"/>
            <a:chOff x="891991" y="174793"/>
            <a:chExt cx="5501394" cy="1372436"/>
          </a:xfrm>
        </p:grpSpPr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0671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一边多，一边少，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891991" y="174793"/>
              <a:ext cx="550139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yì biān duō yì biān shǎo</a:t>
              </a:r>
              <a:endParaRPr lang="zh-CN" altLang="en-US" sz="3000" b="1" spc="200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19831" y="1488362"/>
            <a:ext cx="5460836" cy="1369911"/>
            <a:chOff x="799661" y="177318"/>
            <a:chExt cx="5460836" cy="1369911"/>
          </a:xfrm>
        </p:grpSpPr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3252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一群鸭子一只鸟。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799661" y="177318"/>
              <a:ext cx="5460836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yì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qún y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ā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zi yì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zhī 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ni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ǎo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037" y="539703"/>
            <a:ext cx="1914888" cy="1854417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5444664" y="4547125"/>
            <a:ext cx="6348054" cy="1064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000" b="1" smtClean="0">
                <a:solidFill>
                  <a:srgbClr val="0000FF"/>
                </a:solidFill>
                <a:latin typeface="微软雅黑" panose="020B0503020204020204" pitchFamily="34" charset="-122"/>
              </a:rPr>
              <a:t>将“鸭子”和“鸟”进行对比，初步感受什么是“多”，什么是“少”。</a:t>
            </a:r>
            <a:endParaRPr lang="zh-CN" altLang="en-US" sz="3000" b="1">
              <a:solidFill>
                <a:srgbClr val="0000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1762165" y="5314845"/>
            <a:ext cx="2248351" cy="761814"/>
          </a:xfrm>
          <a:prstGeom prst="roundRect">
            <a:avLst/>
          </a:prstGeom>
          <a:solidFill>
            <a:srgbClr val="C4E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鸭子：多</a:t>
            </a:r>
            <a:endParaRPr lang="zh-CN" altLang="en-US" sz="35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8191308" y="2709971"/>
            <a:ext cx="1618347" cy="761814"/>
          </a:xfrm>
          <a:prstGeom prst="roundRect">
            <a:avLst/>
          </a:prstGeom>
          <a:solidFill>
            <a:srgbClr val="C4E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鸟：少</a:t>
            </a:r>
            <a:endParaRPr lang="zh-CN" altLang="en-US" sz="35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85601" y="3301191"/>
            <a:ext cx="4629682" cy="1801495"/>
            <a:chOff x="1996223" y="5312867"/>
            <a:chExt cx="3446466" cy="1159897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223" y="5431732"/>
              <a:ext cx="1035012" cy="861814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6192" y="5312867"/>
              <a:ext cx="1035012" cy="861814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470" y="5820414"/>
              <a:ext cx="783452" cy="652350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4444" y="5328151"/>
              <a:ext cx="783452" cy="652350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237" y="5692541"/>
              <a:ext cx="783452" cy="6523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218254" y="1138123"/>
            <a:ext cx="185207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</a:t>
            </a:r>
            <a:r>
              <a:rPr lang="en-US" altLang="zh-CN" sz="5500" b="1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ǎ</a:t>
            </a:r>
            <a:r>
              <a:rPr lang="en-US" altLang="zh-CN" sz="4800" b="1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zh-CN" altLang="en-US" sz="4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45199" y="5399514"/>
            <a:ext cx="6757965" cy="904863"/>
            <a:chOff x="1945199" y="5399514"/>
            <a:chExt cx="6757965" cy="904863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945199" y="5442900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462526" y="5399514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大小  小河  小树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230049" y="225287"/>
            <a:ext cx="3133181" cy="1063729"/>
            <a:chOff x="398493" y="235133"/>
            <a:chExt cx="3133181" cy="1063729"/>
          </a:xfrm>
        </p:grpSpPr>
        <p:grpSp>
          <p:nvGrpSpPr>
            <p:cNvPr id="44" name="组合 43"/>
            <p:cNvGrpSpPr/>
            <p:nvPr/>
          </p:nvGrpSpPr>
          <p:grpSpPr>
            <a:xfrm>
              <a:off x="1285916" y="505254"/>
              <a:ext cx="2245758" cy="679269"/>
              <a:chOff x="2197150" y="2511380"/>
              <a:chExt cx="2245758" cy="679269"/>
            </a:xfrm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2197150" y="2511380"/>
                <a:ext cx="164333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2197150" y="3190649"/>
                <a:ext cx="165321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3"/>
              <p:cNvSpPr txBox="1">
                <a:spLocks noChangeArrowheads="1"/>
              </p:cNvSpPr>
              <p:nvPr/>
            </p:nvSpPr>
            <p:spPr bwMode="auto">
              <a:xfrm>
                <a:off x="2197150" y="253622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我会写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93" y="235133"/>
              <a:ext cx="873825" cy="106372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945199" y="4549112"/>
            <a:ext cx="2339178" cy="917883"/>
            <a:chOff x="1945199" y="4549112"/>
            <a:chExt cx="2339178" cy="91788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945199" y="4635998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484158" y="4549112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70" y="2235854"/>
            <a:ext cx="2093393" cy="2264382"/>
          </a:xfrm>
          <a:prstGeom prst="rect">
            <a:avLst/>
          </a:prstGeom>
        </p:spPr>
      </p:pic>
      <p:pic>
        <p:nvPicPr>
          <p:cNvPr id="21" name="小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279" y="2242477"/>
            <a:ext cx="2264400" cy="22644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855219" y="4680823"/>
            <a:ext cx="3818367" cy="830997"/>
            <a:chOff x="4855219" y="4680823"/>
            <a:chExt cx="3818367" cy="830997"/>
          </a:xfrm>
        </p:grpSpPr>
        <p:sp>
          <p:nvSpPr>
            <p:cNvPr id="23" name="矩形 22"/>
            <p:cNvSpPr/>
            <p:nvPr/>
          </p:nvSpPr>
          <p:spPr>
            <a:xfrm>
              <a:off x="4855219" y="4680823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笔顺：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061" y="4771476"/>
              <a:ext cx="2295525" cy="7048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sp>
        <p:nvSpPr>
          <p:cNvPr id="45" name="云形标注 44"/>
          <p:cNvSpPr/>
          <p:nvPr/>
        </p:nvSpPr>
        <p:spPr>
          <a:xfrm>
            <a:off x="2903753" y="4651140"/>
            <a:ext cx="6239628" cy="1539381"/>
          </a:xfrm>
          <a:prstGeom prst="cloudCallout">
            <a:avLst>
              <a:gd name="adj1" fmla="val 34011"/>
              <a:gd name="adj2" fmla="val 16398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smtClean="0">
                <a:solidFill>
                  <a:srgbClr val="0000FF"/>
                </a:solidFill>
              </a:rPr>
              <a:t>反义词：多</a:t>
            </a:r>
            <a:r>
              <a:rPr lang="en-US" altLang="zh-CN" sz="3600" b="1" smtClean="0">
                <a:solidFill>
                  <a:srgbClr val="0000FF"/>
                </a:solidFill>
              </a:rPr>
              <a:t>——</a:t>
            </a:r>
            <a:r>
              <a:rPr lang="zh-CN" altLang="en-US" sz="3600" b="1" smtClean="0">
                <a:solidFill>
                  <a:srgbClr val="0000FF"/>
                </a:solidFill>
              </a:rPr>
              <a:t>少</a:t>
            </a:r>
            <a:endParaRPr lang="zh-CN" altLang="en-US" sz="3600" b="1">
              <a:solidFill>
                <a:srgbClr val="0000FF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236866" y="2104960"/>
            <a:ext cx="776772" cy="78918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6808452" y="2076266"/>
            <a:ext cx="776772" cy="78918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600607" y="214010"/>
            <a:ext cx="8915926" cy="1619818"/>
            <a:chOff x="1049340" y="3880076"/>
            <a:chExt cx="7034203" cy="1619818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0" y="3880076"/>
              <a:ext cx="1089217" cy="1619818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2160001" y="4269378"/>
              <a:ext cx="59235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黑体" panose="02010609060101010101" pitchFamily="49" charset="-122"/>
                </a:rPr>
                <a:t>找一找这句话中的反义词。</a:t>
              </a:r>
              <a:endParaRPr lang="zh-CN" altLang="en-US" sz="4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745145" y="1503055"/>
            <a:ext cx="5501394" cy="1372436"/>
            <a:chOff x="891991" y="174793"/>
            <a:chExt cx="5501394" cy="1372436"/>
          </a:xfrm>
        </p:grpSpPr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0671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一边多，一边少，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891991" y="174793"/>
              <a:ext cx="550139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yì biān duō yì biān shǎo</a:t>
              </a:r>
              <a:endParaRPr lang="zh-CN" altLang="en-US" sz="3000" b="1" spc="200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650234" y="2758364"/>
            <a:ext cx="5460836" cy="1369911"/>
            <a:chOff x="799661" y="177318"/>
            <a:chExt cx="5460836" cy="1369911"/>
          </a:xfrm>
        </p:grpSpPr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3252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一群鸭子一只鸟。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7" name="Text Box 15"/>
            <p:cNvSpPr txBox="1">
              <a:spLocks noChangeArrowheads="1"/>
            </p:cNvSpPr>
            <p:nvPr/>
          </p:nvSpPr>
          <p:spPr bwMode="auto">
            <a:xfrm>
              <a:off x="799661" y="177318"/>
              <a:ext cx="5460836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yì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qún y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ā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zi yì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zhī 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ni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ǎo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4" grpId="0" animBg="1"/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135417" y="235578"/>
            <a:ext cx="5254311" cy="1369911"/>
            <a:chOff x="901262" y="177318"/>
            <a:chExt cx="5254311" cy="1369911"/>
          </a:xfrm>
        </p:grpSpPr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0671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一个大，一个小。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901262" y="177318"/>
              <a:ext cx="5254311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yí </a:t>
              </a:r>
              <a:r>
                <a:rPr lang="en-US" altLang="zh-CN" sz="250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pc="20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è 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dà   yí </a:t>
              </a:r>
              <a:r>
                <a:rPr lang="en-US" altLang="zh-CN" sz="250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pc="20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è 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xiǎo</a:t>
              </a:r>
              <a:endParaRPr lang="zh-CN" altLang="en-US" sz="3000" b="1" spc="200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098968" y="1488362"/>
            <a:ext cx="5460836" cy="1369911"/>
            <a:chOff x="867394" y="177318"/>
            <a:chExt cx="5460836" cy="1369911"/>
          </a:xfrm>
        </p:grpSpPr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3252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一个苹果一颗枣。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867394" y="177318"/>
              <a:ext cx="5460836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yí </a:t>
              </a:r>
              <a:r>
                <a:rPr lang="en-US" altLang="zh-CN" sz="2500" smtClean="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gè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pín</a:t>
              </a:r>
              <a:r>
                <a:rPr lang="en-US" altLang="zh-CN" sz="2500" smtClean="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</a:t>
              </a:r>
              <a:r>
                <a:rPr lang="en-US" altLang="zh-CN" sz="2500" smtClean="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uǒ yì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kē z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ǎ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o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589" y="2869537"/>
            <a:ext cx="1140050" cy="1438382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126145" y="3758786"/>
            <a:ext cx="6381922" cy="1064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000" b="1" smtClean="0">
                <a:solidFill>
                  <a:srgbClr val="0000FF"/>
                </a:solidFill>
                <a:latin typeface="微软雅黑" panose="020B0503020204020204" pitchFamily="34" charset="-122"/>
              </a:rPr>
              <a:t>将“苹果”和“枣”进行对比，加深理解什么是“大”，什么是“小”。</a:t>
            </a:r>
            <a:endParaRPr lang="zh-CN" altLang="en-US" sz="3000" b="1">
              <a:solidFill>
                <a:srgbClr val="0000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418648" y="4518662"/>
            <a:ext cx="2248351" cy="761814"/>
          </a:xfrm>
          <a:prstGeom prst="roundRect">
            <a:avLst/>
          </a:prstGeom>
          <a:solidFill>
            <a:srgbClr val="C4E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苹果：大</a:t>
            </a:r>
            <a:endParaRPr lang="zh-CN" altLang="en-US" sz="35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9588308" y="4490112"/>
            <a:ext cx="1618347" cy="761814"/>
          </a:xfrm>
          <a:prstGeom prst="roundRect">
            <a:avLst/>
          </a:prstGeom>
          <a:solidFill>
            <a:srgbClr val="C4E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枣：小</a:t>
            </a:r>
            <a:endParaRPr lang="zh-CN" altLang="en-US" sz="35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8" y="1703904"/>
            <a:ext cx="2410933" cy="2652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14742" y="233053"/>
            <a:ext cx="5501394" cy="1372436"/>
            <a:chOff x="891991" y="174793"/>
            <a:chExt cx="5501394" cy="1372436"/>
          </a:xfrm>
        </p:grpSpPr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0671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一边多，一边少。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891991" y="174793"/>
              <a:ext cx="550139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yì biān duō yì biān shǎo</a:t>
              </a:r>
              <a:endParaRPr lang="zh-CN" altLang="en-US" sz="3000" b="1" spc="200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19831" y="1488362"/>
            <a:ext cx="5460836" cy="1369911"/>
            <a:chOff x="799661" y="177318"/>
            <a:chExt cx="5460836" cy="1369911"/>
          </a:xfrm>
        </p:grpSpPr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3252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一堆杏子一个桃。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799661" y="177318"/>
              <a:ext cx="5460836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yì duī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xìn</a:t>
              </a:r>
              <a:r>
                <a:rPr lang="en-US" altLang="zh-CN" sz="250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zi yí </a:t>
              </a:r>
              <a:r>
                <a:rPr lang="en-US" altLang="zh-CN" sz="250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è t</a:t>
              </a:r>
              <a:r>
                <a:rPr lang="en-US" altLang="zh-CN" sz="3000" b="1" spc="200">
                  <a:solidFill>
                    <a:srgbClr val="FB35AE"/>
                  </a:solidFill>
                  <a:latin typeface="宋体" panose="02010600030101010101" pitchFamily="2" charset="-122"/>
                </a:rPr>
                <a:t>áo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504" y="575997"/>
            <a:ext cx="1861350" cy="1781392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5444664" y="4547125"/>
            <a:ext cx="6348054" cy="1064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000" b="1" smtClean="0">
                <a:solidFill>
                  <a:srgbClr val="0000FF"/>
                </a:solidFill>
                <a:latin typeface="微软雅黑" panose="020B0503020204020204" pitchFamily="34" charset="-122"/>
              </a:rPr>
              <a:t>将“杏子”和“桃”进行对比，加深理解什么是“多”，什么是“少”。</a:t>
            </a:r>
            <a:endParaRPr lang="zh-CN" altLang="en-US" sz="3000" b="1">
              <a:solidFill>
                <a:srgbClr val="0000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1762165" y="5314845"/>
            <a:ext cx="2248351" cy="761814"/>
          </a:xfrm>
          <a:prstGeom prst="roundRect">
            <a:avLst/>
          </a:prstGeom>
          <a:solidFill>
            <a:srgbClr val="C4E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杏子：多</a:t>
            </a:r>
            <a:endParaRPr lang="zh-CN" altLang="en-US" sz="35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8191308" y="2709971"/>
            <a:ext cx="1618347" cy="761814"/>
          </a:xfrm>
          <a:prstGeom prst="roundRect">
            <a:avLst/>
          </a:prstGeom>
          <a:solidFill>
            <a:srgbClr val="C4E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桃：少</a:t>
            </a:r>
            <a:endParaRPr lang="zh-CN" altLang="en-US" sz="35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48" y="2902289"/>
            <a:ext cx="3836342" cy="2193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7" name="椭圆 6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2" name="矩形 21"/>
          <p:cNvSpPr/>
          <p:nvPr/>
        </p:nvSpPr>
        <p:spPr>
          <a:xfrm>
            <a:off x="1978947" y="2864963"/>
            <a:ext cx="326580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大</a:t>
            </a:r>
            <a:r>
              <a:rPr lang="en-US" altLang="zh-CN" sz="40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</a:t>
            </a:r>
            <a:r>
              <a:rPr lang="zh-CN" altLang="en-US" sz="400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小</a:t>
            </a:r>
            <a:endParaRPr lang="en-US" altLang="zh-CN" sz="4000" smtClean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多</a:t>
            </a:r>
            <a:r>
              <a:rPr lang="en-US" altLang="zh-CN" sz="40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</a:t>
            </a:r>
            <a:r>
              <a:rPr lang="zh-CN" altLang="en-US" sz="400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少</a:t>
            </a:r>
            <a:endParaRPr lang="en-US" altLang="zh-CN" sz="400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1259821" y="2005600"/>
            <a:ext cx="2733441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685800" indent="-685800" algn="ctr"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48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反义词</a:t>
            </a:r>
            <a:endParaRPr lang="zh-CN" altLang="en-US" sz="4800" b="1">
              <a:ln w="9525">
                <a:solidFill>
                  <a:prstClr val="white"/>
                </a:solidFill>
                <a:prstDash val="solid"/>
              </a:ln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38" y="2269928"/>
            <a:ext cx="2461351" cy="28957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67" y="1169140"/>
            <a:ext cx="2135365" cy="4803689"/>
          </a:xfrm>
          <a:prstGeom prst="rect">
            <a:avLst/>
          </a:prstGeom>
        </p:spPr>
      </p:pic>
      <p:sp>
        <p:nvSpPr>
          <p:cNvPr id="38" name="圆角矩形 37"/>
          <p:cNvSpPr/>
          <p:nvPr/>
        </p:nvSpPr>
        <p:spPr>
          <a:xfrm>
            <a:off x="1172165" y="452474"/>
            <a:ext cx="6566367" cy="761814"/>
          </a:xfrm>
          <a:prstGeom prst="roundRect">
            <a:avLst/>
          </a:prstGeom>
          <a:solidFill>
            <a:srgbClr val="C4E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b="1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本文中这两组反义词重复出现。</a:t>
            </a:r>
            <a:endParaRPr lang="zh-CN" altLang="en-US" sz="35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5690600" y="5062146"/>
            <a:ext cx="1734668" cy="761814"/>
          </a:xfrm>
          <a:prstGeom prst="roundRect">
            <a:avLst/>
          </a:prstGeom>
          <a:solidFill>
            <a:srgbClr val="C4E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大、少</a:t>
            </a:r>
            <a:endParaRPr lang="zh-CN" altLang="en-US" sz="3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8174007" y="4784727"/>
            <a:ext cx="1734668" cy="761814"/>
          </a:xfrm>
          <a:prstGeom prst="roundRect">
            <a:avLst/>
          </a:prstGeom>
          <a:solidFill>
            <a:srgbClr val="C4E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小、多</a:t>
            </a:r>
            <a:endParaRPr lang="zh-CN" altLang="en-US" sz="3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  <p:bldP spid="38" grpId="0" animBg="1"/>
      <p:bldP spid="41" grpId="0" animBg="1"/>
      <p:bldP spid="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4213041" y="259585"/>
            <a:ext cx="404790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6000" b="1" smtClean="0">
                <a:ln w="317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量词我知道</a:t>
            </a:r>
            <a:endParaRPr lang="zh-CN" altLang="en-US" sz="6000" b="1" dirty="0">
              <a:ln w="317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996365" y="2070448"/>
            <a:ext cx="960503" cy="86395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r>
              <a:rPr lang="zh-CN" altLang="en-US" sz="5000" b="1" smtClean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头</a:t>
            </a:r>
            <a:endParaRPr lang="zh-CN" altLang="en-US" sz="50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39912" y="1656257"/>
            <a:ext cx="5425723" cy="1695991"/>
            <a:chOff x="450969" y="1112556"/>
            <a:chExt cx="5425723" cy="1695991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1698857" y="1552117"/>
              <a:ext cx="4177835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一（  ）黄牛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969" y="1112556"/>
              <a:ext cx="1318566" cy="1695991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6641079" y="1706090"/>
            <a:ext cx="5345975" cy="1432804"/>
            <a:chOff x="6641079" y="1325081"/>
            <a:chExt cx="5345975" cy="1432804"/>
          </a:xfrm>
        </p:grpSpPr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7809219" y="1714807"/>
              <a:ext cx="4177835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一（  ）猫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079" y="1325081"/>
              <a:ext cx="1159067" cy="1432804"/>
            </a:xfrm>
            <a:prstGeom prst="rect">
              <a:avLst/>
            </a:prstGeom>
          </p:spPr>
        </p:pic>
      </p:grp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9087682" y="2070448"/>
            <a:ext cx="960503" cy="86395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r>
              <a:rPr lang="zh-CN" altLang="en-US" sz="5000" b="1" smtClean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</a:t>
            </a:r>
            <a:endParaRPr lang="zh-CN" altLang="en-US" sz="50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2984288" y="4127859"/>
            <a:ext cx="960503" cy="86395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r>
              <a:rPr lang="zh-CN" altLang="en-US" sz="5000" b="1" smtClean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群</a:t>
            </a:r>
            <a:endParaRPr lang="zh-CN" altLang="en-US" sz="50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9066706" y="4127859"/>
            <a:ext cx="960503" cy="86395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r>
              <a:rPr lang="zh-CN" altLang="en-US" sz="5000" b="1" smtClean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</a:t>
            </a:r>
            <a:endParaRPr lang="zh-CN" altLang="en-US" sz="50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19941" y="3416862"/>
            <a:ext cx="5645695" cy="1670386"/>
            <a:chOff x="219941" y="3306791"/>
            <a:chExt cx="5645695" cy="1670386"/>
          </a:xfrm>
        </p:grpSpPr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1687801" y="4009280"/>
              <a:ext cx="4177835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一（  ）鸭子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219941" y="3306791"/>
              <a:ext cx="2006791" cy="1670386"/>
              <a:chOff x="2255141" y="4816842"/>
              <a:chExt cx="2789346" cy="1476704"/>
            </a:xfrm>
          </p:grpSpPr>
          <p:pic>
            <p:nvPicPr>
              <p:cNvPr id="68" name="图片 67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5141" y="5239450"/>
                <a:ext cx="1265936" cy="1054096"/>
              </a:xfrm>
              <a:prstGeom prst="rect">
                <a:avLst/>
              </a:prstGeom>
            </p:spPr>
          </p:pic>
          <p:pic>
            <p:nvPicPr>
              <p:cNvPr id="69" name="图片 68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0072" y="4978853"/>
                <a:ext cx="1265936" cy="1054096"/>
              </a:xfrm>
              <a:prstGeom prst="rect">
                <a:avLst/>
              </a:prstGeom>
            </p:spPr>
          </p:pic>
          <p:pic>
            <p:nvPicPr>
              <p:cNvPr id="71" name="图片 70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6237" y="4816842"/>
                <a:ext cx="958250" cy="797897"/>
              </a:xfrm>
              <a:prstGeom prst="rect">
                <a:avLst/>
              </a:prstGeom>
            </p:spPr>
          </p:pic>
        </p:grpSp>
      </p:grpSp>
      <p:grpSp>
        <p:nvGrpSpPr>
          <p:cNvPr id="8" name="组合 7"/>
          <p:cNvGrpSpPr/>
          <p:nvPr/>
        </p:nvGrpSpPr>
        <p:grpSpPr>
          <a:xfrm>
            <a:off x="6315837" y="3709479"/>
            <a:ext cx="5671218" cy="1377768"/>
            <a:chOff x="6315837" y="3599408"/>
            <a:chExt cx="5671218" cy="1377768"/>
          </a:xfrm>
        </p:grpSpPr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7809220" y="4009278"/>
              <a:ext cx="4177835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一（  ）鸟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837" y="3599408"/>
              <a:ext cx="1422696" cy="137776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0" grpId="0"/>
      <p:bldP spid="51" grpId="0"/>
      <p:bldP spid="5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2334" y="4681906"/>
            <a:ext cx="9351601" cy="1377407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3000" b="1" smtClean="0">
                <a:solidFill>
                  <a:srgbClr val="0000FF"/>
                </a:solidFill>
                <a:latin typeface="微软雅黑" panose="020B0503020204020204" pitchFamily="34" charset="-122"/>
              </a:rPr>
              <a:t>量词是表示数量单位的词，本课这样的量词有</a:t>
            </a:r>
            <a:r>
              <a:rPr lang="en-US" altLang="zh-CN" sz="3000" b="1" smtClean="0">
                <a:solidFill>
                  <a:srgbClr val="0000FF"/>
                </a:solidFill>
                <a:latin typeface="微软雅黑" panose="020B0503020204020204" pitchFamily="34" charset="-122"/>
              </a:rPr>
              <a:t>6</a:t>
            </a:r>
            <a:r>
              <a:rPr lang="zh-CN" altLang="en-US" sz="3000" b="1" smtClean="0">
                <a:solidFill>
                  <a:srgbClr val="0000FF"/>
                </a:solidFill>
                <a:latin typeface="微软雅黑" panose="020B0503020204020204" pitchFamily="34" charset="-122"/>
              </a:rPr>
              <a:t>个：“头、只、群</a:t>
            </a:r>
            <a:r>
              <a:rPr lang="zh-CN" altLang="en-US" sz="3000" b="1">
                <a:solidFill>
                  <a:srgbClr val="0000FF"/>
                </a:solidFill>
                <a:latin typeface="微软雅黑" panose="020B0503020204020204" pitchFamily="34" charset="-122"/>
              </a:rPr>
              <a:t>、</a:t>
            </a:r>
            <a:r>
              <a:rPr lang="zh-CN" altLang="en-US" sz="3000" b="1" smtClean="0">
                <a:solidFill>
                  <a:srgbClr val="0000FF"/>
                </a:solidFill>
                <a:latin typeface="微软雅黑" panose="020B0503020204020204" pitchFamily="34" charset="-122"/>
              </a:rPr>
              <a:t>个、颗、堆”。</a:t>
            </a:r>
            <a:endParaRPr lang="zh-CN" altLang="en-US" sz="3000" b="1">
              <a:solidFill>
                <a:srgbClr val="0000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996365" y="1494706"/>
            <a:ext cx="960503" cy="86395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r>
              <a:rPr lang="zh-CN" altLang="en-US" sz="5000" b="1" smtClean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</a:t>
            </a:r>
            <a:endParaRPr lang="zh-CN" altLang="en-US" sz="50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9087682" y="1494706"/>
            <a:ext cx="960503" cy="86395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r>
              <a:rPr lang="zh-CN" altLang="en-US" sz="5000" b="1" smtClean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颗</a:t>
            </a:r>
            <a:endParaRPr lang="zh-CN" altLang="en-US" sz="50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2992755" y="3509778"/>
            <a:ext cx="960503" cy="86395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r>
              <a:rPr lang="zh-CN" altLang="en-US" sz="5000" b="1" smtClean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堆</a:t>
            </a:r>
            <a:endParaRPr lang="zh-CN" altLang="en-US" sz="50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9075173" y="3509778"/>
            <a:ext cx="960503" cy="86395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r>
              <a:rPr lang="zh-CN" altLang="en-US" sz="5000" b="1" smtClean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</a:t>
            </a:r>
            <a:endParaRPr lang="zh-CN" altLang="en-US" sz="50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7736" y="3287897"/>
            <a:ext cx="5727900" cy="1111200"/>
            <a:chOff x="137736" y="3872106"/>
            <a:chExt cx="5727900" cy="1111200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36" y="3872106"/>
              <a:ext cx="1885797" cy="1078158"/>
            </a:xfrm>
            <a:prstGeom prst="rect">
              <a:avLst/>
            </a:prstGeom>
          </p:spPr>
        </p:pic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1687801" y="4119351"/>
              <a:ext cx="4177835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一（  ）杏子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689215" y="1397725"/>
            <a:ext cx="5297839" cy="1193320"/>
            <a:chOff x="6689215" y="1981934"/>
            <a:chExt cx="5297839" cy="1193320"/>
          </a:xfrm>
        </p:grpSpPr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7809219" y="2095816"/>
              <a:ext cx="4177835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一（  ）枣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9215" y="1981934"/>
              <a:ext cx="945816" cy="119332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08315" y="1031282"/>
            <a:ext cx="5757320" cy="1737962"/>
            <a:chOff x="108315" y="1615491"/>
            <a:chExt cx="5757320" cy="1737962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1687800" y="2095818"/>
              <a:ext cx="4177835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一（  ）苹果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5" y="1615491"/>
              <a:ext cx="1579485" cy="1737962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6518766" y="3347166"/>
            <a:ext cx="5468289" cy="1199522"/>
            <a:chOff x="6518766" y="3931375"/>
            <a:chExt cx="5468289" cy="1199522"/>
          </a:xfrm>
        </p:grpSpPr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7809220" y="4119349"/>
              <a:ext cx="4177835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一（  ）桃</a:t>
              </a:r>
              <a:endParaRPr lang="zh-CN" altLang="en-US" sz="5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766" y="3931375"/>
              <a:ext cx="1253363" cy="119952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50" grpId="0"/>
      <p:bldP spid="51" grpId="0"/>
      <p:bldP spid="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sp>
        <p:nvSpPr>
          <p:cNvPr id="71" name="矩形 3"/>
          <p:cNvSpPr>
            <a:spLocks noChangeArrowheads="1"/>
          </p:cNvSpPr>
          <p:nvPr/>
        </p:nvSpPr>
        <p:spPr bwMode="auto">
          <a:xfrm>
            <a:off x="2810783" y="2100976"/>
            <a:ext cx="3017173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一（   </a:t>
            </a:r>
            <a:r>
              <a:rPr lang="zh-CN" altLang="en-US" sz="4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）花</a:t>
            </a:r>
            <a:endParaRPr lang="zh-CN" altLang="zh-CN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5" name="TextBox 1"/>
          <p:cNvSpPr txBox="1">
            <a:spLocks noChangeArrowheads="1"/>
          </p:cNvSpPr>
          <p:nvPr/>
        </p:nvSpPr>
        <p:spPr bwMode="auto">
          <a:xfrm>
            <a:off x="3827492" y="1896909"/>
            <a:ext cx="77152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6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朵</a:t>
            </a:r>
            <a:endParaRPr lang="zh-CN" altLang="en-US" sz="6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3918" y="221822"/>
            <a:ext cx="3259150" cy="1437187"/>
            <a:chOff x="13918" y="221822"/>
            <a:chExt cx="3259150" cy="14371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8" y="221822"/>
              <a:ext cx="1132013" cy="1437187"/>
            </a:xfrm>
            <a:prstGeom prst="rect">
              <a:avLst/>
            </a:prstGeom>
          </p:spPr>
        </p:pic>
        <p:grpSp>
          <p:nvGrpSpPr>
            <p:cNvPr id="45" name="组合 44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50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拓展练习</a:t>
                </a:r>
                <a:endParaRPr lang="zh-CN" altLang="en-US" sz="32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22" y="1570611"/>
            <a:ext cx="1980779" cy="17961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20376" r="3747" b="11601"/>
          <a:stretch>
            <a:fillRect/>
          </a:stretch>
        </p:blipFill>
        <p:spPr>
          <a:xfrm>
            <a:off x="6096000" y="3942307"/>
            <a:ext cx="2235200" cy="18796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43" y="3890125"/>
            <a:ext cx="1982140" cy="21610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88" y="1727644"/>
            <a:ext cx="1836185" cy="1482084"/>
          </a:xfrm>
          <a:prstGeom prst="rect">
            <a:avLst/>
          </a:prstGeom>
        </p:spPr>
      </p:pic>
      <p:sp>
        <p:nvSpPr>
          <p:cNvPr id="53" name="矩形 3"/>
          <p:cNvSpPr>
            <a:spLocks noChangeArrowheads="1"/>
          </p:cNvSpPr>
          <p:nvPr/>
        </p:nvSpPr>
        <p:spPr bwMode="auto">
          <a:xfrm>
            <a:off x="8314136" y="2109442"/>
            <a:ext cx="3017173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（   </a:t>
            </a:r>
            <a:r>
              <a:rPr lang="zh-CN" altLang="en-US" sz="4000" b="1" smtClean="0">
                <a:latin typeface="黑体" panose="02010609060101010101" pitchFamily="49" charset="-122"/>
                <a:ea typeface="黑体" panose="02010609060101010101" pitchFamily="49" charset="-122"/>
              </a:rPr>
              <a:t>）河</a:t>
            </a:r>
            <a:endParaRPr lang="zh-CN" altLang="zh-CN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4" name="TextBox 1"/>
          <p:cNvSpPr txBox="1">
            <a:spLocks noChangeArrowheads="1"/>
          </p:cNvSpPr>
          <p:nvPr/>
        </p:nvSpPr>
        <p:spPr bwMode="auto">
          <a:xfrm>
            <a:off x="9330845" y="1905375"/>
            <a:ext cx="77152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6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条</a:t>
            </a:r>
            <a:endParaRPr lang="zh-CN" altLang="en-US" sz="6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5" name="矩形 3"/>
          <p:cNvSpPr>
            <a:spLocks noChangeArrowheads="1"/>
          </p:cNvSpPr>
          <p:nvPr/>
        </p:nvSpPr>
        <p:spPr bwMode="auto">
          <a:xfrm>
            <a:off x="2802316" y="4539379"/>
            <a:ext cx="3017173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（   </a:t>
            </a:r>
            <a:r>
              <a:rPr lang="zh-CN" altLang="en-US" sz="4000" b="1" smtClean="0">
                <a:latin typeface="黑体" panose="02010609060101010101" pitchFamily="49" charset="-122"/>
                <a:ea typeface="黑体" panose="02010609060101010101" pitchFamily="49" charset="-122"/>
              </a:rPr>
              <a:t>）树</a:t>
            </a:r>
            <a:endParaRPr lang="zh-CN" altLang="zh-CN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0" name="TextBox 1"/>
          <p:cNvSpPr txBox="1">
            <a:spLocks noChangeArrowheads="1"/>
          </p:cNvSpPr>
          <p:nvPr/>
        </p:nvSpPr>
        <p:spPr bwMode="auto">
          <a:xfrm>
            <a:off x="3819025" y="4335312"/>
            <a:ext cx="77152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6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棵</a:t>
            </a:r>
            <a:endParaRPr lang="zh-CN" altLang="en-US" sz="6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1" name="矩形 3"/>
          <p:cNvSpPr>
            <a:spLocks noChangeArrowheads="1"/>
          </p:cNvSpPr>
          <p:nvPr/>
        </p:nvSpPr>
        <p:spPr bwMode="auto">
          <a:xfrm>
            <a:off x="8305667" y="4454713"/>
            <a:ext cx="3017173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（   </a:t>
            </a:r>
            <a:r>
              <a:rPr lang="zh-CN" altLang="en-US" sz="4000" b="1" smtClean="0">
                <a:latin typeface="黑体" panose="02010609060101010101" pitchFamily="49" charset="-122"/>
                <a:ea typeface="黑体" panose="02010609060101010101" pitchFamily="49" charset="-122"/>
              </a:rPr>
              <a:t>）叶</a:t>
            </a:r>
            <a:endParaRPr lang="zh-CN" altLang="zh-CN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2" name="TextBox 1"/>
          <p:cNvSpPr txBox="1">
            <a:spLocks noChangeArrowheads="1"/>
          </p:cNvSpPr>
          <p:nvPr/>
        </p:nvSpPr>
        <p:spPr bwMode="auto">
          <a:xfrm>
            <a:off x="9322376" y="4250646"/>
            <a:ext cx="77152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6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片</a:t>
            </a:r>
            <a:endParaRPr lang="zh-CN" altLang="en-US" sz="6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54" grpId="0"/>
      <p:bldP spid="60" grpId="0"/>
      <p:bldP spid="6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714228" y="1891030"/>
            <a:ext cx="10721975" cy="3416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6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</a:t>
            </a:r>
            <a:r>
              <a:rPr lang="zh-CN" altLang="en-US" sz="36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文是让我们通过对农家小院里具体事物的比较和读儿歌，来了解两组反义词并学习如何正确使用量词。不同事物要使用不同的量词，我们应该逐步养成正确使用量词的习惯。</a:t>
            </a:r>
            <a:endParaRPr lang="zh-CN" altLang="zh-CN" sz="36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8662" y="357049"/>
            <a:ext cx="3254406" cy="980919"/>
            <a:chOff x="18662" y="357049"/>
            <a:chExt cx="3254406" cy="980919"/>
          </a:xfrm>
        </p:grpSpPr>
        <p:grpSp>
          <p:nvGrpSpPr>
            <p:cNvPr id="37" name="组合 36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39" name="直接连接符 38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主旨归纳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2" y="357049"/>
              <a:ext cx="1090423" cy="98091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444196" y="377001"/>
            <a:ext cx="327525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6000" b="1" smtClean="0">
                <a:ln w="317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大小多少</a:t>
            </a:r>
            <a:endParaRPr lang="zh-CN" altLang="en-US" sz="6000" b="1" dirty="0">
              <a:ln w="317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0047" y="173893"/>
            <a:ext cx="3203021" cy="1233082"/>
            <a:chOff x="70047" y="173893"/>
            <a:chExt cx="3203021" cy="1233082"/>
          </a:xfrm>
        </p:grpSpPr>
        <p:grpSp>
          <p:nvGrpSpPr>
            <p:cNvPr id="10" name="组合 9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知识拓展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7" y="173893"/>
              <a:ext cx="1042365" cy="1233082"/>
            </a:xfrm>
            <a:prstGeom prst="rect">
              <a:avLst/>
            </a:prstGeom>
          </p:spPr>
        </p:pic>
      </p:grpSp>
      <p:pic>
        <p:nvPicPr>
          <p:cNvPr id="5" name="图片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33" y="1532577"/>
            <a:ext cx="8193734" cy="465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4953068" y="506457"/>
            <a:ext cx="223814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000" b="1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量词歌</a:t>
            </a:r>
            <a:endParaRPr lang="zh-CN" altLang="en-US" sz="50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44607" y="1793448"/>
            <a:ext cx="5585256" cy="1369911"/>
            <a:chOff x="765789" y="177318"/>
            <a:chExt cx="5585256" cy="136991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0671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一群狮子一只猫，</a:t>
              </a:r>
              <a:endParaRPr lang="zh-CN" altLang="en-US" sz="5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765789" y="177318"/>
              <a:ext cx="5585256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yì qún shī zi yì zhī māo</a:t>
              </a:r>
              <a:endParaRPr lang="zh-CN" altLang="en-US" sz="3000" b="1" spc="-70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886348" y="1793448"/>
            <a:ext cx="5460836" cy="1369911"/>
            <a:chOff x="1028265" y="177318"/>
            <a:chExt cx="5460836" cy="1369911"/>
          </a:xfrm>
        </p:grpSpPr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3252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一片</a:t>
              </a:r>
              <a:r>
                <a:rPr lang="zh-CN" altLang="en-US" sz="50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森林</a:t>
              </a:r>
              <a:r>
                <a:rPr lang="zh-CN" altLang="en-US" sz="5000" b="1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一条鱼。</a:t>
              </a:r>
              <a:endParaRPr lang="zh-CN" altLang="en-US" sz="5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1028265" y="177318"/>
              <a:ext cx="5460836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yí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pi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à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n sēn lín yì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ti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á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o yú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02561" y="3594275"/>
            <a:ext cx="5390234" cy="1369911"/>
            <a:chOff x="731924" y="177318"/>
            <a:chExt cx="5390234" cy="1369911"/>
          </a:xfrm>
        </p:grpSpPr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0671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一杯咖啡一瓶酒，</a:t>
              </a:r>
              <a:endParaRPr lang="zh-CN" altLang="en-US" sz="5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731924" y="177318"/>
              <a:ext cx="539023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 spc="-100">
                  <a:solidFill>
                    <a:srgbClr val="FB35AE"/>
                  </a:solidFill>
                  <a:latin typeface="宋体" panose="02010600030101010101" pitchFamily="2" charset="-122"/>
                </a:rPr>
                <a:t>yì bēi </a:t>
              </a:r>
              <a:r>
                <a:rPr lang="en-US" altLang="zh-CN" sz="3000" b="1" spc="-10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k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ā</a:t>
              </a:r>
              <a:r>
                <a:rPr lang="en-US" altLang="zh-CN" sz="3000" b="1" spc="-100">
                  <a:solidFill>
                    <a:srgbClr val="FB35AE"/>
                  </a:solidFill>
                  <a:latin typeface="宋体" panose="02010600030101010101" pitchFamily="2" charset="-122"/>
                </a:rPr>
                <a:t> fēi yì pín</a:t>
              </a:r>
              <a:r>
                <a:rPr lang="en-US" altLang="zh-CN" sz="2500" spc="-10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  jiǔ</a:t>
              </a:r>
              <a:endParaRPr lang="zh-CN" altLang="en-US" sz="3000" b="1" spc="-100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691897" y="3594275"/>
            <a:ext cx="5460836" cy="1369911"/>
            <a:chOff x="841995" y="177318"/>
            <a:chExt cx="5460836" cy="1369911"/>
          </a:xfrm>
        </p:grpSpPr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3252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一块蛋糕一壶茶。</a:t>
              </a:r>
              <a:endParaRPr lang="zh-CN" altLang="en-US" sz="5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841995" y="177318"/>
              <a:ext cx="5460836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yí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ku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à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i d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à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n g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ā</a:t>
              </a:r>
              <a:r>
                <a:rPr lang="en-US" altLang="zh-CN" sz="3000" b="1">
                  <a:solidFill>
                    <a:srgbClr val="FB35AE"/>
                  </a:solidFill>
                  <a:latin typeface="宋体" panose="02010600030101010101" pitchFamily="2" charset="-122"/>
                </a:rPr>
                <a:t>o yì hú </a:t>
              </a:r>
              <a:r>
                <a:rPr lang="en-US" altLang="zh-CN" sz="3000" b="1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ch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á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1" name="组合 10"/>
          <p:cNvGrpSpPr/>
          <p:nvPr/>
        </p:nvGrpSpPr>
        <p:grpSpPr>
          <a:xfrm>
            <a:off x="1808609" y="5183016"/>
            <a:ext cx="6637648" cy="921887"/>
            <a:chOff x="1808609" y="5363496"/>
            <a:chExt cx="6637648" cy="92188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808609" y="5363496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205619" y="5380520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少许  多少  少数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08609" y="4428215"/>
            <a:ext cx="2221575" cy="861005"/>
            <a:chOff x="1808609" y="3934157"/>
            <a:chExt cx="2221575" cy="861005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808609" y="3961257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229965" y="3934157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19" y="1841829"/>
            <a:ext cx="2097448" cy="2343988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2239417" y="685762"/>
            <a:ext cx="1662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smtClean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</a:t>
            </a:r>
            <a:r>
              <a:rPr lang="en-US" altLang="zh-CN" sz="5500" b="1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ǎ</a:t>
            </a:r>
            <a:r>
              <a:rPr lang="en-US" altLang="zh-CN" sz="6000" b="1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endParaRPr lang="zh-CN" altLang="en-US" sz="48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少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3454" y="1858082"/>
            <a:ext cx="2264400" cy="2264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56346" y="4455315"/>
            <a:ext cx="4673092" cy="830997"/>
            <a:chOff x="4756346" y="4455315"/>
            <a:chExt cx="4673092" cy="830997"/>
          </a:xfrm>
        </p:grpSpPr>
        <p:sp>
          <p:nvSpPr>
            <p:cNvPr id="23" name="矩形 22"/>
            <p:cNvSpPr/>
            <p:nvPr/>
          </p:nvSpPr>
          <p:spPr>
            <a:xfrm>
              <a:off x="4756346" y="4455315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笔顺：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813" y="4596854"/>
              <a:ext cx="3095625" cy="6572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9268" y="1581780"/>
            <a:ext cx="6188390" cy="1369911"/>
            <a:chOff x="280450" y="177318"/>
            <a:chExt cx="6188390" cy="136991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0671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一架飞机一艘船，</a:t>
              </a:r>
              <a:endParaRPr lang="zh-CN" altLang="en-US" sz="5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280450" y="177318"/>
              <a:ext cx="6188390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 spc="-150">
                  <a:solidFill>
                    <a:srgbClr val="FB35AE"/>
                  </a:solidFill>
                  <a:latin typeface="宋体" panose="02010600030101010101" pitchFamily="2" charset="-122"/>
                </a:rPr>
                <a:t>yí </a:t>
              </a:r>
              <a:r>
                <a:rPr lang="en-US" altLang="zh-CN" sz="3000" b="1" spc="-15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ji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à</a:t>
              </a:r>
              <a:r>
                <a:rPr lang="en-US" altLang="zh-CN" sz="3000" b="1" spc="-150">
                  <a:solidFill>
                    <a:srgbClr val="FB35AE"/>
                  </a:solidFill>
                  <a:latin typeface="宋体" panose="02010600030101010101" pitchFamily="2" charset="-122"/>
                </a:rPr>
                <a:t> fēi jī yì </a:t>
              </a:r>
              <a:r>
                <a:rPr lang="en-US" altLang="zh-CN" sz="3000" b="1" spc="-15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sōu chu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án</a:t>
              </a:r>
              <a:endParaRPr lang="zh-CN" altLang="en-US" sz="3000" b="1">
                <a:solidFill>
                  <a:srgbClr val="FB35AE"/>
                </a:solidFill>
                <a:latin typeface="宋体" panose="02010600030101010101" pitchFamily="2" charset="-122"/>
              </a:endParaRPr>
            </a:p>
            <a:p>
              <a:pPr algn="ctr">
                <a:spcBef>
                  <a:spcPts val="1200"/>
                </a:spcBef>
                <a:defRPr/>
              </a:pPr>
              <a:endParaRPr lang="zh-CN" altLang="en-US" sz="3000" b="1" spc="-150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581545" y="1581780"/>
            <a:ext cx="5848454" cy="1369911"/>
            <a:chOff x="723462" y="177318"/>
            <a:chExt cx="5848454" cy="1369911"/>
          </a:xfrm>
        </p:grpSpPr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3252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一幢高楼一座桥。</a:t>
              </a:r>
              <a:endParaRPr lang="zh-CN" altLang="en-US" sz="5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723462" y="177318"/>
              <a:ext cx="584845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 spc="-150">
                  <a:solidFill>
                    <a:srgbClr val="FB35AE"/>
                  </a:solidFill>
                  <a:latin typeface="宋体" panose="02010600030101010101" pitchFamily="2" charset="-122"/>
                </a:rPr>
                <a:t>yí </a:t>
              </a:r>
              <a:r>
                <a:rPr lang="en-US" altLang="zh-CN" sz="3000" b="1" spc="-15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zhu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à</a:t>
              </a:r>
              <a:r>
                <a:rPr lang="en-US" altLang="zh-CN" sz="3000" b="1" spc="-15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n</a:t>
              </a:r>
              <a:r>
                <a:rPr lang="en-US" altLang="zh-CN" sz="2400" spc="-100" smtClean="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pc="-15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</a:t>
              </a:r>
              <a:r>
                <a:rPr lang="en-US" altLang="zh-CN" sz="2400" spc="-100" smtClean="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ā</a:t>
              </a:r>
              <a:r>
                <a:rPr lang="en-US" altLang="zh-CN" sz="3000" b="1" spc="-150">
                  <a:solidFill>
                    <a:srgbClr val="FB35AE"/>
                  </a:solidFill>
                  <a:latin typeface="宋体" panose="02010600030101010101" pitchFamily="2" charset="-122"/>
                </a:rPr>
                <a:t>o lóu yí zuò </a:t>
              </a:r>
              <a:r>
                <a:rPr lang="en-US" altLang="zh-CN" sz="3000" b="1" spc="-15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qi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á</a:t>
              </a:r>
              <a:r>
                <a:rPr lang="en-US" altLang="zh-CN" sz="3000" b="1" spc="-15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o</a:t>
              </a:r>
              <a:endParaRPr lang="zh-CN" altLang="en-US" sz="3000" b="1" spc="-150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02733" y="3382607"/>
            <a:ext cx="5164208" cy="1369911"/>
            <a:chOff x="932096" y="177318"/>
            <a:chExt cx="5164208" cy="1369911"/>
          </a:xfrm>
        </p:grpSpPr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0671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小朋友们要记住，</a:t>
              </a:r>
              <a:endParaRPr lang="zh-CN" altLang="en-US" sz="5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932096" y="177318"/>
              <a:ext cx="5149992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 spc="-200">
                  <a:solidFill>
                    <a:srgbClr val="FB35AE"/>
                  </a:solidFill>
                  <a:latin typeface="宋体" panose="02010600030101010101" pitchFamily="2" charset="-122"/>
                </a:rPr>
                <a:t>x</a:t>
              </a:r>
              <a:r>
                <a:rPr lang="en-US" altLang="zh-CN" sz="3000" b="1" spc="-20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i</a:t>
              </a:r>
              <a:r>
                <a:rPr lang="en-US" altLang="zh-CN" sz="3000" b="1" spc="-7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ǎ</a:t>
              </a:r>
              <a:r>
                <a:rPr lang="en-US" altLang="zh-CN" sz="3000" b="1" spc="-200">
                  <a:solidFill>
                    <a:srgbClr val="FB35AE"/>
                  </a:solidFill>
                  <a:latin typeface="宋体" panose="02010600030101010101" pitchFamily="2" charset="-122"/>
                </a:rPr>
                <a:t>o pén</a:t>
              </a:r>
              <a:r>
                <a:rPr lang="en-US" altLang="zh-CN" sz="2400" spc="-100" smtClean="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pc="-20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 you men y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à</a:t>
              </a:r>
              <a:r>
                <a:rPr lang="en-US" altLang="zh-CN" sz="3000" b="1" spc="-200">
                  <a:solidFill>
                    <a:srgbClr val="FB35AE"/>
                  </a:solidFill>
                  <a:latin typeface="宋体" panose="02010600030101010101" pitchFamily="2" charset="-122"/>
                </a:rPr>
                <a:t>o jì zhù</a:t>
              </a:r>
              <a:endParaRPr lang="zh-CN" altLang="en-US" sz="3000" b="1" spc="-200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446361" y="3382607"/>
            <a:ext cx="6119101" cy="1369911"/>
            <a:chOff x="596459" y="177318"/>
            <a:chExt cx="6119101" cy="1369911"/>
          </a:xfrm>
        </p:grpSpPr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1095633" y="683274"/>
              <a:ext cx="5003252" cy="86395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zh-CN" altLang="en-US" sz="50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弄错</a:t>
              </a:r>
              <a:r>
                <a:rPr lang="zh-CN" altLang="en-US" sz="5000" b="1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量词出笑话。</a:t>
              </a:r>
              <a:endParaRPr lang="zh-CN" altLang="en-US" sz="5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596459" y="177318"/>
              <a:ext cx="6119101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1200"/>
                </a:spcBef>
                <a:defRPr/>
              </a:pPr>
              <a:r>
                <a:rPr lang="en-US" altLang="zh-CN" sz="3000" b="1" spc="-150">
                  <a:solidFill>
                    <a:srgbClr val="FB35AE"/>
                  </a:solidFill>
                  <a:latin typeface="宋体" panose="02010600030101010101" pitchFamily="2" charset="-122"/>
                </a:rPr>
                <a:t>nòn</a:t>
              </a:r>
              <a:r>
                <a:rPr lang="en-US" altLang="zh-CN" sz="2400" spc="-100" smtClean="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pc="-150">
                  <a:solidFill>
                    <a:srgbClr val="FB35AE"/>
                  </a:solidFill>
                  <a:latin typeface="宋体" panose="02010600030101010101" pitchFamily="2" charset="-122"/>
                </a:rPr>
                <a:t> cuò </a:t>
              </a:r>
              <a:r>
                <a:rPr lang="en-US" altLang="zh-CN" sz="3000" b="1" spc="-15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li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à</a:t>
              </a:r>
              <a:r>
                <a:rPr lang="en-US" altLang="zh-CN" sz="3000" b="1" spc="-15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n</a:t>
              </a:r>
              <a:r>
                <a:rPr lang="en-US" altLang="zh-CN" sz="2400" spc="-100" smtClean="0">
                  <a:solidFill>
                    <a:srgbClr val="FB35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en-US" altLang="zh-CN" sz="3000" b="1" spc="-150">
                  <a:solidFill>
                    <a:srgbClr val="FB35AE"/>
                  </a:solidFill>
                  <a:latin typeface="宋体" panose="02010600030101010101" pitchFamily="2" charset="-122"/>
                </a:rPr>
                <a:t> cí chū </a:t>
              </a:r>
              <a:r>
                <a:rPr lang="en-US" altLang="zh-CN" sz="3000" b="1" spc="-15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xi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à</a:t>
              </a:r>
              <a:r>
                <a:rPr lang="en-US" altLang="zh-CN" sz="3000" b="1" spc="-150" smtClean="0">
                  <a:solidFill>
                    <a:srgbClr val="FB35AE"/>
                  </a:solidFill>
                  <a:latin typeface="宋体" panose="02010600030101010101" pitchFamily="2" charset="-122"/>
                </a:rPr>
                <a:t>o hu</a:t>
              </a:r>
              <a:r>
                <a:rPr lang="en-US" altLang="zh-CN" sz="3000" b="1" spc="-70">
                  <a:solidFill>
                    <a:srgbClr val="FB35AE"/>
                  </a:solidFill>
                  <a:latin typeface="宋体" panose="02010600030101010101" pitchFamily="2" charset="-122"/>
                </a:rPr>
                <a:t>à</a:t>
              </a:r>
              <a:endParaRPr lang="zh-CN" altLang="en-US" sz="3000" b="1" dirty="0">
                <a:solidFill>
                  <a:srgbClr val="FB35AE"/>
                </a:solidFill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9" name="矩形 8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4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8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4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44" name="图片 43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73041" y="192552"/>
            <a:ext cx="3200027" cy="1116663"/>
            <a:chOff x="73041" y="192552"/>
            <a:chExt cx="3200027" cy="1116663"/>
          </a:xfrm>
        </p:grpSpPr>
        <p:grpSp>
          <p:nvGrpSpPr>
            <p:cNvPr id="46" name="组合 45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48" name="直接连接符 47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课后作业</a:t>
                </a:r>
                <a:endParaRPr lang="zh-CN" altLang="en-US" sz="3200" b="1" spc="5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1" y="192552"/>
              <a:ext cx="976164" cy="1116663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907311" y="1696310"/>
            <a:ext cx="3468059" cy="830997"/>
            <a:chOff x="1058284" y="1986826"/>
            <a:chExt cx="3468059" cy="830997"/>
          </a:xfrm>
        </p:grpSpPr>
        <p:sp>
          <p:nvSpPr>
            <p:cNvPr id="34" name="矩形 13"/>
            <p:cNvSpPr>
              <a:spLocks noChangeArrowheads="1"/>
            </p:cNvSpPr>
            <p:nvPr/>
          </p:nvSpPr>
          <p:spPr bwMode="auto">
            <a:xfrm>
              <a:off x="1058284" y="1986826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897097" y="2061578"/>
              <a:ext cx="262924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8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听写词语。</a:t>
              </a:r>
              <a:endParaRPr lang="zh-CN" altLang="en-US" sz="3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07311" y="2782814"/>
            <a:ext cx="7868301" cy="830997"/>
            <a:chOff x="1058284" y="3122273"/>
            <a:chExt cx="7868301" cy="830997"/>
          </a:xfrm>
        </p:grpSpPr>
        <p:sp>
          <p:nvSpPr>
            <p:cNvPr id="43" name="矩形 13"/>
            <p:cNvSpPr>
              <a:spLocks noChangeArrowheads="1"/>
            </p:cNvSpPr>
            <p:nvPr/>
          </p:nvSpPr>
          <p:spPr bwMode="auto">
            <a:xfrm>
              <a:off x="1058284" y="3122273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897097" y="3195932"/>
              <a:ext cx="702948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8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在田字格中练习书写本课生字。</a:t>
              </a:r>
              <a:endParaRPr lang="zh-CN" altLang="en-US" sz="3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07311" y="3869318"/>
            <a:ext cx="7717705" cy="830997"/>
            <a:chOff x="1058284" y="4152801"/>
            <a:chExt cx="7717705" cy="830997"/>
          </a:xfrm>
        </p:grpSpPr>
        <p:sp>
          <p:nvSpPr>
            <p:cNvPr id="42" name="矩形 13"/>
            <p:cNvSpPr>
              <a:spLocks noChangeArrowheads="1"/>
            </p:cNvSpPr>
            <p:nvPr/>
          </p:nvSpPr>
          <p:spPr bwMode="auto">
            <a:xfrm>
              <a:off x="1058284" y="4152801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897097" y="4233006"/>
              <a:ext cx="6878892" cy="733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zh-CN" altLang="en-US" sz="38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有感情地朗读课文，背诵课文。</a:t>
              </a:r>
              <a:endParaRPr lang="zh-CN" altLang="en-US" sz="38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图片 19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487" y="1032858"/>
            <a:ext cx="2871465" cy="1798476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911427" y="4955822"/>
            <a:ext cx="8998691" cy="830997"/>
            <a:chOff x="1058284" y="4152801"/>
            <a:chExt cx="8998691" cy="830997"/>
          </a:xfrm>
        </p:grpSpPr>
        <p:sp>
          <p:nvSpPr>
            <p:cNvPr id="40" name="矩形 13"/>
            <p:cNvSpPr>
              <a:spLocks noChangeArrowheads="1"/>
            </p:cNvSpPr>
            <p:nvPr/>
          </p:nvSpPr>
          <p:spPr bwMode="auto">
            <a:xfrm>
              <a:off x="1058284" y="4152801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897097" y="4233006"/>
              <a:ext cx="8159878" cy="733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zh-CN" altLang="en-US" sz="38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把家里的物品用恰当的量词表示出来。</a:t>
              </a:r>
              <a:endParaRPr lang="zh-CN" altLang="en-US" sz="38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文本框 32"/>
          <p:cNvSpPr txBox="1"/>
          <p:nvPr/>
        </p:nvSpPr>
        <p:spPr>
          <a:xfrm>
            <a:off x="5966884" y="39010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文本框 34"/>
          <p:cNvSpPr txBox="1"/>
          <p:nvPr/>
        </p:nvSpPr>
        <p:spPr>
          <a:xfrm rot="-280097">
            <a:off x="10754784" y="21695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48" name="文本框 36"/>
          <p:cNvSpPr txBox="1"/>
          <p:nvPr/>
        </p:nvSpPr>
        <p:spPr>
          <a:xfrm rot="-5350866">
            <a:off x="7814733" y="17547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文本框 37"/>
          <p:cNvSpPr txBox="1"/>
          <p:nvPr/>
        </p:nvSpPr>
        <p:spPr>
          <a:xfrm rot="-4150866">
            <a:off x="7107767" y="22987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0" name="文本框 45"/>
          <p:cNvSpPr txBox="1"/>
          <p:nvPr/>
        </p:nvSpPr>
        <p:spPr>
          <a:xfrm rot="-5350866">
            <a:off x="8561917" y="17843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1" name="文本框 46"/>
          <p:cNvSpPr txBox="1"/>
          <p:nvPr/>
        </p:nvSpPr>
        <p:spPr>
          <a:xfrm rot="-424911">
            <a:off x="9423400" y="20933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2" name="文本框 47"/>
          <p:cNvSpPr txBox="1"/>
          <p:nvPr/>
        </p:nvSpPr>
        <p:spPr>
          <a:xfrm rot="-4150866">
            <a:off x="10206567" y="33316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3" name="文本框 49"/>
          <p:cNvSpPr txBox="1"/>
          <p:nvPr/>
        </p:nvSpPr>
        <p:spPr>
          <a:xfrm rot="657351">
            <a:off x="10890251" y="15769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4" name="文本框 50"/>
          <p:cNvSpPr txBox="1"/>
          <p:nvPr/>
        </p:nvSpPr>
        <p:spPr>
          <a:xfrm rot="1480325">
            <a:off x="9855200" y="16594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5" name="文本框 51"/>
          <p:cNvSpPr txBox="1"/>
          <p:nvPr/>
        </p:nvSpPr>
        <p:spPr>
          <a:xfrm rot="-5350866">
            <a:off x="11154833" y="36195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6" name="文本框 32"/>
          <p:cNvSpPr txBox="1"/>
          <p:nvPr/>
        </p:nvSpPr>
        <p:spPr>
          <a:xfrm>
            <a:off x="4349751" y="47476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7" name="文本框 34"/>
          <p:cNvSpPr txBox="1"/>
          <p:nvPr/>
        </p:nvSpPr>
        <p:spPr>
          <a:xfrm rot="4149897">
            <a:off x="5952067" y="46651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8" name="文本框 36"/>
          <p:cNvSpPr txBox="1"/>
          <p:nvPr/>
        </p:nvSpPr>
        <p:spPr>
          <a:xfrm rot="-1380000">
            <a:off x="5200651" y="17356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59" name="文本框 37"/>
          <p:cNvSpPr txBox="1"/>
          <p:nvPr/>
        </p:nvSpPr>
        <p:spPr>
          <a:xfrm rot="-180000">
            <a:off x="5507567" y="27389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0" name="文本框 45"/>
          <p:cNvSpPr txBox="1"/>
          <p:nvPr/>
        </p:nvSpPr>
        <p:spPr>
          <a:xfrm rot="-1380000">
            <a:off x="5947833" y="17653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1" name="文本框 46"/>
          <p:cNvSpPr txBox="1"/>
          <p:nvPr/>
        </p:nvSpPr>
        <p:spPr>
          <a:xfrm rot="-1380000">
            <a:off x="6441017" y="2051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2" name="文本框 47"/>
          <p:cNvSpPr txBox="1"/>
          <p:nvPr/>
        </p:nvSpPr>
        <p:spPr>
          <a:xfrm rot="-180000">
            <a:off x="6752167" y="29802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3" name="文本框 49"/>
          <p:cNvSpPr txBox="1"/>
          <p:nvPr/>
        </p:nvSpPr>
        <p:spPr>
          <a:xfrm rot="-5350866">
            <a:off x="8413751" y="2813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4" name="文本框 50"/>
          <p:cNvSpPr txBox="1"/>
          <p:nvPr/>
        </p:nvSpPr>
        <p:spPr>
          <a:xfrm rot="-170103">
            <a:off x="7452784" y="34544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5" name="文本框 51"/>
          <p:cNvSpPr txBox="1"/>
          <p:nvPr/>
        </p:nvSpPr>
        <p:spPr>
          <a:xfrm rot="-5350866">
            <a:off x="7793567" y="45783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6" name="文本框 32"/>
          <p:cNvSpPr txBox="1"/>
          <p:nvPr/>
        </p:nvSpPr>
        <p:spPr>
          <a:xfrm rot="1209897">
            <a:off x="1515533" y="51667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7" name="文本框 58"/>
          <p:cNvSpPr txBox="1"/>
          <p:nvPr/>
        </p:nvSpPr>
        <p:spPr>
          <a:xfrm rot="4149897">
            <a:off x="2857500" y="4607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8" name="文本框 36"/>
          <p:cNvSpPr txBox="1"/>
          <p:nvPr/>
        </p:nvSpPr>
        <p:spPr>
          <a:xfrm rot="-1380000">
            <a:off x="2139951" y="43053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9" name="文本框 37"/>
          <p:cNvSpPr txBox="1"/>
          <p:nvPr/>
        </p:nvSpPr>
        <p:spPr>
          <a:xfrm rot="1029897">
            <a:off x="3314700" y="36724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0" name="文本框 45"/>
          <p:cNvSpPr txBox="1"/>
          <p:nvPr/>
        </p:nvSpPr>
        <p:spPr>
          <a:xfrm rot="-1380000">
            <a:off x="4216400" y="41952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1" name="文本框 46"/>
          <p:cNvSpPr txBox="1"/>
          <p:nvPr/>
        </p:nvSpPr>
        <p:spPr>
          <a:xfrm rot="-170103">
            <a:off x="1049867" y="20404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文本框 47"/>
          <p:cNvSpPr txBox="1"/>
          <p:nvPr/>
        </p:nvSpPr>
        <p:spPr>
          <a:xfrm rot="1029897">
            <a:off x="1104900" y="4533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3" name="文本框 49"/>
          <p:cNvSpPr txBox="1"/>
          <p:nvPr/>
        </p:nvSpPr>
        <p:spPr>
          <a:xfrm rot="-170103">
            <a:off x="4013200" y="5115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4" name="文本框 50"/>
          <p:cNvSpPr txBox="1"/>
          <p:nvPr/>
        </p:nvSpPr>
        <p:spPr>
          <a:xfrm rot="-170103">
            <a:off x="5543551" y="4226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5" name="文本框 51"/>
          <p:cNvSpPr txBox="1"/>
          <p:nvPr/>
        </p:nvSpPr>
        <p:spPr>
          <a:xfrm rot="-170103">
            <a:off x="5765800" y="52387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6" name="文本框 32"/>
          <p:cNvSpPr txBox="1"/>
          <p:nvPr/>
        </p:nvSpPr>
        <p:spPr>
          <a:xfrm rot="-5070842">
            <a:off x="429684" y="27220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7" name="文本框 34"/>
          <p:cNvSpPr txBox="1"/>
          <p:nvPr/>
        </p:nvSpPr>
        <p:spPr>
          <a:xfrm rot="4149897">
            <a:off x="1786467" y="28786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8" name="文本框 36"/>
          <p:cNvSpPr txBox="1"/>
          <p:nvPr/>
        </p:nvSpPr>
        <p:spPr>
          <a:xfrm rot="-170103">
            <a:off x="429684" y="17822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9" name="文本框 37"/>
          <p:cNvSpPr txBox="1"/>
          <p:nvPr/>
        </p:nvSpPr>
        <p:spPr>
          <a:xfrm rot="1029897">
            <a:off x="1784351" y="22457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0" name="文本框 45"/>
          <p:cNvSpPr txBox="1"/>
          <p:nvPr/>
        </p:nvSpPr>
        <p:spPr>
          <a:xfrm rot="-1380000">
            <a:off x="2823633" y="15282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1" name="文本框 46"/>
          <p:cNvSpPr txBox="1"/>
          <p:nvPr/>
        </p:nvSpPr>
        <p:spPr>
          <a:xfrm rot="-1380000">
            <a:off x="3583517" y="17547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2" name="文本框 47"/>
          <p:cNvSpPr txBox="1"/>
          <p:nvPr/>
        </p:nvSpPr>
        <p:spPr>
          <a:xfrm rot="-180000">
            <a:off x="3221567" y="25061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3" name="文本框 49"/>
          <p:cNvSpPr txBox="1"/>
          <p:nvPr/>
        </p:nvSpPr>
        <p:spPr>
          <a:xfrm rot="-1380000">
            <a:off x="4368800" y="2051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4" name="文本框 50"/>
          <p:cNvSpPr txBox="1"/>
          <p:nvPr/>
        </p:nvSpPr>
        <p:spPr>
          <a:xfrm rot="-1380000">
            <a:off x="3799417" y="28257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5" name="文本框 51"/>
          <p:cNvSpPr txBox="1"/>
          <p:nvPr/>
        </p:nvSpPr>
        <p:spPr>
          <a:xfrm rot="-1380000">
            <a:off x="4646084" y="30077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6" name="文本框 32"/>
          <p:cNvSpPr txBox="1"/>
          <p:nvPr/>
        </p:nvSpPr>
        <p:spPr>
          <a:xfrm rot="1209897">
            <a:off x="6819900" y="4718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7" name="文本框 34"/>
          <p:cNvSpPr txBox="1"/>
          <p:nvPr/>
        </p:nvSpPr>
        <p:spPr>
          <a:xfrm rot="-1030866">
            <a:off x="8417984" y="51921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8" name="文本框 36"/>
          <p:cNvSpPr txBox="1"/>
          <p:nvPr/>
        </p:nvSpPr>
        <p:spPr>
          <a:xfrm rot="368503">
            <a:off x="7698317" y="38121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89" name="文本框 37"/>
          <p:cNvSpPr txBox="1"/>
          <p:nvPr/>
        </p:nvSpPr>
        <p:spPr>
          <a:xfrm rot="829244">
            <a:off x="7046384" y="52980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0" name="文本框 45"/>
          <p:cNvSpPr txBox="1"/>
          <p:nvPr/>
        </p:nvSpPr>
        <p:spPr>
          <a:xfrm rot="-4502722">
            <a:off x="9038167" y="33337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1" name="文本框 46"/>
          <p:cNvSpPr txBox="1"/>
          <p:nvPr/>
        </p:nvSpPr>
        <p:spPr>
          <a:xfrm rot="2702238">
            <a:off x="10090151" y="40830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2" name="文本框 47"/>
          <p:cNvSpPr txBox="1"/>
          <p:nvPr/>
        </p:nvSpPr>
        <p:spPr>
          <a:xfrm rot="-3456638">
            <a:off x="8991600" y="45381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3" name="文本框 49"/>
          <p:cNvSpPr txBox="1"/>
          <p:nvPr/>
        </p:nvSpPr>
        <p:spPr>
          <a:xfrm rot="-3180423">
            <a:off x="10809817" y="4353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4" name="文本框 50"/>
          <p:cNvSpPr txBox="1"/>
          <p:nvPr/>
        </p:nvSpPr>
        <p:spPr>
          <a:xfrm rot="-3640556">
            <a:off x="9652000" y="4787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5" name="文本框 51"/>
          <p:cNvSpPr txBox="1"/>
          <p:nvPr/>
        </p:nvSpPr>
        <p:spPr>
          <a:xfrm rot="1549510">
            <a:off x="10706100" y="32025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6" name="文本框 32"/>
          <p:cNvSpPr txBox="1"/>
          <p:nvPr/>
        </p:nvSpPr>
        <p:spPr>
          <a:xfrm rot="4190103">
            <a:off x="5717117" y="33422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7" name="文本框 34"/>
          <p:cNvSpPr txBox="1"/>
          <p:nvPr/>
        </p:nvSpPr>
        <p:spPr>
          <a:xfrm rot="8340000">
            <a:off x="6563784" y="41846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8" name="文本框 36"/>
          <p:cNvSpPr txBox="1"/>
          <p:nvPr/>
        </p:nvSpPr>
        <p:spPr>
          <a:xfrm rot="-1160763">
            <a:off x="7698317" y="23346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99" name="文本框 37"/>
          <p:cNvSpPr txBox="1"/>
          <p:nvPr/>
        </p:nvSpPr>
        <p:spPr>
          <a:xfrm rot="39237">
            <a:off x="7533217" y="30310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0" name="文本框 45"/>
          <p:cNvSpPr txBox="1"/>
          <p:nvPr/>
        </p:nvSpPr>
        <p:spPr>
          <a:xfrm rot="-1160763">
            <a:off x="8445500" y="23643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1" name="文本框 46"/>
          <p:cNvSpPr txBox="1"/>
          <p:nvPr/>
        </p:nvSpPr>
        <p:spPr>
          <a:xfrm rot="-1160763">
            <a:off x="8938684" y="26500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2" name="文本框 47"/>
          <p:cNvSpPr txBox="1"/>
          <p:nvPr/>
        </p:nvSpPr>
        <p:spPr>
          <a:xfrm rot="39237">
            <a:off x="9580033" y="32766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3" name="文本框 49"/>
          <p:cNvSpPr txBox="1"/>
          <p:nvPr/>
        </p:nvSpPr>
        <p:spPr>
          <a:xfrm rot="-1160763">
            <a:off x="10695517" y="2755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4" name="文本框 50"/>
          <p:cNvSpPr txBox="1"/>
          <p:nvPr/>
        </p:nvSpPr>
        <p:spPr>
          <a:xfrm rot="-1160763">
            <a:off x="9984317" y="25781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5" name="文本框 51"/>
          <p:cNvSpPr txBox="1"/>
          <p:nvPr/>
        </p:nvSpPr>
        <p:spPr>
          <a:xfrm rot="-1160763">
            <a:off x="10619317" y="37253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6" name="文本框 32"/>
          <p:cNvSpPr txBox="1"/>
          <p:nvPr/>
        </p:nvSpPr>
        <p:spPr>
          <a:xfrm rot="4190103">
            <a:off x="3687233" y="44534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7" name="文本框 34"/>
          <p:cNvSpPr txBox="1"/>
          <p:nvPr/>
        </p:nvSpPr>
        <p:spPr>
          <a:xfrm rot="8340000">
            <a:off x="5232400" y="37549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8" name="文本框 36"/>
          <p:cNvSpPr txBox="1"/>
          <p:nvPr/>
        </p:nvSpPr>
        <p:spPr>
          <a:xfrm rot="2810103">
            <a:off x="5084233" y="23135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09" name="文本框 37"/>
          <p:cNvSpPr txBox="1"/>
          <p:nvPr/>
        </p:nvSpPr>
        <p:spPr>
          <a:xfrm rot="4010103">
            <a:off x="5084233" y="30374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0" name="文本框 45"/>
          <p:cNvSpPr txBox="1"/>
          <p:nvPr/>
        </p:nvSpPr>
        <p:spPr>
          <a:xfrm rot="2810103">
            <a:off x="5831417" y="23431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1" name="文本框 46"/>
          <p:cNvSpPr txBox="1"/>
          <p:nvPr/>
        </p:nvSpPr>
        <p:spPr>
          <a:xfrm rot="2810103">
            <a:off x="6324600" y="2628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2" name="文本框 47"/>
          <p:cNvSpPr txBox="1"/>
          <p:nvPr/>
        </p:nvSpPr>
        <p:spPr>
          <a:xfrm rot="4010103">
            <a:off x="6324600" y="33528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3" name="文本框 49"/>
          <p:cNvSpPr txBox="1"/>
          <p:nvPr/>
        </p:nvSpPr>
        <p:spPr>
          <a:xfrm rot="-1160763">
            <a:off x="8299451" y="33930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4" name="文本框 50"/>
          <p:cNvSpPr txBox="1"/>
          <p:nvPr/>
        </p:nvSpPr>
        <p:spPr>
          <a:xfrm rot="4020000">
            <a:off x="6957484" y="35073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5" name="文本框 51"/>
          <p:cNvSpPr txBox="1"/>
          <p:nvPr/>
        </p:nvSpPr>
        <p:spPr>
          <a:xfrm rot="-1160763">
            <a:off x="7465484" y="42926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6" name="文本框 32"/>
          <p:cNvSpPr txBox="1"/>
          <p:nvPr/>
        </p:nvSpPr>
        <p:spPr>
          <a:xfrm rot="5400000">
            <a:off x="1521884" y="43053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7" name="文本框 34"/>
          <p:cNvSpPr txBox="1"/>
          <p:nvPr/>
        </p:nvSpPr>
        <p:spPr>
          <a:xfrm rot="8340000">
            <a:off x="2508251" y="47371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8" name="文本框 36"/>
          <p:cNvSpPr txBox="1"/>
          <p:nvPr/>
        </p:nvSpPr>
        <p:spPr>
          <a:xfrm rot="2810103">
            <a:off x="2482851" y="36427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19" name="文本框 37"/>
          <p:cNvSpPr txBox="1"/>
          <p:nvPr/>
        </p:nvSpPr>
        <p:spPr>
          <a:xfrm rot="5220000">
            <a:off x="3062817" y="40195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0" name="文本框 45"/>
          <p:cNvSpPr txBox="1"/>
          <p:nvPr/>
        </p:nvSpPr>
        <p:spPr>
          <a:xfrm rot="2810103">
            <a:off x="3746500" y="36618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1" name="文本框 46"/>
          <p:cNvSpPr txBox="1"/>
          <p:nvPr/>
        </p:nvSpPr>
        <p:spPr>
          <a:xfrm rot="4020000">
            <a:off x="933451" y="26183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2" name="文本框 47"/>
          <p:cNvSpPr txBox="1"/>
          <p:nvPr/>
        </p:nvSpPr>
        <p:spPr>
          <a:xfrm rot="5220000">
            <a:off x="935567" y="38629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3" name="文本框 49"/>
          <p:cNvSpPr txBox="1"/>
          <p:nvPr/>
        </p:nvSpPr>
        <p:spPr>
          <a:xfrm rot="4020000">
            <a:off x="3285067" y="49868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4" name="文本框 50"/>
          <p:cNvSpPr txBox="1"/>
          <p:nvPr/>
        </p:nvSpPr>
        <p:spPr>
          <a:xfrm rot="4020000">
            <a:off x="4936067" y="44894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5" name="文本框 51"/>
          <p:cNvSpPr txBox="1"/>
          <p:nvPr/>
        </p:nvSpPr>
        <p:spPr>
          <a:xfrm rot="4020000">
            <a:off x="5429251" y="47752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6" name="文本框 32"/>
          <p:cNvSpPr txBox="1"/>
          <p:nvPr/>
        </p:nvSpPr>
        <p:spPr>
          <a:xfrm rot="-880739">
            <a:off x="685800" y="33528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7" name="文本框 34"/>
          <p:cNvSpPr txBox="1"/>
          <p:nvPr/>
        </p:nvSpPr>
        <p:spPr>
          <a:xfrm rot="8340000">
            <a:off x="1672167" y="34565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8" name="文本框 36"/>
          <p:cNvSpPr txBox="1"/>
          <p:nvPr/>
        </p:nvSpPr>
        <p:spPr>
          <a:xfrm rot="4020000">
            <a:off x="2226733" y="20150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29" name="文本框 37"/>
          <p:cNvSpPr txBox="1"/>
          <p:nvPr/>
        </p:nvSpPr>
        <p:spPr>
          <a:xfrm rot="5220000">
            <a:off x="2226733" y="27389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0" name="文本框 45"/>
          <p:cNvSpPr txBox="1"/>
          <p:nvPr/>
        </p:nvSpPr>
        <p:spPr>
          <a:xfrm rot="2810103">
            <a:off x="2973917" y="20447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1" name="文本框 46"/>
          <p:cNvSpPr txBox="1"/>
          <p:nvPr/>
        </p:nvSpPr>
        <p:spPr>
          <a:xfrm rot="2810103">
            <a:off x="3467100" y="23304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2" name="文本框 47"/>
          <p:cNvSpPr txBox="1"/>
          <p:nvPr/>
        </p:nvSpPr>
        <p:spPr>
          <a:xfrm rot="4010103">
            <a:off x="3105151" y="308398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3" name="文本框 49"/>
          <p:cNvSpPr txBox="1"/>
          <p:nvPr/>
        </p:nvSpPr>
        <p:spPr>
          <a:xfrm rot="2810103">
            <a:off x="4250267" y="26289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4" name="文本框 50"/>
          <p:cNvSpPr txBox="1"/>
          <p:nvPr/>
        </p:nvSpPr>
        <p:spPr>
          <a:xfrm rot="2810103">
            <a:off x="4099984" y="32088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5" name="文本框 51"/>
          <p:cNvSpPr txBox="1"/>
          <p:nvPr/>
        </p:nvSpPr>
        <p:spPr>
          <a:xfrm rot="2810103">
            <a:off x="4593167" y="34946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6" name="文本框 32"/>
          <p:cNvSpPr txBox="1"/>
          <p:nvPr/>
        </p:nvSpPr>
        <p:spPr>
          <a:xfrm rot="5400000">
            <a:off x="6335184" y="49106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7" name="文本框 34"/>
          <p:cNvSpPr txBox="1"/>
          <p:nvPr/>
        </p:nvSpPr>
        <p:spPr>
          <a:xfrm rot="3159237">
            <a:off x="7759700" y="53424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8" name="文本框 36"/>
          <p:cNvSpPr txBox="1"/>
          <p:nvPr/>
        </p:nvSpPr>
        <p:spPr>
          <a:xfrm rot="-1160763">
            <a:off x="8316384" y="39010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39" name="文本框 37"/>
          <p:cNvSpPr txBox="1"/>
          <p:nvPr/>
        </p:nvSpPr>
        <p:spPr>
          <a:xfrm rot="39237">
            <a:off x="8316384" y="46249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0" name="文本框 45"/>
          <p:cNvSpPr txBox="1"/>
          <p:nvPr/>
        </p:nvSpPr>
        <p:spPr>
          <a:xfrm rot="-1160763">
            <a:off x="9063567" y="39306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1" name="文本框 46"/>
          <p:cNvSpPr txBox="1"/>
          <p:nvPr/>
        </p:nvSpPr>
        <p:spPr>
          <a:xfrm rot="-1160763">
            <a:off x="9556751" y="421640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2" name="文本框 47"/>
          <p:cNvSpPr txBox="1"/>
          <p:nvPr/>
        </p:nvSpPr>
        <p:spPr>
          <a:xfrm rot="39237">
            <a:off x="9139767" y="497416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3" name="文本框 49"/>
          <p:cNvSpPr txBox="1"/>
          <p:nvPr/>
        </p:nvSpPr>
        <p:spPr>
          <a:xfrm rot="-1160763">
            <a:off x="10251017" y="460375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4" name="文本框 50"/>
          <p:cNvSpPr txBox="1"/>
          <p:nvPr/>
        </p:nvSpPr>
        <p:spPr>
          <a:xfrm rot="-1160763">
            <a:off x="10189633" y="509481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5" name="文本框 51"/>
          <p:cNvSpPr txBox="1"/>
          <p:nvPr/>
        </p:nvSpPr>
        <p:spPr>
          <a:xfrm rot="-1160763">
            <a:off x="9040284" y="152823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665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0700" y="1871133"/>
            <a:ext cx="11396133" cy="4523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大小   多少   黄牛   一只猫</a:t>
            </a:r>
            <a:r>
              <a:rPr kumimoji="0" lang="en-US" altLang="zh-CN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endParaRPr kumimoji="0" lang="en-US" altLang="zh-CN" sz="4800" b="1" kern="1200" cap="none" spc="60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91440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一边</a:t>
            </a:r>
            <a:r>
              <a:rPr kumimoji="0" lang="en-US" altLang="zh-CN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鸭子   鸟   苹果   </a:t>
            </a:r>
            <a:endParaRPr kumimoji="0" lang="en-US" altLang="zh-CN" sz="4800" b="1" kern="1200" cap="none" spc="60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91440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杏子   桃</a:t>
            </a:r>
            <a:endParaRPr kumimoji="0" lang="en-US" altLang="zh-CN" sz="4800" b="1" kern="1200" cap="none" spc="60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0700" y="1871133"/>
            <a:ext cx="11396133" cy="4523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大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1" action="ppaction://hlinksldjump"/>
              </a:rPr>
              <a:t>多少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2" action="ppaction://hlinksldjump"/>
              </a:rPr>
              <a:t>黄牛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一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3" action="ppaction://hlinksldjump"/>
              </a:rPr>
              <a:t>只</a:t>
            </a:r>
            <a:r>
              <a:rPr kumimoji="0" lang="zh-CN" altLang="en-US" sz="4800" b="1" kern="1200" cap="none" spc="600" normalizeH="0" baseline="0" noProof="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3" action="ppaction://hlinksldjump"/>
              </a:rPr>
              <a:t>猫</a:t>
            </a:r>
            <a:r>
              <a:rPr kumimoji="0" lang="en-US" altLang="zh-CN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endParaRPr kumimoji="0" lang="en-US" altLang="zh-CN" sz="4800" b="1" kern="1200" cap="none" spc="60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91440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4" action="ppaction://hlinksldjump"/>
              </a:rPr>
              <a:t>边</a:t>
            </a:r>
            <a:r>
              <a:rPr kumimoji="0" lang="en-US" altLang="zh-CN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4800" b="1" kern="1200" cap="none" spc="600" normalizeH="0" baseline="0" noProof="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5" action="ppaction://hlinksldjump"/>
              </a:rPr>
              <a:t>鸭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子   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6" action="ppaction://hlinksldjump"/>
              </a:rPr>
              <a:t>鸟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7" action="ppaction://hlinksldjump"/>
              </a:rPr>
              <a:t>苹果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endParaRPr kumimoji="0" lang="en-US" altLang="zh-CN" sz="4800" b="1" kern="1200" cap="none" spc="60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91440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8" action="ppaction://hlinksldjump"/>
              </a:rPr>
              <a:t>杏</a:t>
            </a:r>
            <a:r>
              <a:rPr kumimoji="0" lang="zh-CN" altLang="en-US" sz="4800" b="1" kern="1200" cap="none" spc="6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子   </a:t>
            </a:r>
            <a:r>
              <a:rPr kumimoji="0" lang="zh-CN" altLang="en-US" sz="4800" b="1" kern="1200" cap="none" spc="60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hlinkClick r:id="rId9" action="ppaction://hlinksldjump"/>
              </a:rPr>
              <a:t>桃</a:t>
            </a:r>
            <a:endParaRPr kumimoji="0" lang="en-US" altLang="zh-CN" sz="4800" b="1" kern="1200" cap="none" spc="600" normalizeH="0" baseline="0" noProof="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579033" y="18182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xiǎo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200400" y="1818005"/>
            <a:ext cx="1257300" cy="66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duō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364567" y="18182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shǎo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667375" y="1808480"/>
            <a:ext cx="2792730" cy="66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huánɡ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335097" y="18182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niú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563100" y="1818217"/>
            <a:ext cx="117686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zhī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0532533" y="18182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māo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330451" y="32914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biān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457700" y="3291417"/>
            <a:ext cx="115146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yā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944784" y="32914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niǎo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737600" y="32914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pínɡ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844617" y="3291417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ɡuǒ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273551" y="4703233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xìnɡ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991351" y="4703233"/>
            <a:ext cx="1335617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táo</a:t>
            </a:r>
            <a:endParaRPr kumimoji="0" lang="zh-CN" altLang="en-US" sz="3735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grpSp>
        <p:nvGrpSpPr>
          <p:cNvPr id="6262" name="组合 6"/>
          <p:cNvGrpSpPr/>
          <p:nvPr/>
        </p:nvGrpSpPr>
        <p:grpSpPr>
          <a:xfrm>
            <a:off x="444500" y="715433"/>
            <a:ext cx="3196167" cy="825500"/>
            <a:chOff x="1117031" y="195539"/>
            <a:chExt cx="2397758" cy="619517"/>
          </a:xfrm>
        </p:grpSpPr>
        <p:pic>
          <p:nvPicPr>
            <p:cNvPr id="6263" name="图片 8"/>
            <p:cNvPicPr>
              <a:picLocks noChangeAspect="1"/>
            </p:cNvPicPr>
            <p:nvPr/>
          </p:nvPicPr>
          <p:blipFill>
            <a:blip r:embed="rId10"/>
            <a:srcRect b="65906"/>
            <a:stretch>
              <a:fillRect/>
            </a:stretch>
          </p:blipFill>
          <p:spPr>
            <a:xfrm>
              <a:off x="1117031" y="201434"/>
              <a:ext cx="2342212" cy="6136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64" name="TextBox 3"/>
            <p:cNvSpPr txBox="1"/>
            <p:nvPr/>
          </p:nvSpPr>
          <p:spPr>
            <a:xfrm>
              <a:off x="1117031" y="195539"/>
              <a:ext cx="671129" cy="5613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265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字</a:t>
              </a:r>
              <a:endParaRPr lang="zh-CN" altLang="en-US" sz="4265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265" name="TextBox 3"/>
            <p:cNvSpPr txBox="1"/>
            <p:nvPr/>
          </p:nvSpPr>
          <p:spPr>
            <a:xfrm>
              <a:off x="1706311" y="195558"/>
              <a:ext cx="671129" cy="5613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265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词</a:t>
              </a:r>
              <a:endParaRPr lang="zh-CN" altLang="en-US" sz="4265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266" name="TextBox 3"/>
            <p:cNvSpPr txBox="1"/>
            <p:nvPr/>
          </p:nvSpPr>
          <p:spPr>
            <a:xfrm>
              <a:off x="2275272" y="195558"/>
              <a:ext cx="671129" cy="5613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265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endParaRPr lang="zh-CN" altLang="en-US" sz="4265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267" name="TextBox 3"/>
            <p:cNvSpPr txBox="1"/>
            <p:nvPr/>
          </p:nvSpPr>
          <p:spPr>
            <a:xfrm>
              <a:off x="2843660" y="195558"/>
              <a:ext cx="671129" cy="5613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265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习</a:t>
              </a:r>
              <a:endParaRPr lang="zh-CN" altLang="en-US" sz="4265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" name="右箭头 1">
            <a:hlinkClick r:id="rId11" action="ppaction://hlinksldjump"/>
          </p:cNvPr>
          <p:cNvSpPr/>
          <p:nvPr/>
        </p:nvSpPr>
        <p:spPr>
          <a:xfrm>
            <a:off x="800735" y="6207125"/>
            <a:ext cx="1063625" cy="588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2" grpId="1"/>
      <p:bldP spid="33" grpId="0"/>
      <p:bldP spid="33" grpId="1"/>
      <p:bldP spid="35" grpId="0"/>
      <p:bldP spid="35" grpId="1"/>
      <p:bldP spid="36" grpId="0"/>
      <p:bldP spid="36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7920245" y="2959240"/>
            <a:ext cx="23418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少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7674309" y="1903610"/>
            <a:ext cx="22934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</a:t>
            </a:r>
            <a:r>
              <a:rPr lang="en-US" altLang="zh-CN" sz="7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ǎ</a:t>
            </a: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1691129" y="1969514"/>
            <a:ext cx="21144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duō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1816086" y="2959240"/>
            <a:ext cx="23418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多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225760" y="163382"/>
            <a:ext cx="3105734" cy="1266623"/>
            <a:chOff x="225760" y="163382"/>
            <a:chExt cx="3105734" cy="1266623"/>
          </a:xfrm>
        </p:grpSpPr>
        <p:grpSp>
          <p:nvGrpSpPr>
            <p:cNvPr id="39" name="组合 38"/>
            <p:cNvGrpSpPr/>
            <p:nvPr/>
          </p:nvGrpSpPr>
          <p:grpSpPr>
            <a:xfrm>
              <a:off x="1158729" y="567600"/>
              <a:ext cx="2172765" cy="679269"/>
              <a:chOff x="1966053" y="2511380"/>
              <a:chExt cx="2172765" cy="679269"/>
            </a:xfrm>
          </p:grpSpPr>
          <p:cxnSp>
            <p:nvCxnSpPr>
              <p:cNvPr id="41" name="直接连接符 40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3"/>
              <p:cNvSpPr txBox="1">
                <a:spLocks noChangeArrowheads="1"/>
              </p:cNvSpPr>
              <p:nvPr/>
            </p:nvSpPr>
            <p:spPr bwMode="auto">
              <a:xfrm>
                <a:off x="2057889" y="2542905"/>
                <a:ext cx="206314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12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我会认</a:t>
                </a:r>
                <a:endParaRPr lang="zh-CN" altLang="en-US" sz="3200" b="1" spc="12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966053" y="3190649"/>
                <a:ext cx="190509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60" y="163382"/>
              <a:ext cx="1065668" cy="1266623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23" y="1731381"/>
            <a:ext cx="2860672" cy="3492082"/>
          </a:xfrm>
          <a:prstGeom prst="rect">
            <a:avLst/>
          </a:prstGeom>
        </p:spPr>
      </p:pic>
      <p:sp>
        <p:nvSpPr>
          <p:cNvPr id="3" name="右箭头 2"/>
          <p:cNvSpPr/>
          <p:nvPr/>
        </p:nvSpPr>
        <p:spPr>
          <a:xfrm rot="20304517">
            <a:off x="6172427" y="4184625"/>
            <a:ext cx="2201333" cy="42190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右箭头 45"/>
          <p:cNvSpPr/>
          <p:nvPr/>
        </p:nvSpPr>
        <p:spPr>
          <a:xfrm rot="19439934" flipH="1">
            <a:off x="3084174" y="3288733"/>
            <a:ext cx="1939257" cy="42190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左箭头 5">
            <a:hlinkClick r:id="rId4" action="ppaction://hlinksldjump"/>
          </p:cNvPr>
          <p:cNvSpPr/>
          <p:nvPr/>
        </p:nvSpPr>
        <p:spPr>
          <a:xfrm>
            <a:off x="9013825" y="5650230"/>
            <a:ext cx="866775" cy="581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5" grpId="0"/>
      <p:bldP spid="36" grpId="0"/>
      <p:bldP spid="3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6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7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4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4987438" y="1732107"/>
            <a:ext cx="459241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lang="en-US" altLang="zh-CN" sz="6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</a:t>
            </a:r>
            <a:r>
              <a:rPr lang="en-US" altLang="zh-CN" sz="72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lang="en-US" altLang="zh-CN" sz="6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nɡ </a:t>
            </a:r>
            <a:r>
              <a:rPr lang="en-US" altLang="zh-CN" sz="6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niú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5292242" y="2733708"/>
            <a:ext cx="459241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黄 牛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2328" y="1786668"/>
            <a:ext cx="2243776" cy="2886032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498628" y="833640"/>
            <a:ext cx="11657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smtClean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niú</a:t>
            </a:r>
            <a:endParaRPr lang="zh-CN" altLang="en-US" sz="48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808609" y="5183016"/>
            <a:ext cx="6637648" cy="921887"/>
            <a:chOff x="1808609" y="5363496"/>
            <a:chExt cx="6637648" cy="92188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808609" y="5363496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205619" y="5380520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水牛  奶牛  牛肉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08609" y="4428215"/>
            <a:ext cx="2221575" cy="861005"/>
            <a:chOff x="1808609" y="3934157"/>
            <a:chExt cx="2221575" cy="861005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808609" y="3961257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229965" y="3934157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牛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12" y="1870431"/>
            <a:ext cx="2518067" cy="2132759"/>
          </a:xfrm>
          <a:prstGeom prst="rect">
            <a:avLst/>
          </a:prstGeom>
        </p:spPr>
      </p:pic>
      <p:pic>
        <p:nvPicPr>
          <p:cNvPr id="34" name="牛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7833" y="1847692"/>
            <a:ext cx="2264400" cy="2264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56346" y="4455315"/>
            <a:ext cx="4243881" cy="842765"/>
            <a:chOff x="4756346" y="4455315"/>
            <a:chExt cx="4243881" cy="842765"/>
          </a:xfrm>
        </p:grpSpPr>
        <p:sp>
          <p:nvSpPr>
            <p:cNvPr id="23" name="矩形 22"/>
            <p:cNvSpPr/>
            <p:nvPr/>
          </p:nvSpPr>
          <p:spPr>
            <a:xfrm>
              <a:off x="4756346" y="4455315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笔顺：</a:t>
              </a:r>
              <a:endPara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502" y="4574180"/>
              <a:ext cx="2752725" cy="723900"/>
            </a:xfrm>
            <a:prstGeom prst="rect">
              <a:avLst/>
            </a:prstGeom>
          </p:spPr>
        </p:pic>
      </p:grpSp>
      <p:sp>
        <p:nvSpPr>
          <p:cNvPr id="6" name="左箭头 5">
            <a:hlinkClick r:id="rId7" action="ppaction://hlinksldjump"/>
          </p:cNvPr>
          <p:cNvSpPr/>
          <p:nvPr/>
        </p:nvSpPr>
        <p:spPr>
          <a:xfrm>
            <a:off x="10539730" y="5368290"/>
            <a:ext cx="826135" cy="5511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4150" y="-17780"/>
            <a:ext cx="2009775" cy="1647825"/>
          </a:xfrm>
          <a:prstGeom prst="rect">
            <a:avLst/>
          </a:prstGeom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3485763" y="1882860"/>
            <a:ext cx="1436793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zhī</a:t>
            </a:r>
            <a:r>
              <a:rPr lang="en-US" altLang="zh-CN" sz="6400" b="1" smtClean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7200" b="1" smtClean="0">
                <a:solidFill>
                  <a:srgbClr val="FF0000"/>
                </a:solidFill>
                <a:latin typeface="宋体" panose="02010600030101010101" pitchFamily="2" charset="-122"/>
              </a:rPr>
              <a:t>  </a:t>
            </a:r>
            <a:endParaRPr lang="en-US" altLang="zh-CN" sz="64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3292908" y="2741946"/>
            <a:ext cx="1827360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smtClean="0">
                <a:latin typeface="楷体" panose="02010609060101010101" pitchFamily="49" charset="-122"/>
                <a:ea typeface="楷体" panose="02010609060101010101" pitchFamily="49" charset="-122"/>
              </a:rPr>
              <a:t>只  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8071" y="2044686"/>
            <a:ext cx="2356695" cy="268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 descr="灵（百灵鸟） 拷贝"/>
          <p:cNvPicPr>
            <a:picLocks noChangeAspect="1"/>
          </p:cNvPicPr>
          <p:nvPr/>
        </p:nvPicPr>
        <p:blipFill>
          <a:blip r:embed="rId3"/>
          <a:srcRect l="15985" t="18754" r="24242" b="17716"/>
          <a:stretch>
            <a:fillRect/>
          </a:stretch>
        </p:blipFill>
        <p:spPr>
          <a:xfrm>
            <a:off x="276252" y="2162260"/>
            <a:ext cx="3150870" cy="2568575"/>
          </a:xfrm>
          <a:prstGeom prst="rect">
            <a:avLst/>
          </a:prstGeom>
        </p:spPr>
      </p:pic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6379805" y="1808718"/>
            <a:ext cx="20403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zh-CN" sz="6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z="72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ā</a:t>
            </a:r>
            <a:r>
              <a:rPr lang="en-US" altLang="zh-CN" sz="6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6487420" y="2792508"/>
            <a:ext cx="1920494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smtClean="0">
                <a:latin typeface="楷体" panose="02010609060101010101" pitchFamily="49" charset="-122"/>
                <a:ea typeface="楷体" panose="02010609060101010101" pitchFamily="49" charset="-122"/>
              </a:rPr>
              <a:t>猫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6394350" y="2791536"/>
            <a:ext cx="11386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犭</a:t>
            </a:r>
            <a:endParaRPr lang="zh-CN" altLang="en-US" sz="1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26" grpId="0"/>
      <p:bldP spid="27" grpId="0"/>
      <p:bldP spid="25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3560</Words>
  <Application>WPS 演示</Application>
  <PresentationFormat>宽屏</PresentationFormat>
  <Paragraphs>1142</Paragraphs>
  <Slides>41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41</vt:i4>
      </vt:variant>
    </vt:vector>
  </HeadingPairs>
  <TitlesOfParts>
    <vt:vector size="56" baseType="lpstr">
      <vt:lpstr>Arial</vt:lpstr>
      <vt:lpstr>宋体</vt:lpstr>
      <vt:lpstr>Wingdings</vt:lpstr>
      <vt:lpstr>黑体</vt:lpstr>
      <vt:lpstr>楷体</vt:lpstr>
      <vt:lpstr>微软雅黑</vt:lpstr>
      <vt:lpstr>Calibri</vt:lpstr>
      <vt:lpstr>Arial Unicode MS</vt:lpstr>
      <vt:lpstr>Calibri Light</vt:lpstr>
      <vt:lpstr>Office 主题</vt:lpstr>
      <vt:lpstr>1_Office 主题</vt:lpstr>
      <vt:lpstr>3_Office 主题</vt:lpstr>
      <vt:lpstr>4_Office 主题</vt:lpstr>
      <vt:lpstr>5_Office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user</cp:lastModifiedBy>
  <cp:revision>16</cp:revision>
  <dcterms:created xsi:type="dcterms:W3CDTF">2018-03-01T02:03:00Z</dcterms:created>
  <dcterms:modified xsi:type="dcterms:W3CDTF">2018-11-21T07:26:04Z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