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" ContentType="image/tiff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39" r:id="rId4"/>
    <p:sldId id="341" r:id="rId5"/>
    <p:sldId id="362" r:id="rId6"/>
    <p:sldId id="342" r:id="rId7"/>
    <p:sldId id="338" r:id="rId8"/>
    <p:sldId id="264" r:id="rId9"/>
    <p:sldId id="302" r:id="rId10"/>
    <p:sldId id="303" r:id="rId11"/>
    <p:sldId id="319" r:id="rId12"/>
    <p:sldId id="327" r:id="rId13"/>
    <p:sldId id="328" r:id="rId14"/>
    <p:sldId id="344" r:id="rId15"/>
    <p:sldId id="347" r:id="rId16"/>
    <p:sldId id="332" r:id="rId17"/>
    <p:sldId id="333" r:id="rId18"/>
    <p:sldId id="334" r:id="rId19"/>
    <p:sldId id="335" r:id="rId20"/>
    <p:sldId id="348" r:id="rId21"/>
    <p:sldId id="349" r:id="rId22"/>
    <p:sldId id="337" r:id="rId23"/>
    <p:sldId id="355" r:id="rId24"/>
    <p:sldId id="359" r:id="rId25"/>
    <p:sldId id="358" r:id="rId26"/>
    <p:sldId id="360" r:id="rId27"/>
    <p:sldId id="361" r:id="rId28"/>
    <p:sldId id="330" r:id="rId29"/>
    <p:sldId id="291" r:id="rId30"/>
    <p:sldId id="364" r:id="rId31"/>
    <p:sldId id="274" r:id="rId32"/>
    <p:sldId id="363" r:id="rId33"/>
    <p:sldId id="275" r:id="rId34"/>
    <p:sldId id="351" r:id="rId35"/>
    <p:sldId id="336" r:id="rId36"/>
    <p:sldId id="352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C7F"/>
    <a:srgbClr val="CEFCFC"/>
    <a:srgbClr val="0000FF"/>
    <a:srgbClr val="B5FCF9"/>
    <a:srgbClr val="C5FDFA"/>
    <a:srgbClr val="ABFDFF"/>
    <a:srgbClr val="329A2A"/>
    <a:srgbClr val="1D41D5"/>
    <a:srgbClr val="66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7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5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4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1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78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6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63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0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30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4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54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320303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51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3989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7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77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61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2272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AF13-36E5-4A42-A38E-7E849DE945DF}" type="datetimeFigureOut">
              <a:rPr lang="zh-CN" altLang="en-US" smtClean="0"/>
              <a:pPr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3760-72BA-4B8A-BACA-F91130A6483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FC23-222A-402D-A8E7-34CE596B80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2018/7/4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6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5%20&#24433;&#23376;&#65288;&#29983;&#23383;&#35270;&#39057;&#65289;.mp4" TargetMode="External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31.jpeg"/><Relationship Id="rId10" Type="http://schemas.openxmlformats.org/officeDocument/2006/relationships/image" Target="../media/image34.png"/><Relationship Id="rId4" Type="http://schemas.openxmlformats.org/officeDocument/2006/relationships/hyperlink" Target="../&#20154;&#25945;&#22937;&#35299;&#19968;&#19978;&#35838;&#20214;&#32456;&#29256;/&#35782;&#23383;5/&#35782;&#23383;5%20&#23545;&#38901;&#27468;&#65288;&#31508;&#39034;&#35270;&#39057;&#65289;.mp4" TargetMode="External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0.png"/><Relationship Id="rId4" Type="http://schemas.openxmlformats.org/officeDocument/2006/relationships/hyperlink" Target="5%20&#24433;&#23376;&#65288;&#26391;&#35835;&#35270;&#39057;&#65289;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24433;&#23376;&#30340;&#31192;&#23494;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4.png"/><Relationship Id="rId4" Type="http://schemas.openxmlformats.org/officeDocument/2006/relationships/hyperlink" Target="5%20&#24433;&#23376;&#65288;&#21548;&#20889;&#35270;&#39057;&#65289;.mp4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846078" y="1714842"/>
            <a:ext cx="9684054" cy="255454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我们都有一位形影不离的好朋友，它时刻在我们的身边。一会儿在前，一会儿在后；一会儿在左，一会儿在右。你猜猜它是谁呢？</a:t>
            </a:r>
            <a:endParaRPr lang="zh-CN" altLang="en-US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5082" y="206733"/>
            <a:ext cx="3137986" cy="1115717"/>
            <a:chOff x="135082" y="206733"/>
            <a:chExt cx="3137986" cy="1115717"/>
          </a:xfrm>
        </p:grpSpPr>
        <p:grpSp>
          <p:nvGrpSpPr>
            <p:cNvPr id="20" name="组合 19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新课导入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82" y="206733"/>
              <a:ext cx="900074" cy="1115717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495587" y="4025900"/>
            <a:ext cx="5582120" cy="1753565"/>
            <a:chOff x="4495587" y="4025900"/>
            <a:chExt cx="5582120" cy="175356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0572" y="4159647"/>
              <a:ext cx="1227135" cy="1619818"/>
            </a:xfrm>
            <a:prstGeom prst="rect">
              <a:avLst/>
            </a:prstGeom>
          </p:spPr>
        </p:pic>
        <p:sp>
          <p:nvSpPr>
            <p:cNvPr id="3" name="云形标注 2"/>
            <p:cNvSpPr/>
            <p:nvPr/>
          </p:nvSpPr>
          <p:spPr>
            <a:xfrm>
              <a:off x="4495587" y="4025900"/>
              <a:ext cx="3328087" cy="1539381"/>
            </a:xfrm>
            <a:prstGeom prst="cloudCallout">
              <a:avLst>
                <a:gd name="adj1" fmla="val 85909"/>
                <a:gd name="adj2" fmla="val 27398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500" b="1" smtClean="0">
                  <a:solidFill>
                    <a:srgbClr val="0000FF"/>
                  </a:solidFill>
                </a:rPr>
                <a:t>你知道吗？</a:t>
              </a:r>
              <a:endParaRPr lang="zh-CN" altLang="en-US" sz="3500" b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9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869218" y="1776555"/>
            <a:ext cx="15769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endParaRPr lang="en-US" altLang="zh-CN" sz="7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2736577" y="2750457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它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391" y="1591395"/>
            <a:ext cx="2604015" cy="337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8672" y="1728303"/>
            <a:ext cx="180453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569860" y="2608178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smtClean="0">
                <a:latin typeface="楷体" panose="02010609060101010101" charset="-122"/>
                <a:ea typeface="楷体" panose="02010609060101010101" charset="-122"/>
              </a:rPr>
              <a:t>朋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50526" y="1843635"/>
            <a:ext cx="227538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pénɡ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667110" y="2608178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好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4545646" y="2608178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友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文本框 6"/>
          <p:cNvSpPr txBox="1"/>
          <p:nvPr/>
        </p:nvSpPr>
        <p:spPr>
          <a:xfrm>
            <a:off x="4650739" y="1843635"/>
            <a:ext cx="199426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yǒu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266" y="1999146"/>
            <a:ext cx="4398372" cy="27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28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490704" y="353567"/>
            <a:ext cx="304842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rPr>
              <a:t>红叶飘飘</a:t>
            </a:r>
            <a:endParaRPr kumimoji="0" lang="zh-CN" altLang="en-US" sz="540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60638" y="230014"/>
            <a:ext cx="1499303" cy="1675242"/>
            <a:chOff x="466983" y="631351"/>
            <a:chExt cx="1499303" cy="167524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6983" y="631351"/>
              <a:ext cx="1499303" cy="1675242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733202" y="1066140"/>
              <a:ext cx="966864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i="0" u="none" strike="noStrike" kern="1200" cap="all" spc="0" normalizeH="0" baseline="0" noProof="0" smtClean="0">
                  <a:ln w="3175">
                    <a:noFill/>
                    <a:prstDash val="solid"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0030101010101" charset="-122"/>
                  <a:ea typeface="黑体" panose="02010600030101010101" charset="-122"/>
                  <a:cs typeface="+mn-cs"/>
                </a:rPr>
                <a:t>影</a:t>
              </a:r>
              <a:endParaRPr kumimoji="0" lang="zh-CN" altLang="en-US" sz="6000" i="0" u="none" strike="noStrike" kern="1200" cap="all" spc="0" normalizeH="0" baseline="0" noProof="0" dirty="0">
                <a:ln w="3175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05232" y="1266072"/>
            <a:ext cx="1499303" cy="1675242"/>
            <a:chOff x="466983" y="631351"/>
            <a:chExt cx="1499303" cy="167524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6983" y="631351"/>
              <a:ext cx="1499303" cy="1675242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733202" y="1066140"/>
              <a:ext cx="966864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i="0" u="none" strike="noStrike" kern="1200" cap="all" spc="0" normalizeH="0" baseline="0" noProof="0" smtClean="0">
                  <a:ln w="3175">
                    <a:noFill/>
                    <a:prstDash val="solid"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0030101010101" charset="-122"/>
                  <a:ea typeface="黑体" panose="02010600030101010101" charset="-122"/>
                  <a:cs typeface="+mn-cs"/>
                </a:rPr>
                <a:t>前</a:t>
              </a:r>
              <a:endParaRPr kumimoji="0" lang="zh-CN" altLang="en-US" sz="6000" i="0" u="none" strike="noStrike" kern="1200" cap="all" spc="0" normalizeH="0" baseline="0" noProof="0" dirty="0">
                <a:ln w="3175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263608" y="653241"/>
            <a:ext cx="1499303" cy="1675242"/>
            <a:chOff x="466983" y="631351"/>
            <a:chExt cx="1499303" cy="167524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6983" y="631351"/>
              <a:ext cx="1499303" cy="1675242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733202" y="1066140"/>
              <a:ext cx="966864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i="0" u="none" strike="noStrike" kern="1200" cap="all" spc="0" normalizeH="0" baseline="0" noProof="0" smtClean="0">
                  <a:ln w="3175">
                    <a:noFill/>
                    <a:prstDash val="solid"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0030101010101" charset="-122"/>
                  <a:ea typeface="黑体" panose="02010600030101010101" charset="-122"/>
                  <a:cs typeface="+mn-cs"/>
                </a:rPr>
                <a:t>黑</a:t>
              </a:r>
              <a:endParaRPr kumimoji="0" lang="zh-CN" altLang="en-US" sz="6000" i="0" u="none" strike="noStrike" kern="1200" cap="all" spc="0" normalizeH="0" baseline="0" noProof="0" dirty="0">
                <a:ln w="3175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49363" y="1119870"/>
            <a:ext cx="1499303" cy="1675242"/>
            <a:chOff x="466983" y="631351"/>
            <a:chExt cx="1499303" cy="1675242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6983" y="631351"/>
              <a:ext cx="1499303" cy="1675242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733202" y="1066140"/>
              <a:ext cx="966864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i="0" u="none" strike="noStrike" kern="1200" cap="all" spc="0" normalizeH="0" baseline="0" noProof="0" smtClean="0">
                  <a:ln w="3175">
                    <a:noFill/>
                    <a:prstDash val="solid"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0030101010101" charset="-122"/>
                  <a:ea typeface="黑体" panose="02010600030101010101" charset="-122"/>
                  <a:cs typeface="+mn-cs"/>
                </a:rPr>
                <a:t>狗</a:t>
              </a:r>
              <a:endParaRPr kumimoji="0" lang="zh-CN" altLang="en-US" sz="6000" i="0" u="none" strike="noStrike" kern="1200" cap="all" spc="0" normalizeH="0" baseline="0" noProof="0" dirty="0">
                <a:ln w="3175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80720" y="162468"/>
            <a:ext cx="1499303" cy="1675242"/>
            <a:chOff x="466983" y="631351"/>
            <a:chExt cx="1499303" cy="1675242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6983" y="631351"/>
              <a:ext cx="1499303" cy="1675242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733202" y="1066140"/>
              <a:ext cx="966864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i="0" u="none" strike="noStrike" kern="1200" cap="all" spc="0" normalizeH="0" baseline="0" noProof="0" smtClean="0">
                  <a:ln w="3175">
                    <a:noFill/>
                    <a:prstDash val="solid"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0030101010101" charset="-122"/>
                  <a:ea typeface="黑体" panose="02010600030101010101" charset="-122"/>
                  <a:cs typeface="+mn-cs"/>
                </a:rPr>
                <a:t>左</a:t>
              </a:r>
              <a:endParaRPr kumimoji="0" lang="zh-CN" altLang="en-US" sz="6000" i="0" u="none" strike="noStrike" kern="1200" cap="all" spc="0" normalizeH="0" baseline="0" noProof="0" dirty="0">
                <a:ln w="3175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06244" y="1520412"/>
            <a:ext cx="1499303" cy="1675242"/>
            <a:chOff x="466983" y="631351"/>
            <a:chExt cx="1499303" cy="1675242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6983" y="631351"/>
              <a:ext cx="1499303" cy="1675242"/>
            </a:xfrm>
            <a:prstGeom prst="rect">
              <a:avLst/>
            </a:prstGeom>
          </p:spPr>
        </p:pic>
        <p:sp>
          <p:nvSpPr>
            <p:cNvPr id="49" name="矩形 48"/>
            <p:cNvSpPr/>
            <p:nvPr/>
          </p:nvSpPr>
          <p:spPr>
            <a:xfrm>
              <a:off x="733202" y="1066140"/>
              <a:ext cx="966864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i="0" u="none" strike="noStrike" kern="1200" cap="all" spc="0" normalizeH="0" baseline="0" noProof="0" smtClean="0">
                  <a:ln w="3175">
                    <a:noFill/>
                    <a:prstDash val="solid"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0030101010101" charset="-122"/>
                  <a:ea typeface="黑体" panose="02010600030101010101" charset="-122"/>
                  <a:cs typeface="+mn-cs"/>
                </a:rPr>
                <a:t>右</a:t>
              </a:r>
              <a:endParaRPr kumimoji="0" lang="zh-CN" altLang="en-US" sz="6000" i="0" u="none" strike="noStrike" kern="1200" cap="all" spc="0" normalizeH="0" baseline="0" noProof="0" dirty="0">
                <a:ln w="3175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6162" y="2062490"/>
            <a:ext cx="1499303" cy="1675242"/>
            <a:chOff x="466983" y="631351"/>
            <a:chExt cx="1499303" cy="1675242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6983" y="631351"/>
              <a:ext cx="1499303" cy="1675242"/>
            </a:xfrm>
            <a:prstGeom prst="rect">
              <a:avLst/>
            </a:prstGeom>
          </p:spPr>
        </p:pic>
        <p:sp>
          <p:nvSpPr>
            <p:cNvPr id="54" name="矩形 53"/>
            <p:cNvSpPr/>
            <p:nvPr/>
          </p:nvSpPr>
          <p:spPr>
            <a:xfrm>
              <a:off x="733202" y="1066140"/>
              <a:ext cx="966864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i="0" u="none" strike="noStrike" kern="1200" cap="all" spc="0" normalizeH="0" baseline="0" noProof="0" smtClean="0">
                  <a:ln w="3175">
                    <a:noFill/>
                    <a:prstDash val="solid"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0030101010101" charset="-122"/>
                  <a:ea typeface="黑体" panose="02010600030101010101" charset="-122"/>
                  <a:cs typeface="+mn-cs"/>
                </a:rPr>
                <a:t>它</a:t>
              </a:r>
              <a:endParaRPr kumimoji="0" lang="zh-CN" altLang="en-US" sz="6000" i="0" u="none" strike="noStrike" kern="1200" cap="all" spc="0" normalizeH="0" baseline="0" noProof="0" dirty="0">
                <a:ln w="3175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824486" y="2582824"/>
            <a:ext cx="1499303" cy="1675242"/>
            <a:chOff x="466983" y="631351"/>
            <a:chExt cx="1499303" cy="1675242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6983" y="631351"/>
              <a:ext cx="1499303" cy="1675242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733202" y="1066140"/>
              <a:ext cx="966864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i="0" u="none" strike="noStrike" kern="1200" cap="all" spc="0" normalizeH="0" baseline="0" noProof="0" smtClean="0">
                  <a:ln w="3175">
                    <a:noFill/>
                    <a:prstDash val="solid"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0030101010101" charset="-122"/>
                  <a:ea typeface="黑体" panose="02010600030101010101" charset="-122"/>
                  <a:cs typeface="+mn-cs"/>
                </a:rPr>
                <a:t>朋</a:t>
              </a:r>
              <a:endParaRPr kumimoji="0" lang="zh-CN" altLang="en-US" sz="6000" i="0" u="none" strike="noStrike" kern="1200" cap="all" spc="0" normalizeH="0" baseline="0" noProof="0" dirty="0">
                <a:ln w="3175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997204" y="2358034"/>
            <a:ext cx="1499303" cy="1675242"/>
            <a:chOff x="466983" y="631351"/>
            <a:chExt cx="1499303" cy="1675242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6983" y="631351"/>
              <a:ext cx="1499303" cy="1675242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733202" y="1066140"/>
              <a:ext cx="966864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i="0" u="none" strike="noStrike" kern="1200" cap="all" spc="0" normalizeH="0" baseline="0" noProof="0" smtClean="0">
                  <a:ln w="3175">
                    <a:noFill/>
                    <a:prstDash val="solid"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0030101010101" charset="-122"/>
                  <a:ea typeface="黑体" panose="02010600030101010101" charset="-122"/>
                  <a:cs typeface="+mn-cs"/>
                </a:rPr>
                <a:t>友</a:t>
              </a:r>
              <a:endParaRPr kumimoji="0" lang="zh-CN" altLang="en-US" sz="6000" i="0" u="none" strike="noStrike" kern="1200" cap="all" spc="0" normalizeH="0" baseline="0" noProof="0" dirty="0">
                <a:ln w="3175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endParaRP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69">
            <a:off x="703652" y="5416596"/>
            <a:ext cx="699396" cy="51055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842">
            <a:off x="1657988" y="5441564"/>
            <a:ext cx="585873" cy="4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1331 L -0.00313 0.13333 C -0.003 0.1405 -0.00287 0.14814 -0.00248 0.15578 C -0.00248 0.1574 -0.00195 0.15902 -0.00182 0.16064 C -0.0013 0.16782 -0.00117 0.175 -0.00052 0.18217 C -0.00039 0.18356 1.25E-6 0.18449 0.00013 0.18588 C 0.00091 0.19166 0.00104 0.19675 0.00156 0.20254 C 0.00299 0.21944 0.00143 0.20069 0.00286 0.21226 C 0.00391 0.2206 0.00312 0.21736 0.0043 0.2243 C 0.00469 0.22662 0.00534 0.22893 0.0056 0.23148 C 0.00599 0.23541 0.00638 0.23958 0.0069 0.24351 C 0.00716 0.24513 0.00794 0.24675 0.00833 0.24838 C 0.01002 0.25532 0.00742 0.24838 0.01094 0.25671 C 0.0112 0.25787 0.01146 0.25925 0.01172 0.26041 C 0.01263 0.26435 0.0138 0.26736 0.0151 0.27106 C 0.01523 0.27268 0.01523 0.27453 0.01575 0.27592 C 0.01614 0.27731 0.01719 0.27824 0.01771 0.27963 C 0.01849 0.28101 0.01901 0.28287 0.01979 0.28425 C 0.02044 0.28564 0.02122 0.28657 0.02187 0.28796 C 0.02252 0.28935 0.02305 0.29143 0.02383 0.29282 C 0.02448 0.29375 0.02526 0.29421 0.02591 0.29513 C 0.03685 0.30949 0.02513 0.2949 0.03932 0.31203 C 0.0401 0.31273 0.04075 0.31365 0.04141 0.31435 C 0.04258 0.3155 0.04375 0.31666 0.04479 0.31805 C 0.04596 0.31944 0.047 0.32129 0.04818 0.32268 C 0.0513 0.32638 0.05078 0.32407 0.0543 0.32754 C 0.05703 0.33032 0.05677 0.33125 0.05898 0.33472 C 0.05989 0.33611 0.06081 0.33726 0.06172 0.33842 C 0.06601 0.34351 0.06654 0.34236 0.07109 0.35046 C 0.07187 0.35162 0.07239 0.353 0.07318 0.35393 C 0.07396 0.35509 0.07513 0.35532 0.07591 0.35648 C 0.07695 0.35787 0.0776 0.35972 0.07851 0.36111 C 0.08177 0.3662 0.08307 0.3655 0.08607 0.37314 C 0.08776 0.37777 0.08919 0.38217 0.09206 0.38518 L 0.09544 0.38888 C 0.09909 0.39838 0.0944 0.3868 0.09883 0.3949 C 0.09987 0.39675 0.10052 0.39907 0.10156 0.40092 C 0.10299 0.4037 0.10469 0.40648 0.10625 0.40925 C 0.10716 0.41088 0.10794 0.41273 0.10898 0.41412 C 0.10989 0.41527 0.11081 0.41643 0.11172 0.41759 C 0.11237 0.41851 0.11315 0.41921 0.11367 0.42013 C 0.11445 0.42106 0.11497 0.42245 0.11575 0.42361 C 0.11849 0.428 0.12083 0.43101 0.12448 0.43333 C 0.12747 0.43495 0.12877 0.43541 0.13125 0.43819 C 0.13268 0.43958 0.13385 0.44189 0.13529 0.44282 L 0.14206 0.44768 C 0.14258 0.44884 0.14284 0.45046 0.14349 0.45138 C 0.14974 0.45972 0.15039 0.4574 0.1569 0.46458 C 0.15807 0.46574 0.15924 0.46689 0.16029 0.46805 C 0.16133 0.46921 0.16211 0.47083 0.16302 0.47175 C 0.16562 0.4743 0.16862 0.47615 0.17109 0.47893 L 0.17786 0.48611 C 0.1793 0.48773 0.18229 0.49097 0.18398 0.49213 C 0.18489 0.49282 0.18581 0.49305 0.18672 0.49328 C 0.19154 0.50208 0.18828 0.49699 0.19948 0.50787 C 0.20091 0.50902 0.20221 0.51018 0.20364 0.51134 C 0.20495 0.5125 0.20625 0.51412 0.20768 0.51504 C 0.21029 0.51666 0.21315 0.51782 0.21575 0.51967 L 0.22526 0.52708 C 0.2263 0.52777 0.22747 0.52847 0.22864 0.52939 C 0.2319 0.53171 0.23151 0.53171 0.23463 0.5331 C 0.23698 0.53379 0.24141 0.53541 0.24141 0.53564 C 0.24206 0.53611 0.24271 0.53726 0.24349 0.53773 C 0.24453 0.53842 0.2457 0.53842 0.24687 0.53888 C 0.24752 0.53935 0.24818 0.53981 0.24883 0.54027 C 0.25 0.54097 0.25117 0.54166 0.25221 0.54259 C 0.25299 0.54328 0.25351 0.54444 0.2543 0.5449 C 0.25508 0.5456 0.25612 0.54583 0.25703 0.54629 C 0.25794 0.54699 0.25872 0.54791 0.25963 0.54861 C 0.26029 0.54907 0.26107 0.5493 0.26172 0.54976 C 0.26237 0.55046 0.26302 0.55138 0.26367 0.55231 C 0.26458 0.553 0.26549 0.55393 0.26641 0.55463 C 0.26758 0.55555 0.26875 0.55601 0.26979 0.55694 C 0.27682 0.56388 0.26784 0.55763 0.27591 0.56296 C 0.27656 0.56342 0.27721 0.56365 0.27786 0.56412 C 0.27982 0.56574 0.28333 0.56898 0.28333 0.56921 C 0.28633 0.57708 0.28281 0.56921 0.28672 0.57384 C 0.2875 0.57476 0.28802 0.57638 0.2888 0.57754 C 0.28958 0.57847 0.29062 0.5787 0.29141 0.57986 C 0.29466 0.58402 0.29779 0.58865 0.30091 0.59305 C 0.30208 0.59467 0.30312 0.59652 0.3043 0.59791 C 0.3056 0.59953 0.3069 0.60115 0.30833 0.60254 C 0.31055 0.60486 0.31302 0.60625 0.3151 0.60856 C 0.31575 0.60949 0.31641 0.61018 0.31706 0.61111 C 0.3181 0.61226 0.31888 0.61365 0.31979 0.61458 C 0.32044 0.61527 0.32122 0.6155 0.32187 0.61597 C 0.3276 0.62268 0.32031 0.61458 0.32591 0.61944 C 0.32669 0.62013 0.32721 0.62129 0.32799 0.62199 C 0.32956 0.62291 0.33581 0.62407 0.33672 0.6243 C 0.33789 0.62453 0.33893 0.62523 0.3401 0.62546 C 0.34232 0.62592 0.34466 0.62638 0.34687 0.62662 L 0.35091 0.62916 C 0.35156 0.62939 0.35221 0.62986 0.35299 0.63032 C 0.35703 0.63217 0.35482 0.63101 0.35963 0.63379 L 0.36172 0.63518 L 0.3638 0.63634 C 0.36445 0.6375 0.3651 0.63865 0.36575 0.63981 C 0.36627 0.64097 0.36654 0.64259 0.36719 0.64351 C 0.36771 0.64421 0.36849 0.64421 0.36914 0.64467 C 0.3707 0.64745 0.37135 0.64907 0.37318 0.65069 C 0.37383 0.65115 0.37461 0.65138 0.37526 0.65185 C 0.37591 0.65254 0.37643 0.65393 0.37721 0.65439 C 0.37877 0.65509 0.38047 0.65509 0.38203 0.65555 C 0.38216 0.65671 0.38216 0.6581 0.38268 0.65902 C 0.3832 0.66018 0.38411 0.66064 0.38463 0.66157 C 0.38542 0.6625 0.3862 0.66342 0.38672 0.66504 C 0.38685 0.6655 0.38672 0.66597 0.38672 0.66643 L 0.38672 0.66666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331 L -0.00312 0.13334 C -0.00299 0.14051 -0.00286 0.14815 -0.00247 0.15579 C -0.00247 0.15741 -0.00195 0.15903 -0.00182 0.16065 C -0.0013 0.16783 -0.00117 0.175 -0.00052 0.18218 C -0.00039 0.18357 -3.95833E-6 0.18449 0.00013 0.18588 C 0.00092 0.19167 0.00105 0.19676 0.00157 0.20255 C 0.003 0.21945 0.00144 0.2007 0.00287 0.21227 C 0.00391 0.2206 0.00313 0.21736 0.0043 0.22431 C 0.00469 0.22662 0.00534 0.22894 0.0056 0.23148 C 0.00599 0.23542 0.00638 0.23959 0.00691 0.24352 C 0.00717 0.24514 0.00795 0.24676 0.00834 0.24838 C 0.01003 0.25533 0.00743 0.24838 0.01094 0.25672 C 0.0112 0.25787 0.01146 0.25926 0.01172 0.26042 C 0.01263 0.26435 0.01381 0.26736 0.01511 0.27107 C 0.01524 0.27269 0.01524 0.27454 0.01576 0.27593 C 0.01615 0.27732 0.01719 0.27824 0.01771 0.27963 C 0.01849 0.28102 0.01901 0.28287 0.0198 0.28426 C 0.02045 0.28565 0.02123 0.28658 0.02188 0.28797 C 0.02253 0.28935 0.02305 0.29144 0.02383 0.29283 C 0.02448 0.29375 0.02526 0.29422 0.02592 0.29514 C 0.03685 0.30949 0.02513 0.29491 0.03933 0.31204 C 0.04011 0.31273 0.04076 0.31366 0.04141 0.31435 C 0.04258 0.31551 0.04375 0.31667 0.0448 0.31806 C 0.04597 0.31945 0.04701 0.3213 0.04818 0.32269 C 0.05131 0.32639 0.05079 0.32408 0.0543 0.32755 C 0.05704 0.33033 0.05677 0.33125 0.05899 0.33473 C 0.0599 0.33611 0.06081 0.33727 0.06172 0.33843 C 0.06602 0.34352 0.06654 0.34236 0.0711 0.35047 C 0.07188 0.35162 0.0724 0.35301 0.07318 0.35394 C 0.07396 0.3551 0.07513 0.35533 0.07592 0.35648 C 0.07696 0.35787 0.07761 0.35973 0.07852 0.36111 C 0.08177 0.36621 0.08308 0.36551 0.08607 0.37315 C 0.08776 0.37778 0.0892 0.38218 0.09206 0.38519 L 0.09545 0.38889 C 0.09909 0.39838 0.09441 0.38681 0.09883 0.39491 C 0.09987 0.39676 0.10052 0.39908 0.10157 0.40093 C 0.103 0.40371 0.10469 0.40648 0.10625 0.40926 C 0.10717 0.41088 0.10795 0.41273 0.10899 0.41412 C 0.1099 0.41528 0.11081 0.41644 0.11172 0.4176 C 0.11237 0.41852 0.11316 0.41922 0.11368 0.42014 C 0.11446 0.42107 0.11498 0.42246 0.11576 0.42361 C 0.11849 0.42801 0.12084 0.43102 0.12448 0.43334 C 0.12748 0.43496 0.12878 0.43542 0.13125 0.4382 C 0.13269 0.43959 0.13386 0.4419 0.13529 0.44283 L 0.14206 0.44769 C 0.14258 0.44885 0.14284 0.45047 0.14349 0.45139 C 0.14974 0.45973 0.15039 0.45741 0.15691 0.46459 C 0.15808 0.46574 0.15925 0.4669 0.16029 0.46806 C 0.16133 0.46922 0.16211 0.47084 0.16302 0.47176 C 0.16563 0.47431 0.16862 0.47616 0.1711 0.47894 L 0.17787 0.48611 C 0.1793 0.48773 0.1823 0.49098 0.18399 0.49213 C 0.1849 0.49283 0.18581 0.49306 0.18672 0.49329 C 0.19154 0.50209 0.18829 0.49699 0.19948 0.50787 C 0.20092 0.50903 0.20222 0.51019 0.20365 0.51135 C 0.20495 0.5125 0.20625 0.51412 0.20769 0.51505 C 0.21029 0.51667 0.21316 0.51783 0.21576 0.51968 L 0.22526 0.52709 C 0.22631 0.52778 0.22748 0.52848 0.22865 0.5294 C 0.23191 0.53172 0.23151 0.53172 0.23464 0.5331 C 0.23698 0.5338 0.24141 0.53542 0.24141 0.53565 C 0.24206 0.53611 0.24271 0.53727 0.24349 0.53773 C 0.24454 0.53843 0.24571 0.53843 0.24688 0.53889 C 0.24753 0.53935 0.24818 0.53982 0.24883 0.54028 C 0.25 0.54098 0.25118 0.54167 0.25222 0.5426 C 0.253 0.54329 0.25352 0.54445 0.2543 0.54491 C 0.25508 0.5456 0.25612 0.54584 0.25704 0.5463 C 0.25795 0.54699 0.25873 0.54792 0.25964 0.54861 C 0.26029 0.54908 0.26107 0.54931 0.26172 0.54977 C 0.26237 0.55047 0.26302 0.55139 0.26368 0.55232 C 0.26459 0.55301 0.2655 0.55394 0.26641 0.55463 C 0.26758 0.55556 0.26875 0.55602 0.2698 0.55695 C 0.27683 0.56389 0.26784 0.55764 0.27592 0.56297 C 0.27657 0.56343 0.27722 0.56366 0.27787 0.56412 C 0.27982 0.56574 0.28334 0.56898 0.28334 0.56922 C 0.28633 0.57709 0.28282 0.56922 0.28672 0.57385 C 0.2875 0.57477 0.28802 0.57639 0.28881 0.57755 C 0.28959 0.57848 0.29063 0.57871 0.29141 0.57986 C 0.29467 0.58403 0.29779 0.58866 0.30092 0.59306 C 0.30209 0.59468 0.30313 0.59653 0.3043 0.59792 C 0.3056 0.59954 0.30691 0.60116 0.30834 0.60255 C 0.31055 0.60486 0.31302 0.60625 0.31511 0.60857 C 0.31576 0.60949 0.31641 0.61019 0.31706 0.61111 C 0.3181 0.61227 0.31888 0.61366 0.3198 0.61459 C 0.32045 0.61528 0.32123 0.61551 0.32188 0.61598 C 0.32761 0.62269 0.32032 0.61459 0.32592 0.61945 C 0.3267 0.62014 0.32722 0.6213 0.328 0.62199 C 0.32956 0.62292 0.33581 0.62408 0.33672 0.62431 C 0.33789 0.62454 0.33894 0.62523 0.34011 0.62547 C 0.34232 0.62593 0.34467 0.62639 0.34688 0.62662 L 0.35092 0.62917 C 0.35157 0.6294 0.35222 0.62986 0.353 0.63033 C 0.35704 0.63218 0.35482 0.63102 0.35964 0.6338 L 0.36172 0.63519 L 0.36381 0.63635 C 0.36446 0.6375 0.36511 0.63866 0.36576 0.63982 C 0.36628 0.64098 0.36654 0.6426 0.36719 0.64352 C 0.36771 0.64422 0.36849 0.64422 0.36914 0.64468 C 0.37071 0.64746 0.37136 0.64908 0.37318 0.6507 C 0.37383 0.65116 0.37461 0.65139 0.37526 0.65185 C 0.37592 0.65255 0.37644 0.65394 0.37722 0.6544 C 0.37878 0.6551 0.38047 0.6551 0.38204 0.65556 C 0.38217 0.65672 0.38217 0.6581 0.38269 0.65903 C 0.38321 0.66019 0.38412 0.66065 0.38464 0.66158 C 0.38542 0.6625 0.3862 0.66343 0.38672 0.66505 C 0.38685 0.66551 0.38672 0.66598 0.38672 0.66644 L 0.38672 0.66667 " pathEditMode="relative" rAng="0" ptsTypes="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1331 L -0.00313 0.13333 C -0.003 0.14051 -0.00287 0.14815 -0.00248 0.15579 C -0.00248 0.15741 -0.00196 0.15903 -0.00183 0.16065 C -0.00131 0.16783 -0.00118 0.175 -0.00053 0.18218 C -0.0004 0.18357 4.58333E-6 0.18449 0.00013 0.18588 C 0.00091 0.19167 0.00104 0.19676 0.00156 0.20255 C 0.00299 0.21945 0.00143 0.2007 0.00286 0.21227 C 0.0039 0.2206 0.00312 0.21736 0.00429 0.22431 C 0.00468 0.22662 0.00533 0.22894 0.00559 0.23148 C 0.00599 0.23542 0.00638 0.23958 0.0069 0.24352 C 0.00716 0.24514 0.00794 0.24676 0.00833 0.24838 C 0.01002 0.25533 0.00742 0.24838 0.01093 0.25671 C 0.01119 0.25787 0.01145 0.25926 0.01171 0.26042 C 0.01263 0.26435 0.0138 0.26736 0.0151 0.27107 C 0.01523 0.27269 0.01523 0.27454 0.01575 0.27593 C 0.01614 0.27732 0.01718 0.27824 0.0177 0.27963 C 0.01849 0.28102 0.01901 0.28287 0.01979 0.28426 C 0.02044 0.28565 0.02122 0.28658 0.02187 0.28796 C 0.02252 0.28935 0.02304 0.29144 0.02382 0.29283 C 0.02447 0.29375 0.02526 0.29421 0.02591 0.29514 C 0.03684 0.30949 0.02513 0.29491 0.03932 0.31204 C 0.0401 0.31273 0.04075 0.31366 0.0414 0.31435 C 0.04257 0.31551 0.04375 0.31667 0.04479 0.31806 C 0.04596 0.31945 0.047 0.3213 0.04817 0.32269 C 0.0513 0.32639 0.05078 0.32408 0.05429 0.32755 C 0.05703 0.33033 0.05677 0.33125 0.05898 0.33472 C 0.05989 0.33611 0.0608 0.33727 0.06171 0.33843 C 0.06601 0.34352 0.06653 0.34236 0.07109 0.35046 C 0.07187 0.35162 0.07239 0.35301 0.07317 0.35394 C 0.07395 0.35509 0.07513 0.35533 0.07591 0.35648 C 0.07695 0.35787 0.0776 0.35972 0.07851 0.36111 C 0.08177 0.3662 0.08307 0.36551 0.08606 0.37315 C 0.08776 0.37778 0.08919 0.38218 0.09205 0.38519 L 0.09544 0.38889 C 0.09908 0.39838 0.0944 0.38681 0.09882 0.39491 C 0.09987 0.39676 0.10052 0.39908 0.10156 0.40093 C 0.10299 0.4037 0.10468 0.40648 0.10625 0.40926 C 0.10716 0.41088 0.10794 0.41273 0.10898 0.41412 C 0.10989 0.41528 0.1108 0.41644 0.11171 0.41759 C 0.11237 0.41852 0.11315 0.41921 0.11367 0.42014 C 0.11445 0.42107 0.11497 0.42245 0.11575 0.42361 C 0.11849 0.42801 0.12083 0.43102 0.12447 0.43333 C 0.12747 0.43495 0.12877 0.43542 0.13125 0.4382 C 0.13268 0.43958 0.13385 0.4419 0.13528 0.44283 L 0.14205 0.44769 C 0.14257 0.44884 0.14283 0.45046 0.14349 0.45139 C 0.14974 0.45972 0.15039 0.45741 0.1569 0.46458 C 0.15807 0.46574 0.15924 0.4669 0.16028 0.46806 C 0.16132 0.46921 0.1621 0.47083 0.16302 0.47176 C 0.16562 0.47431 0.16862 0.47616 0.17109 0.47894 L 0.17786 0.48611 C 0.17929 0.48773 0.18229 0.49097 0.18398 0.49213 C 0.18489 0.49283 0.1858 0.49306 0.18671 0.49329 C 0.19153 0.50208 0.18828 0.49699 0.19947 0.50787 C 0.20091 0.50903 0.20221 0.51019 0.20364 0.51134 C 0.20494 0.5125 0.20625 0.51412 0.20768 0.51505 C 0.21028 0.51667 0.21315 0.51783 0.21575 0.51968 L 0.22526 0.52708 C 0.2263 0.52778 0.22747 0.52847 0.22864 0.5294 C 0.2319 0.53171 0.23151 0.53171 0.23463 0.5331 C 0.23697 0.5338 0.2414 0.53542 0.2414 0.53565 C 0.24205 0.53611 0.2427 0.53727 0.24349 0.53773 C 0.24453 0.53843 0.2457 0.53843 0.24687 0.53889 C 0.24752 0.53935 0.24817 0.53982 0.24882 0.54028 C 0.25 0.54097 0.25117 0.54167 0.25221 0.54259 C 0.25299 0.54329 0.25351 0.54445 0.25429 0.54491 C 0.25507 0.5456 0.25612 0.54583 0.25703 0.5463 C 0.25794 0.54699 0.25872 0.54792 0.25963 0.54861 C 0.26028 0.54908 0.26106 0.54931 0.26171 0.54977 C 0.26237 0.55046 0.26302 0.55139 0.26367 0.55232 C 0.26458 0.55301 0.26549 0.55394 0.2664 0.55463 C 0.26757 0.55556 0.26875 0.55602 0.26979 0.55695 C 0.27682 0.56389 0.26783 0.55764 0.27591 0.56296 C 0.27656 0.56343 0.27721 0.56366 0.27786 0.56412 C 0.27981 0.56574 0.28333 0.56898 0.28333 0.56921 C 0.28632 0.57708 0.28281 0.56921 0.28671 0.57384 C 0.2875 0.57477 0.28802 0.57639 0.2888 0.57755 C 0.28958 0.57847 0.29062 0.5787 0.2914 0.57986 C 0.29466 0.58403 0.29778 0.58866 0.30091 0.59306 C 0.30208 0.59468 0.30312 0.59653 0.30429 0.59792 C 0.30559 0.59954 0.3069 0.60116 0.30833 0.60255 C 0.31054 0.60486 0.31302 0.60625 0.3151 0.60857 C 0.31575 0.60949 0.3164 0.61019 0.31705 0.61111 C 0.31809 0.61227 0.31888 0.61366 0.31979 0.61458 C 0.32044 0.61528 0.32122 0.61551 0.32187 0.61597 C 0.3276 0.62269 0.32031 0.61458 0.32591 0.61945 C 0.32669 0.62014 0.32721 0.6213 0.32799 0.62199 C 0.32955 0.62292 0.3358 0.62408 0.33671 0.62431 C 0.33789 0.62454 0.33893 0.62523 0.3401 0.62546 C 0.34231 0.62593 0.34466 0.62639 0.34687 0.62662 L 0.35091 0.62917 C 0.35156 0.6294 0.35221 0.62986 0.35299 0.63033 C 0.35703 0.63218 0.35481 0.63102 0.35963 0.6338 L 0.36171 0.63519 L 0.3638 0.63634 C 0.36445 0.6375 0.3651 0.63866 0.36575 0.63982 C 0.36627 0.64097 0.36653 0.64259 0.36718 0.64352 C 0.3677 0.64421 0.36849 0.64421 0.36914 0.64468 C 0.3707 0.64745 0.37135 0.64908 0.37317 0.6507 C 0.37382 0.65116 0.3746 0.65139 0.37526 0.65185 C 0.37591 0.65255 0.37643 0.65394 0.37721 0.6544 C 0.37877 0.65509 0.38046 0.65509 0.38203 0.65556 C 0.38216 0.65671 0.38216 0.6581 0.38268 0.65903 C 0.3832 0.66019 0.38411 0.66065 0.38463 0.66158 C 0.38541 0.6625 0.38619 0.66343 0.38671 0.66505 C 0.38684 0.66551 0.38671 0.66597 0.38671 0.66644 L 0.38671 0.66667 " pathEditMode="relative" rAng="0" ptsTypes="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1331 L -0.00313 0.13333 C -0.003 0.14051 -0.00287 0.14814 -0.00248 0.15578 C -0.00248 0.1574 -0.00196 0.15902 -0.00183 0.16064 C -0.00131 0.16782 -0.00118 0.175 -0.00052 0.18217 C -0.00039 0.18356 3.95833E-6 0.18449 0.00013 0.18588 C 0.00091 0.19166 0.00104 0.19676 0.00156 0.20254 C 0.00299 0.21944 0.00143 0.20069 0.00286 0.21227 C 0.0039 0.2206 0.00312 0.21736 0.00429 0.2243 C 0.00468 0.22662 0.00533 0.22893 0.0056 0.23148 C 0.00599 0.23541 0.00638 0.23958 0.0069 0.24352 C 0.00716 0.24514 0.00794 0.24676 0.00833 0.24838 C 0.01002 0.25532 0.00742 0.24838 0.01093 0.25671 C 0.01119 0.25787 0.01145 0.25926 0.01171 0.26041 C 0.01263 0.26435 0.0138 0.26736 0.0151 0.27106 C 0.01523 0.27268 0.01523 0.27453 0.01575 0.27592 C 0.01614 0.27731 0.01718 0.27824 0.0177 0.27963 C 0.01849 0.28102 0.01901 0.28287 0.01979 0.28426 C 0.02044 0.28564 0.02122 0.28657 0.02187 0.28796 C 0.02252 0.28935 0.02304 0.29143 0.02382 0.29282 C 0.02448 0.29375 0.02526 0.29421 0.02591 0.29514 C 0.03685 0.30949 0.02513 0.2949 0.03932 0.31203 C 0.0401 0.31273 0.04075 0.31365 0.0414 0.31435 C 0.04257 0.31551 0.04375 0.31666 0.04479 0.31805 C 0.04596 0.31944 0.047 0.32129 0.04817 0.32268 C 0.0513 0.32639 0.05078 0.32407 0.05429 0.32754 C 0.05703 0.33032 0.05677 0.33125 0.05898 0.33472 C 0.05989 0.33611 0.0608 0.33727 0.06171 0.33842 C 0.06601 0.34352 0.06653 0.34236 0.07109 0.35046 C 0.07187 0.35162 0.07239 0.35301 0.07317 0.35393 C 0.07395 0.35509 0.07513 0.35532 0.07591 0.35648 C 0.07695 0.35787 0.0776 0.35972 0.07851 0.36111 C 0.08177 0.3662 0.08307 0.36551 0.08606 0.37314 C 0.08776 0.37777 0.08919 0.38217 0.09205 0.38518 L 0.09544 0.38889 C 0.09908 0.39838 0.0944 0.3868 0.09882 0.3949 C 0.09987 0.39676 0.10052 0.39907 0.10156 0.40092 C 0.10299 0.4037 0.10468 0.40648 0.10625 0.40926 C 0.10716 0.41088 0.10794 0.41273 0.10898 0.41412 C 0.10989 0.41527 0.1108 0.41643 0.11171 0.41759 C 0.11237 0.41852 0.11315 0.41921 0.11367 0.42014 C 0.11445 0.42106 0.11497 0.42245 0.11575 0.42361 C 0.11849 0.42801 0.12083 0.43102 0.12448 0.43333 C 0.12747 0.43495 0.12877 0.43541 0.13125 0.43819 C 0.13268 0.43958 0.13385 0.44189 0.13528 0.44282 L 0.14205 0.44768 C 0.14257 0.44884 0.14283 0.45046 0.14349 0.45139 C 0.14974 0.45972 0.15039 0.4574 0.1569 0.46458 C 0.15807 0.46574 0.15924 0.46689 0.16028 0.46805 C 0.16132 0.46921 0.16211 0.47083 0.16302 0.47176 C 0.16562 0.4743 0.16862 0.47615 0.17109 0.47893 L 0.17786 0.48611 C 0.17929 0.48773 0.18229 0.49097 0.18398 0.49213 C 0.18489 0.49282 0.1858 0.49305 0.18671 0.49328 C 0.19153 0.50208 0.18828 0.49699 0.19948 0.50787 C 0.20091 0.50902 0.20221 0.51018 0.20364 0.51134 C 0.20494 0.5125 0.20625 0.51412 0.20768 0.51504 C 0.21028 0.51666 0.21315 0.51782 0.21575 0.51967 L 0.22526 0.52708 C 0.2263 0.52777 0.22747 0.52847 0.22864 0.52939 C 0.2319 0.53171 0.23151 0.53171 0.23463 0.5331 C 0.23698 0.53379 0.2414 0.53541 0.2414 0.53564 C 0.24205 0.53611 0.2427 0.53727 0.24349 0.53773 C 0.24453 0.53842 0.2457 0.53842 0.24687 0.53889 C 0.24752 0.53935 0.24817 0.53981 0.24882 0.54027 C 0.25 0.54097 0.25117 0.54166 0.25221 0.54259 C 0.25299 0.54328 0.25351 0.54444 0.25429 0.5449 C 0.25507 0.5456 0.25612 0.54583 0.25703 0.54629 C 0.25794 0.54699 0.25872 0.54791 0.25963 0.54861 C 0.26028 0.54907 0.26106 0.5493 0.26171 0.54977 C 0.26237 0.55046 0.26302 0.55139 0.26367 0.55231 C 0.26458 0.55301 0.26549 0.55393 0.2664 0.55463 C 0.26757 0.55555 0.26875 0.55602 0.26979 0.55694 C 0.27682 0.56389 0.26783 0.55764 0.27591 0.56296 C 0.27656 0.56342 0.27721 0.56365 0.27786 0.56412 C 0.27981 0.56574 0.28333 0.56898 0.28333 0.56921 C 0.28632 0.57708 0.28281 0.56921 0.28671 0.57384 C 0.2875 0.57477 0.28802 0.57639 0.2888 0.57754 C 0.28958 0.57847 0.29062 0.5787 0.2914 0.57986 C 0.29466 0.58402 0.29778 0.58865 0.30091 0.59305 C 0.30208 0.59467 0.30312 0.59652 0.30429 0.59791 C 0.3056 0.59953 0.3069 0.60115 0.30833 0.60254 C 0.31054 0.60486 0.31302 0.60625 0.3151 0.60856 C 0.31575 0.60949 0.3164 0.61018 0.31705 0.61111 C 0.3181 0.61227 0.31888 0.61365 0.31979 0.61458 C 0.32044 0.61527 0.32122 0.61551 0.32187 0.61597 C 0.3276 0.62268 0.32031 0.61458 0.32591 0.61944 C 0.32669 0.62014 0.32721 0.62129 0.32799 0.62199 C 0.32955 0.62291 0.3358 0.62407 0.33671 0.6243 C 0.33789 0.62453 0.33893 0.62523 0.3401 0.62546 C 0.34231 0.62592 0.34466 0.62639 0.34687 0.62662 L 0.35091 0.62916 C 0.35156 0.62939 0.35221 0.62986 0.35299 0.63032 C 0.35703 0.63217 0.35481 0.63102 0.35963 0.63379 L 0.36171 0.63518 L 0.3638 0.63634 C 0.36445 0.6375 0.3651 0.63865 0.36575 0.63981 C 0.36627 0.64097 0.36653 0.64259 0.36718 0.64352 C 0.3677 0.64421 0.36849 0.64421 0.36914 0.64467 C 0.3707 0.64745 0.37135 0.64907 0.37317 0.65069 C 0.37382 0.65115 0.37461 0.65139 0.37526 0.65185 C 0.37591 0.65254 0.37643 0.65393 0.37721 0.65439 C 0.37877 0.65509 0.38046 0.65509 0.38203 0.65555 C 0.38216 0.65671 0.38216 0.6581 0.38268 0.65902 C 0.3832 0.66018 0.38411 0.66064 0.38463 0.66157 C 0.38541 0.6625 0.38619 0.66342 0.38671 0.66504 C 0.38685 0.66551 0.38671 0.66597 0.38671 0.66643 L 0.38671 0.66666 " pathEditMode="relative" rAng="0" ptsTypes="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3311 L -0.00312 0.13334 C -0.00299 0.14051 -0.00286 0.14815 -0.00247 0.15579 C -0.00247 0.15741 -0.00195 0.15903 -0.00182 0.16065 C -0.0013 0.16783 -0.00117 0.175 -0.00052 0.18218 C -0.00039 0.18357 -2.5E-6 0.18449 0.00013 0.18588 C 0.00091 0.19167 0.00104 0.19676 0.00157 0.20255 C 0.003 0.21945 0.00143 0.2007 0.00287 0.21227 C 0.00391 0.22061 0.00313 0.21736 0.0043 0.22431 C 0.00469 0.22662 0.00534 0.22894 0.0056 0.23148 C 0.00599 0.23542 0.00638 0.23959 0.0069 0.24352 C 0.00716 0.24514 0.00795 0.24676 0.00834 0.24838 C 0.01003 0.25533 0.00742 0.24838 0.01094 0.25672 C 0.0112 0.25787 0.01146 0.25926 0.01172 0.26042 C 0.01263 0.26436 0.0138 0.26736 0.01511 0.27107 C 0.01524 0.27269 0.01524 0.27454 0.01576 0.27593 C 0.01615 0.27732 0.01719 0.27824 0.01771 0.27963 C 0.01849 0.28102 0.01901 0.28287 0.01979 0.28426 C 0.02045 0.28565 0.02123 0.28658 0.02188 0.28797 C 0.02253 0.28936 0.02305 0.29144 0.02383 0.29283 C 0.02448 0.29375 0.02526 0.29422 0.02591 0.29514 C 0.03685 0.30949 0.02513 0.29491 0.03933 0.31204 C 0.04011 0.31273 0.04076 0.31366 0.04141 0.31436 C 0.04258 0.31551 0.04375 0.31667 0.04479 0.31806 C 0.04597 0.31945 0.04701 0.3213 0.04818 0.32269 C 0.0513 0.32639 0.05078 0.32408 0.0543 0.32755 C 0.05703 0.33033 0.05677 0.33125 0.05899 0.33473 C 0.0599 0.33611 0.06081 0.33727 0.06172 0.33843 C 0.06602 0.34352 0.06654 0.34236 0.0711 0.35047 C 0.07188 0.35162 0.0724 0.35301 0.07318 0.35394 C 0.07396 0.3551 0.07513 0.35533 0.07591 0.35648 C 0.07696 0.35787 0.07761 0.35973 0.07852 0.36111 C 0.08177 0.36621 0.08308 0.36551 0.08607 0.37315 C 0.08776 0.37778 0.0892 0.38218 0.09206 0.38519 L 0.09545 0.38889 C 0.09909 0.39838 0.0944 0.38681 0.09883 0.39491 C 0.09987 0.39676 0.10052 0.39908 0.10157 0.40093 C 0.103 0.40371 0.10469 0.40648 0.10625 0.40926 C 0.10716 0.41088 0.10795 0.41273 0.10899 0.41412 C 0.1099 0.41528 0.11081 0.41644 0.11172 0.4176 C 0.11237 0.41852 0.11315 0.41922 0.11367 0.42014 C 0.11446 0.42107 0.11498 0.42246 0.11576 0.42361 C 0.11849 0.42801 0.12084 0.43102 0.12448 0.43334 C 0.12748 0.43496 0.12878 0.43542 0.13125 0.4382 C 0.13268 0.43959 0.13386 0.4419 0.13529 0.44283 L 0.14206 0.44769 C 0.14258 0.44885 0.14284 0.45047 0.14349 0.45139 C 0.14974 0.45973 0.15039 0.45741 0.1569 0.46459 C 0.15808 0.46574 0.15925 0.4669 0.16029 0.46806 C 0.16133 0.46922 0.16211 0.47084 0.16302 0.47176 C 0.16563 0.47431 0.16862 0.47616 0.1711 0.47894 L 0.17787 0.48611 C 0.1793 0.48773 0.18229 0.49098 0.18399 0.49213 C 0.1849 0.49283 0.18581 0.49306 0.18672 0.49329 C 0.19154 0.50209 0.18828 0.49699 0.19948 0.50787 C 0.20091 0.50903 0.20222 0.51019 0.20365 0.51135 C 0.20495 0.5125 0.20625 0.51412 0.20768 0.51505 C 0.21029 0.51667 0.21315 0.51783 0.21576 0.51968 L 0.22526 0.52709 C 0.2263 0.52778 0.22748 0.52848 0.22865 0.5294 C 0.2319 0.53172 0.23151 0.53172 0.23464 0.53311 C 0.23698 0.5338 0.24141 0.53542 0.24141 0.53565 C 0.24206 0.53611 0.24271 0.53727 0.24349 0.53773 C 0.24453 0.53843 0.24571 0.53843 0.24688 0.53889 C 0.24753 0.53936 0.24818 0.53982 0.24883 0.54028 C 0.25 0.54098 0.25117 0.54167 0.25222 0.5426 C 0.253 0.54329 0.25352 0.54445 0.2543 0.54491 C 0.25508 0.54561 0.25612 0.54584 0.25703 0.5463 C 0.25795 0.54699 0.25873 0.54792 0.25964 0.54861 C 0.26029 0.54908 0.26107 0.54931 0.26172 0.54977 C 0.26237 0.55047 0.26302 0.55139 0.26367 0.55232 C 0.26459 0.55301 0.2655 0.55394 0.26641 0.55463 C 0.26758 0.55556 0.26875 0.55602 0.26979 0.55695 C 0.27683 0.56389 0.26784 0.55764 0.27591 0.56297 C 0.27657 0.56343 0.27722 0.56366 0.27787 0.56412 C 0.27982 0.56574 0.28334 0.56898 0.28334 0.56922 C 0.28633 0.57709 0.28282 0.56922 0.28672 0.57385 C 0.2875 0.57477 0.28802 0.57639 0.2888 0.57755 C 0.28959 0.57848 0.29063 0.57871 0.29141 0.57986 C 0.29466 0.58403 0.29779 0.58866 0.30091 0.59306 C 0.30209 0.59468 0.30313 0.59653 0.3043 0.59792 C 0.3056 0.59954 0.3069 0.60116 0.30834 0.60255 C 0.31055 0.60486 0.31302 0.60625 0.31511 0.60857 C 0.31576 0.60949 0.31641 0.61019 0.31706 0.61111 C 0.3181 0.61227 0.31888 0.61366 0.31979 0.61459 C 0.32045 0.61528 0.32123 0.61551 0.32188 0.61598 C 0.32761 0.62269 0.32032 0.61459 0.32591 0.61945 C 0.3267 0.62014 0.32722 0.6213 0.328 0.62199 C 0.32956 0.62292 0.33581 0.62408 0.33672 0.62431 C 0.33789 0.62454 0.33893 0.62523 0.34011 0.62547 C 0.34232 0.62593 0.34466 0.62639 0.34688 0.62662 L 0.35091 0.62917 C 0.35157 0.6294 0.35222 0.62986 0.353 0.63033 C 0.35703 0.63218 0.35482 0.63102 0.35964 0.6338 L 0.36172 0.63519 L 0.3638 0.63635 C 0.36446 0.6375 0.36511 0.63866 0.36576 0.63982 C 0.36628 0.64098 0.36654 0.6426 0.36719 0.64352 C 0.36771 0.64422 0.36849 0.64422 0.36914 0.64468 C 0.37071 0.64746 0.37136 0.64908 0.37318 0.6507 C 0.37383 0.65116 0.37461 0.65139 0.37526 0.65186 C 0.37591 0.65255 0.37643 0.65394 0.37722 0.6544 C 0.37878 0.6551 0.38047 0.6551 0.38203 0.65556 C 0.38216 0.65672 0.38216 0.65811 0.38268 0.65903 C 0.38321 0.66019 0.38412 0.66065 0.38464 0.66158 C 0.38542 0.6625 0.3862 0.66343 0.38672 0.66505 C 0.38685 0.66551 0.38672 0.66598 0.38672 0.66644 L 0.38672 0.66667 " pathEditMode="relative" rAng="0" ptsTypes="AAAAAAA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1331 L -0.00313 0.13333 C -0.003 0.14051 -0.00287 0.14815 -0.00248 0.15579 C -0.00248 0.15741 -0.00196 0.15903 -0.00183 0.16065 C -0.00131 0.16782 -0.00118 0.175 -0.00053 0.18218 C -0.0004 0.18356 4.79167E-6 0.18449 0.00013 0.18588 C 0.00091 0.19167 0.00104 0.19676 0.00156 0.20255 C 0.00299 0.21944 0.00143 0.20069 0.00286 0.21227 C 0.0039 0.2206 0.00312 0.21736 0.00429 0.22431 C 0.00468 0.22662 0.00533 0.22894 0.00559 0.23148 C 0.00598 0.23542 0.00638 0.23958 0.0069 0.24352 C 0.00716 0.24514 0.00794 0.24676 0.00833 0.24838 C 0.01002 0.25532 0.00742 0.24838 0.01093 0.25671 C 0.01119 0.25787 0.01145 0.25926 0.01171 0.26042 C 0.01263 0.26435 0.0138 0.26736 0.0151 0.27106 C 0.01523 0.27269 0.01523 0.27454 0.01575 0.27593 C 0.01614 0.27731 0.01718 0.27824 0.0177 0.27963 C 0.01848 0.28102 0.01901 0.28287 0.01979 0.28426 C 0.02044 0.28565 0.02122 0.28657 0.02187 0.28796 C 0.02252 0.28935 0.02304 0.29144 0.02382 0.29282 C 0.02447 0.29375 0.02526 0.29421 0.02591 0.29514 C 0.03684 0.30949 0.02513 0.29491 0.03932 0.31204 C 0.0401 0.31273 0.04075 0.31366 0.0414 0.31435 C 0.04257 0.31551 0.04375 0.31667 0.04479 0.31806 C 0.04596 0.31944 0.047 0.3213 0.04817 0.32269 C 0.0513 0.32639 0.05078 0.32407 0.05429 0.32755 C 0.05703 0.33032 0.05677 0.33125 0.05898 0.33472 C 0.05989 0.33611 0.0608 0.33727 0.06171 0.33843 C 0.06601 0.34352 0.06653 0.34236 0.07109 0.35046 C 0.07187 0.35162 0.07239 0.35301 0.07317 0.35394 C 0.07395 0.35509 0.07513 0.35532 0.07591 0.35648 C 0.07695 0.35787 0.0776 0.35972 0.07851 0.36111 C 0.08177 0.3662 0.08307 0.36551 0.08606 0.37315 C 0.08776 0.37778 0.08919 0.38218 0.09205 0.38519 L 0.09544 0.38889 C 0.09908 0.39838 0.0944 0.38681 0.09882 0.39491 C 0.09987 0.39676 0.10052 0.39907 0.10156 0.40093 C 0.10299 0.4037 0.10468 0.40648 0.10625 0.40926 C 0.10716 0.41088 0.10794 0.41273 0.10898 0.41412 C 0.10989 0.41528 0.1108 0.41644 0.11171 0.41759 C 0.11237 0.41852 0.11315 0.41921 0.11367 0.42014 C 0.11445 0.42106 0.11497 0.42245 0.11575 0.42361 C 0.11848 0.42801 0.12083 0.43102 0.12447 0.43333 C 0.12747 0.43495 0.12877 0.43542 0.13125 0.43819 C 0.13268 0.43958 0.13385 0.4419 0.13528 0.44282 L 0.14205 0.44769 C 0.14257 0.44884 0.14283 0.45046 0.14348 0.45139 C 0.14973 0.45972 0.15039 0.45741 0.1569 0.46458 C 0.15807 0.46574 0.15924 0.4669 0.16028 0.46806 C 0.16132 0.46921 0.1621 0.47083 0.16302 0.47176 C 0.16562 0.47431 0.16862 0.47616 0.17109 0.47894 L 0.17786 0.48611 C 0.17929 0.48773 0.18229 0.49097 0.18398 0.49213 C 0.18489 0.49282 0.1858 0.49306 0.18671 0.49329 C 0.19153 0.50208 0.18828 0.49699 0.19947 0.50787 C 0.20091 0.50903 0.20221 0.51019 0.20364 0.51134 C 0.20494 0.5125 0.20625 0.51412 0.20768 0.51505 C 0.21028 0.51667 0.21315 0.51782 0.21575 0.51968 L 0.22526 0.52708 C 0.2263 0.52778 0.22747 0.52847 0.22864 0.5294 C 0.2319 0.53171 0.23151 0.53171 0.23463 0.5331 C 0.23697 0.5338 0.2414 0.53542 0.2414 0.53565 C 0.24205 0.53611 0.2427 0.53727 0.24348 0.53773 C 0.24453 0.53843 0.2457 0.53843 0.24687 0.53889 C 0.24752 0.53935 0.24817 0.53981 0.24882 0.54028 C 0.25 0.54097 0.25117 0.54167 0.25221 0.54259 C 0.25299 0.54329 0.25351 0.54444 0.25429 0.54491 C 0.25507 0.5456 0.25612 0.54583 0.25703 0.5463 C 0.25794 0.54699 0.25872 0.54792 0.25963 0.54861 C 0.26028 0.54907 0.26106 0.54931 0.26171 0.54977 C 0.26237 0.55046 0.26302 0.55139 0.26367 0.55231 C 0.26458 0.55301 0.26549 0.55394 0.2664 0.55463 C 0.26757 0.55556 0.26875 0.55602 0.26979 0.55694 C 0.27682 0.56389 0.26783 0.55764 0.27591 0.56296 C 0.27656 0.56343 0.27721 0.56366 0.27786 0.56412 C 0.27981 0.56574 0.28333 0.56898 0.28333 0.56921 C 0.28632 0.57708 0.28281 0.56921 0.28671 0.57384 C 0.2875 0.57477 0.28802 0.57639 0.2888 0.57755 C 0.28958 0.57847 0.29062 0.5787 0.2914 0.57986 C 0.29466 0.58403 0.29778 0.58866 0.30091 0.59306 C 0.30208 0.59468 0.30312 0.59653 0.30429 0.59792 C 0.30559 0.59954 0.3069 0.60116 0.30833 0.60255 C 0.31054 0.60486 0.31302 0.60625 0.3151 0.60856 C 0.31575 0.60949 0.3164 0.61019 0.31705 0.61111 C 0.31809 0.61227 0.31888 0.61366 0.31979 0.61458 C 0.32044 0.61528 0.32122 0.61551 0.32187 0.61597 C 0.3276 0.62269 0.32031 0.61458 0.32591 0.61944 C 0.32669 0.62014 0.32721 0.6213 0.32799 0.62199 C 0.32955 0.62292 0.3358 0.62407 0.33671 0.62431 C 0.33789 0.62454 0.33893 0.62523 0.3401 0.62546 C 0.34231 0.62593 0.34466 0.62639 0.34687 0.62662 L 0.35091 0.62917 C 0.35156 0.6294 0.35221 0.62986 0.35299 0.63032 C 0.35703 0.63218 0.35481 0.63102 0.35963 0.6338 L 0.36171 0.63519 L 0.3638 0.63634 C 0.36445 0.6375 0.3651 0.63866 0.36575 0.63981 C 0.36627 0.64097 0.36653 0.64259 0.36718 0.64352 C 0.3677 0.64421 0.36848 0.64421 0.36914 0.64468 C 0.3707 0.64745 0.37135 0.64907 0.37317 0.65069 C 0.37382 0.65116 0.3746 0.65139 0.37526 0.65185 C 0.37591 0.65255 0.37643 0.65394 0.37721 0.6544 C 0.37877 0.65509 0.38046 0.65509 0.38203 0.65556 C 0.38216 0.65671 0.38216 0.6581 0.38268 0.65903 C 0.3832 0.66019 0.38411 0.66065 0.38463 0.66157 C 0.38541 0.6625 0.38619 0.66343 0.38671 0.66505 C 0.38684 0.66551 0.38671 0.66597 0.38671 0.66644 L 0.38671 0.66667 " pathEditMode="relative" rAng="0" ptsTypes="AAAAAAAAAAAAAAAAAAAAAAAAAAAAAAAAAAAAAAAAAAAA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331 L -0.00312 0.13333 C -0.00299 0.1405 -0.00286 0.14814 -0.00247 0.15578 C -0.00247 0.1574 -0.00195 0.15902 -0.00182 0.16064 C -0.0013 0.16782 -0.00117 0.175 -0.00052 0.18217 C -0.00039 0.18356 -1.45833E-6 0.18449 0.00013 0.18587 C 0.00091 0.19166 0.00104 0.19675 0.00156 0.20254 C 0.003 0.21944 0.00143 0.20069 0.00287 0.21226 C 0.00391 0.2206 0.00313 0.21736 0.0043 0.2243 C 0.00469 0.22662 0.00534 0.22893 0.0056 0.23148 C 0.00599 0.23541 0.00638 0.23958 0.0069 0.24351 C 0.00716 0.24513 0.00794 0.24675 0.00833 0.24837 C 0.01003 0.25532 0.00742 0.24837 0.01094 0.25671 C 0.0112 0.25787 0.01146 0.25925 0.01172 0.26041 C 0.01263 0.26435 0.0138 0.26736 0.01511 0.27106 C 0.01524 0.27268 0.01524 0.27453 0.01576 0.27592 C 0.01615 0.27731 0.01719 0.27824 0.01771 0.27962 C 0.01849 0.28101 0.01901 0.28287 0.01979 0.28425 C 0.02044 0.28564 0.02123 0.28657 0.02188 0.28796 C 0.02253 0.28935 0.02305 0.29143 0.02383 0.29282 C 0.02448 0.29375 0.02526 0.29421 0.02591 0.29513 C 0.03685 0.30949 0.02513 0.2949 0.03932 0.31203 C 0.04011 0.31273 0.04076 0.31365 0.04141 0.31435 C 0.04258 0.3155 0.04375 0.31666 0.04479 0.31805 C 0.04597 0.31944 0.04701 0.32129 0.04818 0.32268 C 0.0513 0.32638 0.05078 0.32407 0.0543 0.32754 C 0.05703 0.33032 0.05677 0.33125 0.05899 0.33472 C 0.0599 0.33611 0.06081 0.33726 0.06172 0.33842 C 0.06602 0.34351 0.06654 0.34236 0.0711 0.35046 C 0.07188 0.35162 0.0724 0.353 0.07318 0.35393 C 0.07396 0.35509 0.07513 0.35532 0.07591 0.35648 C 0.07695 0.35787 0.07761 0.35972 0.07852 0.36111 C 0.08177 0.3662 0.08307 0.3655 0.08607 0.37314 C 0.08776 0.37777 0.08919 0.38217 0.09206 0.38518 L 0.09544 0.38888 C 0.09909 0.39837 0.0944 0.3868 0.09883 0.3949 C 0.09987 0.39675 0.10052 0.39907 0.10156 0.40092 C 0.103 0.4037 0.10469 0.40648 0.10625 0.40925 C 0.10716 0.41087 0.10794 0.41273 0.10899 0.41412 C 0.1099 0.41527 0.11081 0.41643 0.11172 0.41759 C 0.11237 0.41851 0.11315 0.41921 0.11367 0.42013 C 0.11445 0.42106 0.11498 0.42245 0.11576 0.42361 C 0.11849 0.428 0.12083 0.43101 0.12448 0.43333 C 0.12748 0.43495 0.12878 0.43541 0.13125 0.43819 C 0.13268 0.43958 0.13386 0.44189 0.13529 0.44282 L 0.14206 0.44768 C 0.14258 0.44884 0.14284 0.45046 0.14349 0.45138 C 0.14974 0.45972 0.15039 0.4574 0.1569 0.46458 C 0.15807 0.46574 0.15925 0.46689 0.16029 0.46805 C 0.16133 0.46921 0.16211 0.47083 0.16302 0.47175 C 0.16563 0.4743 0.16862 0.47615 0.1711 0.47893 L 0.17787 0.48611 C 0.1793 0.48773 0.18229 0.49097 0.18399 0.49212 C 0.1849 0.49282 0.18581 0.49305 0.18672 0.49328 C 0.19154 0.50208 0.18828 0.49699 0.19948 0.50787 C 0.20091 0.50902 0.20222 0.51018 0.20365 0.51134 C 0.20495 0.5125 0.20625 0.51412 0.20768 0.51504 C 0.21029 0.51666 0.21315 0.51782 0.21576 0.51967 L 0.22526 0.52708 C 0.2263 0.52777 0.22748 0.52847 0.22865 0.52939 C 0.2319 0.53171 0.23151 0.53171 0.23464 0.5331 C 0.23698 0.53379 0.24141 0.53541 0.24141 0.53564 C 0.24206 0.53611 0.24271 0.53726 0.24349 0.53773 C 0.24453 0.53842 0.2457 0.53842 0.24688 0.53888 C 0.24753 0.53935 0.24818 0.53981 0.24883 0.54027 C 0.25 0.54097 0.25117 0.54166 0.25222 0.54259 C 0.253 0.54328 0.25352 0.54444 0.2543 0.5449 C 0.25508 0.5456 0.25612 0.54583 0.25703 0.54629 C 0.25794 0.54699 0.25873 0.54791 0.25964 0.54861 C 0.26029 0.54907 0.26107 0.5493 0.26172 0.54976 C 0.26237 0.55046 0.26302 0.55138 0.26367 0.55231 C 0.26458 0.553 0.2655 0.55393 0.26641 0.55462 C 0.26758 0.55555 0.26875 0.55601 0.26979 0.55694 C 0.27682 0.56388 0.26784 0.55763 0.27591 0.56296 C 0.27656 0.56342 0.27722 0.56365 0.27787 0.56412 C 0.27982 0.56574 0.28333 0.56898 0.28333 0.56921 C 0.28633 0.57708 0.28281 0.56921 0.28672 0.57384 C 0.2875 0.57476 0.28802 0.57638 0.2888 0.57754 C 0.28958 0.57847 0.29063 0.5787 0.29141 0.57986 C 0.29466 0.58402 0.29779 0.58865 0.30091 0.59305 C 0.30208 0.59467 0.30313 0.59652 0.3043 0.59791 C 0.3056 0.59953 0.3069 0.60115 0.30833 0.60254 C 0.31055 0.60486 0.31302 0.60625 0.31511 0.60856 C 0.31576 0.60949 0.31641 0.61018 0.31706 0.61111 C 0.3181 0.61226 0.31888 0.61365 0.31979 0.61458 C 0.32044 0.61527 0.32123 0.6155 0.32188 0.61597 C 0.32761 0.62268 0.32031 0.61458 0.32591 0.61944 C 0.32669 0.62013 0.32722 0.62129 0.328 0.62199 C 0.32956 0.62291 0.33581 0.62407 0.33672 0.6243 C 0.33789 0.62453 0.33893 0.62523 0.34011 0.62546 C 0.34232 0.62592 0.34466 0.62638 0.34688 0.62662 L 0.35091 0.62916 C 0.35156 0.62939 0.35222 0.62986 0.353 0.63032 C 0.35703 0.63217 0.35482 0.63101 0.35964 0.63379 L 0.36172 0.63518 L 0.3638 0.63634 C 0.36445 0.6375 0.36511 0.63865 0.36576 0.63981 C 0.36628 0.64097 0.36654 0.64259 0.36719 0.64351 C 0.36771 0.64421 0.36849 0.64421 0.36914 0.64467 C 0.3707 0.64745 0.37136 0.64907 0.37318 0.65069 C 0.37383 0.65115 0.37461 0.65138 0.37526 0.65185 C 0.37591 0.65254 0.37643 0.65393 0.37722 0.65439 C 0.37878 0.65509 0.38047 0.65509 0.38203 0.65555 C 0.38216 0.65671 0.38216 0.6581 0.38268 0.65902 C 0.3832 0.66018 0.38412 0.66064 0.38464 0.66157 C 0.38542 0.6625 0.3862 0.66342 0.38672 0.66504 C 0.38685 0.6655 0.38672 0.66597 0.38672 0.66643 L 0.38672 0.66666 " pathEditMode="relative" rAng="0" ptsTypes="AAAAAAAAAAAAAAAAAAAAAAAAAAAAAAAAAAAA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1331 L -0.00313 0.13333 C -0.003 0.14051 -0.00287 0.14815 -0.00247 0.15579 C -0.00247 0.15741 -0.00195 0.15903 -0.00182 0.16065 C -0.0013 0.16783 -0.00117 0.175 -0.00052 0.18218 C -0.00039 0.18357 1.04167E-6 0.18449 0.00013 0.18588 C 0.00091 0.19167 0.00104 0.19676 0.00156 0.20255 C 0.00299 0.21945 0.00143 0.2007 0.00286 0.21227 C 0.00391 0.2206 0.00312 0.21736 0.0043 0.22431 C 0.00469 0.22662 0.00534 0.22894 0.0056 0.23148 C 0.00599 0.23542 0.00638 0.23958 0.0069 0.24352 C 0.00716 0.24514 0.00794 0.24676 0.00833 0.24838 C 0.01003 0.25533 0.00742 0.24838 0.01094 0.25671 C 0.0112 0.25787 0.01146 0.25926 0.01172 0.26042 C 0.01263 0.26435 0.0138 0.26736 0.0151 0.27107 C 0.01523 0.27269 0.01523 0.27454 0.01575 0.27593 C 0.01614 0.27732 0.01719 0.27824 0.01771 0.27963 C 0.01849 0.28102 0.01901 0.28287 0.01979 0.28426 C 0.02044 0.28565 0.02122 0.28658 0.02187 0.28796 C 0.02253 0.28935 0.02305 0.29144 0.02383 0.29283 C 0.02448 0.29375 0.02526 0.29421 0.02591 0.29514 C 0.03685 0.30949 0.02513 0.29491 0.03932 0.31204 C 0.0401 0.31273 0.04075 0.31366 0.04141 0.31435 C 0.04258 0.31551 0.04375 0.31667 0.04479 0.31806 C 0.04596 0.31945 0.047 0.3213 0.04818 0.32269 C 0.0513 0.32639 0.05078 0.32408 0.0543 0.32755 C 0.05703 0.33033 0.05677 0.33125 0.05898 0.33472 C 0.05989 0.33611 0.06081 0.33727 0.06172 0.33843 C 0.06601 0.34352 0.06654 0.34236 0.07109 0.35046 C 0.07187 0.35162 0.07239 0.35301 0.07318 0.35394 C 0.07396 0.35509 0.07513 0.35533 0.07591 0.35648 C 0.07695 0.35787 0.0776 0.35972 0.07851 0.36111 C 0.08177 0.3662 0.08307 0.36551 0.08607 0.37315 C 0.08776 0.37778 0.08919 0.38218 0.09206 0.38519 L 0.09544 0.38889 C 0.09909 0.39838 0.0944 0.38681 0.09883 0.39491 C 0.09987 0.39676 0.10052 0.39908 0.10156 0.40093 C 0.10299 0.4037 0.10469 0.40648 0.10625 0.40926 C 0.10716 0.41088 0.10794 0.41273 0.10898 0.41412 C 0.10989 0.41528 0.11081 0.41644 0.11172 0.41759 C 0.11237 0.41852 0.11315 0.41921 0.11367 0.42014 C 0.11445 0.42107 0.11497 0.42245 0.11575 0.42361 C 0.11849 0.42801 0.12083 0.43102 0.12448 0.43333 C 0.12747 0.43495 0.12878 0.43542 0.13125 0.4382 C 0.13268 0.43958 0.13385 0.4419 0.13529 0.44283 L 0.14206 0.44769 C 0.14258 0.44884 0.14284 0.45046 0.14349 0.45139 C 0.14974 0.45972 0.15039 0.45741 0.1569 0.46458 C 0.15807 0.46574 0.15924 0.4669 0.16029 0.46806 C 0.16133 0.46921 0.16211 0.47083 0.16302 0.47176 C 0.16562 0.47431 0.16862 0.47616 0.17109 0.47894 L 0.17786 0.48611 C 0.1793 0.48773 0.18229 0.49097 0.18398 0.49213 C 0.18489 0.49283 0.18581 0.49306 0.18672 0.49329 C 0.19154 0.50208 0.18828 0.49699 0.19948 0.50787 C 0.20091 0.50903 0.20221 0.51019 0.20364 0.51134 C 0.20495 0.5125 0.20625 0.51412 0.20768 0.51505 C 0.21029 0.51667 0.21315 0.51783 0.21575 0.51968 L 0.22526 0.52708 C 0.2263 0.52778 0.22747 0.52847 0.22864 0.5294 C 0.2319 0.53171 0.23151 0.53171 0.23463 0.5331 C 0.23698 0.5338 0.24141 0.53542 0.24141 0.53565 C 0.24206 0.53611 0.24271 0.53727 0.24349 0.53773 C 0.24453 0.53843 0.2457 0.53843 0.24687 0.53889 C 0.24753 0.53935 0.24818 0.53982 0.24883 0.54028 C 0.25 0.54097 0.25117 0.54167 0.25221 0.54259 C 0.25299 0.54329 0.25351 0.54445 0.2543 0.54491 C 0.25508 0.5456 0.25612 0.54583 0.25703 0.5463 C 0.25794 0.54699 0.25872 0.54792 0.25963 0.54861 C 0.26029 0.54908 0.26107 0.54931 0.26172 0.54977 C 0.26237 0.55046 0.26302 0.55139 0.26367 0.55232 C 0.26458 0.55301 0.26549 0.55394 0.26641 0.55463 C 0.26758 0.55556 0.26875 0.55602 0.26979 0.55695 C 0.27682 0.56389 0.26784 0.55764 0.27591 0.56296 C 0.27656 0.56343 0.27721 0.56366 0.27786 0.56412 C 0.27982 0.56574 0.28333 0.56898 0.28333 0.56921 C 0.28633 0.57708 0.28281 0.56921 0.28672 0.57384 C 0.2875 0.57477 0.28802 0.57639 0.2888 0.57755 C 0.28958 0.57847 0.29062 0.5787 0.29141 0.57986 C 0.29466 0.58403 0.29779 0.58866 0.30091 0.59306 C 0.30208 0.59468 0.30312 0.59653 0.3043 0.59792 C 0.3056 0.59954 0.3069 0.60116 0.30833 0.60255 C 0.31055 0.60486 0.31302 0.60625 0.3151 0.60857 C 0.31575 0.60949 0.31641 0.61019 0.31706 0.61111 C 0.3181 0.61227 0.31888 0.61366 0.31979 0.61458 C 0.32044 0.61528 0.32122 0.61551 0.32187 0.61597 C 0.3276 0.62269 0.32031 0.61458 0.32591 0.61945 C 0.32669 0.62014 0.32721 0.6213 0.32799 0.62199 C 0.32956 0.62292 0.33581 0.62408 0.33672 0.62431 C 0.33789 0.62454 0.33893 0.62523 0.3401 0.62546 C 0.34232 0.62593 0.34466 0.62639 0.34687 0.62662 L 0.35091 0.62917 C 0.35156 0.6294 0.35221 0.62986 0.35299 0.63033 C 0.35703 0.63218 0.35482 0.63102 0.35963 0.6338 L 0.36172 0.63519 L 0.3638 0.63634 C 0.36445 0.6375 0.3651 0.63866 0.36575 0.63982 C 0.36628 0.64097 0.36654 0.64259 0.36719 0.64352 C 0.36771 0.64421 0.36849 0.64421 0.36914 0.64468 C 0.3707 0.64745 0.37135 0.64908 0.37318 0.6507 C 0.37383 0.65116 0.37461 0.65139 0.37526 0.65185 C 0.37591 0.65255 0.37643 0.65394 0.37721 0.6544 C 0.37878 0.65509 0.38047 0.65509 0.38203 0.65556 C 0.38216 0.65671 0.38216 0.6581 0.38268 0.65903 C 0.3832 0.66019 0.38411 0.66065 0.38463 0.66158 C 0.38542 0.6625 0.3862 0.66343 0.38672 0.66505 C 0.38685 0.66551 0.38672 0.66597 0.38672 0.66644 L 0.38672 0.66667 " pathEditMode="relative" rAng="0" ptsTypes="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331 L -0.00312 0.13334 C -0.00299 0.14051 -0.00286 0.14815 -0.00247 0.15579 C -0.00247 0.15741 -0.00195 0.15903 -0.00182 0.16065 C -0.0013 0.16783 -0.00117 0.175 -0.00052 0.18218 C -0.00039 0.18357 -4.16667E-6 0.18449 0.00013 0.18588 C 0.00092 0.19167 0.00105 0.19676 0.00157 0.20255 C 0.003 0.21945 0.00144 0.2007 0.00287 0.21227 C 0.00391 0.2206 0.00313 0.21736 0.0043 0.22431 C 0.00469 0.22662 0.00534 0.22894 0.0056 0.23148 C 0.00599 0.23542 0.00638 0.23959 0.00691 0.24352 C 0.00717 0.24514 0.00795 0.24676 0.00834 0.24838 C 0.01003 0.25533 0.00743 0.24838 0.01094 0.25672 C 0.0112 0.25787 0.01146 0.25926 0.01172 0.26042 C 0.01263 0.26435 0.01381 0.26736 0.01511 0.27107 C 0.01524 0.27269 0.01524 0.27454 0.01576 0.27593 C 0.01615 0.27732 0.01719 0.27824 0.01771 0.27963 C 0.01849 0.28102 0.01901 0.28287 0.0198 0.28426 C 0.02045 0.28565 0.02123 0.28658 0.02188 0.28797 C 0.02253 0.28935 0.02305 0.29144 0.02383 0.29283 C 0.02448 0.29375 0.02526 0.29422 0.02592 0.29514 C 0.03685 0.30949 0.02513 0.29491 0.03933 0.31204 C 0.04011 0.31273 0.04076 0.31366 0.04141 0.31435 C 0.04258 0.31551 0.04375 0.31667 0.0448 0.31806 C 0.04597 0.31945 0.04701 0.3213 0.04818 0.32269 C 0.05131 0.32639 0.05079 0.32408 0.0543 0.32755 C 0.05704 0.33033 0.05678 0.33125 0.05899 0.33472 C 0.0599 0.33611 0.06081 0.33727 0.06172 0.33843 C 0.06602 0.34352 0.06654 0.34236 0.0711 0.35047 C 0.07188 0.35162 0.0724 0.35301 0.07318 0.35394 C 0.07396 0.35509 0.07513 0.35533 0.07592 0.35648 C 0.07696 0.35787 0.07761 0.35972 0.07852 0.36111 C 0.08178 0.36621 0.08308 0.36551 0.08607 0.37315 C 0.08776 0.37778 0.0892 0.38218 0.09206 0.38519 L 0.09545 0.38889 C 0.09909 0.39838 0.09441 0.38681 0.09883 0.39491 C 0.09987 0.39676 0.10053 0.39908 0.10157 0.40093 C 0.103 0.40371 0.10469 0.40648 0.10625 0.40926 C 0.10717 0.41088 0.10795 0.41273 0.10899 0.41412 C 0.1099 0.41528 0.11081 0.41644 0.11172 0.41759 C 0.11237 0.41852 0.11316 0.41922 0.11368 0.42014 C 0.11446 0.42107 0.11498 0.42246 0.11576 0.42361 C 0.11849 0.42801 0.12084 0.43102 0.12448 0.43334 C 0.12748 0.43496 0.12878 0.43542 0.13125 0.4382 C 0.13269 0.43959 0.13386 0.4419 0.13529 0.44283 L 0.14206 0.44769 C 0.14258 0.44884 0.14284 0.45047 0.14349 0.45139 C 0.14974 0.45972 0.15039 0.45741 0.15691 0.46459 C 0.15808 0.46574 0.15925 0.4669 0.16029 0.46806 C 0.16133 0.46922 0.16211 0.47084 0.16303 0.47176 C 0.16563 0.47431 0.16862 0.47616 0.1711 0.47894 L 0.17787 0.48611 C 0.1793 0.48773 0.1823 0.49097 0.18399 0.49213 C 0.1849 0.49283 0.18581 0.49306 0.18672 0.49329 C 0.19154 0.50209 0.18829 0.49699 0.19948 0.50787 C 0.20092 0.50903 0.20222 0.51019 0.20365 0.51134 C 0.20495 0.5125 0.20625 0.51412 0.20769 0.51505 C 0.21029 0.51667 0.21316 0.51783 0.21576 0.51968 L 0.22526 0.52709 C 0.22631 0.52778 0.22748 0.52847 0.22865 0.5294 C 0.23191 0.53172 0.23151 0.53172 0.23464 0.5331 C 0.23698 0.5338 0.24141 0.53542 0.24141 0.53565 C 0.24206 0.53611 0.24271 0.53727 0.24349 0.53773 C 0.24454 0.53843 0.24571 0.53843 0.24688 0.53889 C 0.24753 0.53935 0.24818 0.53982 0.24883 0.54028 C 0.25 0.54097 0.25118 0.54167 0.25222 0.54259 C 0.253 0.54329 0.25352 0.54445 0.2543 0.54491 C 0.25508 0.5456 0.25612 0.54584 0.25704 0.5463 C 0.25795 0.54699 0.25873 0.54792 0.25964 0.54861 C 0.26029 0.54908 0.26107 0.54931 0.26172 0.54977 C 0.26237 0.55047 0.26303 0.55139 0.26368 0.55232 C 0.26459 0.55301 0.2655 0.55394 0.26641 0.55463 C 0.26758 0.55556 0.26875 0.55602 0.2698 0.55695 C 0.27683 0.56389 0.26784 0.55764 0.27592 0.56297 C 0.27657 0.56343 0.27722 0.56366 0.27787 0.56412 C 0.27982 0.56574 0.28334 0.56898 0.28334 0.56922 C 0.28633 0.57709 0.28282 0.56922 0.28672 0.57384 C 0.2875 0.57477 0.28803 0.57639 0.28881 0.57755 C 0.28959 0.57847 0.29063 0.57871 0.29141 0.57986 C 0.29467 0.58403 0.29779 0.58866 0.30092 0.59306 C 0.30209 0.59468 0.30313 0.59653 0.3043 0.59792 C 0.3056 0.59954 0.30691 0.60116 0.30834 0.60255 C 0.31055 0.60486 0.31303 0.60625 0.31511 0.60857 C 0.31576 0.60949 0.31641 0.61019 0.31706 0.61111 C 0.3181 0.61227 0.31888 0.61366 0.3198 0.61459 C 0.32045 0.61528 0.32123 0.61551 0.32188 0.61597 C 0.32761 0.62269 0.32032 0.61459 0.32592 0.61945 C 0.3267 0.62014 0.32722 0.6213 0.328 0.62199 C 0.32956 0.62292 0.33581 0.62408 0.33672 0.62431 C 0.33789 0.62454 0.33894 0.62523 0.34011 0.62547 C 0.34232 0.62593 0.34467 0.62639 0.34688 0.62662 L 0.35092 0.62917 C 0.35157 0.6294 0.35222 0.62986 0.353 0.63033 C 0.35704 0.63218 0.35482 0.63102 0.35964 0.6338 L 0.36172 0.63519 L 0.36381 0.63634 C 0.36446 0.6375 0.36511 0.63866 0.36576 0.63982 C 0.36628 0.64097 0.36654 0.64259 0.36719 0.64352 C 0.36771 0.64422 0.36849 0.64422 0.36914 0.64468 C 0.37071 0.64746 0.37136 0.64908 0.37318 0.6507 C 0.37383 0.65116 0.37461 0.65139 0.37526 0.65185 C 0.37592 0.65255 0.37644 0.65394 0.37722 0.6544 C 0.37878 0.65509 0.38047 0.65509 0.38204 0.65556 C 0.38217 0.65672 0.38217 0.6581 0.38269 0.65903 C 0.38321 0.66019 0.38412 0.66065 0.38464 0.66158 C 0.38542 0.6625 0.3862 0.66343 0.38672 0.66505 C 0.38685 0.66551 0.38672 0.66597 0.38672 0.66644 L 0.38672 0.66667 " pathEditMode="relative" rAng="0" ptsTypes="AAAAAAAAAAAAAAAAAAAAAAAAAAAAAAAAAAAAAAA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476994" y="1904009"/>
            <a:ext cx="17611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0" b="1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endParaRPr lang="zh-CN" altLang="en-US" sz="100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704104" y="1423330"/>
            <a:ext cx="23669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4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4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4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66780" y="2871899"/>
            <a:ext cx="23669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4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45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4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032421" y="1824560"/>
            <a:ext cx="120229" cy="1642540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2179" y="1415436"/>
            <a:ext cx="34467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（好事）</a:t>
            </a:r>
            <a:endParaRPr lang="zh-CN" altLang="en-US" sz="5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92180" y="2869961"/>
            <a:ext cx="3267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（爱好）</a:t>
            </a:r>
            <a:endParaRPr lang="zh-CN" altLang="en-US" sz="5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6896" y="4153516"/>
            <a:ext cx="894552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例：</a:t>
            </a:r>
            <a:r>
              <a:rPr lang="en-US" altLang="zh-CN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她是我最</a:t>
            </a:r>
            <a:r>
              <a:rPr lang="zh-CN" altLang="en-US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好（</a:t>
            </a:r>
            <a:r>
              <a:rPr lang="en-US" altLang="zh-CN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的朋友。</a:t>
            </a:r>
            <a:endParaRPr lang="zh-CN" altLang="en-US" sz="43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27680" y="4869469"/>
            <a:ext cx="115200" cy="115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35226" y="4104876"/>
            <a:ext cx="11146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hǎo</a:t>
            </a:r>
            <a:endParaRPr lang="zh-CN" altLang="en-US" sz="43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55662" y="5139971"/>
            <a:ext cx="742688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我的爱</a:t>
            </a:r>
            <a:r>
              <a:rPr lang="zh-CN" altLang="en-US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好（ </a:t>
            </a:r>
            <a:r>
              <a:rPr lang="en-US" altLang="zh-CN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300" b="1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43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是看动漫。</a:t>
            </a:r>
            <a:endParaRPr lang="zh-CN" altLang="en-US" sz="43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642966" y="5831494"/>
            <a:ext cx="115200" cy="115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18512" y="5105053"/>
            <a:ext cx="118192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3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hào</a:t>
            </a:r>
            <a:endParaRPr lang="zh-CN" altLang="en-US" sz="43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46974" y="1415436"/>
            <a:ext cx="34467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（好朋友）</a:t>
            </a:r>
            <a:endParaRPr lang="zh-CN" altLang="en-US" sz="5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8820" y="40860"/>
            <a:ext cx="3264410" cy="1498483"/>
            <a:chOff x="98820" y="40860"/>
            <a:chExt cx="3264410" cy="1498483"/>
          </a:xfrm>
        </p:grpSpPr>
        <p:grpSp>
          <p:nvGrpSpPr>
            <p:cNvPr id="35" name="组合 34"/>
            <p:cNvGrpSpPr/>
            <p:nvPr/>
          </p:nvGrpSpPr>
          <p:grpSpPr>
            <a:xfrm>
              <a:off x="1117472" y="495408"/>
              <a:ext cx="2245758" cy="679269"/>
              <a:chOff x="2197150" y="2511380"/>
              <a:chExt cx="2245758" cy="679269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多音字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0" y="40860"/>
              <a:ext cx="998989" cy="1498483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5150657" y="2882399"/>
            <a:ext cx="3267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（好学）</a:t>
            </a:r>
            <a:endParaRPr lang="zh-CN" altLang="en-US" sz="5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1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6" grpId="0"/>
      <p:bldP spid="2" grpId="0" animBg="1"/>
      <p:bldP spid="4" grpId="0"/>
      <p:bldP spid="19" grpId="0"/>
      <p:bldP spid="5" grpId="0"/>
      <p:bldP spid="6" grpId="0" animBg="1"/>
      <p:bldP spid="18" grpId="0"/>
      <p:bldP spid="21" grpId="0"/>
      <p:bldP spid="25" grpId="0" animBg="1"/>
      <p:bldP spid="26" grpId="0"/>
      <p:bldP spid="29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" name="组合 4"/>
          <p:cNvGrpSpPr/>
          <p:nvPr/>
        </p:nvGrpSpPr>
        <p:grpSpPr>
          <a:xfrm>
            <a:off x="1945199" y="5399514"/>
            <a:ext cx="6757965" cy="904863"/>
            <a:chOff x="1945199" y="5399514"/>
            <a:chExt cx="6757965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42900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526" y="5399514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在乎  正在  现在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30049" y="225287"/>
            <a:ext cx="3133181" cy="1063729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945199" y="4549112"/>
            <a:ext cx="2339178" cy="917883"/>
            <a:chOff x="1945199" y="4549112"/>
            <a:chExt cx="2339178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8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土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64" y="2254518"/>
            <a:ext cx="1865077" cy="2278110"/>
          </a:xfrm>
          <a:prstGeom prst="rect">
            <a:avLst/>
          </a:prstGeom>
        </p:spPr>
      </p:pic>
      <p:pic>
        <p:nvPicPr>
          <p:cNvPr id="20" name="在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19977" y="2265156"/>
            <a:ext cx="2264400" cy="2264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55219" y="4680823"/>
            <a:ext cx="4857948" cy="830997"/>
            <a:chOff x="4855219" y="4680823"/>
            <a:chExt cx="4857948" cy="830997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774" y="4801477"/>
              <a:ext cx="3379393" cy="654921"/>
            </a:xfrm>
            <a:prstGeom prst="rect">
              <a:avLst/>
            </a:prstGeom>
          </p:spPr>
        </p:pic>
      </p:grpSp>
      <p:sp>
        <p:nvSpPr>
          <p:cNvPr id="52" name="矩形 51"/>
          <p:cNvSpPr/>
          <p:nvPr/>
        </p:nvSpPr>
        <p:spPr>
          <a:xfrm>
            <a:off x="2561633" y="1222775"/>
            <a:ext cx="121219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55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ài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2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442641" y="833640"/>
            <a:ext cx="1385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hòu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921887"/>
            <a:chOff x="1808609" y="5363496"/>
            <a:chExt cx="6637648" cy="92188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前后  后门  后头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⺁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14" y="1860491"/>
            <a:ext cx="2242062" cy="2189963"/>
          </a:xfrm>
          <a:prstGeom prst="rect">
            <a:avLst/>
          </a:prstGeom>
        </p:spPr>
      </p:pic>
      <p:pic>
        <p:nvPicPr>
          <p:cNvPr id="34" name="后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7833" y="1836396"/>
            <a:ext cx="2264400" cy="226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56346" y="4455315"/>
            <a:ext cx="5152764" cy="830997"/>
            <a:chOff x="4756346" y="4455315"/>
            <a:chExt cx="5152764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294" y="4574568"/>
              <a:ext cx="3643816" cy="669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6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526616" y="833640"/>
            <a:ext cx="1112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wǒ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3016"/>
            <a:ext cx="6637648" cy="830997"/>
            <a:chOff x="1808609" y="5363496"/>
            <a:chExt cx="6637648" cy="83099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我们  自我  你我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丿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17" y="1832498"/>
            <a:ext cx="2302742" cy="2272141"/>
          </a:xfrm>
          <a:prstGeom prst="rect">
            <a:avLst/>
          </a:prstGeom>
        </p:spPr>
      </p:pic>
      <p:pic>
        <p:nvPicPr>
          <p:cNvPr id="34" name="我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7833" y="1849570"/>
            <a:ext cx="2264400" cy="226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56346" y="4455315"/>
            <a:ext cx="5909236" cy="830997"/>
            <a:chOff x="4756346" y="4455315"/>
            <a:chExt cx="5909236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932" y="4540321"/>
              <a:ext cx="44386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3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8844"/>
          <a:stretch/>
        </p:blipFill>
        <p:spPr>
          <a:xfrm>
            <a:off x="17488" y="1502"/>
            <a:ext cx="2298498" cy="1884409"/>
          </a:xfrm>
          <a:prstGeom prst="rect">
            <a:avLst/>
          </a:prstGeom>
        </p:spPr>
      </p:pic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636470" y="841274"/>
            <a:ext cx="13580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55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0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40304" y="5258934"/>
            <a:ext cx="6661714" cy="904863"/>
            <a:chOff x="2040304" y="5331126"/>
            <a:chExt cx="6661714" cy="90486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2040304" y="5347054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1380" y="5331126"/>
              <a:ext cx="5240638" cy="904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好人  好事  好朋友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40304" y="4454161"/>
            <a:ext cx="2271534" cy="917883"/>
            <a:chOff x="2040304" y="3984929"/>
            <a:chExt cx="2271534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2040304" y="4071815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smtClean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11619" y="3984929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女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915644"/>
            <a:ext cx="2645229" cy="2310774"/>
          </a:xfrm>
          <a:prstGeom prst="rect">
            <a:avLst/>
          </a:prstGeom>
        </p:spPr>
      </p:pic>
      <p:pic>
        <p:nvPicPr>
          <p:cNvPr id="34" name="图片 33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81" y="400493"/>
            <a:ext cx="1362075" cy="1381125"/>
          </a:xfrm>
          <a:prstGeom prst="rect">
            <a:avLst/>
          </a:prstGeom>
        </p:spPr>
      </p:pic>
      <p:pic>
        <p:nvPicPr>
          <p:cNvPr id="37" name="好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63914" y="1952885"/>
            <a:ext cx="2264400" cy="22644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699283" y="4541046"/>
            <a:ext cx="5448919" cy="830997"/>
            <a:chOff x="4699283" y="4541046"/>
            <a:chExt cx="5448919" cy="830997"/>
          </a:xfrm>
        </p:grpSpPr>
        <p:sp>
          <p:nvSpPr>
            <p:cNvPr id="23" name="矩形 22"/>
            <p:cNvSpPr/>
            <p:nvPr/>
          </p:nvSpPr>
          <p:spPr>
            <a:xfrm>
              <a:off x="4699283" y="4541046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prstClr val="black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27" y="4631238"/>
              <a:ext cx="3990975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5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矩形 19"/>
          <p:cNvSpPr/>
          <p:nvPr/>
        </p:nvSpPr>
        <p:spPr>
          <a:xfrm>
            <a:off x="957615" y="1835635"/>
            <a:ext cx="105390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影子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yǐng </a:t>
            </a:r>
            <a:r>
              <a:rPr lang="en-US" altLang="zh-CN" sz="35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zi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: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物体挡住光线后，映在地面或其他物体上的形象。</a:t>
            </a:r>
            <a:endParaRPr lang="zh-CN" altLang="zh-CN" sz="4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常常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5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ch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án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ch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án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40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不止一次，经常</a:t>
            </a:r>
            <a:r>
              <a:rPr lang="zh-CN" altLang="zh-CN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4000" b="1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marL="571500" indent="-5715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朋友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pén</a:t>
            </a:r>
            <a:r>
              <a:rPr lang="en-US" altLang="zh-CN" sz="35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</a:t>
            </a:r>
            <a:r>
              <a:rPr lang="en-US" altLang="zh-CN" sz="3500" b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yǒu</a:t>
            </a:r>
            <a:r>
              <a:rPr lang="zh-CN" altLang="zh-CN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</a:t>
            </a:r>
            <a:r>
              <a:rPr lang="zh-CN" altLang="en-US" sz="40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彼此有交情的人。</a:t>
            </a:r>
            <a:endParaRPr lang="zh-CN" altLang="zh-CN" sz="4000" b="1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523" y="162876"/>
            <a:ext cx="3263545" cy="1272930"/>
            <a:chOff x="9523" y="162876"/>
            <a:chExt cx="3263545" cy="1272930"/>
          </a:xfrm>
        </p:grpSpPr>
        <p:grpSp>
          <p:nvGrpSpPr>
            <p:cNvPr id="25" name="组合 24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词语解释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" y="162876"/>
              <a:ext cx="1054004" cy="1272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6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2" name="矩形 21"/>
          <p:cNvSpPr/>
          <p:nvPr/>
        </p:nvSpPr>
        <p:spPr>
          <a:xfrm>
            <a:off x="1978947" y="2500895"/>
            <a:ext cx="3265805" cy="8713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常常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  <a:sym typeface="+mn-ea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经常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5442" y="1334569"/>
            <a:ext cx="3448975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前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后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左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右</a:t>
            </a:r>
            <a:endParaRPr lang="zh-CN" altLang="en-US" sz="4000" dirty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好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坏</a:t>
            </a:r>
            <a:endParaRPr lang="en-US" altLang="zh-CN" sz="4000" smtClean="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黑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白</a:t>
            </a:r>
            <a:endParaRPr lang="zh-CN" altLang="en-US" sz="400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常常</a:t>
            </a:r>
            <a:r>
              <a:rPr lang="en-US" altLang="zh-CN" sz="40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smtClean="0">
                <a:solidFill>
                  <a:srgbClr val="FF00F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偶尔</a:t>
            </a:r>
            <a:endParaRPr lang="zh-CN" altLang="en-US" sz="4000">
              <a:solidFill>
                <a:srgbClr val="FF00FF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960" y="231632"/>
            <a:ext cx="3614520" cy="1154080"/>
            <a:chOff x="32960" y="231632"/>
            <a:chExt cx="3614520" cy="115408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0" y="231632"/>
              <a:ext cx="1102179" cy="1154080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970537" y="567600"/>
              <a:ext cx="2676943" cy="679269"/>
              <a:chOff x="1844447" y="2511380"/>
              <a:chExt cx="2676943" cy="679269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009049" y="2511380"/>
                <a:ext cx="199005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009049" y="3190649"/>
                <a:ext cx="199993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3"/>
              <p:cNvSpPr txBox="1">
                <a:spLocks noChangeArrowheads="1"/>
              </p:cNvSpPr>
              <p:nvPr/>
            </p:nvSpPr>
            <p:spPr bwMode="auto">
              <a:xfrm>
                <a:off x="1844447" y="2551128"/>
                <a:ext cx="2676943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4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词语对对</a:t>
                </a:r>
                <a:r>
                  <a:rPr lang="zh-CN" altLang="en-US" sz="3200" b="1" spc="4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碰</a:t>
                </a:r>
                <a:endParaRPr lang="zh-CN" altLang="en-US" sz="3200" b="1" spc="4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990398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4007816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矩形 35"/>
          <p:cNvSpPr/>
          <p:nvPr/>
        </p:nvSpPr>
        <p:spPr>
          <a:xfrm>
            <a:off x="1259821" y="1641532"/>
            <a:ext cx="273344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48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近义</a:t>
            </a:r>
            <a:r>
              <a:rPr lang="zh-CN" altLang="en-US" sz="4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词</a:t>
            </a:r>
          </a:p>
        </p:txBody>
      </p:sp>
      <p:sp>
        <p:nvSpPr>
          <p:cNvPr id="37" name="矩形 36"/>
          <p:cNvSpPr/>
          <p:nvPr/>
        </p:nvSpPr>
        <p:spPr>
          <a:xfrm>
            <a:off x="6217483" y="468982"/>
            <a:ext cx="273344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685800" indent="-685800" algn="ctr"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CN" altLang="en-US" sz="48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反义词</a:t>
            </a:r>
            <a:endParaRPr lang="zh-CN" altLang="en-US" sz="4800" b="1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8" y="3617643"/>
            <a:ext cx="1958523" cy="272371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35" y="3598031"/>
            <a:ext cx="1958523" cy="27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6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86" y="249894"/>
            <a:ext cx="8465094" cy="609732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17951" y="2120065"/>
            <a:ext cx="957313" cy="193899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endParaRPr lang="en-US" altLang="zh-CN" sz="6000" b="1" smtClean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7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938530" y="1676934"/>
            <a:ext cx="74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    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同学们</a:t>
            </a:r>
            <a:r>
              <a:rPr lang="zh-CN" altLang="en-US" sz="4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，请大家认真听课文朗读，注意生字词的读音，边听边思考</a:t>
            </a:r>
            <a:r>
              <a:rPr lang="zh-CN" altLang="en-US" sz="400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0030101010101" charset="-122"/>
              </a:rPr>
              <a:t>：</a:t>
            </a:r>
            <a:endParaRPr lang="zh-CN" altLang="en-US" sz="4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8655" y="263109"/>
            <a:ext cx="3226759" cy="1097974"/>
            <a:chOff x="108655" y="263109"/>
            <a:chExt cx="3226759" cy="109797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妙解课文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图片 3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01" y="2163956"/>
            <a:ext cx="2176461" cy="223742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49339" y="3880076"/>
            <a:ext cx="7114359" cy="1619818"/>
            <a:chOff x="1049339" y="3880076"/>
            <a:chExt cx="7114359" cy="1619818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39" y="3880076"/>
              <a:ext cx="1227135" cy="1619818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340356" y="4040771"/>
              <a:ext cx="58233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mtClean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0030101010101" charset="-122"/>
                </a:rPr>
                <a:t>影子各在小朋友的哪个反向？</a:t>
              </a:r>
              <a:endParaRPr lang="zh-CN" altLang="en-US" sz="4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4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文本框 19"/>
          <p:cNvSpPr txBox="1"/>
          <p:nvPr/>
        </p:nvSpPr>
        <p:spPr>
          <a:xfrm>
            <a:off x="1118705" y="1025661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qi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影子在前，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1" name="文本框 19"/>
          <p:cNvSpPr txBox="1"/>
          <p:nvPr/>
        </p:nvSpPr>
        <p:spPr>
          <a:xfrm>
            <a:off x="1133081" y="2174366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hòu</a:t>
            </a:r>
            <a:endParaRPr lang="en-US" altLang="zh-CN" sz="2100" spc="13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影子在后，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2" name="文本框 19"/>
          <p:cNvSpPr txBox="1"/>
          <p:nvPr/>
        </p:nvSpPr>
        <p:spPr>
          <a:xfrm>
            <a:off x="1131146" y="3323071"/>
            <a:ext cx="4980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gēn zhe wǒ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影子常常跟着我，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3" name="文本框 19"/>
          <p:cNvSpPr txBox="1"/>
          <p:nvPr/>
        </p:nvSpPr>
        <p:spPr>
          <a:xfrm>
            <a:off x="1131146" y="4471775"/>
            <a:ext cx="5073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jiù 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xi</a:t>
            </a:r>
            <a:r>
              <a:rPr lang="en-US" altLang="zh-CN" sz="2400" spc="13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 </a:t>
            </a:r>
            <a:r>
              <a:rPr lang="en-US" altLang="zh-CN" sz="2100" spc="-7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yì 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ti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áo </a:t>
            </a:r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xiǎo hēi </a:t>
            </a:r>
            <a:r>
              <a:rPr lang="en-US" altLang="zh-CN" sz="2100" spc="-7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ɡǒ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u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就像一条小黑狗。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53894" y="160990"/>
            <a:ext cx="291352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cap="all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黑体" panose="02010600030101010101" charset="-122"/>
                <a:ea typeface="黑体" panose="02010600030101010101" charset="-122"/>
              </a:rPr>
              <a:t>读一读</a:t>
            </a:r>
            <a:endParaRPr lang="zh-CN" altLang="en-US" sz="5400" cap="all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6" name="文本框 19"/>
          <p:cNvSpPr txBox="1"/>
          <p:nvPr/>
        </p:nvSpPr>
        <p:spPr>
          <a:xfrm>
            <a:off x="6409163" y="1025657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zuǒ</a:t>
            </a:r>
            <a:endParaRPr lang="en-US" altLang="zh-CN" sz="2100" spc="13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影子在左，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7" name="文本框 19"/>
          <p:cNvSpPr txBox="1"/>
          <p:nvPr/>
        </p:nvSpPr>
        <p:spPr>
          <a:xfrm>
            <a:off x="6423539" y="2174362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yòu</a:t>
            </a: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影子在右，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8" name="文本框 19"/>
          <p:cNvSpPr txBox="1"/>
          <p:nvPr/>
        </p:nvSpPr>
        <p:spPr>
          <a:xfrm>
            <a:off x="6421604" y="3323067"/>
            <a:ext cx="4980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péi zhe wǒ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影子常常陪着我，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41" name="文本框 19"/>
          <p:cNvSpPr txBox="1"/>
          <p:nvPr/>
        </p:nvSpPr>
        <p:spPr>
          <a:xfrm>
            <a:off x="6421604" y="4471771"/>
            <a:ext cx="5073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t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ā shì wǒ de </a:t>
            </a:r>
            <a:r>
              <a:rPr lang="en-US" altLang="zh-CN" sz="2400" spc="13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h</a:t>
            </a:r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ǎ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o pé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 yo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u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它是我的好朋友。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00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8297168" y="2372319"/>
            <a:ext cx="551360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66069" y="1212212"/>
            <a:ext cx="551360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0" name="文本框 19"/>
          <p:cNvSpPr txBox="1"/>
          <p:nvPr/>
        </p:nvSpPr>
        <p:spPr>
          <a:xfrm>
            <a:off x="6502467" y="755068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qi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影子在前，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1" name="文本框 19"/>
          <p:cNvSpPr txBox="1"/>
          <p:nvPr/>
        </p:nvSpPr>
        <p:spPr>
          <a:xfrm>
            <a:off x="6516843" y="1903773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hòu</a:t>
            </a:r>
            <a:endParaRPr lang="en-US" altLang="zh-CN" sz="2100" spc="13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影子在后，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7" y="841546"/>
            <a:ext cx="4711242" cy="3847961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230737" y="3508840"/>
            <a:ext cx="8110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smtClean="0">
                <a:solidFill>
                  <a:srgbClr val="0000FF"/>
                </a:solidFill>
                <a:latin typeface="宋体" panose="02010600030101010101" pitchFamily="2" charset="-122"/>
              </a:rPr>
              <a:t>后</a:t>
            </a:r>
            <a:endParaRPr lang="zh-CN" altLang="en-US" sz="5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50523" y="3814472"/>
            <a:ext cx="4361242" cy="15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500" b="1" smtClean="0">
                <a:solidFill>
                  <a:srgbClr val="0000FF"/>
                </a:solidFill>
                <a:latin typeface="宋体" panose="02010600030101010101" pitchFamily="2" charset="-122"/>
              </a:rPr>
              <a:t>“前、后”交代了影子出现的位置。</a:t>
            </a:r>
            <a:endParaRPr lang="zh-CN" altLang="en-US" sz="35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2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 animBg="1"/>
      <p:bldP spid="27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221313" y="2439583"/>
            <a:ext cx="1677258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92310" y="1272408"/>
            <a:ext cx="2815591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2" name="文本框 19"/>
          <p:cNvSpPr txBox="1"/>
          <p:nvPr/>
        </p:nvSpPr>
        <p:spPr>
          <a:xfrm>
            <a:off x="879216" y="831797"/>
            <a:ext cx="4980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gēn zhe wǒ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影子常常跟着我，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3" name="文本框 19"/>
          <p:cNvSpPr txBox="1"/>
          <p:nvPr/>
        </p:nvSpPr>
        <p:spPr>
          <a:xfrm>
            <a:off x="879216" y="1980501"/>
            <a:ext cx="5073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jiù 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xi</a:t>
            </a:r>
            <a:r>
              <a:rPr lang="en-US" altLang="zh-CN" sz="2400" spc="13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 </a:t>
            </a:r>
            <a:r>
              <a:rPr lang="en-US" altLang="zh-CN" sz="2100" spc="-7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yì 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ti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áo </a:t>
            </a:r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xiǎo hēi </a:t>
            </a:r>
            <a:r>
              <a:rPr lang="en-US" altLang="zh-CN" sz="2100" spc="-7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ɡǒ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u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就像一条小黑狗。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28" y="234897"/>
            <a:ext cx="4624730" cy="5103462"/>
          </a:xfrm>
          <a:prstGeom prst="rect">
            <a:avLst/>
          </a:prstGeom>
        </p:spPr>
      </p:pic>
      <p:sp>
        <p:nvSpPr>
          <p:cNvPr id="36" name="云形标注 35"/>
          <p:cNvSpPr/>
          <p:nvPr/>
        </p:nvSpPr>
        <p:spPr>
          <a:xfrm>
            <a:off x="564616" y="3939596"/>
            <a:ext cx="4716511" cy="1813504"/>
          </a:xfrm>
          <a:prstGeom prst="cloudCallout">
            <a:avLst>
              <a:gd name="adj1" fmla="val -5953"/>
              <a:gd name="adj2" fmla="val -154441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 smtClean="0">
                <a:solidFill>
                  <a:srgbClr val="0000FF"/>
                </a:solidFill>
              </a:rPr>
              <a:t>“常常跟着我”说明影子和我的关系密切。</a:t>
            </a:r>
            <a:endParaRPr lang="zh-CN" altLang="en-US" sz="2500" b="1">
              <a:solidFill>
                <a:srgbClr val="0000FF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63281" y="2374266"/>
            <a:ext cx="3556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smtClean="0">
                <a:latin typeface="宋体" panose="02010600030101010101" pitchFamily="2" charset="-122"/>
              </a:rPr>
              <a:t>“一条小黑狗”既写出了影子的颜色，又写出了影子的调皮可爱。</a:t>
            </a:r>
            <a:endParaRPr lang="zh-CN" altLang="en-US" sz="3500" b="1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2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 animBg="1"/>
      <p:bldP spid="36" grpId="0" animBg="1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8764293" y="4391354"/>
            <a:ext cx="1677258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6" name="文本框 19"/>
          <p:cNvSpPr txBox="1"/>
          <p:nvPr/>
        </p:nvSpPr>
        <p:spPr>
          <a:xfrm>
            <a:off x="6409163" y="484481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zuǒ</a:t>
            </a:r>
            <a:endParaRPr lang="en-US" altLang="zh-CN" sz="2100" spc="13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影子在左，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7" name="文本框 19"/>
          <p:cNvSpPr txBox="1"/>
          <p:nvPr/>
        </p:nvSpPr>
        <p:spPr>
          <a:xfrm>
            <a:off x="6423539" y="1633186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yòu</a:t>
            </a: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影子在右，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8" name="文本框 19"/>
          <p:cNvSpPr txBox="1"/>
          <p:nvPr/>
        </p:nvSpPr>
        <p:spPr>
          <a:xfrm>
            <a:off x="6421604" y="2781891"/>
            <a:ext cx="4980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péi zhe wǒ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影子常常陪着我，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41" name="文本框 19"/>
          <p:cNvSpPr txBox="1"/>
          <p:nvPr/>
        </p:nvSpPr>
        <p:spPr>
          <a:xfrm>
            <a:off x="6421604" y="3930595"/>
            <a:ext cx="5073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t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ā shì wǒ de </a:t>
            </a:r>
            <a:r>
              <a:rPr lang="en-US" altLang="zh-CN" sz="2400" spc="13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h</a:t>
            </a:r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ǎ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o pé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 yo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u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它是我的好朋友。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9" y="492962"/>
            <a:ext cx="4515144" cy="38858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64498" y="4842955"/>
            <a:ext cx="8660490" cy="1272342"/>
            <a:chOff x="764498" y="4842955"/>
            <a:chExt cx="8660490" cy="1272342"/>
          </a:xfrm>
        </p:grpSpPr>
        <p:sp>
          <p:nvSpPr>
            <p:cNvPr id="43" name="文本框 42"/>
            <p:cNvSpPr txBox="1"/>
            <p:nvPr/>
          </p:nvSpPr>
          <p:spPr>
            <a:xfrm>
              <a:off x="1697651" y="5209972"/>
              <a:ext cx="77273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500" b="1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想一想：为什么说影子是我的好朋友。</a:t>
              </a:r>
              <a:endParaRPr lang="zh-CN" altLang="en-US" sz="3500" b="1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98" y="4842955"/>
              <a:ext cx="924378" cy="1272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429650" y="3023388"/>
            <a:ext cx="551360" cy="661073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6" name="文本框 19"/>
          <p:cNvSpPr txBox="1"/>
          <p:nvPr/>
        </p:nvSpPr>
        <p:spPr>
          <a:xfrm>
            <a:off x="1100047" y="294698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zuǒ</a:t>
            </a:r>
            <a:endParaRPr lang="en-US" altLang="zh-CN" sz="2100" spc="13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影子在左，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7" name="文本框 19"/>
          <p:cNvSpPr txBox="1"/>
          <p:nvPr/>
        </p:nvSpPr>
        <p:spPr>
          <a:xfrm>
            <a:off x="1114423" y="1443403"/>
            <a:ext cx="3081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z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à</a:t>
            </a:r>
            <a:r>
              <a:rPr lang="en-US" altLang="zh-CN" sz="2100" spc="13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 </a:t>
            </a:r>
            <a:r>
              <a:rPr lang="en-US" altLang="zh-CN" sz="2100" spc="13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yòu</a:t>
            </a: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影子在右，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38" name="文本框 19"/>
          <p:cNvSpPr txBox="1"/>
          <p:nvPr/>
        </p:nvSpPr>
        <p:spPr>
          <a:xfrm>
            <a:off x="1112488" y="2592108"/>
            <a:ext cx="4980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yǐn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zi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ch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á</a:t>
            </a:r>
            <a:r>
              <a:rPr lang="en-US" altLang="zh-CN" sz="2100" spc="-7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ng péi zhe wǒ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影子常常陪着我，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sp>
        <p:nvSpPr>
          <p:cNvPr id="41" name="文本框 19"/>
          <p:cNvSpPr txBox="1"/>
          <p:nvPr/>
        </p:nvSpPr>
        <p:spPr>
          <a:xfrm>
            <a:off x="1112488" y="3740812"/>
            <a:ext cx="5073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t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ā shì wǒ de </a:t>
            </a:r>
            <a:r>
              <a:rPr lang="en-US" altLang="zh-CN" sz="2400" spc="13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h</a:t>
            </a:r>
            <a:r>
              <a:rPr lang="en-US" altLang="zh-CN" sz="2400" spc="-7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ǎ</a:t>
            </a:r>
            <a:r>
              <a:rPr lang="en-US" altLang="zh-CN" sz="2400" spc="13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o pé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n</a:t>
            </a:r>
            <a:r>
              <a:rPr lang="en-US" altLang="zh-CN" sz="2100" spc="-70" smtClean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ɡ  yo</a:t>
            </a:r>
            <a:r>
              <a:rPr lang="en-US" altLang="zh-CN" sz="2400" spc="-70" smtClean="0">
                <a:solidFill>
                  <a:srgbClr val="E30C7F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u</a:t>
            </a:r>
            <a:endParaRPr lang="en-US" altLang="zh-CN" sz="2100" spc="-70" smtClean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440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0030101010101" charset="-122"/>
              </a:rPr>
              <a:t>它是我的好朋友。</a:t>
            </a:r>
            <a:endParaRPr lang="en-US" altLang="zh-CN" sz="440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003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31" y="492962"/>
            <a:ext cx="4515144" cy="3885855"/>
          </a:xfrm>
          <a:prstGeom prst="rect">
            <a:avLst/>
          </a:prstGeom>
        </p:spPr>
      </p:pic>
      <p:sp>
        <p:nvSpPr>
          <p:cNvPr id="42" name="云形标注 41"/>
          <p:cNvSpPr/>
          <p:nvPr/>
        </p:nvSpPr>
        <p:spPr>
          <a:xfrm>
            <a:off x="6466201" y="4801334"/>
            <a:ext cx="3269737" cy="1501605"/>
          </a:xfrm>
          <a:prstGeom prst="cloudCallout">
            <a:avLst>
              <a:gd name="adj1" fmla="val -90990"/>
              <a:gd name="adj2" fmla="val -115408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 smtClean="0">
                <a:solidFill>
                  <a:srgbClr val="0000FF"/>
                </a:solidFill>
              </a:rPr>
              <a:t>“陪”字说明了影子和我的关系很密切。</a:t>
            </a:r>
            <a:endParaRPr lang="zh-CN" altLang="en-US" sz="2500" b="1">
              <a:solidFill>
                <a:srgbClr val="0000FF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2811" y="4884374"/>
            <a:ext cx="5343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mtClean="0">
                <a:solidFill>
                  <a:srgbClr val="0000FF"/>
                </a:solidFill>
                <a:latin typeface="宋体" panose="02010600030101010101" pitchFamily="2" charset="-122"/>
              </a:rPr>
              <a:t>影子常常跟我在一起，只有好朋友才这样，所以说影子是我的好朋友。</a:t>
            </a:r>
            <a:endParaRPr lang="zh-CN" altLang="en-US" sz="3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9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906976" y="3021923"/>
            <a:ext cx="6348538" cy="272095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503241" y="195946"/>
            <a:ext cx="8660490" cy="1272342"/>
            <a:chOff x="764498" y="4842955"/>
            <a:chExt cx="8660490" cy="1272342"/>
          </a:xfrm>
        </p:grpSpPr>
        <p:sp>
          <p:nvSpPr>
            <p:cNvPr id="44" name="文本框 43"/>
            <p:cNvSpPr txBox="1"/>
            <p:nvPr/>
          </p:nvSpPr>
          <p:spPr>
            <a:xfrm>
              <a:off x="1697651" y="4939374"/>
              <a:ext cx="77273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500" b="1" smtClean="0">
                  <a:latin typeface="宋体" panose="02010600030101010101" pitchFamily="2" charset="-122"/>
                </a:rPr>
                <a:t>想一想：本文的方位词有哪些，你</a:t>
              </a:r>
              <a:endParaRPr lang="en-US" altLang="zh-CN" sz="3500" b="1" smtClean="0">
                <a:latin typeface="宋体" panose="02010600030101010101" pitchFamily="2" charset="-122"/>
              </a:endParaRPr>
            </a:p>
            <a:p>
              <a:r>
                <a:rPr lang="zh-CN" altLang="en-US" sz="3500" b="1" smtClean="0">
                  <a:latin typeface="宋体" panose="02010600030101010101" pitchFamily="2" charset="-122"/>
                </a:rPr>
                <a:t>还知道哪些呢？</a:t>
              </a:r>
              <a:endParaRPr lang="zh-CN" altLang="en-US" sz="3500" b="1">
                <a:latin typeface="宋体" panose="02010600030101010101" pitchFamily="2" charset="-122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98" y="4842955"/>
              <a:ext cx="924378" cy="1272342"/>
            </a:xfrm>
            <a:prstGeom prst="rect">
              <a:avLst/>
            </a:prstGeom>
          </p:spPr>
        </p:pic>
      </p:grpSp>
      <p:sp>
        <p:nvSpPr>
          <p:cNvPr id="48" name="TextBox 4"/>
          <p:cNvSpPr txBox="1"/>
          <p:nvPr/>
        </p:nvSpPr>
        <p:spPr>
          <a:xfrm>
            <a:off x="2957802" y="3044225"/>
            <a:ext cx="6092890" cy="10926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pPr eaLnBrk="1" hangingPunct="1"/>
            <a:r>
              <a:rPr lang="zh-CN" altLang="en-US" sz="65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本课：前后左右</a:t>
            </a:r>
            <a:endParaRPr lang="zh-CN" altLang="en-US" sz="65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2951579" y="4120356"/>
            <a:ext cx="6092890" cy="10926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1">
            <a:spAutoFit/>
          </a:bodyPr>
          <a:lstStyle/>
          <a:p>
            <a:pPr eaLnBrk="1" hangingPunct="1"/>
            <a:r>
              <a:rPr lang="zh-CN" altLang="en-US" sz="65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还有：东南西北</a:t>
            </a:r>
            <a:endParaRPr lang="zh-CN" altLang="en-US" sz="65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91737" y="5753735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5"/>
          <a:stretch/>
        </p:blipFill>
        <p:spPr>
          <a:xfrm>
            <a:off x="2522088" y="1673516"/>
            <a:ext cx="5933016" cy="4825348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534175" y="65558"/>
            <a:ext cx="291352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  <a:cs typeface="+mn-cs"/>
              </a:rPr>
              <a:t>说一说</a:t>
            </a:r>
            <a:endParaRPr kumimoji="0" lang="zh-CN" altLang="en-US" sz="540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21903" y="762017"/>
            <a:ext cx="9730549" cy="1289421"/>
            <a:chOff x="764498" y="4563031"/>
            <a:chExt cx="9730549" cy="1289421"/>
          </a:xfrm>
        </p:grpSpPr>
        <p:sp>
          <p:nvSpPr>
            <p:cNvPr id="29" name="文本框 28"/>
            <p:cNvSpPr txBox="1"/>
            <p:nvPr/>
          </p:nvSpPr>
          <p:spPr>
            <a:xfrm>
              <a:off x="1697651" y="4682901"/>
              <a:ext cx="8797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500" b="1" smtClean="0">
                  <a:latin typeface="宋体" panose="02010600030101010101" pitchFamily="2" charset="-122"/>
                </a:rPr>
                <a:t>指一指：下图中的小朋友分别在小明的前后左右哪个方向上？</a:t>
              </a:r>
              <a:endParaRPr lang="zh-CN" altLang="en-US" sz="3500" b="1">
                <a:latin typeface="宋体" panose="02010600030101010101" pitchFamily="2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98" y="4563031"/>
              <a:ext cx="924378" cy="1272342"/>
            </a:xfrm>
            <a:prstGeom prst="rect">
              <a:avLst/>
            </a:prstGeom>
          </p:spPr>
        </p:pic>
      </p:grpSp>
      <p:cxnSp>
        <p:nvCxnSpPr>
          <p:cNvPr id="5" name="曲线连接符 4"/>
          <p:cNvCxnSpPr/>
          <p:nvPr/>
        </p:nvCxnSpPr>
        <p:spPr>
          <a:xfrm rot="5400000" flipH="1" flipV="1">
            <a:off x="4804985" y="2854888"/>
            <a:ext cx="1558773" cy="25192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229934" y="1669349"/>
            <a:ext cx="137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小明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91737" y="5753735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5"/>
          <a:stretch/>
        </p:blipFill>
        <p:spPr>
          <a:xfrm>
            <a:off x="1500379" y="-398619"/>
            <a:ext cx="8617424" cy="7008589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556309" y="3833486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前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89043" y="1401306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后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19263" y="776155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后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980921" y="693420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左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22309" y="3292002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右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254758" y="3250635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前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24201" y="3761960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前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197425" y="2304872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右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53423" y="1555568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左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85315" y="2667783"/>
            <a:ext cx="699659" cy="707886"/>
          </a:xfrm>
          <a:prstGeom prst="rect">
            <a:avLst/>
          </a:prstGeom>
          <a:solidFill>
            <a:srgbClr val="B5FCF9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smtClean="0">
                <a:solidFill>
                  <a:srgbClr val="0000FF"/>
                </a:solidFill>
                <a:latin typeface="宋体" panose="02010600030101010101" pitchFamily="2" charset="-122"/>
              </a:rPr>
              <a:t>前</a:t>
            </a:r>
            <a:endParaRPr lang="zh-CN" altLang="en-US" sz="40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25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18" name="文本框 17"/>
          <p:cNvSpPr txBox="1"/>
          <p:nvPr/>
        </p:nvSpPr>
        <p:spPr>
          <a:xfrm>
            <a:off x="3165293" y="3007723"/>
            <a:ext cx="800219" cy="1303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影子</a:t>
            </a:r>
            <a:endParaRPr lang="zh-CN" altLang="en-US" sz="40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3994270" y="2377431"/>
            <a:ext cx="337002" cy="2155371"/>
          </a:xfrm>
          <a:prstGeom prst="leftBrace">
            <a:avLst>
              <a:gd name="adj1" fmla="val 8333"/>
              <a:gd name="adj2" fmla="val 50537"/>
            </a:avLst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396359" y="1985559"/>
            <a:ext cx="5277621" cy="646331"/>
          </a:xfrm>
          <a:prstGeom prst="rect">
            <a:avLst/>
          </a:prstGeom>
          <a:solidFill>
            <a:srgbClr val="CEFCFC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黑体" panose="02010600030101010101" charset="-122"/>
                <a:ea typeface="黑体" panose="02010600030101010101" charset="-122"/>
              </a:rPr>
              <a:t>跟着“我”</a:t>
            </a:r>
            <a:r>
              <a:rPr lang="en-US" altLang="zh-CN" sz="3600" dirty="0" smtClean="0">
                <a:latin typeface="黑体" panose="02010600030101010101" charset="-122"/>
                <a:ea typeface="黑体" panose="02010600030101010101" charset="-122"/>
              </a:rPr>
              <a:t>——</a:t>
            </a:r>
            <a:r>
              <a:rPr lang="zh-CN" altLang="en-US" sz="3600" dirty="0" smtClean="0">
                <a:latin typeface="黑体" panose="02010600030101010101" charset="-122"/>
                <a:ea typeface="黑体" panose="02010600030101010101" charset="-122"/>
              </a:rPr>
              <a:t>像小黑狗</a:t>
            </a:r>
            <a:endParaRPr lang="zh-CN" altLang="en-US" sz="3600" dirty="0"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7" name="文本框 23"/>
          <p:cNvSpPr txBox="1"/>
          <p:nvPr/>
        </p:nvSpPr>
        <p:spPr>
          <a:xfrm>
            <a:off x="4470382" y="4201887"/>
            <a:ext cx="527762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黑体" panose="02010600030101010101" charset="-122"/>
                <a:ea typeface="黑体" panose="02010600030101010101" charset="-122"/>
              </a:rPr>
              <a:t>陪着“我”</a:t>
            </a:r>
            <a:r>
              <a:rPr lang="en-US" altLang="zh-CN" sz="3600" dirty="0" smtClean="0">
                <a:latin typeface="黑体" panose="02010600030101010101" charset="-122"/>
                <a:ea typeface="黑体" panose="02010600030101010101" charset="-122"/>
              </a:rPr>
              <a:t>——</a:t>
            </a:r>
            <a:r>
              <a:rPr lang="zh-CN" altLang="en-US" sz="3600" dirty="0" smtClean="0">
                <a:latin typeface="黑体" panose="02010600030101010101" charset="-122"/>
                <a:ea typeface="黑体" panose="02010600030101010101" charset="-122"/>
              </a:rPr>
              <a:t>是好朋友</a:t>
            </a:r>
            <a:endParaRPr lang="zh-CN" altLang="en-US" sz="3600" dirty="0"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038" y="331387"/>
            <a:ext cx="3261030" cy="1098952"/>
            <a:chOff x="12038" y="331387"/>
            <a:chExt cx="3261030" cy="1098952"/>
          </a:xfrm>
        </p:grpSpPr>
        <p:grpSp>
          <p:nvGrpSpPr>
            <p:cNvPr id="34" name="组合 33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层次梳理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8" y="331387"/>
              <a:ext cx="1051489" cy="1098952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4" y="2274678"/>
            <a:ext cx="2404894" cy="235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6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6" y="1355442"/>
            <a:ext cx="8787565" cy="468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矩形 22"/>
          <p:cNvSpPr/>
          <p:nvPr/>
        </p:nvSpPr>
        <p:spPr>
          <a:xfrm>
            <a:off x="1262312" y="181853"/>
            <a:ext cx="250260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在前方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4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23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8" name="矩形 17"/>
          <p:cNvSpPr/>
          <p:nvPr/>
        </p:nvSpPr>
        <p:spPr>
          <a:xfrm>
            <a:off x="1136172" y="1756802"/>
            <a:ext cx="9737090" cy="3197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500" b="1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本课是一首以生活现象为题材的儿歌，读起来朗朗上口，活泼俏皮。作者以简洁、生动、形象的语言，写出了影子与人形影不离的特点，表达了对影子的喜爱之情。</a:t>
            </a:r>
            <a:endParaRPr lang="zh-CN" altLang="zh-CN" sz="3500" b="1" dirty="0" smtClea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8662" y="357049"/>
            <a:ext cx="3254406" cy="980919"/>
            <a:chOff x="18662" y="357049"/>
            <a:chExt cx="3254406" cy="980919"/>
          </a:xfrm>
        </p:grpSpPr>
        <p:grpSp>
          <p:nvGrpSpPr>
            <p:cNvPr id="31" name="组合 30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主旨归纳</a:t>
                </a:r>
                <a:endParaRPr lang="zh-CN" altLang="en-US" sz="32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2" y="357049"/>
              <a:ext cx="1090423" cy="980919"/>
            </a:xfrm>
            <a:prstGeom prst="rect">
              <a:avLst/>
            </a:prstGeom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50" y="4164632"/>
            <a:ext cx="2481384" cy="2026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1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" name="图片 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27609" y="2500733"/>
            <a:ext cx="823017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宋体" pitchFamily="2" charset="-122"/>
              </a:rPr>
              <a:t>    </a:t>
            </a:r>
            <a:r>
              <a:rPr lang="zh-CN" altLang="zh-CN" sz="3500" b="1" dirty="0">
                <a:latin typeface="楷体" panose="02010609060101010101" pitchFamily="49" charset="-122"/>
                <a:ea typeface="楷体" panose="02010609060101010101" pitchFamily="49" charset="-122"/>
              </a:rPr>
              <a:t>光线总是沿着直线的方向前进，如果被某种不透明的物体挡住时，光线就没办法穿透它再前进，这时在这个物体的后面就会形成一个阴影。这样就产生了影子。</a:t>
            </a:r>
            <a:endParaRPr lang="zh-CN" altLang="en-US" sz="3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0047" y="173893"/>
            <a:ext cx="3203021" cy="1233082"/>
            <a:chOff x="70047" y="173893"/>
            <a:chExt cx="3203021" cy="1233082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知识拓展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7" y="173893"/>
              <a:ext cx="1042365" cy="1233082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2637827" y="1317328"/>
            <a:ext cx="7269939" cy="938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500" b="1" smtClean="0">
                <a:ln w="10541" cmpd="sng">
                  <a:solidFill>
                    <a:srgbClr val="E30C7F"/>
                  </a:solidFill>
                  <a:prstDash val="soli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没什么物体会有影子？</a:t>
            </a:r>
            <a:endParaRPr lang="zh-CN" altLang="en-US" sz="5500" b="1" dirty="0">
              <a:ln w="10541" cmpd="sng">
                <a:solidFill>
                  <a:srgbClr val="E30C7F"/>
                </a:solidFill>
                <a:prstDash val="solid"/>
              </a:ln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76" y="2781009"/>
            <a:ext cx="2725753" cy="2584763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60392" y="1017980"/>
            <a:ext cx="957313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6000" b="1" smtClean="0">
                <a:ln w="10541" cmpd="sng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5FA3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</a:t>
            </a:r>
            <a:endParaRPr lang="en-US" altLang="zh-CN" sz="6000" b="1" smtClean="0">
              <a:ln w="10541" cmpd="sng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45FA3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6000" b="1" smtClean="0">
                <a:ln w="10541" cmpd="sng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5FA3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</a:t>
            </a:r>
            <a:endParaRPr lang="en-US" altLang="zh-CN" sz="6000" b="1" smtClean="0">
              <a:ln w="10541" cmpd="sng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45FA3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6000" b="1" smtClean="0">
                <a:ln w="10541" cmpd="sng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5FA3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en-US" altLang="zh-CN" sz="6000" b="1" smtClean="0">
              <a:ln w="10541" cmpd="sng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45FA3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6000" b="1" smtClean="0">
                <a:ln w="10541" cmpd="sng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5FA3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秘</a:t>
            </a:r>
            <a:endParaRPr lang="en-US" altLang="zh-CN" sz="6000" b="1" smtClean="0">
              <a:ln w="10541" cmpd="sng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45FA3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6000" b="1" smtClean="0">
                <a:ln w="10541" cmpd="sng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45FA3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</a:t>
            </a:r>
            <a:endParaRPr lang="zh-CN" altLang="en-US" sz="6000" b="1" dirty="0">
              <a:ln w="10541" cmpd="sng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rgbClr val="45FA3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49" y="577211"/>
            <a:ext cx="6072142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9" name="矩形 8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7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8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0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4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44" name="图片 4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3041" y="192552"/>
            <a:ext cx="3200027" cy="1116663"/>
            <a:chOff x="73041" y="192552"/>
            <a:chExt cx="3200027" cy="1116663"/>
          </a:xfrm>
        </p:grpSpPr>
        <p:grpSp>
          <p:nvGrpSpPr>
            <p:cNvPr id="46" name="组合 45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3200" b="1" spc="500" dirty="0" smtClean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3200" b="1" spc="5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964977" y="1968164"/>
            <a:ext cx="3468059" cy="830997"/>
            <a:chOff x="1058284" y="1986826"/>
            <a:chExt cx="3468059" cy="830997"/>
          </a:xfrm>
        </p:grpSpPr>
        <p:sp>
          <p:nvSpPr>
            <p:cNvPr id="34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97097" y="2061578"/>
              <a:ext cx="262924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听写词语。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4977" y="3200445"/>
            <a:ext cx="8357218" cy="830997"/>
            <a:chOff x="1058284" y="3122273"/>
            <a:chExt cx="8357218" cy="830997"/>
          </a:xfrm>
        </p:grpSpPr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97097" y="3195932"/>
              <a:ext cx="75184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在田字格中练习书写本课的生字。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64977" y="4432725"/>
            <a:ext cx="9908285" cy="830997"/>
            <a:chOff x="1058284" y="4152801"/>
            <a:chExt cx="9908285" cy="830997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58284" y="4152801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97097" y="4233006"/>
              <a:ext cx="9069472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有感情地朗读</a:t>
              </a:r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课文</a:t>
              </a:r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，并读给爸爸妈妈听</a:t>
              </a:r>
              <a:r>
                <a:rPr lang="zh-CN" altLang="en-US" sz="3800" b="1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。</a:t>
              </a:r>
              <a:endParaRPr lang="zh-CN" altLang="en-US" sz="38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" name="图片 1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53" y="1420044"/>
            <a:ext cx="2871465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-1"/>
            <a:ext cx="12192000" cy="4102443"/>
            <a:chOff x="0" y="-1"/>
            <a:chExt cx="12192000" cy="4102443"/>
          </a:xfrm>
        </p:grpSpPr>
        <p:sp>
          <p:nvSpPr>
            <p:cNvPr id="27" name="矩形 26"/>
            <p:cNvSpPr/>
            <p:nvPr/>
          </p:nvSpPr>
          <p:spPr>
            <a:xfrm>
              <a:off x="0" y="0"/>
              <a:ext cx="634314" cy="3484605"/>
            </a:xfrm>
            <a:prstGeom prst="rect">
              <a:avLst/>
            </a:prstGeom>
            <a:solidFill>
              <a:srgbClr val="C5F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1598876" y="-1"/>
              <a:ext cx="593124" cy="4102443"/>
            </a:xfrm>
            <a:prstGeom prst="rect">
              <a:avLst/>
            </a:prstGeom>
            <a:solidFill>
              <a:srgbClr val="B5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499219" y="14003"/>
            <a:ext cx="280664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zh-CN" altLang="en-US" sz="40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6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结束语</a:t>
            </a:r>
            <a:endParaRPr lang="zh-CN" altLang="zh-CN" sz="6000" dirty="0">
              <a:solidFill>
                <a:srgbClr val="FF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5534561"/>
            <a:ext cx="12192000" cy="1323439"/>
          </a:xfrm>
          <a:prstGeom prst="rect">
            <a:avLst/>
          </a:prstGeom>
          <a:solidFill>
            <a:srgbClr val="FFFF00">
              <a:alpha val="9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40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    </a:t>
            </a:r>
            <a:r>
              <a:rPr lang="zh-CN" altLang="zh-CN" sz="400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影子</a:t>
            </a:r>
            <a:r>
              <a:rPr lang="zh-CN" altLang="zh-CN" sz="4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是个顽皮的小家伙，它跟你不分离，你走他也走，你停他也停。让我们</a:t>
            </a:r>
            <a:r>
              <a:rPr lang="zh-CN" altLang="en-US" sz="4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在生活中</a:t>
            </a:r>
            <a:r>
              <a:rPr lang="zh-CN" altLang="zh-CN" sz="4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去</a:t>
            </a:r>
            <a:r>
              <a:rPr lang="zh-CN" altLang="en-US" sz="4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继续</a:t>
            </a:r>
            <a:r>
              <a:rPr lang="zh-CN" altLang="zh-CN" sz="4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了解它吧！</a:t>
            </a:r>
            <a:endParaRPr lang="zh-CN" altLang="zh-CN" sz="40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79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6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6577623" y="2260023"/>
            <a:ext cx="481734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谜底：</a:t>
            </a:r>
            <a:r>
              <a:rPr lang="zh-CN" altLang="en-US" sz="72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影子</a:t>
            </a:r>
            <a:endParaRPr lang="zh-CN" altLang="en-U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" y="428713"/>
            <a:ext cx="5803641" cy="567863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164217" y="3972063"/>
            <a:ext cx="172996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在右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2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23" grpId="0"/>
      <p:bldP spid="23" grpId="1"/>
      <p:bldP spid="23" grpId="2"/>
      <p:bldP spid="2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2537942" y="749029"/>
            <a:ext cx="6630425" cy="2146269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0" y="-1"/>
            <a:ext cx="12192000" cy="4102443"/>
            <a:chOff x="0" y="-1"/>
            <a:chExt cx="12192000" cy="4102443"/>
          </a:xfrm>
        </p:grpSpPr>
        <p:sp>
          <p:nvSpPr>
            <p:cNvPr id="27" name="矩形 26"/>
            <p:cNvSpPr/>
            <p:nvPr/>
          </p:nvSpPr>
          <p:spPr>
            <a:xfrm>
              <a:off x="0" y="0"/>
              <a:ext cx="634314" cy="3484605"/>
            </a:xfrm>
            <a:prstGeom prst="rect">
              <a:avLst/>
            </a:prstGeom>
            <a:solidFill>
              <a:srgbClr val="C5F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1598876" y="-1"/>
              <a:ext cx="593124" cy="4102443"/>
            </a:xfrm>
            <a:prstGeom prst="rect">
              <a:avLst/>
            </a:prstGeom>
            <a:solidFill>
              <a:srgbClr val="B5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标题 1"/>
          <p:cNvSpPr txBox="1">
            <a:spLocks/>
          </p:cNvSpPr>
          <p:nvPr/>
        </p:nvSpPr>
        <p:spPr>
          <a:xfrm>
            <a:off x="5053018" y="494267"/>
            <a:ext cx="258668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影 子</a:t>
            </a:r>
            <a:endParaRPr lang="zh-CN" altLang="en-US" b="1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175240" y="905720"/>
            <a:ext cx="869538" cy="87531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</a:rPr>
              <a:t>5</a:t>
            </a:r>
            <a:endParaRPr lang="en-US" altLang="zh-CN" sz="6600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958178" y="1965256"/>
            <a:ext cx="5676738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 1"/>
          <p:cNvSpPr txBox="1">
            <a:spLocks/>
          </p:cNvSpPr>
          <p:nvPr/>
        </p:nvSpPr>
        <p:spPr>
          <a:xfrm>
            <a:off x="5054402" y="1771412"/>
            <a:ext cx="23134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smtClean="0">
                <a:solidFill>
                  <a:prstClr val="black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一年级上册</a:t>
            </a:r>
            <a:endParaRPr lang="zh-CN" altLang="en-US" sz="3200" b="1">
              <a:solidFill>
                <a:prstClr val="black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7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13320" name="TextBox 4"/>
          <p:cNvSpPr txBox="1"/>
          <p:nvPr/>
        </p:nvSpPr>
        <p:spPr>
          <a:xfrm>
            <a:off x="1882540" y="2908499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影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82493" y="2026393"/>
            <a:ext cx="203047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yǐnɡ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25760" y="163382"/>
            <a:ext cx="3105734" cy="1266623"/>
            <a:chOff x="225760" y="163382"/>
            <a:chExt cx="3105734" cy="1266623"/>
          </a:xfrm>
        </p:grpSpPr>
        <p:grpSp>
          <p:nvGrpSpPr>
            <p:cNvPr id="34" name="组合 33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3200" b="1" spc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37" y="1983561"/>
            <a:ext cx="57150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4"/>
          <p:cNvSpPr txBox="1"/>
          <p:nvPr/>
        </p:nvSpPr>
        <p:spPr>
          <a:xfrm>
            <a:off x="1445090" y="2567809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前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01886" y="1789259"/>
            <a:ext cx="20168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</a:t>
            </a:r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8061502" y="2567809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后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16092" y="1929305"/>
            <a:ext cx="189288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hòu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188" y="1873397"/>
            <a:ext cx="2973129" cy="290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右箭头 26"/>
          <p:cNvSpPr/>
          <p:nvPr/>
        </p:nvSpPr>
        <p:spPr>
          <a:xfrm rot="10800000">
            <a:off x="3179810" y="3323606"/>
            <a:ext cx="1737360" cy="261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1333280">
            <a:off x="7059372" y="3396334"/>
            <a:ext cx="1519246" cy="22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0" grpId="0"/>
      <p:bldP spid="6" grpId="0"/>
      <p:bldP spid="7" grpId="0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576116" y="2040867"/>
            <a:ext cx="157697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hēi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589007" y="2721383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狗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62881" y="1996030"/>
            <a:ext cx="201414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ɡǒu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1430414" y="2708320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黑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366" y="1996030"/>
            <a:ext cx="2605672" cy="299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4" name="图片 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1765" y="-15240"/>
            <a:ext cx="2009775" cy="164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91758" y="1793620"/>
            <a:ext cx="189048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zuǒ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690621" y="2553335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右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29810" y="1793620"/>
            <a:ext cx="190022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6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yòu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1103720" y="2553335"/>
            <a:ext cx="1838325" cy="1938020"/>
          </a:xfrm>
          <a:prstGeom prst="rect">
            <a:avLst/>
          </a:prstGeom>
          <a:noFill/>
          <a:ln w="9525">
            <a:noFill/>
          </a:ln>
        </p:spPr>
        <p:txBody>
          <a:bodyPr anchor="t" anchorCtr="1">
            <a:spAutoFit/>
          </a:bodyPr>
          <a:lstStyle/>
          <a:p>
            <a:pPr eaLnBrk="1" hangingPunct="1"/>
            <a:r>
              <a:rPr lang="zh-CN" altLang="en-US" sz="12000" b="1" dirty="0" smtClean="0">
                <a:latin typeface="楷体" panose="02010609060101010101" charset="-122"/>
                <a:ea typeface="楷体" panose="02010609060101010101" charset="-122"/>
              </a:rPr>
              <a:t>左</a:t>
            </a:r>
            <a:endParaRPr lang="zh-CN" altLang="en-US" sz="1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991" y="2166122"/>
            <a:ext cx="2912791" cy="18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右箭头 28"/>
          <p:cNvSpPr/>
          <p:nvPr/>
        </p:nvSpPr>
        <p:spPr>
          <a:xfrm rot="10800000">
            <a:off x="2677296" y="3226524"/>
            <a:ext cx="1790199" cy="209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6342324" y="3286500"/>
            <a:ext cx="1541286" cy="231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28" grpId="0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835</Words>
  <Application>Microsoft Office PowerPoint</Application>
  <PresentationFormat>宽屏</PresentationFormat>
  <Paragraphs>185</Paragraphs>
  <Slides>34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691</cp:revision>
  <dcterms:created xsi:type="dcterms:W3CDTF">2018-04-27T08:55:00Z</dcterms:created>
  <dcterms:modified xsi:type="dcterms:W3CDTF">2018-07-04T03:25:40Z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