
<file path=[Content_Types].xml><?xml version="1.0" encoding="utf-8"?>
<Types xmlns="http://schemas.openxmlformats.org/package/2006/content-types">
  <Default Extension="wav" ContentType="audio/x-wav"/>
  <Default Extension="png" ContentType="image/png"/>
  <Default Extension="tiff" ContentType="image/tiff"/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1"/>
  </p:notesMasterIdLst>
  <p:handoutMasterIdLst>
    <p:handoutMasterId r:id="rId42"/>
  </p:handoutMasterIdLst>
  <p:sldIdLst>
    <p:sldId id="360" r:id="rId4"/>
    <p:sldId id="257" r:id="rId5"/>
    <p:sldId id="278" r:id="rId6"/>
    <p:sldId id="426" r:id="rId7"/>
    <p:sldId id="427" r:id="rId8"/>
    <p:sldId id="428" r:id="rId9"/>
    <p:sldId id="398" r:id="rId10"/>
    <p:sldId id="399" r:id="rId12"/>
    <p:sldId id="459" r:id="rId13"/>
    <p:sldId id="429" r:id="rId14"/>
    <p:sldId id="430" r:id="rId15"/>
    <p:sldId id="376" r:id="rId16"/>
    <p:sldId id="362" r:id="rId17"/>
    <p:sldId id="363" r:id="rId18"/>
    <p:sldId id="397" r:id="rId19"/>
    <p:sldId id="394" r:id="rId20"/>
    <p:sldId id="395" r:id="rId21"/>
    <p:sldId id="364" r:id="rId22"/>
    <p:sldId id="359" r:id="rId23"/>
    <p:sldId id="365" r:id="rId24"/>
    <p:sldId id="366" r:id="rId25"/>
    <p:sldId id="382" r:id="rId26"/>
    <p:sldId id="385" r:id="rId27"/>
    <p:sldId id="369" r:id="rId28"/>
    <p:sldId id="372" r:id="rId29"/>
    <p:sldId id="381" r:id="rId30"/>
    <p:sldId id="390" r:id="rId31"/>
    <p:sldId id="386" r:id="rId32"/>
    <p:sldId id="387" r:id="rId33"/>
    <p:sldId id="388" r:id="rId34"/>
    <p:sldId id="389" r:id="rId35"/>
    <p:sldId id="374" r:id="rId36"/>
    <p:sldId id="391" r:id="rId37"/>
    <p:sldId id="392" r:id="rId38"/>
    <p:sldId id="393" r:id="rId39"/>
    <p:sldId id="358" r:id="rId40"/>
    <p:sldId id="303" r:id="rId41"/>
  </p:sldIdLst>
  <p:sldSz cx="9144000" cy="51435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66"/>
    <a:srgbClr val="FF00FF"/>
    <a:srgbClr val="FF66FF"/>
    <a:srgbClr val="0000FF"/>
    <a:srgbClr val="FFFF99"/>
    <a:srgbClr val="00FF99"/>
    <a:srgbClr val="AEF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6"/>
    <p:restoredTop sz="94660"/>
  </p:normalViewPr>
  <p:slideViewPr>
    <p:cSldViewPr showGuides="1">
      <p:cViewPr varScale="1">
        <p:scale>
          <a:sx n="146" d="100"/>
          <a:sy n="146" d="100"/>
        </p:scale>
        <p:origin x="4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33B351-6397-47CA-94DA-7EEDF8B487E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519DF7-760A-4024-A45D-7E4ACE3C55A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9220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9221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B928AF13-36E5-4A42-A38E-7E849DE945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E495BA1D-7B4A-4A82-926B-C81D3F5F3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B928AF13-36E5-4A42-A38E-7E849DE945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E495BA1D-7B4A-4A82-926B-C81D3F5F30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2.wav"/><Relationship Id="rId2" Type="http://schemas.openxmlformats.org/officeDocument/2006/relationships/image" Target="../media/image23.jpe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6" Type="http://schemas.openxmlformats.org/officeDocument/2006/relationships/image" Target="../media/image1.tiff"/><Relationship Id="rId5" Type="http://schemas.openxmlformats.org/officeDocument/2006/relationships/image" Target="../media/image13.png"/><Relationship Id="rId4" Type="http://schemas.microsoft.com/office/2007/relationships/media" Target="../media/media2.mp4"/><Relationship Id="rId3" Type="http://schemas.openxmlformats.org/officeDocument/2006/relationships/video" Target="../media/media2.mp4"/><Relationship Id="rId2" Type="http://schemas.openxmlformats.org/officeDocument/2006/relationships/image" Target="../media/image12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3" Type="http://schemas.microsoft.com/office/2007/relationships/media" Target="../media/media3.mp4"/><Relationship Id="rId2" Type="http://schemas.openxmlformats.org/officeDocument/2006/relationships/video" Target="../media/media3.mp4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 descr="C:\Users\Administrator\Desktop\timgGVLE7425.jpg"/>
          <p:cNvPicPr>
            <a:picLocks noChangeAspect="1"/>
          </p:cNvPicPr>
          <p:nvPr/>
        </p:nvPicPr>
        <p:blipFill>
          <a:blip r:embed="rId1"/>
          <a:srcRect b="9869"/>
          <a:stretch>
            <a:fillRect/>
          </a:stretch>
        </p:blipFill>
        <p:spPr>
          <a:xfrm>
            <a:off x="0" y="-7937"/>
            <a:ext cx="9144000" cy="5151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C:\Users\Administrator\Desktop\t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" y="-20637"/>
            <a:ext cx="9151937" cy="5164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文本框 34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5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6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7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8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9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0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1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2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3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4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5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6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7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8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9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0" name="文本框 32"/>
          <p:cNvSpPr txBox="1"/>
          <p:nvPr/>
        </p:nvSpPr>
        <p:spPr>
          <a:xfrm rot="1209897">
            <a:off x="1217613" y="35210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1" name="文本框 53"/>
          <p:cNvSpPr txBox="1"/>
          <p:nvPr/>
        </p:nvSpPr>
        <p:spPr>
          <a:xfrm rot="4149897">
            <a:off x="2224088" y="310197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2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3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4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文本框 47"/>
          <p:cNvSpPr txBox="1"/>
          <p:nvPr/>
        </p:nvSpPr>
        <p:spPr>
          <a:xfrm rot="1029897">
            <a:off x="909638" y="30464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7" name="文本框 49"/>
          <p:cNvSpPr txBox="1"/>
          <p:nvPr/>
        </p:nvSpPr>
        <p:spPr>
          <a:xfrm rot="-170103">
            <a:off x="3090863" y="3482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8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9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0" name="文本框 62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1" name="文本框 63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2" name="文本框 64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3" name="文本框 65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4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5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6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7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8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09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0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1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2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3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4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5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6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7" name="文本框 79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8" name="文本框 80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19" name="文本框 81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0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1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2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3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4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5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6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7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8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29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0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1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2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3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4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5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6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7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8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39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0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1" name="文本框 34"/>
          <p:cNvSpPr txBox="1"/>
          <p:nvPr/>
        </p:nvSpPr>
        <p:spPr>
          <a:xfrm rot="8340000">
            <a:off x="1962150" y="3198813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2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3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4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5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6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7" name="文本框 49"/>
          <p:cNvSpPr txBox="1"/>
          <p:nvPr/>
        </p:nvSpPr>
        <p:spPr>
          <a:xfrm rot="4020000">
            <a:off x="2544763" y="33861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8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49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0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1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2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3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4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5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6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7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8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59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0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1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2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3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4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5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6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7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8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69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7270" name="组合 3"/>
          <p:cNvGrpSpPr/>
          <p:nvPr/>
        </p:nvGrpSpPr>
        <p:grpSpPr>
          <a:xfrm>
            <a:off x="365125" y="185738"/>
            <a:ext cx="2736850" cy="1058862"/>
            <a:chOff x="162269" y="139897"/>
            <a:chExt cx="2736744" cy="1058878"/>
          </a:xfrm>
        </p:grpSpPr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1069352" y="614000"/>
              <a:ext cx="1829661" cy="58477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我会写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pic>
          <p:nvPicPr>
            <p:cNvPr id="7299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269" y="139897"/>
              <a:ext cx="1174490" cy="103034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271" name="组合 7"/>
          <p:cNvGrpSpPr/>
          <p:nvPr/>
        </p:nvGrpSpPr>
        <p:grpSpPr>
          <a:xfrm>
            <a:off x="1692275" y="1620838"/>
            <a:ext cx="836613" cy="850900"/>
            <a:chOff x="2437" y="2032"/>
            <a:chExt cx="1244" cy="1264"/>
          </a:xfrm>
        </p:grpSpPr>
        <p:sp>
          <p:nvSpPr>
            <p:cNvPr id="729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7296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297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7272" name="文本框 64"/>
          <p:cNvSpPr txBox="1"/>
          <p:nvPr/>
        </p:nvSpPr>
        <p:spPr>
          <a:xfrm>
            <a:off x="1722438" y="1582738"/>
            <a:ext cx="811212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竹</a:t>
            </a:r>
            <a:endParaRPr lang="zh-CN" altLang="en-US" sz="4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273" name="组合 7"/>
          <p:cNvGrpSpPr/>
          <p:nvPr/>
        </p:nvGrpSpPr>
        <p:grpSpPr>
          <a:xfrm>
            <a:off x="4502150" y="1620838"/>
            <a:ext cx="836613" cy="850900"/>
            <a:chOff x="2437" y="2032"/>
            <a:chExt cx="1244" cy="1264"/>
          </a:xfrm>
        </p:grpSpPr>
        <p:sp>
          <p:nvSpPr>
            <p:cNvPr id="729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729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29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7274" name="组合 7"/>
          <p:cNvGrpSpPr/>
          <p:nvPr/>
        </p:nvGrpSpPr>
        <p:grpSpPr>
          <a:xfrm>
            <a:off x="5835650" y="1617663"/>
            <a:ext cx="836613" cy="850900"/>
            <a:chOff x="2437" y="2032"/>
            <a:chExt cx="1244" cy="1264"/>
          </a:xfrm>
        </p:grpSpPr>
        <p:sp>
          <p:nvSpPr>
            <p:cNvPr id="728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729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29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7275" name="文本框 64"/>
          <p:cNvSpPr txBox="1"/>
          <p:nvPr/>
        </p:nvSpPr>
        <p:spPr>
          <a:xfrm>
            <a:off x="5851525" y="1571625"/>
            <a:ext cx="811213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endParaRPr lang="zh-CN" altLang="en-US" sz="4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276" name="组合 7"/>
          <p:cNvGrpSpPr/>
          <p:nvPr/>
        </p:nvGrpSpPr>
        <p:grpSpPr>
          <a:xfrm>
            <a:off x="7165975" y="1617663"/>
            <a:ext cx="836613" cy="857250"/>
            <a:chOff x="2437" y="2023"/>
            <a:chExt cx="1245" cy="1274"/>
          </a:xfrm>
        </p:grpSpPr>
        <p:sp>
          <p:nvSpPr>
            <p:cNvPr id="7286" name="矩形 1"/>
            <p:cNvSpPr/>
            <p:nvPr/>
          </p:nvSpPr>
          <p:spPr>
            <a:xfrm>
              <a:off x="2437" y="2023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728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28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7277" name="组合 7"/>
          <p:cNvGrpSpPr/>
          <p:nvPr/>
        </p:nvGrpSpPr>
        <p:grpSpPr>
          <a:xfrm>
            <a:off x="3106738" y="1620838"/>
            <a:ext cx="836612" cy="850900"/>
            <a:chOff x="2437" y="2032"/>
            <a:chExt cx="1244" cy="1264"/>
          </a:xfrm>
        </p:grpSpPr>
        <p:sp>
          <p:nvSpPr>
            <p:cNvPr id="728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728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28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7278" name="文本框 64"/>
          <p:cNvSpPr txBox="1"/>
          <p:nvPr/>
        </p:nvSpPr>
        <p:spPr>
          <a:xfrm>
            <a:off x="3159125" y="1590675"/>
            <a:ext cx="811213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牙</a:t>
            </a:r>
            <a:endParaRPr lang="zh-CN" altLang="en-US" sz="4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79" name="文本框 86"/>
          <p:cNvSpPr txBox="1"/>
          <p:nvPr/>
        </p:nvSpPr>
        <p:spPr>
          <a:xfrm>
            <a:off x="4500563" y="1592263"/>
            <a:ext cx="811212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马</a:t>
            </a:r>
            <a:endParaRPr lang="zh-CN" altLang="en-US" sz="4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80" name="文本框 86"/>
          <p:cNvSpPr txBox="1"/>
          <p:nvPr/>
        </p:nvSpPr>
        <p:spPr>
          <a:xfrm>
            <a:off x="7192963" y="1577975"/>
            <a:ext cx="811212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</a:t>
            </a:r>
            <a:endParaRPr lang="zh-CN" altLang="en-US" sz="4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213" y="2571750"/>
            <a:ext cx="8001000" cy="1281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“竹”字左右两个部件十分相似，你们还知道哪些类似的字？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06513" y="3862388"/>
            <a:ext cx="6842125" cy="731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夕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夕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   山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   月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朋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57771" y="1491805"/>
            <a:ext cx="1320833" cy="124523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</a:t>
            </a:r>
            <a:endParaRPr lang="zh-CN" altLang="en-US" sz="75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724341" y="1026319"/>
            <a:ext cx="2129662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4500" dirty="0" err="1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en-US" altLang="zh-CN" sz="5400" dirty="0" err="1"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r>
              <a:rPr lang="en-US" altLang="zh-CN" sz="4500" dirty="0" err="1">
                <a:latin typeface="微软雅黑" panose="020B0503020204020204" charset="-122"/>
                <a:ea typeface="微软雅黑" panose="020B0503020204020204" charset="-122"/>
              </a:rPr>
              <a:t>n</a:t>
            </a:r>
            <a:endParaRPr lang="zh-CN" altLang="en-US" sz="45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724341" y="2326481"/>
            <a:ext cx="2245572" cy="78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4500" dirty="0" err="1">
                <a:latin typeface="微软雅黑" panose="020B0503020204020204" charset="-122"/>
                <a:ea typeface="微软雅黑" panose="020B0503020204020204" charset="-122"/>
              </a:rPr>
              <a:t>shēn</a:t>
            </a:r>
            <a:endParaRPr lang="zh-CN" altLang="en-US" sz="45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1724341" y="1432218"/>
            <a:ext cx="111860" cy="1486689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6" name="文本框 5"/>
          <p:cNvSpPr txBox="1"/>
          <p:nvPr/>
        </p:nvSpPr>
        <p:spPr>
          <a:xfrm>
            <a:off x="3310675" y="1160592"/>
            <a:ext cx="329870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（参加）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00450" y="2276475"/>
            <a:ext cx="36245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（人参）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3735" y="3474085"/>
            <a:ext cx="8305165" cy="128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2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例：</a:t>
            </a:r>
            <a:r>
              <a:rPr lang="en-US" altLang="zh-CN" sz="322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2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姐姐</a:t>
            </a:r>
            <a:r>
              <a:rPr lang="zh-CN" altLang="en-US" sz="322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</a:t>
            </a:r>
            <a:r>
              <a:rPr lang="zh-CN" altLang="en-US" sz="322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 </a:t>
            </a:r>
            <a:r>
              <a:rPr lang="zh-CN" altLang="en-US" sz="322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2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加了本次书法大赛。</a:t>
            </a:r>
            <a:endParaRPr lang="en-US" altLang="zh-CN" sz="3225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25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2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2.</a:t>
            </a:r>
            <a:r>
              <a:rPr lang="zh-CN" altLang="en-US" sz="322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322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</a:t>
            </a:r>
            <a:r>
              <a:rPr lang="zh-CN" altLang="en-US" sz="322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  </a:t>
            </a:r>
            <a:r>
              <a:rPr lang="zh-CN" altLang="en-US" sz="322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2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是一种珍贵的中药材。</a:t>
            </a:r>
            <a:endParaRPr lang="zh-CN" altLang="en-US" sz="322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953010" y="4019501"/>
            <a:ext cx="86400" cy="864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0" name="椭圆 9"/>
          <p:cNvSpPr/>
          <p:nvPr/>
        </p:nvSpPr>
        <p:spPr>
          <a:xfrm>
            <a:off x="2560572" y="4605473"/>
            <a:ext cx="86400" cy="864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1" name="文本框 10"/>
          <p:cNvSpPr txBox="1"/>
          <p:nvPr/>
        </p:nvSpPr>
        <p:spPr>
          <a:xfrm>
            <a:off x="3600450" y="3366135"/>
            <a:ext cx="122618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25" dirty="0" err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en-US" altLang="zh-CN" sz="4050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r>
              <a:rPr lang="en-US" altLang="zh-CN" sz="3225" dirty="0" err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n</a:t>
            </a:r>
            <a:endParaRPr lang="en-US" altLang="zh-CN" sz="3225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28285" y="4083134"/>
            <a:ext cx="1193321" cy="58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25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shēn</a:t>
            </a:r>
            <a:endParaRPr lang="en-US" altLang="zh-CN" sz="3225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" name="图片 20" descr="图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834311" y="0"/>
            <a:ext cx="1311215" cy="1075072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52400" y="175895"/>
            <a:ext cx="3270885" cy="767231"/>
            <a:chOff x="202778" y="234351"/>
            <a:chExt cx="3110935" cy="102298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78" y="234351"/>
              <a:ext cx="1163955" cy="1022985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1250565" y="536427"/>
              <a:ext cx="2063148" cy="679269"/>
              <a:chOff x="2130626" y="2511380"/>
              <a:chExt cx="2063148" cy="679269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2174057" y="2511380"/>
                <a:ext cx="1666423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3"/>
              <p:cNvSpPr txBox="1">
                <a:spLocks noChangeArrowheads="1"/>
              </p:cNvSpPr>
              <p:nvPr/>
            </p:nvSpPr>
            <p:spPr bwMode="auto">
              <a:xfrm>
                <a:off x="2130626" y="2542905"/>
                <a:ext cx="2063148" cy="61383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 spc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多音字</a:t>
                </a:r>
                <a:endParaRPr lang="zh-CN" altLang="en-US" sz="2400" b="1" spc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2174057" y="3190649"/>
                <a:ext cx="1697086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ldLvl="0" animBg="1"/>
      <p:bldP spid="5" grpId="0" bldLvl="0" animBg="1"/>
      <p:bldP spid="6" grpId="0"/>
      <p:bldP spid="7" grpId="0"/>
      <p:bldP spid="8" grpId="0"/>
      <p:bldP spid="9" grpId="0" bldLvl="0" animBg="1"/>
      <p:bldP spid="10" grpId="0" bldLvl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Box 1"/>
          <p:cNvSpPr txBox="1"/>
          <p:nvPr/>
        </p:nvSpPr>
        <p:spPr>
          <a:xfrm>
            <a:off x="635000" y="592138"/>
            <a:ext cx="7688263" cy="13709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齐读课文，想一想：雪地里的小画家指的是谁？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9750" y="2127250"/>
            <a:ext cx="1584325" cy="2316163"/>
            <a:chOff x="731838" y="2259152"/>
            <a:chExt cx="1584325" cy="2316162"/>
          </a:xfrm>
        </p:grpSpPr>
        <p:pic>
          <p:nvPicPr>
            <p:cNvPr id="11277" name="Picture 5" descr="C:\Users\Administrator\Desktop\图片2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8350" y="2259152"/>
              <a:ext cx="1446213" cy="15954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8" name="TextBox 3"/>
            <p:cNvSpPr txBox="1"/>
            <p:nvPr/>
          </p:nvSpPr>
          <p:spPr>
            <a:xfrm>
              <a:off x="731838" y="3933964"/>
              <a:ext cx="1584325" cy="6413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3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小鸡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344738" y="2127250"/>
            <a:ext cx="2139950" cy="2316163"/>
            <a:chOff x="2536825" y="2259152"/>
            <a:chExt cx="2139950" cy="2316162"/>
          </a:xfrm>
        </p:grpSpPr>
        <p:pic>
          <p:nvPicPr>
            <p:cNvPr id="11275" name="Picture 3" descr="C:\Users\Administrator\Desktop\图片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6825" y="2259152"/>
              <a:ext cx="2139950" cy="16033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6" name="TextBox 5"/>
            <p:cNvSpPr txBox="1"/>
            <p:nvPr/>
          </p:nvSpPr>
          <p:spPr>
            <a:xfrm>
              <a:off x="2809875" y="3933964"/>
              <a:ext cx="1584325" cy="6413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3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小狗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05350" y="1984375"/>
            <a:ext cx="1690688" cy="2459038"/>
            <a:chOff x="4897438" y="2116277"/>
            <a:chExt cx="1690687" cy="2459037"/>
          </a:xfrm>
        </p:grpSpPr>
        <p:pic>
          <p:nvPicPr>
            <p:cNvPr id="11273" name="Picture 4" descr="C:\Users\Administrator\Desktop\图片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7438" y="2116277"/>
              <a:ext cx="1603375" cy="17240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4" name="TextBox 7"/>
            <p:cNvSpPr txBox="1"/>
            <p:nvPr/>
          </p:nvSpPr>
          <p:spPr>
            <a:xfrm>
              <a:off x="5003800" y="3933964"/>
              <a:ext cx="1584325" cy="6413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3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小鸭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10325" y="1965325"/>
            <a:ext cx="1912938" cy="2478088"/>
            <a:chOff x="6602413" y="2097227"/>
            <a:chExt cx="1912937" cy="2478087"/>
          </a:xfrm>
        </p:grpSpPr>
        <p:pic>
          <p:nvPicPr>
            <p:cNvPr id="11271" name="Picture 4" descr="C:\Users\Administrator\Desktop\图片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2413" y="2097227"/>
              <a:ext cx="1912937" cy="19192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2" name="TextBox 9"/>
            <p:cNvSpPr txBox="1"/>
            <p:nvPr/>
          </p:nvSpPr>
          <p:spPr>
            <a:xfrm>
              <a:off x="6765925" y="3933964"/>
              <a:ext cx="1584325" cy="6413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3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小马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C:\Users\Administrator\Desktop\timg.jpg"/>
          <p:cNvPicPr>
            <a:picLocks noChangeAspect="1"/>
          </p:cNvPicPr>
          <p:nvPr/>
        </p:nvPicPr>
        <p:blipFill>
          <a:blip r:embed="rId1"/>
          <a:srcRect r="5136" b="513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Box 1"/>
          <p:cNvSpPr txBox="1"/>
          <p:nvPr/>
        </p:nvSpPr>
        <p:spPr>
          <a:xfrm>
            <a:off x="1692275" y="1258888"/>
            <a:ext cx="4967288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下 雪 啦，下 雪 啦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6" name="TextBox 2"/>
          <p:cNvSpPr txBox="1"/>
          <p:nvPr/>
        </p:nvSpPr>
        <p:spPr>
          <a:xfrm>
            <a:off x="1619250" y="842963"/>
            <a:ext cx="5256213" cy="652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xià xuě lɑ   xià xuě lɑ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643438" y="2066925"/>
            <a:ext cx="2763837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激动、高兴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文本框 15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19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20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21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23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24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25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26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27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30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31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32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33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34" name="文本框 32"/>
          <p:cNvSpPr txBox="1"/>
          <p:nvPr/>
        </p:nvSpPr>
        <p:spPr>
          <a:xfrm rot="1209897">
            <a:off x="1217613" y="35210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35" name="文本框 33"/>
          <p:cNvSpPr txBox="1"/>
          <p:nvPr/>
        </p:nvSpPr>
        <p:spPr>
          <a:xfrm rot="4149897">
            <a:off x="2224088" y="310197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36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37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38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39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40" name="文本框 47"/>
          <p:cNvSpPr txBox="1"/>
          <p:nvPr/>
        </p:nvSpPr>
        <p:spPr>
          <a:xfrm rot="1029897">
            <a:off x="909638" y="30464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41" name="文本框 49"/>
          <p:cNvSpPr txBox="1"/>
          <p:nvPr/>
        </p:nvSpPr>
        <p:spPr>
          <a:xfrm rot="-170103">
            <a:off x="3090863" y="3482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42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43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44" name="文本框 42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45" name="文本框 43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46" name="文本框 44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47" name="文本框 45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48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49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50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51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52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53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54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55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56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57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58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59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60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61" name="文本框 59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62" name="文本框 60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63" name="文本框 61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64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65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66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67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68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69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70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71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72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73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74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75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76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77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78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79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80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81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82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83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84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85" name="文本框 34"/>
          <p:cNvSpPr txBox="1"/>
          <p:nvPr/>
        </p:nvSpPr>
        <p:spPr>
          <a:xfrm rot="8340000">
            <a:off x="1962150" y="3198813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86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87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88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89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90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91" name="文本框 49"/>
          <p:cNvSpPr txBox="1"/>
          <p:nvPr/>
        </p:nvSpPr>
        <p:spPr>
          <a:xfrm rot="4020000">
            <a:off x="2544763" y="33861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92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93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94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95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96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97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98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99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400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401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402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403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404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405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406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407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408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409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410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411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412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413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414" name="TextBox 1"/>
          <p:cNvSpPr txBox="1"/>
          <p:nvPr/>
        </p:nvSpPr>
        <p:spPr>
          <a:xfrm>
            <a:off x="860425" y="1146175"/>
            <a:ext cx="7743825" cy="812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雪 地 里 来 了 一 群 小 画 家。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415" name="TextBox 2"/>
          <p:cNvSpPr txBox="1"/>
          <p:nvPr/>
        </p:nvSpPr>
        <p:spPr>
          <a:xfrm>
            <a:off x="803275" y="700088"/>
            <a:ext cx="7440613" cy="631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2700" b="1" dirty="0">
                <a:solidFill>
                  <a:srgbClr val="0000FF"/>
                </a:solidFill>
                <a:latin typeface="宋体" panose="02010600030101010101" pitchFamily="2" charset="-122"/>
              </a:rPr>
              <a:t>xuě  dì  lǐ lái  le  yì qún xiǎo huà jiā</a:t>
            </a:r>
            <a:endParaRPr lang="en-US" altLang="zh-CN" sz="27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995488"/>
            <a:ext cx="5676899" cy="2638425"/>
          </a:xfrm>
          <a:prstGeom prst="rect">
            <a:avLst/>
          </a:prstGeom>
          <a:ln>
            <a:noFill/>
          </a:ln>
          <a:effectLst>
            <a:softEdge rad="112522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4427538" y="1851025"/>
            <a:ext cx="1152525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1908175" y="3314700"/>
            <a:ext cx="1023938" cy="92233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627313" y="3727450"/>
            <a:ext cx="1025525" cy="92392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643438" y="3267075"/>
            <a:ext cx="1025525" cy="92233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348038" y="2139950"/>
            <a:ext cx="1023938" cy="92233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863" y="1157288"/>
            <a:ext cx="1835150" cy="2306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87450" y="3651250"/>
            <a:ext cx="1439863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6238" y="1243013"/>
            <a:ext cx="2217737" cy="2135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635375" y="3651250"/>
            <a:ext cx="14414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5844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1500" y="1106488"/>
            <a:ext cx="2924175" cy="240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659563" y="3651250"/>
            <a:ext cx="1441450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一群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Box 1"/>
          <p:cNvSpPr txBox="1"/>
          <p:nvPr/>
        </p:nvSpPr>
        <p:spPr>
          <a:xfrm>
            <a:off x="1476375" y="855663"/>
            <a:ext cx="4968875" cy="812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小 鸡 画 竹 叶，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3" name="TextBox 2"/>
          <p:cNvSpPr txBox="1"/>
          <p:nvPr/>
        </p:nvSpPr>
        <p:spPr>
          <a:xfrm>
            <a:off x="1382713" y="452438"/>
            <a:ext cx="3673475" cy="652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xiǎo jī huà zhú yè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5364" name="TextBox 1"/>
          <p:cNvSpPr txBox="1"/>
          <p:nvPr/>
        </p:nvSpPr>
        <p:spPr>
          <a:xfrm>
            <a:off x="1476375" y="1968500"/>
            <a:ext cx="4968875" cy="812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小 狗 画 梅 花，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5" name="TextBox 2"/>
          <p:cNvSpPr txBox="1"/>
          <p:nvPr/>
        </p:nvSpPr>
        <p:spPr>
          <a:xfrm>
            <a:off x="1244600" y="1565275"/>
            <a:ext cx="4105275" cy="652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xiǎo ɡǒu huà méi huā</a:t>
            </a:r>
            <a:endParaRPr lang="en-US" altLang="zh-CN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5366" name="TextBox 1"/>
          <p:cNvSpPr txBox="1"/>
          <p:nvPr/>
        </p:nvSpPr>
        <p:spPr>
          <a:xfrm>
            <a:off x="1476375" y="2998788"/>
            <a:ext cx="4968875" cy="812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小 鸭 画 枫 叶，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7" name="TextBox 2"/>
          <p:cNvSpPr txBox="1"/>
          <p:nvPr/>
        </p:nvSpPr>
        <p:spPr>
          <a:xfrm>
            <a:off x="1350963" y="2676525"/>
            <a:ext cx="4105275" cy="571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xiǎo yā huà fēnɡ yè</a:t>
            </a:r>
            <a:endParaRPr lang="en-US" altLang="zh-CN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5368" name="TextBox 1"/>
          <p:cNvSpPr txBox="1"/>
          <p:nvPr/>
        </p:nvSpPr>
        <p:spPr>
          <a:xfrm>
            <a:off x="1476375" y="4030663"/>
            <a:ext cx="4968875" cy="812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小 马 画 月 牙。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9" name="TextBox 2"/>
          <p:cNvSpPr txBox="1"/>
          <p:nvPr/>
        </p:nvSpPr>
        <p:spPr>
          <a:xfrm>
            <a:off x="1370013" y="3708400"/>
            <a:ext cx="4105275" cy="571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xiǎo mǎ huà yuè yá</a:t>
            </a:r>
            <a:endParaRPr lang="en-US" altLang="zh-CN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349875" y="1058863"/>
            <a:ext cx="3024188" cy="2106612"/>
            <a:chOff x="5148064" y="856117"/>
            <a:chExt cx="3024336" cy="2106317"/>
          </a:xfrm>
        </p:grpSpPr>
        <p:sp>
          <p:nvSpPr>
            <p:cNvPr id="2" name="云形标注 1"/>
            <p:cNvSpPr/>
            <p:nvPr/>
          </p:nvSpPr>
          <p:spPr>
            <a:xfrm>
              <a:off x="5148064" y="856117"/>
              <a:ext cx="3024336" cy="2106317"/>
            </a:xfrm>
            <a:prstGeom prst="cloudCallout">
              <a:avLst>
                <a:gd name="adj1" fmla="val -56584"/>
                <a:gd name="adj2" fmla="val 5495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72" name="TextBox 2"/>
            <p:cNvSpPr txBox="1"/>
            <p:nvPr/>
          </p:nvSpPr>
          <p:spPr>
            <a:xfrm>
              <a:off x="5580112" y="1175464"/>
              <a:ext cx="2448272" cy="14305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3600" b="1" dirty="0">
                  <a:solidFill>
                    <a:srgbClr val="FF00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它们用什么画画？</a:t>
              </a:r>
              <a:endParaRPr lang="zh-CN" altLang="en-US" sz="3600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文本框 13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2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3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4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5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6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7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8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9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00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01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02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03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05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06" name="文本框 32"/>
          <p:cNvSpPr txBox="1"/>
          <p:nvPr/>
        </p:nvSpPr>
        <p:spPr>
          <a:xfrm rot="1209897">
            <a:off x="1217613" y="35210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07" name="文本框 31"/>
          <p:cNvSpPr txBox="1"/>
          <p:nvPr/>
        </p:nvSpPr>
        <p:spPr>
          <a:xfrm rot="4149897">
            <a:off x="2224088" y="310197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08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09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10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11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12" name="文本框 47"/>
          <p:cNvSpPr txBox="1"/>
          <p:nvPr/>
        </p:nvSpPr>
        <p:spPr>
          <a:xfrm rot="1029897">
            <a:off x="909638" y="30464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13" name="文本框 49"/>
          <p:cNvSpPr txBox="1"/>
          <p:nvPr/>
        </p:nvSpPr>
        <p:spPr>
          <a:xfrm rot="-170103">
            <a:off x="3090863" y="3482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14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15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16" name="文本框 40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17" name="文本框 41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18" name="文本框 42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19" name="文本框 43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20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21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22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23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24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25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26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27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28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29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30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31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32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33" name="文本框 57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34" name="文本框 58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35" name="文本框 59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36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37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38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39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0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1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2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3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4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5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6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7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8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9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0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1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2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3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4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5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6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7" name="文本框 34"/>
          <p:cNvSpPr txBox="1"/>
          <p:nvPr/>
        </p:nvSpPr>
        <p:spPr>
          <a:xfrm rot="8340000">
            <a:off x="1962150" y="3198813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8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9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0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1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2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3" name="文本框 49"/>
          <p:cNvSpPr txBox="1"/>
          <p:nvPr/>
        </p:nvSpPr>
        <p:spPr>
          <a:xfrm rot="4020000">
            <a:off x="2544763" y="33861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4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5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6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7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8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9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0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1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2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3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4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5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6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7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8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9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80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81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82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83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84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85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16486" name="组合 1"/>
          <p:cNvGrpSpPr/>
          <p:nvPr/>
        </p:nvGrpSpPr>
        <p:grpSpPr>
          <a:xfrm>
            <a:off x="0" y="0"/>
            <a:ext cx="9142413" cy="5143500"/>
            <a:chOff x="0" y="0"/>
            <a:chExt cx="9142413" cy="5143500"/>
          </a:xfrm>
        </p:grpSpPr>
        <p:pic>
          <p:nvPicPr>
            <p:cNvPr id="16493" name="Picture 2" descr="C:\Users\Administrator\Desktop\图片1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88" y="0"/>
              <a:ext cx="9140825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94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003798"/>
              <a:ext cx="1403648" cy="194421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3" name="组合 6"/>
          <p:cNvGrpSpPr/>
          <p:nvPr/>
        </p:nvGrpSpPr>
        <p:grpSpPr>
          <a:xfrm>
            <a:off x="757238" y="392113"/>
            <a:ext cx="5684837" cy="2505075"/>
            <a:chOff x="757334" y="392111"/>
            <a:chExt cx="5685116" cy="2505536"/>
          </a:xfrm>
        </p:grpSpPr>
        <p:sp>
          <p:nvSpPr>
            <p:cNvPr id="6" name="圆角矩形 5"/>
            <p:cNvSpPr/>
            <p:nvPr/>
          </p:nvSpPr>
          <p:spPr>
            <a:xfrm>
              <a:off x="757334" y="392111"/>
              <a:ext cx="5685116" cy="2395978"/>
            </a:xfrm>
            <a:prstGeom prst="roundRect">
              <a:avLst/>
            </a:pr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90" name="TextBox 1"/>
            <p:cNvSpPr txBox="1"/>
            <p:nvPr/>
          </p:nvSpPr>
          <p:spPr>
            <a:xfrm>
              <a:off x="969842" y="589323"/>
              <a:ext cx="5472608" cy="23083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200000"/>
                </a:lnSpc>
              </a:pP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不 用 颜 料 不 用 笔，</a:t>
              </a:r>
              <a:endPara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几 步 就 成  一 幅 画。</a:t>
              </a:r>
              <a:endPara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491" name="TextBox 2"/>
            <p:cNvSpPr txBox="1"/>
            <p:nvPr/>
          </p:nvSpPr>
          <p:spPr>
            <a:xfrm>
              <a:off x="825826" y="392111"/>
              <a:ext cx="5232714" cy="6524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8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bú yònɡ yán liào bú yònɡ bǐ</a:t>
              </a:r>
              <a:endPara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6492" name="TextBox 3"/>
            <p:cNvSpPr txBox="1"/>
            <p:nvPr/>
          </p:nvSpPr>
          <p:spPr>
            <a:xfrm>
              <a:off x="969842" y="1599670"/>
              <a:ext cx="5232714" cy="5730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8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jǐ  bù jiù chénɡ yì fú huà</a:t>
              </a:r>
              <a:endPara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3" name="矩形: 圆角 2"/>
          <p:cNvSpPr/>
          <p:nvPr/>
        </p:nvSpPr>
        <p:spPr>
          <a:xfrm>
            <a:off x="900113" y="2139950"/>
            <a:ext cx="5375275" cy="471488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Box 1"/>
          <p:cNvSpPr txBox="1"/>
          <p:nvPr/>
        </p:nvSpPr>
        <p:spPr>
          <a:xfrm>
            <a:off x="1187450" y="1131888"/>
            <a:ext cx="4968875" cy="731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小 鸡 画 竹 叶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11" name="TextBox 2"/>
          <p:cNvSpPr txBox="1"/>
          <p:nvPr/>
        </p:nvSpPr>
        <p:spPr>
          <a:xfrm>
            <a:off x="1114425" y="692150"/>
            <a:ext cx="3673475" cy="652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xiǎo jī huà zhú yè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17412" name="Picture 5" descr="C:\Users\Administrator\Desktop\图片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25" y="909638"/>
            <a:ext cx="1747838" cy="193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6" descr="C:\Users\Administrator\Desktop\图片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2500313"/>
            <a:ext cx="2790825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文本框 8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39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40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41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42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44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45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46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47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48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49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50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51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52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53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54" name="文本框 32"/>
          <p:cNvSpPr txBox="1"/>
          <p:nvPr/>
        </p:nvSpPr>
        <p:spPr>
          <a:xfrm rot="1209897">
            <a:off x="1217613" y="35210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55" name="文本框 26"/>
          <p:cNvSpPr txBox="1"/>
          <p:nvPr/>
        </p:nvSpPr>
        <p:spPr>
          <a:xfrm rot="4149897">
            <a:off x="2224088" y="310197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56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57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58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59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60" name="文本框 47"/>
          <p:cNvSpPr txBox="1"/>
          <p:nvPr/>
        </p:nvSpPr>
        <p:spPr>
          <a:xfrm rot="1029897">
            <a:off x="909638" y="30464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61" name="文本框 49"/>
          <p:cNvSpPr txBox="1"/>
          <p:nvPr/>
        </p:nvSpPr>
        <p:spPr>
          <a:xfrm rot="-170103">
            <a:off x="3090863" y="3482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62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63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64" name="文本框 35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65" name="文本框 36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66" name="文本框 37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67" name="文本框 38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68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69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70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71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72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73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74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75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76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77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78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79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80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81" name="文本框 52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82" name="文本框 53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83" name="文本框 54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84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85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86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87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88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89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90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91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92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93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94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95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96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97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98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99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00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01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02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03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04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05" name="文本框 34"/>
          <p:cNvSpPr txBox="1"/>
          <p:nvPr/>
        </p:nvSpPr>
        <p:spPr>
          <a:xfrm rot="8340000">
            <a:off x="1962150" y="3198813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06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07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08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09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10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11" name="文本框 49"/>
          <p:cNvSpPr txBox="1"/>
          <p:nvPr/>
        </p:nvSpPr>
        <p:spPr>
          <a:xfrm rot="4020000">
            <a:off x="2544763" y="33861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12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13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14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15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16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17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18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19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20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21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22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23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24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25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26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27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28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29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30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31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32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33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534" name="TextBox 1"/>
          <p:cNvSpPr txBox="1"/>
          <p:nvPr/>
        </p:nvSpPr>
        <p:spPr>
          <a:xfrm>
            <a:off x="1187450" y="1131888"/>
            <a:ext cx="4968875" cy="731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小 狗 画 梅 花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535" name="TextBox 2"/>
          <p:cNvSpPr txBox="1"/>
          <p:nvPr/>
        </p:nvSpPr>
        <p:spPr>
          <a:xfrm>
            <a:off x="995363" y="719138"/>
            <a:ext cx="4105275" cy="652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xiǎo ɡǒu huà méi huā</a:t>
            </a:r>
            <a:endParaRPr lang="en-US" altLang="zh-CN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18536" name="Picture 3" descr="C:\Users\Administrator\Desktop\图片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700" y="842963"/>
            <a:ext cx="2847975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4" descr="C:\Users\Administrator\Desktop\图片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2571750"/>
            <a:ext cx="2781300" cy="199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组合 1"/>
          <p:cNvGrpSpPr/>
          <p:nvPr/>
        </p:nvGrpSpPr>
        <p:grpSpPr>
          <a:xfrm>
            <a:off x="1076325" y="842963"/>
            <a:ext cx="5381625" cy="777875"/>
            <a:chOff x="1076204" y="843558"/>
            <a:chExt cx="5381625" cy="777875"/>
          </a:xfrm>
        </p:grpSpPr>
        <p:sp>
          <p:nvSpPr>
            <p:cNvPr id="6" name="椭圆 5"/>
            <p:cNvSpPr/>
            <p:nvPr/>
          </p:nvSpPr>
          <p:spPr>
            <a:xfrm>
              <a:off x="1390529" y="959445"/>
              <a:ext cx="615950" cy="590550"/>
            </a:xfrm>
            <a:prstGeom prst="ellipse">
              <a:avLst/>
            </a:prstGeom>
            <a:solidFill>
              <a:srgbClr val="00B0F0"/>
            </a:solidFill>
            <a:ln w="15875">
              <a:noFill/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4101" name="标题 1"/>
            <p:cNvSpPr txBox="1"/>
            <p:nvPr/>
          </p:nvSpPr>
          <p:spPr>
            <a:xfrm>
              <a:off x="1076204" y="843558"/>
              <a:ext cx="5381625" cy="777875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4400" b="1" dirty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r>
                <a:rPr lang="en-US" altLang="zh-CN" sz="4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4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雪地里的小画家</a:t>
              </a:r>
              <a:endParaRPr lang="zh-CN" altLang="en-US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099" name="Picture 5" descr="C:\Users\Administrator\Desktop\图片3.png"/>
          <p:cNvPicPr>
            <a:picLocks noChangeAspect="1"/>
          </p:cNvPicPr>
          <p:nvPr/>
        </p:nvPicPr>
        <p:blipFill>
          <a:blip r:embed="rId2"/>
          <a:srcRect l="2853" b="26210"/>
          <a:stretch>
            <a:fillRect/>
          </a:stretch>
        </p:blipFill>
        <p:spPr>
          <a:xfrm>
            <a:off x="107950" y="123825"/>
            <a:ext cx="3659188" cy="503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Box 1"/>
          <p:cNvSpPr txBox="1"/>
          <p:nvPr/>
        </p:nvSpPr>
        <p:spPr>
          <a:xfrm>
            <a:off x="1187450" y="1131888"/>
            <a:ext cx="4968875" cy="731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小 鸭 画 枫 叶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59" name="TextBox 2"/>
          <p:cNvSpPr txBox="1"/>
          <p:nvPr/>
        </p:nvSpPr>
        <p:spPr>
          <a:xfrm>
            <a:off x="995363" y="719138"/>
            <a:ext cx="4105275" cy="571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xiǎo yā huà fēnɡ yè</a:t>
            </a:r>
            <a:endParaRPr lang="en-US" altLang="zh-CN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19460" name="Picture 4" descr="C:\Users\Administrator\Desktop\图片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5600" y="674688"/>
            <a:ext cx="2133600" cy="229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5" descr="C:\Users\Administrator\Desktop\图片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2643188"/>
            <a:ext cx="2771775" cy="2019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Box 1"/>
          <p:cNvSpPr txBox="1"/>
          <p:nvPr/>
        </p:nvSpPr>
        <p:spPr>
          <a:xfrm>
            <a:off x="1187450" y="1131888"/>
            <a:ext cx="4968875" cy="731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小 马 画 月 牙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83" name="TextBox 2"/>
          <p:cNvSpPr txBox="1"/>
          <p:nvPr/>
        </p:nvSpPr>
        <p:spPr>
          <a:xfrm>
            <a:off x="1055688" y="719138"/>
            <a:ext cx="4105275" cy="571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xiǎo mǎ huà yuè yá</a:t>
            </a:r>
            <a:endParaRPr lang="en-US" altLang="zh-CN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20484" name="Picture 4" descr="C:\Users\Administrator\Desktop\图片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9338" y="627063"/>
            <a:ext cx="2800350" cy="280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C:\Users\Administrator\Desktop\图片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2643188"/>
            <a:ext cx="2752725" cy="199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文本框 12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10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11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12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13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14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15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16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17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18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19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20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21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22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23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24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25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26" name="文本框 32"/>
          <p:cNvSpPr txBox="1"/>
          <p:nvPr/>
        </p:nvSpPr>
        <p:spPr>
          <a:xfrm rot="1209897">
            <a:off x="1217613" y="35210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27" name="文本框 30"/>
          <p:cNvSpPr txBox="1"/>
          <p:nvPr/>
        </p:nvSpPr>
        <p:spPr>
          <a:xfrm rot="4149897">
            <a:off x="2224088" y="310197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28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29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30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31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32" name="文本框 47"/>
          <p:cNvSpPr txBox="1"/>
          <p:nvPr/>
        </p:nvSpPr>
        <p:spPr>
          <a:xfrm rot="1029897">
            <a:off x="909638" y="30464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33" name="文本框 49"/>
          <p:cNvSpPr txBox="1"/>
          <p:nvPr/>
        </p:nvSpPr>
        <p:spPr>
          <a:xfrm rot="-170103">
            <a:off x="3090863" y="3482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34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35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36" name="文本框 39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37" name="文本框 40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38" name="文本框 41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39" name="文本框 42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40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41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42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43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44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45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46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47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48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49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50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51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52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53" name="文本框 56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54" name="文本框 57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55" name="文本框 58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56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57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58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59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60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61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62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63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64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65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66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67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68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69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70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71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72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73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74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75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76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77" name="文本框 34"/>
          <p:cNvSpPr txBox="1"/>
          <p:nvPr/>
        </p:nvSpPr>
        <p:spPr>
          <a:xfrm rot="8340000">
            <a:off x="1962150" y="3198813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78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79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80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81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82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83" name="文本框 49"/>
          <p:cNvSpPr txBox="1"/>
          <p:nvPr/>
        </p:nvSpPr>
        <p:spPr>
          <a:xfrm rot="4020000">
            <a:off x="2544763" y="33861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84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85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86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87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88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89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90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91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92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93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94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95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96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97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98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99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600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601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602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603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604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605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25"/>
          <a:stretch>
            <a:fillRect/>
          </a:stretch>
        </p:blipFill>
        <p:spPr>
          <a:xfrm>
            <a:off x="2611438" y="2308225"/>
            <a:ext cx="1382712" cy="2320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4213" y="2308225"/>
            <a:ext cx="1306512" cy="2320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788" y="2381250"/>
            <a:ext cx="1270000" cy="232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539750" y="627063"/>
            <a:ext cx="8318500" cy="1754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因为（     ）的脚印像（     ），所以（     ）画（     ）。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305" r="61591"/>
          <a:stretch>
            <a:fillRect/>
          </a:stretch>
        </p:blipFill>
        <p:spPr>
          <a:xfrm>
            <a:off x="1171575" y="2308225"/>
            <a:ext cx="939800" cy="2320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700088"/>
            <a:ext cx="7810500" cy="4048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3707904" y="315367"/>
            <a:ext cx="188224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 w="11430"/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连一连</a:t>
            </a:r>
            <a:endParaRPr kumimoji="0" lang="zh-CN" altLang="en-US" sz="4400" b="1" i="0" u="none" strike="noStrike" kern="1200" cap="none" spc="0" normalizeH="0" baseline="0" noProof="0" dirty="0">
              <a:ln w="11430"/>
              <a:solidFill>
                <a:srgbClr val="FF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552575" y="2463800"/>
            <a:ext cx="1866900" cy="9429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1289050" y="2397125"/>
            <a:ext cx="1909763" cy="10096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641975" y="2397125"/>
            <a:ext cx="2027238" cy="10096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5707063" y="2571750"/>
            <a:ext cx="1744663" cy="96361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Box 1"/>
          <p:cNvSpPr txBox="1"/>
          <p:nvPr/>
        </p:nvSpPr>
        <p:spPr>
          <a:xfrm>
            <a:off x="827088" y="584200"/>
            <a:ext cx="6192837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青 蛙 为 什 么 没 参 加？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他 在 洞 里 睡  着 啦。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55" name="TextBox 2"/>
          <p:cNvSpPr txBox="1"/>
          <p:nvPr/>
        </p:nvSpPr>
        <p:spPr>
          <a:xfrm>
            <a:off x="684213" y="414338"/>
            <a:ext cx="5975350" cy="652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qīnɡ wā wèi shén me méi cān jiā</a:t>
            </a:r>
            <a:endParaRPr lang="en-US" altLang="zh-CN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3556" name="TextBox 3"/>
          <p:cNvSpPr txBox="1"/>
          <p:nvPr/>
        </p:nvSpPr>
        <p:spPr>
          <a:xfrm>
            <a:off x="820738" y="1524000"/>
            <a:ext cx="5976937" cy="573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tā zài dònɡ lǐ shuì zháo lɑ</a:t>
            </a:r>
            <a:endParaRPr lang="en-US" altLang="zh-CN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16389" name="Picture 2" descr="C:\Users\Administrator\Desktop\图片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7113" y="2859088"/>
            <a:ext cx="2805112" cy="1962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TextBox 6"/>
          <p:cNvSpPr txBox="1"/>
          <p:nvPr/>
        </p:nvSpPr>
        <p:spPr>
          <a:xfrm>
            <a:off x="4267200" y="3486150"/>
            <a:ext cx="3241675" cy="81121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rgbClr val="FF00FF"/>
                </a:solidFill>
                <a:latin typeface="宋体" panose="02010600030101010101" pitchFamily="2" charset="-122"/>
              </a:rPr>
              <a:t>他在冬眠</a:t>
            </a:r>
            <a:endParaRPr lang="zh-CN" altLang="en-US" sz="3600" b="1" dirty="0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7763" y="2182813"/>
            <a:ext cx="720725" cy="709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6786563" y="2171700"/>
            <a:ext cx="200025" cy="873125"/>
          </a:xfrm>
          <a:prstGeom prst="leftBrace">
            <a:avLst>
              <a:gd name="adj1" fmla="val 50447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6997700" y="1844675"/>
            <a:ext cx="1030288" cy="652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zháo</a:t>
            </a:r>
            <a:endParaRPr lang="en-US" altLang="zh-CN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6997700" y="2643188"/>
            <a:ext cx="936625" cy="573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zhe</a:t>
            </a:r>
            <a:endParaRPr lang="en-US" altLang="zh-CN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7891463" y="1847850"/>
            <a:ext cx="1144587" cy="652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睡着</a:t>
            </a:r>
            <a:endParaRPr lang="en-US" altLang="zh-CN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500563" y="2097088"/>
            <a:ext cx="647700" cy="61912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7891463" y="2632075"/>
            <a:ext cx="1144587" cy="573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看着</a:t>
            </a:r>
            <a:endParaRPr lang="en-US" altLang="zh-CN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2" grpId="0"/>
      <p:bldP spid="3" grpId="0" animBg="1"/>
      <p:bldP spid="9" grpId="0"/>
      <p:bldP spid="10" grpId="0"/>
      <p:bldP spid="11" grpId="0"/>
      <p:bldP spid="4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文本框 10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2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3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4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5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6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7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8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9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0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1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2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3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4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5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6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7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8" name="文本框 32"/>
          <p:cNvSpPr txBox="1"/>
          <p:nvPr/>
        </p:nvSpPr>
        <p:spPr>
          <a:xfrm rot="1209897">
            <a:off x="1217613" y="35210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9" name="文本框 28"/>
          <p:cNvSpPr txBox="1"/>
          <p:nvPr/>
        </p:nvSpPr>
        <p:spPr>
          <a:xfrm rot="4149897">
            <a:off x="2224088" y="310197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00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01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02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03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04" name="文本框 47"/>
          <p:cNvSpPr txBox="1"/>
          <p:nvPr/>
        </p:nvSpPr>
        <p:spPr>
          <a:xfrm rot="1029897">
            <a:off x="909638" y="30464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05" name="文本框 49"/>
          <p:cNvSpPr txBox="1"/>
          <p:nvPr/>
        </p:nvSpPr>
        <p:spPr>
          <a:xfrm rot="-170103">
            <a:off x="3090863" y="3482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06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07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08" name="文本框 37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09" name="文本框 38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10" name="文本框 39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11" name="文本框 40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12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13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14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15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16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17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18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19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20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21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22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23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24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25" name="文本框 54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26" name="文本框 55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27" name="文本框 56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28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29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30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31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32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33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34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35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36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37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38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39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40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41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42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43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44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45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46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47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48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49" name="文本框 34"/>
          <p:cNvSpPr txBox="1"/>
          <p:nvPr/>
        </p:nvSpPr>
        <p:spPr>
          <a:xfrm rot="8340000">
            <a:off x="1962150" y="3198813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50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51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52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53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54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55" name="文本框 49"/>
          <p:cNvSpPr txBox="1"/>
          <p:nvPr/>
        </p:nvSpPr>
        <p:spPr>
          <a:xfrm rot="4020000">
            <a:off x="2544763" y="33861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56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57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58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59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60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61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62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63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64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65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66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67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68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69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70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71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72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73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74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75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76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77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2775" y="1203325"/>
            <a:ext cx="8094663" cy="2012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zh-CN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冬眠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：</a:t>
            </a:r>
            <a:r>
              <a:rPr lang="zh-CN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某些动物，如：青蛙、乌龟等，在冬天的时候，卧在洞里不吃不动，等到第二年春天再恢复正常的活动，这就是冬眠。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横卷形 3"/>
          <p:cNvSpPr/>
          <p:nvPr/>
        </p:nvSpPr>
        <p:spPr>
          <a:xfrm>
            <a:off x="3708400" y="268288"/>
            <a:ext cx="1943100" cy="80962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680" name="TextBox 1"/>
          <p:cNvSpPr txBox="1"/>
          <p:nvPr/>
        </p:nvSpPr>
        <p:spPr>
          <a:xfrm>
            <a:off x="3963988" y="317500"/>
            <a:ext cx="1511300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小知识</a:t>
            </a:r>
            <a:endParaRPr lang="zh-CN" altLang="en-US" sz="32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413" name="Picture 2" descr="C:\Users\Administrator\Desktop\timgP4ON4ZA4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438" y="3322638"/>
            <a:ext cx="1895475" cy="1303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5" descr="C:\Users\Administrator\Desktop\图片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38" y="3322638"/>
            <a:ext cx="2840037" cy="146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6" descr="C:\Users\Administrator\Desktop\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124200"/>
            <a:ext cx="2352675" cy="1633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Box 1"/>
          <p:cNvSpPr txBox="1"/>
          <p:nvPr/>
        </p:nvSpPr>
        <p:spPr>
          <a:xfrm>
            <a:off x="787400" y="627063"/>
            <a:ext cx="7688263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小朋友们，你们还知道有哪些小动物不能来雪地画画吗？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651" name="Picture 3" descr="C:\Users\Administrator\Desktop\235084-1605100950295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2228850"/>
            <a:ext cx="2098675" cy="218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5" descr="C:\Users\Administrator\Desktop\图片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1970088"/>
            <a:ext cx="2817813" cy="2644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75" y="334963"/>
            <a:ext cx="971550" cy="65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TextBox 8"/>
          <p:cNvSpPr txBox="1"/>
          <p:nvPr/>
        </p:nvSpPr>
        <p:spPr>
          <a:xfrm>
            <a:off x="1116013" y="295275"/>
            <a:ext cx="20097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板书设计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Text Box 15"/>
          <p:cNvSpPr txBox="1"/>
          <p:nvPr/>
        </p:nvSpPr>
        <p:spPr>
          <a:xfrm>
            <a:off x="57150" y="2143125"/>
            <a:ext cx="1108075" cy="585788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作家：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15"/>
          <p:cNvSpPr txBox="1"/>
          <p:nvPr/>
        </p:nvSpPr>
        <p:spPr>
          <a:xfrm>
            <a:off x="57150" y="3375025"/>
            <a:ext cx="1108075" cy="585788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作品：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5" descr="E:\孙巧灵\2016秋上\上课课件\制作\R一语上\人一语大课堂（正文）\梳理9.TIF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1702" t="-2" r="4492" b="47366"/>
          <a:stretch>
            <a:fillRect/>
          </a:stretch>
        </p:blipFill>
        <p:spPr>
          <a:xfrm>
            <a:off x="1177925" y="1828800"/>
            <a:ext cx="7402513" cy="10699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1177925" y="2898775"/>
            <a:ext cx="7837488" cy="1084263"/>
            <a:chOff x="1225155" y="2642286"/>
            <a:chExt cx="7838377" cy="1083185"/>
          </a:xfrm>
        </p:grpSpPr>
        <p:pic>
          <p:nvPicPr>
            <p:cNvPr id="26633" name="Picture 5" descr="E:\孙巧灵\2016秋上\上课课件\制作\R一语上\人一语大课堂（正文）\梳理9.T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32643" t="79254" r="23853"/>
            <a:stretch>
              <a:fillRect/>
            </a:stretch>
          </p:blipFill>
          <p:spPr>
            <a:xfrm>
              <a:off x="1225155" y="3188896"/>
              <a:ext cx="5305054" cy="4436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减号 8"/>
            <p:cNvSpPr/>
            <p:nvPr/>
          </p:nvSpPr>
          <p:spPr>
            <a:xfrm rot="5400000">
              <a:off x="1288955" y="2675336"/>
              <a:ext cx="526526" cy="460427"/>
            </a:xfrm>
            <a:prstGeom prst="mathMinu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减号 9"/>
            <p:cNvSpPr/>
            <p:nvPr/>
          </p:nvSpPr>
          <p:spPr>
            <a:xfrm rot="5400000">
              <a:off x="2929027" y="2697540"/>
              <a:ext cx="524941" cy="458840"/>
            </a:xfrm>
            <a:prstGeom prst="mathMinu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减号 10"/>
            <p:cNvSpPr/>
            <p:nvPr/>
          </p:nvSpPr>
          <p:spPr>
            <a:xfrm rot="5400000">
              <a:off x="4338094" y="2690403"/>
              <a:ext cx="526526" cy="458840"/>
            </a:xfrm>
            <a:prstGeom prst="mathMinu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减号 11"/>
            <p:cNvSpPr/>
            <p:nvPr/>
          </p:nvSpPr>
          <p:spPr>
            <a:xfrm rot="5400000">
              <a:off x="5921010" y="2696746"/>
              <a:ext cx="524941" cy="460427"/>
            </a:xfrm>
            <a:prstGeom prst="mathMinu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减号 12"/>
            <p:cNvSpPr/>
            <p:nvPr/>
          </p:nvSpPr>
          <p:spPr>
            <a:xfrm rot="5400000">
              <a:off x="7840516" y="2676129"/>
              <a:ext cx="526526" cy="458840"/>
            </a:xfrm>
            <a:prstGeom prst="mathMinu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639" name="Text Box 15"/>
            <p:cNvSpPr txBox="1"/>
            <p:nvPr/>
          </p:nvSpPr>
          <p:spPr>
            <a:xfrm>
              <a:off x="6649517" y="3140696"/>
              <a:ext cx="2414015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睡觉（冬眠）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" name="Text Box 15"/>
          <p:cNvSpPr txBox="1"/>
          <p:nvPr/>
        </p:nvSpPr>
        <p:spPr>
          <a:xfrm>
            <a:off x="2509838" y="1079500"/>
            <a:ext cx="4229100" cy="646113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36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雪地里的小画家</a:t>
            </a:r>
            <a:endParaRPr lang="zh-CN" altLang="en-US" sz="36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文本框 12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4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5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6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7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8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9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0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1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2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3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4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5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6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7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8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9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0" name="文本框 32"/>
          <p:cNvSpPr txBox="1"/>
          <p:nvPr/>
        </p:nvSpPr>
        <p:spPr>
          <a:xfrm rot="1209897">
            <a:off x="1217613" y="35210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1" name="文本框 30"/>
          <p:cNvSpPr txBox="1"/>
          <p:nvPr/>
        </p:nvSpPr>
        <p:spPr>
          <a:xfrm rot="4149897">
            <a:off x="2224088" y="310197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2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3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4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5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6" name="文本框 47"/>
          <p:cNvSpPr txBox="1"/>
          <p:nvPr/>
        </p:nvSpPr>
        <p:spPr>
          <a:xfrm rot="1029897">
            <a:off x="909638" y="30464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7" name="文本框 49"/>
          <p:cNvSpPr txBox="1"/>
          <p:nvPr/>
        </p:nvSpPr>
        <p:spPr>
          <a:xfrm rot="-170103">
            <a:off x="3090863" y="3482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8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9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80" name="文本框 39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81" name="文本框 40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82" name="文本框 41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83" name="文本框 42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84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85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86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87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88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89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90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91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92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93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94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95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96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97" name="文本框 56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98" name="文本框 57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99" name="文本框 58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00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01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02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03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04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05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06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07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08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09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10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11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12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13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14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15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16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17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18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19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20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21" name="文本框 34"/>
          <p:cNvSpPr txBox="1"/>
          <p:nvPr/>
        </p:nvSpPr>
        <p:spPr>
          <a:xfrm rot="8340000">
            <a:off x="1962150" y="3198813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22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23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24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25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26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27" name="文本框 49"/>
          <p:cNvSpPr txBox="1"/>
          <p:nvPr/>
        </p:nvSpPr>
        <p:spPr>
          <a:xfrm rot="4020000">
            <a:off x="2544763" y="33861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28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29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30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31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32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33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34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35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36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37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38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39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40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41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42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43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44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45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46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47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48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49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7750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75" y="334963"/>
            <a:ext cx="971550" cy="65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751" name="TextBox 8"/>
          <p:cNvSpPr txBox="1"/>
          <p:nvPr/>
        </p:nvSpPr>
        <p:spPr>
          <a:xfrm>
            <a:off x="1116013" y="295275"/>
            <a:ext cx="20097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拓展延伸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8" name="Picture 5" descr="liangqipaxing2_01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5963" y="2284413"/>
            <a:ext cx="2698750" cy="1550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6" descr="liangqipaxing2_01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35999" contrast="48000"/>
          </a:blip>
          <a:srcRect l="-1450" t="26477" r="79405" b="47046"/>
          <a:stretch>
            <a:fillRect/>
          </a:stretch>
        </p:blipFill>
        <p:spPr>
          <a:xfrm>
            <a:off x="5003800" y="2066925"/>
            <a:ext cx="889000" cy="614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754" name="WordArt 7" descr="纸袋"/>
          <p:cNvSpPr>
            <a:spLocks noTextEdit="1"/>
          </p:cNvSpPr>
          <p:nvPr/>
        </p:nvSpPr>
        <p:spPr>
          <a:xfrm>
            <a:off x="3308350" y="1085850"/>
            <a:ext cx="20764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4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猜一猜</a:t>
            </a:r>
            <a:endParaRPr lang="zh-CN" altLang="en-US" sz="40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4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9" name="Text Box 8"/>
          <p:cNvSpPr txBox="1"/>
          <p:nvPr/>
        </p:nvSpPr>
        <p:spPr>
          <a:xfrm>
            <a:off x="468313" y="2274888"/>
            <a:ext cx="4300537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如果青蛙也参加了，它会画成什么呢？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Box 8"/>
          <p:cNvSpPr txBox="1"/>
          <p:nvPr/>
        </p:nvSpPr>
        <p:spPr>
          <a:xfrm>
            <a:off x="1123950" y="615950"/>
            <a:ext cx="20097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随堂练习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813" y="655638"/>
            <a:ext cx="971550" cy="65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内容占位符 2"/>
          <p:cNvSpPr txBox="1"/>
          <p:nvPr/>
        </p:nvSpPr>
        <p:spPr bwMode="auto">
          <a:xfrm>
            <a:off x="620713" y="1798638"/>
            <a:ext cx="7913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R="0" defTabSz="914400" eaLnBrk="1" hangingPunct="1">
              <a:lnSpc>
                <a:spcPct val="150000"/>
              </a:lnSpc>
              <a:spcBef>
                <a:spcPts val="225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1.</a:t>
            </a:r>
            <a:r>
              <a:rPr kumimoji="0" lang="zh-CN" altLang="en-US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用“√”给加色的字选择正确的读音。</a:t>
            </a:r>
            <a:endParaRPr kumimoji="0" lang="en-US" altLang="zh-CN" sz="3200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32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一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群</a:t>
            </a:r>
            <a:r>
              <a:rPr kumimoji="0" lang="zh-CN" altLang="en-US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3200" b="1" kern="1200" cap="none" spc="0" normalizeH="0" baseline="0" noProof="0" dirty="0" err="1">
                <a:latin typeface="+mn-ea"/>
                <a:ea typeface="+mn-ea"/>
                <a:cs typeface="+mn-cs"/>
              </a:rPr>
              <a:t>qún</a:t>
            </a:r>
            <a:r>
              <a:rPr kumimoji="0" lang="en-US" altLang="zh-CN" sz="3200" b="1" kern="1200" cap="none" spc="0" normalizeH="0" baseline="0" noProof="0" dirty="0">
                <a:latin typeface="+mn-ea"/>
                <a:ea typeface="+mn-ea"/>
                <a:cs typeface="+mn-cs"/>
              </a:rPr>
              <a:t>  </a:t>
            </a:r>
            <a:r>
              <a:rPr kumimoji="0" lang="en-US" altLang="zh-CN" sz="3200" b="1" kern="1200" cap="none" spc="0" normalizeH="0" baseline="0" noProof="0" dirty="0" err="1">
                <a:latin typeface="+mn-ea"/>
                <a:ea typeface="+mn-ea"/>
                <a:cs typeface="+mn-cs"/>
              </a:rPr>
              <a:t>qǘn</a:t>
            </a:r>
            <a:r>
              <a:rPr kumimoji="0" lang="zh-CN" altLang="en-US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    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参</a:t>
            </a:r>
            <a:r>
              <a:rPr kumimoji="0" lang="zh-CN" altLang="en-US" sz="32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加</a:t>
            </a:r>
            <a:r>
              <a:rPr kumimoji="0" lang="zh-CN" altLang="en-US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3200" b="1" kern="1200" cap="none" spc="0" normalizeH="0" baseline="0" noProof="0" dirty="0" err="1">
                <a:latin typeface="+mn-ea"/>
                <a:ea typeface="+mn-ea"/>
                <a:cs typeface="+mn-cs"/>
              </a:rPr>
              <a:t>cān</a:t>
            </a:r>
            <a:r>
              <a:rPr kumimoji="0" lang="en-US" altLang="zh-CN" sz="3200" b="1" kern="1200" cap="none" spc="0" normalizeH="0" baseline="0" noProof="0" dirty="0">
                <a:latin typeface="+mn-ea"/>
                <a:ea typeface="+mn-ea"/>
                <a:cs typeface="+mn-cs"/>
              </a:rPr>
              <a:t>  </a:t>
            </a:r>
            <a:r>
              <a:rPr kumimoji="0" lang="en-US" altLang="zh-CN" sz="3200" b="1" kern="1200" cap="none" spc="0" normalizeH="0" baseline="0" noProof="0" dirty="0" err="1">
                <a:latin typeface="+mn-ea"/>
                <a:ea typeface="+mn-ea"/>
                <a:cs typeface="+mn-cs"/>
              </a:rPr>
              <a:t>chān</a:t>
            </a:r>
            <a:r>
              <a:rPr kumimoji="0" lang="zh-CN" altLang="en-US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  <a:endParaRPr kumimoji="0" lang="en-US" altLang="zh-CN" sz="3200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5363" y="2552700"/>
            <a:ext cx="6667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0475" y="2582863"/>
            <a:ext cx="6667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5" name="文本框 19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7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8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9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0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1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2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3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4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5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6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7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8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9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0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1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2" name="文本框 32"/>
          <p:cNvSpPr txBox="1"/>
          <p:nvPr/>
        </p:nvSpPr>
        <p:spPr>
          <a:xfrm rot="1209897">
            <a:off x="1217613" y="35210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3" name="文本框 37"/>
          <p:cNvSpPr txBox="1"/>
          <p:nvPr/>
        </p:nvSpPr>
        <p:spPr>
          <a:xfrm rot="4149897">
            <a:off x="2224088" y="310197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4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5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6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7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8" name="文本框 47"/>
          <p:cNvSpPr txBox="1"/>
          <p:nvPr/>
        </p:nvSpPr>
        <p:spPr>
          <a:xfrm rot="1029897">
            <a:off x="909638" y="30464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9" name="文本框 49"/>
          <p:cNvSpPr txBox="1"/>
          <p:nvPr/>
        </p:nvSpPr>
        <p:spPr>
          <a:xfrm rot="-170103">
            <a:off x="3090863" y="3482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50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51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52" name="文本框 46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53" name="文本框 47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54" name="文本框 48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55" name="文本框 49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56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57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58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59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60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61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62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63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64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65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66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67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68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69" name="文本框 63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70" name="文本框 64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71" name="文本框 65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72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73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74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75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76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77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78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79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80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81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82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83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84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85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86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87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88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89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90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91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92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93" name="文本框 34"/>
          <p:cNvSpPr txBox="1"/>
          <p:nvPr/>
        </p:nvSpPr>
        <p:spPr>
          <a:xfrm rot="8340000">
            <a:off x="1962150" y="3198813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94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95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96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97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98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99" name="文本框 49"/>
          <p:cNvSpPr txBox="1"/>
          <p:nvPr/>
        </p:nvSpPr>
        <p:spPr>
          <a:xfrm rot="4020000">
            <a:off x="2544763" y="33861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00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01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02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03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04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05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06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07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08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09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10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11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12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13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14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15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16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17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18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19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0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1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2" name="TextBox 4"/>
          <p:cNvSpPr txBox="1"/>
          <p:nvPr/>
        </p:nvSpPr>
        <p:spPr>
          <a:xfrm>
            <a:off x="1273175" y="1298575"/>
            <a:ext cx="6918325" cy="3217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一群    竹叶    小马    月牙    不用    几步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为什么  参加    洞里    睡着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223" name="组合 5"/>
          <p:cNvGrpSpPr/>
          <p:nvPr/>
        </p:nvGrpSpPr>
        <p:grpSpPr>
          <a:xfrm>
            <a:off x="611188" y="406400"/>
            <a:ext cx="7913687" cy="752475"/>
            <a:chOff x="487363" y="849683"/>
            <a:chExt cx="7912514" cy="752436"/>
          </a:xfrm>
        </p:grpSpPr>
        <p:sp>
          <p:nvSpPr>
            <p:cNvPr id="5235" name="Text Box 15"/>
            <p:cNvSpPr txBox="1"/>
            <p:nvPr/>
          </p:nvSpPr>
          <p:spPr>
            <a:xfrm>
              <a:off x="1478171" y="933526"/>
              <a:ext cx="6921706" cy="5847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自由读课文，读准字音，读通句子。</a:t>
              </a:r>
              <a:endPara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5236" name="Picture 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363" y="849683"/>
              <a:ext cx="1114432" cy="7524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TextBox 4"/>
          <p:cNvSpPr txBox="1"/>
          <p:nvPr/>
        </p:nvSpPr>
        <p:spPr>
          <a:xfrm>
            <a:off x="1273175" y="1298575"/>
            <a:ext cx="6918325" cy="3217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群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2" action="ppaction://hlinksldjump"/>
              </a:rPr>
              <a:t>竹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叶    小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马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月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牙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不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用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几步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什么 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参加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洞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里    睡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00" name="TextBox 5"/>
          <p:cNvSpPr txBox="1"/>
          <p:nvPr/>
        </p:nvSpPr>
        <p:spPr>
          <a:xfrm>
            <a:off x="1655763" y="1158875"/>
            <a:ext cx="847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qún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101" name="TextBox 6"/>
          <p:cNvSpPr txBox="1"/>
          <p:nvPr/>
        </p:nvSpPr>
        <p:spPr>
          <a:xfrm>
            <a:off x="2987675" y="1158875"/>
            <a:ext cx="847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zhú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102" name="TextBox 7"/>
          <p:cNvSpPr txBox="1"/>
          <p:nvPr/>
        </p:nvSpPr>
        <p:spPr>
          <a:xfrm>
            <a:off x="7250113" y="1158875"/>
            <a:ext cx="647700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yá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103" name="TextBox 8"/>
          <p:cNvSpPr txBox="1"/>
          <p:nvPr/>
        </p:nvSpPr>
        <p:spPr>
          <a:xfrm>
            <a:off x="1616075" y="2211388"/>
            <a:ext cx="1089025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yònɡ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104" name="TextBox 9"/>
          <p:cNvSpPr txBox="1"/>
          <p:nvPr/>
        </p:nvSpPr>
        <p:spPr>
          <a:xfrm>
            <a:off x="3024188" y="2211388"/>
            <a:ext cx="1273175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jǐ bù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105" name="TextBox 10"/>
          <p:cNvSpPr txBox="1"/>
          <p:nvPr/>
        </p:nvSpPr>
        <p:spPr>
          <a:xfrm>
            <a:off x="4889500" y="2211388"/>
            <a:ext cx="919163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wèi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106" name="TextBox 11"/>
          <p:cNvSpPr txBox="1"/>
          <p:nvPr/>
        </p:nvSpPr>
        <p:spPr>
          <a:xfrm>
            <a:off x="6483350" y="2211388"/>
            <a:ext cx="1793875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cān jiā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107" name="TextBox 12"/>
          <p:cNvSpPr txBox="1"/>
          <p:nvPr/>
        </p:nvSpPr>
        <p:spPr>
          <a:xfrm>
            <a:off x="1119188" y="3298825"/>
            <a:ext cx="1087437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dònɡ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108" name="TextBox 13"/>
          <p:cNvSpPr txBox="1"/>
          <p:nvPr/>
        </p:nvSpPr>
        <p:spPr>
          <a:xfrm>
            <a:off x="3411538" y="3298825"/>
            <a:ext cx="1087437" cy="642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zháo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827088" y="1255713"/>
            <a:ext cx="7521575" cy="3217863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00" grpId="0"/>
      <p:bldP spid="4100" grpId="1"/>
      <p:bldP spid="4101" grpId="0"/>
      <p:bldP spid="4101" grpId="1"/>
      <p:bldP spid="4102" grpId="0"/>
      <p:bldP spid="4102" grpId="1"/>
      <p:bldP spid="4103" grpId="0"/>
      <p:bldP spid="4103" grpId="1"/>
      <p:bldP spid="4104" grpId="0"/>
      <p:bldP spid="4104" grpId="1"/>
      <p:bldP spid="4105" grpId="0"/>
      <p:bldP spid="4105" grpId="1"/>
      <p:bldP spid="4106" grpId="0"/>
      <p:bldP spid="4106" grpId="1"/>
      <p:bldP spid="4107" grpId="0"/>
      <p:bldP spid="4107" grpId="1"/>
      <p:bldP spid="4108" grpId="0"/>
      <p:bldP spid="410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文本框 10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3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5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6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7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8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9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0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1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2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3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4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5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6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7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8" name="文本框 32"/>
          <p:cNvSpPr txBox="1"/>
          <p:nvPr/>
        </p:nvSpPr>
        <p:spPr>
          <a:xfrm rot="1209897">
            <a:off x="1217613" y="35210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9" name="文本框 28"/>
          <p:cNvSpPr txBox="1"/>
          <p:nvPr/>
        </p:nvSpPr>
        <p:spPr>
          <a:xfrm rot="4149897">
            <a:off x="2224088" y="310197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0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1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2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3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4" name="文本框 47"/>
          <p:cNvSpPr txBox="1"/>
          <p:nvPr/>
        </p:nvSpPr>
        <p:spPr>
          <a:xfrm rot="1029897">
            <a:off x="909638" y="30464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5" name="文本框 49"/>
          <p:cNvSpPr txBox="1"/>
          <p:nvPr/>
        </p:nvSpPr>
        <p:spPr>
          <a:xfrm rot="-170103">
            <a:off x="3090863" y="3482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6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7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8" name="文本框 37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9" name="文本框 38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0" name="文本框 39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1" name="文本框 40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2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3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4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5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6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7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8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9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0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1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2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3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4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5" name="文本框 54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6" name="文本框 55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7" name="文本框 56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8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9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50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51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52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53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54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55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56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57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58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59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60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61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62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63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64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65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66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67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68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69" name="文本框 34"/>
          <p:cNvSpPr txBox="1"/>
          <p:nvPr/>
        </p:nvSpPr>
        <p:spPr>
          <a:xfrm rot="8340000">
            <a:off x="1962150" y="3198813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70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71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72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73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74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75" name="文本框 49"/>
          <p:cNvSpPr txBox="1"/>
          <p:nvPr/>
        </p:nvSpPr>
        <p:spPr>
          <a:xfrm rot="4020000">
            <a:off x="2544763" y="33861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76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77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78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79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80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81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82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83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84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85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86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87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88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89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90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91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92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93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94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95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96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97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98" name="内容占位符 2"/>
          <p:cNvSpPr txBox="1"/>
          <p:nvPr/>
        </p:nvSpPr>
        <p:spPr>
          <a:xfrm>
            <a:off x="971550" y="1131888"/>
            <a:ext cx="4641850" cy="7461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p>
            <a:pPr eaLnBrk="1" hangingPunct="1">
              <a:lnSpc>
                <a:spcPct val="150000"/>
              </a:lnSpc>
              <a:spcBef>
                <a:spcPts val="225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根据课文内容填空。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99" name="内容占位符 2"/>
          <p:cNvSpPr txBox="1"/>
          <p:nvPr/>
        </p:nvSpPr>
        <p:spPr>
          <a:xfrm>
            <a:off x="1436688" y="2139950"/>
            <a:ext cx="6121400" cy="149383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p>
            <a:pPr eaLnBrk="1" hangingPunct="1">
              <a:lnSpc>
                <a:spcPct val="150000"/>
              </a:lnSpc>
              <a:spcBef>
                <a:spcPts val="225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小鸡画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，小狗画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小鸭画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，小马画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2851150" y="2112963"/>
            <a:ext cx="1046163" cy="6921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>
              <a:lnSpc>
                <a:spcPct val="150000"/>
              </a:lnSpc>
              <a:spcBef>
                <a:spcPts val="225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竹叶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5724525" y="2112963"/>
            <a:ext cx="1046163" cy="6921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>
              <a:lnSpc>
                <a:spcPct val="150000"/>
              </a:lnSpc>
              <a:spcBef>
                <a:spcPts val="225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梅花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2851150" y="2811463"/>
            <a:ext cx="1046163" cy="6921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>
              <a:lnSpc>
                <a:spcPct val="150000"/>
              </a:lnSpc>
              <a:spcBef>
                <a:spcPts val="225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枫叶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5724525" y="2811463"/>
            <a:ext cx="1046163" cy="6921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eaLnBrk="1" hangingPunct="1">
              <a:lnSpc>
                <a:spcPct val="150000"/>
              </a:lnSpc>
              <a:spcBef>
                <a:spcPts val="225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月牙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内容占位符 2"/>
          <p:cNvSpPr txBox="1"/>
          <p:nvPr/>
        </p:nvSpPr>
        <p:spPr>
          <a:xfrm>
            <a:off x="611188" y="333375"/>
            <a:ext cx="4641850" cy="74771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p>
            <a:pPr eaLnBrk="1" hangingPunct="1">
              <a:lnSpc>
                <a:spcPct val="150000"/>
              </a:lnSpc>
              <a:spcBef>
                <a:spcPts val="225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课外阅读。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3" name="TextBox 1"/>
          <p:cNvSpPr txBox="1"/>
          <p:nvPr/>
        </p:nvSpPr>
        <p:spPr>
          <a:xfrm>
            <a:off x="725488" y="1852613"/>
            <a:ext cx="3876675" cy="2652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花园里，大树下，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小猫咪，在画画。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不画花王红牡丹，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不画花仙粉荷花，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24" name="TextBox 3"/>
          <p:cNvSpPr txBox="1"/>
          <p:nvPr/>
        </p:nvSpPr>
        <p:spPr>
          <a:xfrm>
            <a:off x="4686300" y="1852613"/>
            <a:ext cx="3876675" cy="2652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这是啥，那是啥？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星星点点是梅花。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左一朵，右一朵。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画笔就是小脚丫。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25" name="TextBox 4"/>
          <p:cNvSpPr txBox="1"/>
          <p:nvPr/>
        </p:nvSpPr>
        <p:spPr>
          <a:xfrm>
            <a:off x="2228850" y="842963"/>
            <a:ext cx="4679950" cy="711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小猫画画</a:t>
            </a:r>
            <a:endParaRPr lang="en-US" altLang="zh-CN" sz="3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568825" y="1827213"/>
            <a:ext cx="0" cy="273685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4" descr="C:\Users\Administrator\Desktop\tim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内容占位符 2"/>
          <p:cNvSpPr txBox="1"/>
          <p:nvPr/>
        </p:nvSpPr>
        <p:spPr>
          <a:xfrm>
            <a:off x="1042988" y="1635125"/>
            <a:ext cx="7273925" cy="25923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p>
            <a:pPr eaLnBrk="1" hangingPunct="1">
              <a:lnSpc>
                <a:spcPct val="150000"/>
              </a:lnSpc>
              <a:spcBef>
                <a:spcPts val="1500"/>
              </a:spcBef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有感情地朗读课文。背诵课文。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1500"/>
              </a:spcBef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还有哪些小动物会来画画？它们又会画些什么？把它们编进诗歌吧！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748" name="TextBox 1"/>
          <p:cNvSpPr txBox="1"/>
          <p:nvPr/>
        </p:nvSpPr>
        <p:spPr>
          <a:xfrm>
            <a:off x="3527425" y="842963"/>
            <a:ext cx="2305050" cy="642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课后作业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文本框 7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74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75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76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77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78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79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80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81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82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83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84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85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86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87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88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89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90" name="文本框 32"/>
          <p:cNvSpPr txBox="1"/>
          <p:nvPr/>
        </p:nvSpPr>
        <p:spPr>
          <a:xfrm rot="1209897">
            <a:off x="1217613" y="35210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91" name="文本框 25"/>
          <p:cNvSpPr txBox="1"/>
          <p:nvPr/>
        </p:nvSpPr>
        <p:spPr>
          <a:xfrm rot="4149897">
            <a:off x="2224088" y="310197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92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93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94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95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96" name="文本框 47"/>
          <p:cNvSpPr txBox="1"/>
          <p:nvPr/>
        </p:nvSpPr>
        <p:spPr>
          <a:xfrm rot="1029897">
            <a:off x="909638" y="30464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97" name="文本框 49"/>
          <p:cNvSpPr txBox="1"/>
          <p:nvPr/>
        </p:nvSpPr>
        <p:spPr>
          <a:xfrm rot="-170103">
            <a:off x="3090863" y="3482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98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99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00" name="文本框 34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01" name="文本框 35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02" name="文本框 36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03" name="文本框 37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04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05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06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07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08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09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10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11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12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13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14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15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16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17" name="文本框 51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18" name="文本框 52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19" name="文本框 53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20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21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22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23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24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25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26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27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28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29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30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31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32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33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34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35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36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37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38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39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40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41" name="文本框 34"/>
          <p:cNvSpPr txBox="1"/>
          <p:nvPr/>
        </p:nvSpPr>
        <p:spPr>
          <a:xfrm rot="8340000">
            <a:off x="1962150" y="3198813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42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43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44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45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46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47" name="文本框 49"/>
          <p:cNvSpPr txBox="1"/>
          <p:nvPr/>
        </p:nvSpPr>
        <p:spPr>
          <a:xfrm rot="4020000">
            <a:off x="2544763" y="33861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48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49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50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51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52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53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54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55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56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57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58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59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60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61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62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63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64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65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66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67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68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869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468313" y="987425"/>
            <a:ext cx="7802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朗读课文。背诵课文。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1688" y="1662113"/>
            <a:ext cx="7854950" cy="3341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1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朗读指导：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这首儿歌语句不多，语言活泼，富有童趣，朗朗上口。朗读时应用轻松活泼的语调，读出“小画家”兴奋的心情和几步成画的自豪感。最后一句中的“睡着啦”要读得较轻，突出青蛙的冬眠状态。</a:t>
            </a:r>
            <a:endParaRPr lang="en-US" altLang="zh-CN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351088" y="341313"/>
            <a:ext cx="3768725" cy="684213"/>
          </a:xfrm>
          <a:prstGeom prst="roundRect">
            <a:avLst/>
          </a:prstGeom>
          <a:solidFill>
            <a:srgbClr val="FFFF00"/>
          </a:solidFill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课后习题参考答案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755650" y="627063"/>
            <a:ext cx="7907338" cy="3933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背诵指导：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诵应在熟读的基础上进行，可抓住开头词引导背诵。如：下雪啦→小鸡画竹叶→小鸭画枫叶→不用颜料→青蛙为什么没参加？也可按诗歌所叙述的故事的发展顺序记忆：一群小画家来了→小画家们画画→青蛙呢？</a:t>
            </a:r>
            <a:endParaRPr lang="en-US" altLang="zh-CN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19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21" name="文本框 6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23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24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25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26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27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28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29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30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31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32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33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34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35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36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37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38" name="文本框 32"/>
          <p:cNvSpPr txBox="1"/>
          <p:nvPr/>
        </p:nvSpPr>
        <p:spPr>
          <a:xfrm rot="1209897">
            <a:off x="1217613" y="35210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39" name="文本框 24"/>
          <p:cNvSpPr txBox="1"/>
          <p:nvPr/>
        </p:nvSpPr>
        <p:spPr>
          <a:xfrm rot="4149897">
            <a:off x="2224088" y="310197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40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41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42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43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44" name="文本框 47"/>
          <p:cNvSpPr txBox="1"/>
          <p:nvPr/>
        </p:nvSpPr>
        <p:spPr>
          <a:xfrm rot="1029897">
            <a:off x="909638" y="30464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45" name="文本框 49"/>
          <p:cNvSpPr txBox="1"/>
          <p:nvPr/>
        </p:nvSpPr>
        <p:spPr>
          <a:xfrm rot="-170103">
            <a:off x="3090863" y="3482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46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47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48" name="文本框 33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49" name="文本框 34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50" name="文本框 35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51" name="文本框 36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52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53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54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55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56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57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58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59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60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61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62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63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64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65" name="文本框 50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66" name="文本框 51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67" name="文本框 52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68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69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70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71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72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73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74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75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76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77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78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79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80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81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82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83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84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85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86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87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88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89" name="文本框 34"/>
          <p:cNvSpPr txBox="1"/>
          <p:nvPr/>
        </p:nvSpPr>
        <p:spPr>
          <a:xfrm rot="8340000">
            <a:off x="1962150" y="3198813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90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91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92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93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94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95" name="文本框 49"/>
          <p:cNvSpPr txBox="1"/>
          <p:nvPr/>
        </p:nvSpPr>
        <p:spPr>
          <a:xfrm rot="4020000">
            <a:off x="2544763" y="33861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96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97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98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99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900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901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902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903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904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905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906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907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908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909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910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911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912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913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914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915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916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917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381000" y="512763"/>
            <a:ext cx="8162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雪地里来了哪些小画家？它们画了什么？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46082" name="Picture 2" descr="E:\孙巧灵\2016秋上\上课课件\制作\R一语上\人一语大课堂（正文）\6D8-F.TIF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9025" y="1044575"/>
            <a:ext cx="7015163" cy="363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-26987" y="-38100"/>
            <a:ext cx="9197975" cy="5197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135" rIns="1080135" anchor="ctr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5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声  明</a:t>
            </a:r>
            <a:endParaRPr kumimoji="0" lang="zh-CN" altLang="en-US" sz="35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5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 本文件仅用于个人学习、研究或欣赏，以及其他非商业性或非盈利性用途，但同时应遵守著作权法及其他相关法律的规定，不得侵犯本司及相关权利人的合法权利。</a:t>
            </a: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 除此以外，将本文件任何内容用于其他用途时，应获得授权，如发现未经授权用于商业或盈利用途将追加侵权者的法律责任。</a:t>
            </a: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武汉天成贵龙文化传播有限公司</a:t>
            </a: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湖北山河律师事务所</a:t>
            </a: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12" descr="7485157_073341707000_2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4038" y="0"/>
            <a:ext cx="5700712" cy="3802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7" name="Picture 11" descr="图形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3757613"/>
            <a:ext cx="7137400" cy="601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4314825"/>
            <a:ext cx="9144000" cy="828199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1860125" y="568080"/>
            <a:ext cx="733425" cy="783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 err="1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en-US" altLang="zh-CN" sz="4500" b="1" dirty="0" err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endParaRPr lang="en-US" altLang="zh-CN" sz="4500" b="1" dirty="0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56457" y="3887262"/>
            <a:ext cx="4978236" cy="1198880"/>
            <a:chOff x="1808609" y="5363496"/>
            <a:chExt cx="6637648" cy="1598507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15985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组词：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19" y="5380520"/>
              <a:ext cx="5240638" cy="9338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3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月牙  牙齿  刷牙</a:t>
              </a:r>
              <a:endParaRPr lang="zh-CN" altLang="en-US" sz="3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834311" y="0"/>
            <a:ext cx="1311215" cy="107507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56457" y="3321161"/>
            <a:ext cx="1706097" cy="1219205"/>
            <a:chOff x="1808609" y="3934157"/>
            <a:chExt cx="2274796" cy="1625607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15985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部首：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53440" cy="1007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牙</a:t>
              </a:r>
              <a:endPara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2" name="牙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6589" y="1455987"/>
            <a:ext cx="1697592" cy="1697592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567260" y="3341486"/>
            <a:ext cx="3102335" cy="645160"/>
            <a:chOff x="4756346" y="4455315"/>
            <a:chExt cx="4136446" cy="860213"/>
          </a:xfrm>
        </p:grpSpPr>
        <p:sp>
          <p:nvSpPr>
            <p:cNvPr id="23" name="矩形 22"/>
            <p:cNvSpPr/>
            <p:nvPr/>
          </p:nvSpPr>
          <p:spPr>
            <a:xfrm>
              <a:off x="4756346" y="4455315"/>
              <a:ext cx="1767840" cy="86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>
                  <a:latin typeface="黑体" panose="02010609060101010101" pitchFamily="49" charset="-122"/>
                  <a:ea typeface="黑体" panose="02010609060101010101" pitchFamily="49" charset="-122"/>
                </a:rPr>
                <a:t>笔顺：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6302" y="4496812"/>
              <a:ext cx="2596490" cy="702579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6" t="32983" r="28145" b="23092"/>
          <a:stretch>
            <a:fillRect/>
          </a:stretch>
        </p:blipFill>
        <p:spPr>
          <a:xfrm>
            <a:off x="3567260" y="1352106"/>
            <a:ext cx="1724815" cy="1801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4314825"/>
            <a:ext cx="9144000" cy="828199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1882784" y="1035542"/>
            <a:ext cx="100965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dirty="0" err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zhu</a:t>
            </a:r>
            <a:endParaRPr lang="en-US" altLang="zh-CN" sz="405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58899" y="4049635"/>
            <a:ext cx="6094095" cy="1262312"/>
            <a:chOff x="1945199" y="5399514"/>
            <a:chExt cx="8125460" cy="1683083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945199" y="5484090"/>
              <a:ext cx="1421356" cy="15985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组词：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462426" y="5399514"/>
              <a:ext cx="6608233" cy="9338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3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竹叶  竹子  竹篮</a:t>
              </a:r>
              <a:endParaRPr lang="zh-CN" altLang="en-US" sz="3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834311" y="0"/>
            <a:ext cx="1311215" cy="1075072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172537" y="168965"/>
            <a:ext cx="2349886" cy="797797"/>
            <a:chOff x="398493" y="235133"/>
            <a:chExt cx="3133181" cy="1063729"/>
          </a:xfrm>
        </p:grpSpPr>
        <p:grpSp>
          <p:nvGrpSpPr>
            <p:cNvPr id="44" name="组合 43"/>
            <p:cNvGrpSpPr/>
            <p:nvPr/>
          </p:nvGrpSpPr>
          <p:grpSpPr>
            <a:xfrm>
              <a:off x="1285916" y="505254"/>
              <a:ext cx="2245758" cy="679269"/>
              <a:chOff x="2197150" y="2511380"/>
              <a:chExt cx="2245758" cy="679269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2197150" y="2511380"/>
                <a:ext cx="164333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2197150" y="3190649"/>
                <a:ext cx="165321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3"/>
              <p:cNvSpPr txBox="1">
                <a:spLocks noChangeArrowheads="1"/>
              </p:cNvSpPr>
              <p:nvPr/>
            </p:nvSpPr>
            <p:spPr bwMode="auto">
              <a:xfrm>
                <a:off x="2197150" y="2536225"/>
                <a:ext cx="2245758" cy="61383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 spc="5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我会写</a:t>
                </a:r>
                <a:endParaRPr lang="zh-CN" altLang="en-US" sz="2400" b="1" spc="5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93" y="235133"/>
              <a:ext cx="873825" cy="106372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458899" y="3411834"/>
            <a:ext cx="1794299" cy="1264045"/>
            <a:chOff x="1945199" y="4549112"/>
            <a:chExt cx="2392399" cy="1685393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945199" y="4635998"/>
              <a:ext cx="1397420" cy="15985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部首：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484158" y="4549112"/>
              <a:ext cx="853440" cy="1007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竹</a:t>
              </a:r>
              <a:endPara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6" name="竹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8168" y="1794521"/>
            <a:ext cx="1697592" cy="16975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93" y="1560236"/>
            <a:ext cx="1468650" cy="196151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641414" y="3510617"/>
            <a:ext cx="3764374" cy="645160"/>
            <a:chOff x="4855219" y="4680823"/>
            <a:chExt cx="5019165" cy="860213"/>
          </a:xfrm>
        </p:grpSpPr>
        <p:sp>
          <p:nvSpPr>
            <p:cNvPr id="23" name="矩形 22"/>
            <p:cNvSpPr/>
            <p:nvPr/>
          </p:nvSpPr>
          <p:spPr>
            <a:xfrm>
              <a:off x="4855219" y="4680823"/>
              <a:ext cx="1767840" cy="86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>
                  <a:latin typeface="黑体" panose="02010609060101010101" pitchFamily="49" charset="-122"/>
                  <a:ea typeface="黑体" panose="02010609060101010101" pitchFamily="49" charset="-122"/>
                </a:rPr>
                <a:t>笔顺：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68596" y="4803759"/>
              <a:ext cx="3605788" cy="59918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4314825"/>
            <a:ext cx="9144000" cy="828199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1860125" y="625230"/>
            <a:ext cx="13404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 err="1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</a:rPr>
              <a:t>yòng</a:t>
            </a:r>
            <a:endParaRPr lang="en-US" altLang="zh-CN" sz="3600" b="1" dirty="0">
              <a:solidFill>
                <a:srgbClr val="3333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56457" y="3887262"/>
            <a:ext cx="4978236" cy="1198880"/>
            <a:chOff x="1808609" y="5363496"/>
            <a:chExt cx="6637648" cy="1598507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15985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组词：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19" y="5380520"/>
              <a:ext cx="5240638" cy="9338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3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用功  用力  有用</a:t>
              </a:r>
              <a:endParaRPr lang="zh-CN" altLang="en-US" sz="3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834311" y="0"/>
            <a:ext cx="1311215" cy="107507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56457" y="3321161"/>
            <a:ext cx="1706097" cy="1219205"/>
            <a:chOff x="1808609" y="3934157"/>
            <a:chExt cx="2274796" cy="1625607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15985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部首：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53440" cy="1007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⺆</a:t>
              </a:r>
              <a:endPara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2" name="用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2789" y="1436024"/>
            <a:ext cx="1697592" cy="169759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43" y="1326318"/>
            <a:ext cx="1904705" cy="1870152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567260" y="3341486"/>
            <a:ext cx="4190853" cy="645160"/>
            <a:chOff x="4756346" y="4455315"/>
            <a:chExt cx="5587804" cy="860213"/>
          </a:xfrm>
        </p:grpSpPr>
        <p:sp>
          <p:nvSpPr>
            <p:cNvPr id="23" name="矩形 22"/>
            <p:cNvSpPr/>
            <p:nvPr/>
          </p:nvSpPr>
          <p:spPr>
            <a:xfrm>
              <a:off x="4756346" y="4455315"/>
              <a:ext cx="1767840" cy="86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>
                  <a:latin typeface="黑体" panose="02010609060101010101" pitchFamily="49" charset="-122"/>
                  <a:ea typeface="黑体" panose="02010609060101010101" pitchFamily="49" charset="-122"/>
                </a:rPr>
                <a:t>笔顺：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55094" y="4580179"/>
              <a:ext cx="3989056" cy="61134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组合 3"/>
          <p:cNvGrpSpPr/>
          <p:nvPr/>
        </p:nvGrpSpPr>
        <p:grpSpPr>
          <a:xfrm>
            <a:off x="255588" y="120650"/>
            <a:ext cx="4532312" cy="584200"/>
            <a:chOff x="418030" y="425125"/>
            <a:chExt cx="4531936" cy="585711"/>
          </a:xfrm>
        </p:grpSpPr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917793" y="425125"/>
              <a:ext cx="4032173" cy="58571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重难点字书写指导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pic>
          <p:nvPicPr>
            <p:cNvPr id="8212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8030" y="426710"/>
              <a:ext cx="662969" cy="58160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195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0" y="1119188"/>
            <a:ext cx="2278063" cy="2278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46138" y="2117725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结构：</a:t>
            </a:r>
            <a:endParaRPr kumimoji="0" lang="en-US" altLang="zh-CN" sz="32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6138" y="2787650"/>
            <a:ext cx="15843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部首：</a:t>
            </a:r>
            <a:endParaRPr kumimoji="0" lang="zh-CN" altLang="en-US" sz="32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6138" y="3443288"/>
            <a:ext cx="2254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书写指导：</a:t>
            </a:r>
            <a:endParaRPr kumimoji="0" lang="zh-CN" altLang="en-US" sz="32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95500" y="2112963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atin typeface="+mn-ea"/>
                <a:ea typeface="+mn-ea"/>
                <a:cs typeface="+mn-cs"/>
              </a:rPr>
              <a:t>独体字</a:t>
            </a:r>
            <a:endParaRPr kumimoji="0" lang="en-US" altLang="zh-CN" sz="32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87663" y="3435350"/>
            <a:ext cx="56070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atin typeface="+mn-ea"/>
                <a:ea typeface="+mn-ea"/>
                <a:cs typeface="+mn-cs"/>
              </a:rPr>
              <a:t>上小下大，底横要平，竖折折钩的第一折要写在横中线上。</a:t>
            </a:r>
            <a:endParaRPr kumimoji="0" lang="en-US" altLang="zh-CN" sz="32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5650" y="1087438"/>
            <a:ext cx="1171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mǎ</a:t>
            </a:r>
            <a:endParaRPr kumimoji="0" lang="en-US" altLang="zh-CN" sz="32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8202" name="文本框 15"/>
          <p:cNvSpPr txBox="1"/>
          <p:nvPr/>
        </p:nvSpPr>
        <p:spPr>
          <a:xfrm>
            <a:off x="1984375" y="741363"/>
            <a:ext cx="11811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8000" b="1" dirty="0">
                <a:latin typeface="楷体" panose="02010609060101010101" pitchFamily="49" charset="-122"/>
                <a:ea typeface="楷体" panose="02010609060101010101" pitchFamily="49" charset="-122"/>
              </a:rPr>
              <a:t>马</a:t>
            </a:r>
            <a:endParaRPr lang="en-US" altLang="zh-CN" sz="8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Freeform 11"/>
          <p:cNvSpPr/>
          <p:nvPr/>
        </p:nvSpPr>
        <p:spPr>
          <a:xfrm>
            <a:off x="4921250" y="2517775"/>
            <a:ext cx="1331913" cy="2587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839" h="163">
                <a:moveTo>
                  <a:pt x="96" y="163"/>
                </a:moveTo>
                <a:lnTo>
                  <a:pt x="79" y="158"/>
                </a:lnTo>
                <a:lnTo>
                  <a:pt x="62" y="152"/>
                </a:lnTo>
                <a:lnTo>
                  <a:pt x="45" y="147"/>
                </a:lnTo>
                <a:lnTo>
                  <a:pt x="34" y="135"/>
                </a:lnTo>
                <a:lnTo>
                  <a:pt x="22" y="130"/>
                </a:lnTo>
                <a:lnTo>
                  <a:pt x="17" y="124"/>
                </a:lnTo>
                <a:lnTo>
                  <a:pt x="11" y="118"/>
                </a:lnTo>
                <a:lnTo>
                  <a:pt x="5" y="113"/>
                </a:lnTo>
                <a:lnTo>
                  <a:pt x="5" y="107"/>
                </a:lnTo>
                <a:lnTo>
                  <a:pt x="0" y="101"/>
                </a:lnTo>
                <a:lnTo>
                  <a:pt x="0" y="96"/>
                </a:lnTo>
                <a:lnTo>
                  <a:pt x="0" y="90"/>
                </a:lnTo>
                <a:lnTo>
                  <a:pt x="45" y="84"/>
                </a:lnTo>
                <a:lnTo>
                  <a:pt x="85" y="79"/>
                </a:lnTo>
                <a:lnTo>
                  <a:pt x="136" y="73"/>
                </a:lnTo>
                <a:lnTo>
                  <a:pt x="181" y="67"/>
                </a:lnTo>
                <a:lnTo>
                  <a:pt x="232" y="62"/>
                </a:lnTo>
                <a:lnTo>
                  <a:pt x="289" y="50"/>
                </a:lnTo>
                <a:lnTo>
                  <a:pt x="346" y="45"/>
                </a:lnTo>
                <a:lnTo>
                  <a:pt x="402" y="34"/>
                </a:lnTo>
                <a:lnTo>
                  <a:pt x="431" y="28"/>
                </a:lnTo>
                <a:lnTo>
                  <a:pt x="459" y="28"/>
                </a:lnTo>
                <a:lnTo>
                  <a:pt x="482" y="22"/>
                </a:lnTo>
                <a:lnTo>
                  <a:pt x="510" y="17"/>
                </a:lnTo>
                <a:lnTo>
                  <a:pt x="533" y="17"/>
                </a:lnTo>
                <a:lnTo>
                  <a:pt x="556" y="11"/>
                </a:lnTo>
                <a:lnTo>
                  <a:pt x="578" y="11"/>
                </a:lnTo>
                <a:lnTo>
                  <a:pt x="595" y="11"/>
                </a:lnTo>
                <a:lnTo>
                  <a:pt x="618" y="5"/>
                </a:lnTo>
                <a:lnTo>
                  <a:pt x="635" y="5"/>
                </a:lnTo>
                <a:lnTo>
                  <a:pt x="652" y="5"/>
                </a:lnTo>
                <a:lnTo>
                  <a:pt x="669" y="5"/>
                </a:lnTo>
                <a:lnTo>
                  <a:pt x="680" y="0"/>
                </a:lnTo>
                <a:lnTo>
                  <a:pt x="692" y="0"/>
                </a:lnTo>
                <a:lnTo>
                  <a:pt x="703" y="0"/>
                </a:lnTo>
                <a:lnTo>
                  <a:pt x="714" y="0"/>
                </a:lnTo>
                <a:lnTo>
                  <a:pt x="731" y="0"/>
                </a:lnTo>
                <a:lnTo>
                  <a:pt x="748" y="0"/>
                </a:lnTo>
                <a:lnTo>
                  <a:pt x="765" y="5"/>
                </a:lnTo>
                <a:lnTo>
                  <a:pt x="777" y="5"/>
                </a:lnTo>
                <a:lnTo>
                  <a:pt x="788" y="5"/>
                </a:lnTo>
                <a:lnTo>
                  <a:pt x="799" y="11"/>
                </a:lnTo>
                <a:lnTo>
                  <a:pt x="811" y="17"/>
                </a:lnTo>
                <a:lnTo>
                  <a:pt x="816" y="22"/>
                </a:lnTo>
                <a:lnTo>
                  <a:pt x="822" y="28"/>
                </a:lnTo>
                <a:lnTo>
                  <a:pt x="828" y="34"/>
                </a:lnTo>
                <a:lnTo>
                  <a:pt x="833" y="45"/>
                </a:lnTo>
                <a:lnTo>
                  <a:pt x="839" y="56"/>
                </a:lnTo>
                <a:lnTo>
                  <a:pt x="839" y="67"/>
                </a:lnTo>
                <a:lnTo>
                  <a:pt x="839" y="73"/>
                </a:lnTo>
                <a:lnTo>
                  <a:pt x="833" y="73"/>
                </a:lnTo>
                <a:lnTo>
                  <a:pt x="833" y="79"/>
                </a:lnTo>
                <a:lnTo>
                  <a:pt x="828" y="79"/>
                </a:lnTo>
                <a:lnTo>
                  <a:pt x="822" y="84"/>
                </a:lnTo>
                <a:lnTo>
                  <a:pt x="816" y="84"/>
                </a:lnTo>
                <a:lnTo>
                  <a:pt x="811" y="90"/>
                </a:lnTo>
                <a:lnTo>
                  <a:pt x="799" y="90"/>
                </a:lnTo>
                <a:lnTo>
                  <a:pt x="794" y="90"/>
                </a:lnTo>
                <a:lnTo>
                  <a:pt x="782" y="96"/>
                </a:lnTo>
                <a:lnTo>
                  <a:pt x="771" y="96"/>
                </a:lnTo>
                <a:lnTo>
                  <a:pt x="754" y="96"/>
                </a:lnTo>
                <a:lnTo>
                  <a:pt x="743" y="96"/>
                </a:lnTo>
                <a:lnTo>
                  <a:pt x="726" y="96"/>
                </a:lnTo>
                <a:lnTo>
                  <a:pt x="709" y="96"/>
                </a:lnTo>
                <a:lnTo>
                  <a:pt x="692" y="96"/>
                </a:lnTo>
                <a:lnTo>
                  <a:pt x="652" y="96"/>
                </a:lnTo>
                <a:lnTo>
                  <a:pt x="618" y="96"/>
                </a:lnTo>
                <a:lnTo>
                  <a:pt x="584" y="101"/>
                </a:lnTo>
                <a:lnTo>
                  <a:pt x="550" y="101"/>
                </a:lnTo>
                <a:lnTo>
                  <a:pt x="521" y="101"/>
                </a:lnTo>
                <a:lnTo>
                  <a:pt x="493" y="101"/>
                </a:lnTo>
                <a:lnTo>
                  <a:pt x="470" y="107"/>
                </a:lnTo>
                <a:lnTo>
                  <a:pt x="448" y="107"/>
                </a:lnTo>
                <a:lnTo>
                  <a:pt x="397" y="113"/>
                </a:lnTo>
                <a:lnTo>
                  <a:pt x="346" y="124"/>
                </a:lnTo>
                <a:lnTo>
                  <a:pt x="295" y="135"/>
                </a:lnTo>
                <a:lnTo>
                  <a:pt x="238" y="147"/>
                </a:lnTo>
                <a:lnTo>
                  <a:pt x="210" y="152"/>
                </a:lnTo>
                <a:lnTo>
                  <a:pt x="187" y="158"/>
                </a:lnTo>
                <a:lnTo>
                  <a:pt x="164" y="158"/>
                </a:lnTo>
                <a:lnTo>
                  <a:pt x="147" y="163"/>
                </a:lnTo>
                <a:lnTo>
                  <a:pt x="130" y="163"/>
                </a:lnTo>
                <a:lnTo>
                  <a:pt x="119" y="163"/>
                </a:lnTo>
                <a:lnTo>
                  <a:pt x="102" y="163"/>
                </a:lnTo>
                <a:lnTo>
                  <a:pt x="96" y="163"/>
                </a:lnTo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" name="任意多边形: 形状 16"/>
          <p:cNvSpPr/>
          <p:nvPr/>
        </p:nvSpPr>
        <p:spPr>
          <a:xfrm>
            <a:off x="5289550" y="1474788"/>
            <a:ext cx="706438" cy="250825"/>
          </a:xfrm>
          <a:custGeom>
            <a:avLst/>
            <a:gdLst/>
            <a:ahLst/>
            <a:cxnLst>
              <a:cxn ang="0">
                <a:pos x="707319" y="0"/>
              </a:cxn>
              <a:cxn ang="0">
                <a:pos x="708356" y="18526"/>
              </a:cxn>
              <a:cxn ang="0">
                <a:pos x="703725" y="101269"/>
              </a:cxn>
              <a:cxn ang="0">
                <a:pos x="693849" y="159646"/>
              </a:cxn>
              <a:cxn ang="0">
                <a:pos x="686443" y="159646"/>
              </a:cxn>
              <a:cxn ang="0">
                <a:pos x="678480" y="159646"/>
              </a:cxn>
              <a:cxn ang="0">
                <a:pos x="668924" y="159646"/>
              </a:cxn>
              <a:cxn ang="0">
                <a:pos x="659367" y="159646"/>
              </a:cxn>
              <a:cxn ang="0">
                <a:pos x="651404" y="168990"/>
              </a:cxn>
              <a:cxn ang="0">
                <a:pos x="632292" y="168990"/>
              </a:cxn>
              <a:cxn ang="0">
                <a:pos x="614772" y="168990"/>
              </a:cxn>
              <a:cxn ang="0">
                <a:pos x="578141" y="176777"/>
              </a:cxn>
              <a:cxn ang="0">
                <a:pos x="533546" y="176777"/>
              </a:cxn>
              <a:cxn ang="0">
                <a:pos x="487359" y="186122"/>
              </a:cxn>
              <a:cxn ang="0">
                <a:pos x="460283" y="195469"/>
              </a:cxn>
              <a:cxn ang="0">
                <a:pos x="433207" y="203255"/>
              </a:cxn>
              <a:cxn ang="0">
                <a:pos x="379056" y="212599"/>
              </a:cxn>
              <a:cxn ang="0">
                <a:pos x="324906" y="221944"/>
              </a:cxn>
              <a:cxn ang="0">
                <a:pos x="280312" y="229731"/>
              </a:cxn>
              <a:cxn ang="0">
                <a:pos x="262790" y="229731"/>
              </a:cxn>
              <a:cxn ang="0">
                <a:pos x="235717" y="239075"/>
              </a:cxn>
              <a:cxn ang="0">
                <a:pos x="216602" y="239075"/>
              </a:cxn>
              <a:cxn ang="0">
                <a:pos x="199086" y="246864"/>
              </a:cxn>
              <a:cxn ang="0">
                <a:pos x="172008" y="246864"/>
              </a:cxn>
              <a:cxn ang="0">
                <a:pos x="154492" y="239075"/>
              </a:cxn>
              <a:cxn ang="0">
                <a:pos x="135376" y="239075"/>
              </a:cxn>
              <a:cxn ang="0">
                <a:pos x="117859" y="229731"/>
              </a:cxn>
              <a:cxn ang="0">
                <a:pos x="100337" y="221944"/>
              </a:cxn>
              <a:cxn ang="0">
                <a:pos x="81227" y="212599"/>
              </a:cxn>
              <a:cxn ang="0">
                <a:pos x="63707" y="203255"/>
              </a:cxn>
              <a:cxn ang="0">
                <a:pos x="46188" y="195469"/>
              </a:cxn>
              <a:cxn ang="0">
                <a:pos x="27078" y="186122"/>
              </a:cxn>
              <a:cxn ang="0">
                <a:pos x="19110" y="176777"/>
              </a:cxn>
              <a:cxn ang="0">
                <a:pos x="9555" y="168990"/>
              </a:cxn>
              <a:cxn ang="0">
                <a:pos x="9555" y="159646"/>
              </a:cxn>
              <a:cxn ang="0">
                <a:pos x="0" y="150301"/>
              </a:cxn>
              <a:cxn ang="0">
                <a:pos x="0" y="142513"/>
              </a:cxn>
              <a:cxn ang="0">
                <a:pos x="0" y="133168"/>
              </a:cxn>
              <a:cxn ang="0">
                <a:pos x="9555" y="133168"/>
              </a:cxn>
              <a:cxn ang="0">
                <a:pos x="19110" y="123824"/>
              </a:cxn>
              <a:cxn ang="0">
                <a:pos x="36633" y="123824"/>
              </a:cxn>
              <a:cxn ang="0">
                <a:pos x="54149" y="116037"/>
              </a:cxn>
              <a:cxn ang="0">
                <a:pos x="73265" y="116037"/>
              </a:cxn>
              <a:cxn ang="0">
                <a:pos x="100337" y="116037"/>
              </a:cxn>
              <a:cxn ang="0">
                <a:pos x="127414" y="106692"/>
              </a:cxn>
              <a:cxn ang="0">
                <a:pos x="162453" y="106692"/>
              </a:cxn>
              <a:cxn ang="0">
                <a:pos x="189530" y="106692"/>
              </a:cxn>
              <a:cxn ang="0">
                <a:pos x="226159" y="97350"/>
              </a:cxn>
              <a:cxn ang="0">
                <a:pos x="270755" y="97350"/>
              </a:cxn>
              <a:cxn ang="0">
                <a:pos x="307386" y="89560"/>
              </a:cxn>
              <a:cxn ang="0">
                <a:pos x="351982" y="89560"/>
              </a:cxn>
              <a:cxn ang="0">
                <a:pos x="406133" y="80215"/>
              </a:cxn>
              <a:cxn ang="0">
                <a:pos x="460283" y="70870"/>
              </a:cxn>
              <a:cxn ang="0">
                <a:pos x="506470" y="63084"/>
              </a:cxn>
              <a:cxn ang="0">
                <a:pos x="551065" y="53739"/>
              </a:cxn>
              <a:cxn ang="0">
                <a:pos x="587697" y="45951"/>
              </a:cxn>
              <a:cxn ang="0">
                <a:pos x="614772" y="45951"/>
              </a:cxn>
              <a:cxn ang="0">
                <a:pos x="641848" y="36606"/>
              </a:cxn>
              <a:cxn ang="0">
                <a:pos x="659367" y="27261"/>
              </a:cxn>
              <a:cxn ang="0">
                <a:pos x="678480" y="27261"/>
              </a:cxn>
              <a:cxn ang="0">
                <a:pos x="686443" y="19474"/>
              </a:cxn>
              <a:cxn ang="0">
                <a:pos x="705555" y="783"/>
              </a:cxn>
            </a:cxnLst>
            <a:pathLst>
              <a:path w="706055" h="251625">
                <a:moveTo>
                  <a:pt x="705022" y="0"/>
                </a:moveTo>
                <a:lnTo>
                  <a:pt x="706055" y="18883"/>
                </a:lnTo>
                <a:cubicBezTo>
                  <a:pt x="706055" y="47356"/>
                  <a:pt x="704491" y="75492"/>
                  <a:pt x="701439" y="103222"/>
                </a:cubicBezTo>
                <a:lnTo>
                  <a:pt x="691595" y="162725"/>
                </a:lnTo>
                <a:lnTo>
                  <a:pt x="684213" y="162725"/>
                </a:lnTo>
                <a:lnTo>
                  <a:pt x="676276" y="162725"/>
                </a:lnTo>
                <a:lnTo>
                  <a:pt x="666751" y="162725"/>
                </a:lnTo>
                <a:lnTo>
                  <a:pt x="657225" y="162725"/>
                </a:lnTo>
                <a:lnTo>
                  <a:pt x="649288" y="172250"/>
                </a:lnTo>
                <a:lnTo>
                  <a:pt x="630238" y="172250"/>
                </a:lnTo>
                <a:lnTo>
                  <a:pt x="612775" y="172250"/>
                </a:lnTo>
                <a:lnTo>
                  <a:pt x="576263" y="180187"/>
                </a:lnTo>
                <a:lnTo>
                  <a:pt x="531813" y="180187"/>
                </a:lnTo>
                <a:lnTo>
                  <a:pt x="485775" y="189712"/>
                </a:lnTo>
                <a:lnTo>
                  <a:pt x="458788" y="199237"/>
                </a:lnTo>
                <a:lnTo>
                  <a:pt x="431800" y="207175"/>
                </a:lnTo>
                <a:lnTo>
                  <a:pt x="377825" y="216700"/>
                </a:lnTo>
                <a:lnTo>
                  <a:pt x="323850" y="226225"/>
                </a:lnTo>
                <a:lnTo>
                  <a:pt x="279400" y="234162"/>
                </a:lnTo>
                <a:lnTo>
                  <a:pt x="261938" y="234162"/>
                </a:lnTo>
                <a:lnTo>
                  <a:pt x="234950" y="243687"/>
                </a:lnTo>
                <a:lnTo>
                  <a:pt x="215900" y="243687"/>
                </a:lnTo>
                <a:lnTo>
                  <a:pt x="198438" y="251625"/>
                </a:lnTo>
                <a:lnTo>
                  <a:pt x="171450" y="251625"/>
                </a:lnTo>
                <a:lnTo>
                  <a:pt x="153988" y="243687"/>
                </a:lnTo>
                <a:lnTo>
                  <a:pt x="134938" y="243687"/>
                </a:lnTo>
                <a:lnTo>
                  <a:pt x="117475" y="234162"/>
                </a:lnTo>
                <a:lnTo>
                  <a:pt x="100013" y="226225"/>
                </a:lnTo>
                <a:lnTo>
                  <a:pt x="80963" y="216700"/>
                </a:lnTo>
                <a:lnTo>
                  <a:pt x="63500" y="207175"/>
                </a:lnTo>
                <a:lnTo>
                  <a:pt x="46038" y="199237"/>
                </a:lnTo>
                <a:lnTo>
                  <a:pt x="26988" y="189712"/>
                </a:lnTo>
                <a:lnTo>
                  <a:pt x="19050" y="180187"/>
                </a:lnTo>
                <a:lnTo>
                  <a:pt x="9525" y="172250"/>
                </a:lnTo>
                <a:lnTo>
                  <a:pt x="9525" y="162725"/>
                </a:lnTo>
                <a:lnTo>
                  <a:pt x="0" y="153200"/>
                </a:lnTo>
                <a:lnTo>
                  <a:pt x="0" y="145262"/>
                </a:lnTo>
                <a:lnTo>
                  <a:pt x="0" y="135737"/>
                </a:lnTo>
                <a:lnTo>
                  <a:pt x="9525" y="135737"/>
                </a:lnTo>
                <a:lnTo>
                  <a:pt x="19050" y="126212"/>
                </a:lnTo>
                <a:lnTo>
                  <a:pt x="36513" y="126212"/>
                </a:lnTo>
                <a:lnTo>
                  <a:pt x="53975" y="118275"/>
                </a:lnTo>
                <a:lnTo>
                  <a:pt x="73025" y="118275"/>
                </a:lnTo>
                <a:lnTo>
                  <a:pt x="100013" y="118275"/>
                </a:lnTo>
                <a:lnTo>
                  <a:pt x="127000" y="108750"/>
                </a:lnTo>
                <a:lnTo>
                  <a:pt x="161925" y="108750"/>
                </a:lnTo>
                <a:lnTo>
                  <a:pt x="188913" y="108750"/>
                </a:lnTo>
                <a:lnTo>
                  <a:pt x="225425" y="99225"/>
                </a:lnTo>
                <a:lnTo>
                  <a:pt x="269875" y="99225"/>
                </a:lnTo>
                <a:lnTo>
                  <a:pt x="306388" y="91287"/>
                </a:lnTo>
                <a:lnTo>
                  <a:pt x="350838" y="91287"/>
                </a:lnTo>
                <a:lnTo>
                  <a:pt x="404813" y="81762"/>
                </a:lnTo>
                <a:lnTo>
                  <a:pt x="458788" y="72237"/>
                </a:lnTo>
                <a:lnTo>
                  <a:pt x="504825" y="64300"/>
                </a:lnTo>
                <a:lnTo>
                  <a:pt x="549275" y="54775"/>
                </a:lnTo>
                <a:lnTo>
                  <a:pt x="585788" y="46837"/>
                </a:lnTo>
                <a:lnTo>
                  <a:pt x="612775" y="46837"/>
                </a:lnTo>
                <a:lnTo>
                  <a:pt x="639763" y="37312"/>
                </a:lnTo>
                <a:lnTo>
                  <a:pt x="657225" y="27787"/>
                </a:lnTo>
                <a:lnTo>
                  <a:pt x="676276" y="27787"/>
                </a:lnTo>
                <a:lnTo>
                  <a:pt x="684213" y="19850"/>
                </a:lnTo>
                <a:lnTo>
                  <a:pt x="703263" y="800"/>
                </a:lnTo>
                <a:lnTo>
                  <a:pt x="705022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" name="任意多边形: 形状 17"/>
          <p:cNvSpPr/>
          <p:nvPr/>
        </p:nvSpPr>
        <p:spPr>
          <a:xfrm>
            <a:off x="5897563" y="1465263"/>
            <a:ext cx="360362" cy="850900"/>
          </a:xfrm>
          <a:custGeom>
            <a:avLst/>
            <a:gdLst/>
            <a:ahLst/>
            <a:cxnLst>
              <a:cxn ang="0">
                <a:pos x="134938" y="0"/>
              </a:cxn>
              <a:cxn ang="0">
                <a:pos x="161926" y="0"/>
              </a:cxn>
              <a:cxn ang="0">
                <a:pos x="188908" y="0"/>
              </a:cxn>
              <a:cxn ang="0">
                <a:pos x="215896" y="17463"/>
              </a:cxn>
              <a:cxn ang="0">
                <a:pos x="252408" y="34925"/>
              </a:cxn>
              <a:cxn ang="0">
                <a:pos x="296858" y="61913"/>
              </a:cxn>
              <a:cxn ang="0">
                <a:pos x="323846" y="88900"/>
              </a:cxn>
              <a:cxn ang="0">
                <a:pos x="350833" y="115888"/>
              </a:cxn>
              <a:cxn ang="0">
                <a:pos x="360358" y="133350"/>
              </a:cxn>
              <a:cxn ang="0">
                <a:pos x="350833" y="160338"/>
              </a:cxn>
              <a:cxn ang="0">
                <a:pos x="333371" y="179388"/>
              </a:cxn>
              <a:cxn ang="0">
                <a:pos x="315908" y="187325"/>
              </a:cxn>
              <a:cxn ang="0">
                <a:pos x="296858" y="206375"/>
              </a:cxn>
              <a:cxn ang="0">
                <a:pos x="279396" y="241300"/>
              </a:cxn>
              <a:cxn ang="0">
                <a:pos x="261933" y="285750"/>
              </a:cxn>
              <a:cxn ang="0">
                <a:pos x="252408" y="339725"/>
              </a:cxn>
              <a:cxn ang="0">
                <a:pos x="215896" y="474663"/>
              </a:cxn>
              <a:cxn ang="0">
                <a:pos x="180971" y="617538"/>
              </a:cxn>
              <a:cxn ang="0">
                <a:pos x="161926" y="690563"/>
              </a:cxn>
              <a:cxn ang="0">
                <a:pos x="153988" y="752475"/>
              </a:cxn>
              <a:cxn ang="0">
                <a:pos x="134938" y="806450"/>
              </a:cxn>
              <a:cxn ang="0">
                <a:pos x="134938" y="850900"/>
              </a:cxn>
              <a:cxn ang="0">
                <a:pos x="9525" y="752475"/>
              </a:cxn>
              <a:cxn ang="0">
                <a:pos x="36513" y="565150"/>
              </a:cxn>
              <a:cxn ang="0">
                <a:pos x="63501" y="420688"/>
              </a:cxn>
              <a:cxn ang="0">
                <a:pos x="80963" y="349250"/>
              </a:cxn>
              <a:cxn ang="0">
                <a:pos x="80963" y="285750"/>
              </a:cxn>
              <a:cxn ang="0">
                <a:pos x="90488" y="241300"/>
              </a:cxn>
              <a:cxn ang="0">
                <a:pos x="90488" y="206375"/>
              </a:cxn>
              <a:cxn ang="0">
                <a:pos x="90488" y="179388"/>
              </a:cxn>
              <a:cxn ang="0">
                <a:pos x="88345" y="169863"/>
              </a:cxn>
              <a:cxn ang="0">
                <a:pos x="102805" y="26021"/>
              </a:cxn>
              <a:cxn ang="0">
                <a:pos x="117476" y="0"/>
              </a:cxn>
            </a:cxnLst>
            <a:pathLst>
              <a:path w="360363" h="850900">
                <a:moveTo>
                  <a:pt x="117476" y="0"/>
                </a:moveTo>
                <a:lnTo>
                  <a:pt x="134938" y="0"/>
                </a:lnTo>
                <a:lnTo>
                  <a:pt x="153988" y="0"/>
                </a:lnTo>
                <a:lnTo>
                  <a:pt x="161926" y="0"/>
                </a:lnTo>
                <a:lnTo>
                  <a:pt x="180976" y="0"/>
                </a:lnTo>
                <a:lnTo>
                  <a:pt x="188913" y="0"/>
                </a:lnTo>
                <a:lnTo>
                  <a:pt x="207963" y="7938"/>
                </a:lnTo>
                <a:lnTo>
                  <a:pt x="215901" y="17463"/>
                </a:lnTo>
                <a:lnTo>
                  <a:pt x="234951" y="26988"/>
                </a:lnTo>
                <a:lnTo>
                  <a:pt x="252413" y="34925"/>
                </a:lnTo>
                <a:lnTo>
                  <a:pt x="269876" y="53975"/>
                </a:lnTo>
                <a:lnTo>
                  <a:pt x="296863" y="61913"/>
                </a:lnTo>
                <a:lnTo>
                  <a:pt x="315913" y="79375"/>
                </a:lnTo>
                <a:lnTo>
                  <a:pt x="323851" y="88900"/>
                </a:lnTo>
                <a:lnTo>
                  <a:pt x="342901" y="98425"/>
                </a:lnTo>
                <a:lnTo>
                  <a:pt x="350838" y="115888"/>
                </a:lnTo>
                <a:lnTo>
                  <a:pt x="350838" y="125413"/>
                </a:lnTo>
                <a:lnTo>
                  <a:pt x="360363" y="133350"/>
                </a:lnTo>
                <a:lnTo>
                  <a:pt x="360363" y="142875"/>
                </a:lnTo>
                <a:lnTo>
                  <a:pt x="350838" y="160338"/>
                </a:lnTo>
                <a:lnTo>
                  <a:pt x="342901" y="169863"/>
                </a:lnTo>
                <a:lnTo>
                  <a:pt x="333376" y="179388"/>
                </a:lnTo>
                <a:lnTo>
                  <a:pt x="323851" y="187325"/>
                </a:lnTo>
                <a:lnTo>
                  <a:pt x="315913" y="187325"/>
                </a:lnTo>
                <a:lnTo>
                  <a:pt x="306388" y="196850"/>
                </a:lnTo>
                <a:lnTo>
                  <a:pt x="296863" y="206375"/>
                </a:lnTo>
                <a:lnTo>
                  <a:pt x="288926" y="223838"/>
                </a:lnTo>
                <a:lnTo>
                  <a:pt x="279401" y="241300"/>
                </a:lnTo>
                <a:lnTo>
                  <a:pt x="269876" y="258763"/>
                </a:lnTo>
                <a:lnTo>
                  <a:pt x="261938" y="285750"/>
                </a:lnTo>
                <a:lnTo>
                  <a:pt x="252413" y="312738"/>
                </a:lnTo>
                <a:lnTo>
                  <a:pt x="252413" y="339725"/>
                </a:lnTo>
                <a:lnTo>
                  <a:pt x="234951" y="403225"/>
                </a:lnTo>
                <a:lnTo>
                  <a:pt x="215901" y="474663"/>
                </a:lnTo>
                <a:lnTo>
                  <a:pt x="198438" y="546100"/>
                </a:lnTo>
                <a:lnTo>
                  <a:pt x="180976" y="617538"/>
                </a:lnTo>
                <a:lnTo>
                  <a:pt x="171451" y="654050"/>
                </a:lnTo>
                <a:lnTo>
                  <a:pt x="161926" y="690563"/>
                </a:lnTo>
                <a:lnTo>
                  <a:pt x="153988" y="717550"/>
                </a:lnTo>
                <a:lnTo>
                  <a:pt x="153988" y="752475"/>
                </a:lnTo>
                <a:lnTo>
                  <a:pt x="144463" y="779463"/>
                </a:lnTo>
                <a:lnTo>
                  <a:pt x="134938" y="806450"/>
                </a:lnTo>
                <a:lnTo>
                  <a:pt x="134938" y="833438"/>
                </a:lnTo>
                <a:lnTo>
                  <a:pt x="134938" y="850900"/>
                </a:lnTo>
                <a:lnTo>
                  <a:pt x="0" y="850900"/>
                </a:lnTo>
                <a:lnTo>
                  <a:pt x="9525" y="752475"/>
                </a:lnTo>
                <a:lnTo>
                  <a:pt x="26988" y="663575"/>
                </a:lnTo>
                <a:lnTo>
                  <a:pt x="36513" y="565150"/>
                </a:lnTo>
                <a:lnTo>
                  <a:pt x="53975" y="465138"/>
                </a:lnTo>
                <a:lnTo>
                  <a:pt x="63501" y="420688"/>
                </a:lnTo>
                <a:lnTo>
                  <a:pt x="73026" y="385763"/>
                </a:lnTo>
                <a:lnTo>
                  <a:pt x="80963" y="349250"/>
                </a:lnTo>
                <a:lnTo>
                  <a:pt x="80963" y="312738"/>
                </a:lnTo>
                <a:lnTo>
                  <a:pt x="80963" y="285750"/>
                </a:lnTo>
                <a:lnTo>
                  <a:pt x="90488" y="258763"/>
                </a:lnTo>
                <a:lnTo>
                  <a:pt x="90488" y="241300"/>
                </a:lnTo>
                <a:lnTo>
                  <a:pt x="90488" y="223838"/>
                </a:lnTo>
                <a:lnTo>
                  <a:pt x="90488" y="206375"/>
                </a:lnTo>
                <a:lnTo>
                  <a:pt x="90488" y="187325"/>
                </a:lnTo>
                <a:lnTo>
                  <a:pt x="90488" y="179388"/>
                </a:lnTo>
                <a:lnTo>
                  <a:pt x="90488" y="169863"/>
                </a:lnTo>
                <a:lnTo>
                  <a:pt x="88345" y="169863"/>
                </a:lnTo>
                <a:lnTo>
                  <a:pt x="98189" y="110360"/>
                </a:lnTo>
                <a:cubicBezTo>
                  <a:pt x="101241" y="82630"/>
                  <a:pt x="102805" y="54494"/>
                  <a:pt x="102805" y="26021"/>
                </a:cubicBezTo>
                <a:lnTo>
                  <a:pt x="101772" y="7138"/>
                </a:lnTo>
                <a:lnTo>
                  <a:pt x="117476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" name="任意多边形: 形状 18"/>
          <p:cNvSpPr/>
          <p:nvPr/>
        </p:nvSpPr>
        <p:spPr>
          <a:xfrm>
            <a:off x="5335588" y="2168525"/>
            <a:ext cx="1081087" cy="338138"/>
          </a:xfrm>
          <a:custGeom>
            <a:avLst/>
            <a:gdLst/>
            <a:ahLst/>
            <a:cxnLst>
              <a:cxn ang="0">
                <a:pos x="1079791" y="56950"/>
              </a:cxn>
              <a:cxn ang="0">
                <a:pos x="1060448" y="148777"/>
              </a:cxn>
              <a:cxn ang="0">
                <a:pos x="1041428" y="148777"/>
              </a:cxn>
              <a:cxn ang="0">
                <a:pos x="1006553" y="148777"/>
              </a:cxn>
              <a:cxn ang="0">
                <a:pos x="960585" y="148777"/>
              </a:cxn>
              <a:cxn ang="0">
                <a:pos x="906690" y="148777"/>
              </a:cxn>
              <a:cxn ang="0">
                <a:pos x="835360" y="158249"/>
              </a:cxn>
              <a:cxn ang="0">
                <a:pos x="745009" y="167722"/>
              </a:cxn>
              <a:cxn ang="0">
                <a:pos x="637220" y="185089"/>
              </a:cxn>
              <a:cxn ang="0">
                <a:pos x="529430" y="194561"/>
              </a:cxn>
              <a:cxn ang="0">
                <a:pos x="439078" y="211927"/>
              </a:cxn>
              <a:cxn ang="0">
                <a:pos x="358240" y="229294"/>
              </a:cxn>
              <a:cxn ang="0">
                <a:pos x="304345" y="238766"/>
              </a:cxn>
              <a:cxn ang="0">
                <a:pos x="259960" y="256133"/>
              </a:cxn>
              <a:cxn ang="0">
                <a:pos x="223503" y="273499"/>
              </a:cxn>
              <a:cxn ang="0">
                <a:pos x="188628" y="282972"/>
              </a:cxn>
              <a:cxn ang="0">
                <a:pos x="169608" y="300339"/>
              </a:cxn>
              <a:cxn ang="0">
                <a:pos x="125223" y="327177"/>
              </a:cxn>
              <a:cxn ang="0">
                <a:pos x="107790" y="336650"/>
              </a:cxn>
              <a:cxn ang="0">
                <a:pos x="88765" y="336650"/>
              </a:cxn>
              <a:cxn ang="0">
                <a:pos x="53895" y="309811"/>
              </a:cxn>
              <a:cxn ang="0">
                <a:pos x="26948" y="265606"/>
              </a:cxn>
              <a:cxn ang="0">
                <a:pos x="7928" y="221401"/>
              </a:cxn>
              <a:cxn ang="0">
                <a:pos x="0" y="185089"/>
              </a:cxn>
              <a:cxn ang="0">
                <a:pos x="0" y="167722"/>
              </a:cxn>
              <a:cxn ang="0">
                <a:pos x="7928" y="158249"/>
              </a:cxn>
              <a:cxn ang="0">
                <a:pos x="26948" y="140883"/>
              </a:cxn>
              <a:cxn ang="0">
                <a:pos x="115963" y="133821"/>
              </a:cxn>
              <a:cxn ang="0">
                <a:pos x="224048" y="112959"/>
              </a:cxn>
              <a:cxn ang="0">
                <a:pos x="223503" y="121937"/>
              </a:cxn>
              <a:cxn ang="0">
                <a:pos x="242523" y="114044"/>
              </a:cxn>
              <a:cxn ang="0">
                <a:pos x="259960" y="114044"/>
              </a:cxn>
              <a:cxn ang="0">
                <a:pos x="277398" y="114044"/>
              </a:cxn>
              <a:cxn ang="0">
                <a:pos x="304345" y="104571"/>
              </a:cxn>
              <a:cxn ang="0">
                <a:pos x="340803" y="104571"/>
              </a:cxn>
              <a:cxn ang="0">
                <a:pos x="394698" y="95099"/>
              </a:cxn>
              <a:cxn ang="0">
                <a:pos x="458103" y="87205"/>
              </a:cxn>
              <a:cxn ang="0">
                <a:pos x="538940" y="77732"/>
              </a:cxn>
              <a:cxn ang="0">
                <a:pos x="637220" y="69839"/>
              </a:cxn>
              <a:cxn ang="0">
                <a:pos x="764030" y="60364"/>
              </a:cxn>
              <a:cxn ang="0">
                <a:pos x="825848" y="50894"/>
              </a:cxn>
              <a:cxn ang="0">
                <a:pos x="879743" y="50894"/>
              </a:cxn>
              <a:cxn ang="0">
                <a:pos x="925711" y="42999"/>
              </a:cxn>
              <a:cxn ang="0">
                <a:pos x="970095" y="33527"/>
              </a:cxn>
              <a:cxn ang="0">
                <a:pos x="997043" y="33527"/>
              </a:cxn>
              <a:cxn ang="0">
                <a:pos x="1023990" y="24052"/>
              </a:cxn>
              <a:cxn ang="0">
                <a:pos x="1041428" y="16159"/>
              </a:cxn>
              <a:cxn ang="0">
                <a:pos x="1060448" y="6689"/>
              </a:cxn>
            </a:cxnLst>
            <a:pathLst>
              <a:path w="1081411" h="338511">
                <a:moveTo>
                  <a:pt x="1074365" y="0"/>
                </a:moveTo>
                <a:lnTo>
                  <a:pt x="1081411" y="57265"/>
                </a:lnTo>
                <a:lnTo>
                  <a:pt x="1069173" y="156734"/>
                </a:lnTo>
                <a:lnTo>
                  <a:pt x="1062038" y="149599"/>
                </a:lnTo>
                <a:lnTo>
                  <a:pt x="1052513" y="149599"/>
                </a:lnTo>
                <a:lnTo>
                  <a:pt x="1042988" y="149599"/>
                </a:lnTo>
                <a:lnTo>
                  <a:pt x="1025525" y="149599"/>
                </a:lnTo>
                <a:lnTo>
                  <a:pt x="1008063" y="149599"/>
                </a:lnTo>
                <a:lnTo>
                  <a:pt x="989013" y="149599"/>
                </a:lnTo>
                <a:lnTo>
                  <a:pt x="962025" y="149599"/>
                </a:lnTo>
                <a:lnTo>
                  <a:pt x="935038" y="149599"/>
                </a:lnTo>
                <a:lnTo>
                  <a:pt x="908050" y="149599"/>
                </a:lnTo>
                <a:lnTo>
                  <a:pt x="873125" y="149599"/>
                </a:lnTo>
                <a:lnTo>
                  <a:pt x="836613" y="159124"/>
                </a:lnTo>
                <a:lnTo>
                  <a:pt x="792163" y="159124"/>
                </a:lnTo>
                <a:lnTo>
                  <a:pt x="746125" y="168649"/>
                </a:lnTo>
                <a:lnTo>
                  <a:pt x="692150" y="176587"/>
                </a:lnTo>
                <a:lnTo>
                  <a:pt x="638175" y="186112"/>
                </a:lnTo>
                <a:lnTo>
                  <a:pt x="584200" y="186112"/>
                </a:lnTo>
                <a:lnTo>
                  <a:pt x="530225" y="195637"/>
                </a:lnTo>
                <a:lnTo>
                  <a:pt x="476250" y="203574"/>
                </a:lnTo>
                <a:lnTo>
                  <a:pt x="439738" y="213099"/>
                </a:lnTo>
                <a:lnTo>
                  <a:pt x="395288" y="222624"/>
                </a:lnTo>
                <a:lnTo>
                  <a:pt x="358775" y="230561"/>
                </a:lnTo>
                <a:lnTo>
                  <a:pt x="331788" y="230561"/>
                </a:lnTo>
                <a:lnTo>
                  <a:pt x="304800" y="240086"/>
                </a:lnTo>
                <a:lnTo>
                  <a:pt x="287338" y="248024"/>
                </a:lnTo>
                <a:lnTo>
                  <a:pt x="260350" y="257549"/>
                </a:lnTo>
                <a:lnTo>
                  <a:pt x="242888" y="267074"/>
                </a:lnTo>
                <a:lnTo>
                  <a:pt x="223838" y="275011"/>
                </a:lnTo>
                <a:lnTo>
                  <a:pt x="206375" y="284536"/>
                </a:lnTo>
                <a:lnTo>
                  <a:pt x="188913" y="284536"/>
                </a:lnTo>
                <a:lnTo>
                  <a:pt x="179388" y="294061"/>
                </a:lnTo>
                <a:lnTo>
                  <a:pt x="169863" y="301999"/>
                </a:lnTo>
                <a:lnTo>
                  <a:pt x="142875" y="321049"/>
                </a:lnTo>
                <a:lnTo>
                  <a:pt x="125413" y="328986"/>
                </a:lnTo>
                <a:lnTo>
                  <a:pt x="115888" y="338511"/>
                </a:lnTo>
                <a:lnTo>
                  <a:pt x="107950" y="338511"/>
                </a:lnTo>
                <a:lnTo>
                  <a:pt x="98425" y="338511"/>
                </a:lnTo>
                <a:lnTo>
                  <a:pt x="88900" y="338511"/>
                </a:lnTo>
                <a:lnTo>
                  <a:pt x="71438" y="328986"/>
                </a:lnTo>
                <a:lnTo>
                  <a:pt x="53975" y="311524"/>
                </a:lnTo>
                <a:lnTo>
                  <a:pt x="34925" y="294061"/>
                </a:lnTo>
                <a:lnTo>
                  <a:pt x="26988" y="267074"/>
                </a:lnTo>
                <a:lnTo>
                  <a:pt x="7938" y="240086"/>
                </a:lnTo>
                <a:lnTo>
                  <a:pt x="7938" y="222624"/>
                </a:lnTo>
                <a:lnTo>
                  <a:pt x="0" y="195637"/>
                </a:lnTo>
                <a:lnTo>
                  <a:pt x="0" y="186112"/>
                </a:lnTo>
                <a:lnTo>
                  <a:pt x="0" y="176587"/>
                </a:lnTo>
                <a:lnTo>
                  <a:pt x="0" y="168649"/>
                </a:lnTo>
                <a:lnTo>
                  <a:pt x="7938" y="168649"/>
                </a:lnTo>
                <a:lnTo>
                  <a:pt x="7938" y="159124"/>
                </a:lnTo>
                <a:lnTo>
                  <a:pt x="17463" y="149599"/>
                </a:lnTo>
                <a:lnTo>
                  <a:pt x="26988" y="141662"/>
                </a:lnTo>
                <a:lnTo>
                  <a:pt x="28301" y="140086"/>
                </a:lnTo>
                <a:lnTo>
                  <a:pt x="116138" y="134561"/>
                </a:lnTo>
                <a:cubicBezTo>
                  <a:pt x="153651" y="129771"/>
                  <a:pt x="189837" y="122707"/>
                  <a:pt x="224309" y="113609"/>
                </a:cubicBezTo>
                <a:lnTo>
                  <a:pt x="224383" y="113584"/>
                </a:lnTo>
                <a:lnTo>
                  <a:pt x="223838" y="114674"/>
                </a:lnTo>
                <a:lnTo>
                  <a:pt x="223838" y="122612"/>
                </a:lnTo>
                <a:lnTo>
                  <a:pt x="233363" y="122612"/>
                </a:lnTo>
                <a:lnTo>
                  <a:pt x="242888" y="114674"/>
                </a:lnTo>
                <a:lnTo>
                  <a:pt x="250825" y="114674"/>
                </a:lnTo>
                <a:lnTo>
                  <a:pt x="260350" y="114674"/>
                </a:lnTo>
                <a:lnTo>
                  <a:pt x="269875" y="114674"/>
                </a:lnTo>
                <a:lnTo>
                  <a:pt x="277813" y="114674"/>
                </a:lnTo>
                <a:lnTo>
                  <a:pt x="287338" y="114674"/>
                </a:lnTo>
                <a:lnTo>
                  <a:pt x="304800" y="105149"/>
                </a:lnTo>
                <a:lnTo>
                  <a:pt x="323850" y="105149"/>
                </a:lnTo>
                <a:lnTo>
                  <a:pt x="341313" y="105149"/>
                </a:lnTo>
                <a:lnTo>
                  <a:pt x="368300" y="95624"/>
                </a:lnTo>
                <a:lnTo>
                  <a:pt x="395288" y="95624"/>
                </a:lnTo>
                <a:lnTo>
                  <a:pt x="422275" y="95624"/>
                </a:lnTo>
                <a:lnTo>
                  <a:pt x="458788" y="87687"/>
                </a:lnTo>
                <a:lnTo>
                  <a:pt x="495300" y="87687"/>
                </a:lnTo>
                <a:lnTo>
                  <a:pt x="539750" y="78162"/>
                </a:lnTo>
                <a:lnTo>
                  <a:pt x="593725" y="78162"/>
                </a:lnTo>
                <a:lnTo>
                  <a:pt x="638175" y="70224"/>
                </a:lnTo>
                <a:lnTo>
                  <a:pt x="701675" y="70224"/>
                </a:lnTo>
                <a:lnTo>
                  <a:pt x="765175" y="60699"/>
                </a:lnTo>
                <a:lnTo>
                  <a:pt x="800100" y="60699"/>
                </a:lnTo>
                <a:lnTo>
                  <a:pt x="827088" y="51174"/>
                </a:lnTo>
                <a:lnTo>
                  <a:pt x="854075" y="51174"/>
                </a:lnTo>
                <a:lnTo>
                  <a:pt x="881063" y="51174"/>
                </a:lnTo>
                <a:lnTo>
                  <a:pt x="908050" y="43237"/>
                </a:lnTo>
                <a:lnTo>
                  <a:pt x="927100" y="43237"/>
                </a:lnTo>
                <a:lnTo>
                  <a:pt x="944563" y="43237"/>
                </a:lnTo>
                <a:lnTo>
                  <a:pt x="971550" y="33712"/>
                </a:lnTo>
                <a:lnTo>
                  <a:pt x="981075" y="33712"/>
                </a:lnTo>
                <a:lnTo>
                  <a:pt x="998538" y="33712"/>
                </a:lnTo>
                <a:lnTo>
                  <a:pt x="1016000" y="24187"/>
                </a:lnTo>
                <a:lnTo>
                  <a:pt x="1025525" y="24187"/>
                </a:lnTo>
                <a:lnTo>
                  <a:pt x="1035050" y="24187"/>
                </a:lnTo>
                <a:lnTo>
                  <a:pt x="1042988" y="16249"/>
                </a:lnTo>
                <a:lnTo>
                  <a:pt x="1052513" y="16249"/>
                </a:lnTo>
                <a:lnTo>
                  <a:pt x="1062038" y="6724"/>
                </a:lnTo>
                <a:lnTo>
                  <a:pt x="1074365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" name="任意多边形: 形状 19"/>
          <p:cNvSpPr/>
          <p:nvPr/>
        </p:nvSpPr>
        <p:spPr>
          <a:xfrm>
            <a:off x="5362575" y="1776413"/>
            <a:ext cx="296863" cy="536575"/>
          </a:xfrm>
          <a:custGeom>
            <a:avLst/>
            <a:gdLst>
              <a:gd name="connsiteX0" fmla="*/ 79649 w 295549"/>
              <a:gd name="connsiteY0" fmla="*/ 0 h 536587"/>
              <a:gd name="connsiteX1" fmla="*/ 87587 w 295549"/>
              <a:gd name="connsiteY1" fmla="*/ 0 h 536587"/>
              <a:gd name="connsiteX2" fmla="*/ 106637 w 295549"/>
              <a:gd name="connsiteY2" fmla="*/ 0 h 536587"/>
              <a:gd name="connsiteX3" fmla="*/ 114574 w 295549"/>
              <a:gd name="connsiteY3" fmla="*/ 0 h 536587"/>
              <a:gd name="connsiteX4" fmla="*/ 133624 w 295549"/>
              <a:gd name="connsiteY4" fmla="*/ 7938 h 536587"/>
              <a:gd name="connsiteX5" fmla="*/ 141562 w 295549"/>
              <a:gd name="connsiteY5" fmla="*/ 7938 h 536587"/>
              <a:gd name="connsiteX6" fmla="*/ 178074 w 295549"/>
              <a:gd name="connsiteY6" fmla="*/ 26988 h 536587"/>
              <a:gd name="connsiteX7" fmla="*/ 205062 w 295549"/>
              <a:gd name="connsiteY7" fmla="*/ 34925 h 536587"/>
              <a:gd name="connsiteX8" fmla="*/ 222524 w 295549"/>
              <a:gd name="connsiteY8" fmla="*/ 44450 h 536587"/>
              <a:gd name="connsiteX9" fmla="*/ 249512 w 295549"/>
              <a:gd name="connsiteY9" fmla="*/ 53975 h 536587"/>
              <a:gd name="connsiteX10" fmla="*/ 259037 w 295549"/>
              <a:gd name="connsiteY10" fmla="*/ 53975 h 536587"/>
              <a:gd name="connsiteX11" fmla="*/ 268562 w 295549"/>
              <a:gd name="connsiteY11" fmla="*/ 61913 h 536587"/>
              <a:gd name="connsiteX12" fmla="*/ 276499 w 295549"/>
              <a:gd name="connsiteY12" fmla="*/ 71438 h 536587"/>
              <a:gd name="connsiteX13" fmla="*/ 286024 w 295549"/>
              <a:gd name="connsiteY13" fmla="*/ 88900 h 536587"/>
              <a:gd name="connsiteX14" fmla="*/ 286024 w 295549"/>
              <a:gd name="connsiteY14" fmla="*/ 107950 h 536587"/>
              <a:gd name="connsiteX15" fmla="*/ 295549 w 295549"/>
              <a:gd name="connsiteY15" fmla="*/ 115888 h 536587"/>
              <a:gd name="connsiteX16" fmla="*/ 295549 w 295549"/>
              <a:gd name="connsiteY16" fmla="*/ 125413 h 536587"/>
              <a:gd name="connsiteX17" fmla="*/ 295549 w 295549"/>
              <a:gd name="connsiteY17" fmla="*/ 142875 h 536587"/>
              <a:gd name="connsiteX18" fmla="*/ 286024 w 295549"/>
              <a:gd name="connsiteY18" fmla="*/ 152400 h 536587"/>
              <a:gd name="connsiteX19" fmla="*/ 276499 w 295549"/>
              <a:gd name="connsiteY19" fmla="*/ 169863 h 536587"/>
              <a:gd name="connsiteX20" fmla="*/ 268562 w 295549"/>
              <a:gd name="connsiteY20" fmla="*/ 187325 h 536587"/>
              <a:gd name="connsiteX21" fmla="*/ 259037 w 295549"/>
              <a:gd name="connsiteY21" fmla="*/ 206375 h 536587"/>
              <a:gd name="connsiteX22" fmla="*/ 249512 w 295549"/>
              <a:gd name="connsiteY22" fmla="*/ 223838 h 536587"/>
              <a:gd name="connsiteX23" fmla="*/ 249512 w 295549"/>
              <a:gd name="connsiteY23" fmla="*/ 241300 h 536587"/>
              <a:gd name="connsiteX24" fmla="*/ 241574 w 295549"/>
              <a:gd name="connsiteY24" fmla="*/ 268288 h 536587"/>
              <a:gd name="connsiteX25" fmla="*/ 232049 w 295549"/>
              <a:gd name="connsiteY25" fmla="*/ 295275 h 536587"/>
              <a:gd name="connsiteX26" fmla="*/ 232049 w 295549"/>
              <a:gd name="connsiteY26" fmla="*/ 331788 h 536587"/>
              <a:gd name="connsiteX27" fmla="*/ 222524 w 295549"/>
              <a:gd name="connsiteY27" fmla="*/ 366713 h 536587"/>
              <a:gd name="connsiteX28" fmla="*/ 214587 w 295549"/>
              <a:gd name="connsiteY28" fmla="*/ 403225 h 536587"/>
              <a:gd name="connsiteX29" fmla="*/ 214587 w 295549"/>
              <a:gd name="connsiteY29" fmla="*/ 430213 h 536587"/>
              <a:gd name="connsiteX30" fmla="*/ 205062 w 295549"/>
              <a:gd name="connsiteY30" fmla="*/ 457200 h 536587"/>
              <a:gd name="connsiteX31" fmla="*/ 205062 w 295549"/>
              <a:gd name="connsiteY31" fmla="*/ 474663 h 536587"/>
              <a:gd name="connsiteX32" fmla="*/ 205062 w 295549"/>
              <a:gd name="connsiteY32" fmla="*/ 492125 h 536587"/>
              <a:gd name="connsiteX33" fmla="*/ 196081 w 295549"/>
              <a:gd name="connsiteY33" fmla="*/ 510085 h 536587"/>
              <a:gd name="connsiteX34" fmla="*/ 196008 w 295549"/>
              <a:gd name="connsiteY34" fmla="*/ 510110 h 536587"/>
              <a:gd name="connsiteX35" fmla="*/ 87837 w 295549"/>
              <a:gd name="connsiteY35" fmla="*/ 531062 h 536587"/>
              <a:gd name="connsiteX36" fmla="*/ 0 w 295549"/>
              <a:gd name="connsiteY36" fmla="*/ 536587 h 536587"/>
              <a:gd name="connsiteX37" fmla="*/ 6624 w 295549"/>
              <a:gd name="connsiteY37" fmla="*/ 528638 h 536587"/>
              <a:gd name="connsiteX38" fmla="*/ 16149 w 295549"/>
              <a:gd name="connsiteY38" fmla="*/ 528638 h 536587"/>
              <a:gd name="connsiteX39" fmla="*/ 25674 w 295549"/>
              <a:gd name="connsiteY39" fmla="*/ 511175 h 536587"/>
              <a:gd name="connsiteX40" fmla="*/ 43137 w 295549"/>
              <a:gd name="connsiteY40" fmla="*/ 501650 h 536587"/>
              <a:gd name="connsiteX41" fmla="*/ 52662 w 295549"/>
              <a:gd name="connsiteY41" fmla="*/ 474663 h 536587"/>
              <a:gd name="connsiteX42" fmla="*/ 52662 w 295549"/>
              <a:gd name="connsiteY42" fmla="*/ 447675 h 536587"/>
              <a:gd name="connsiteX43" fmla="*/ 60599 w 295549"/>
              <a:gd name="connsiteY43" fmla="*/ 420688 h 536587"/>
              <a:gd name="connsiteX44" fmla="*/ 70124 w 295549"/>
              <a:gd name="connsiteY44" fmla="*/ 385763 h 536587"/>
              <a:gd name="connsiteX45" fmla="*/ 79649 w 295549"/>
              <a:gd name="connsiteY45" fmla="*/ 339725 h 536587"/>
              <a:gd name="connsiteX46" fmla="*/ 79649 w 295549"/>
              <a:gd name="connsiteY46" fmla="*/ 295275 h 536587"/>
              <a:gd name="connsiteX47" fmla="*/ 79649 w 295549"/>
              <a:gd name="connsiteY47" fmla="*/ 250825 h 536587"/>
              <a:gd name="connsiteX48" fmla="*/ 79649 w 295549"/>
              <a:gd name="connsiteY48" fmla="*/ 206375 h 536587"/>
              <a:gd name="connsiteX49" fmla="*/ 79649 w 295549"/>
              <a:gd name="connsiteY49" fmla="*/ 179388 h 536587"/>
              <a:gd name="connsiteX50" fmla="*/ 79649 w 295549"/>
              <a:gd name="connsiteY50" fmla="*/ 142875 h 536587"/>
              <a:gd name="connsiteX51" fmla="*/ 79649 w 295549"/>
              <a:gd name="connsiteY51" fmla="*/ 125413 h 536587"/>
              <a:gd name="connsiteX52" fmla="*/ 70124 w 295549"/>
              <a:gd name="connsiteY52" fmla="*/ 107950 h 536587"/>
              <a:gd name="connsiteX53" fmla="*/ 70124 w 295549"/>
              <a:gd name="connsiteY53" fmla="*/ 88900 h 536587"/>
              <a:gd name="connsiteX54" fmla="*/ 60599 w 295549"/>
              <a:gd name="connsiteY54" fmla="*/ 80963 h 536587"/>
              <a:gd name="connsiteX55" fmla="*/ 52662 w 295549"/>
              <a:gd name="connsiteY55" fmla="*/ 71438 h 536587"/>
              <a:gd name="connsiteX56" fmla="*/ 43137 w 295549"/>
              <a:gd name="connsiteY56" fmla="*/ 61913 h 536587"/>
              <a:gd name="connsiteX57" fmla="*/ 43137 w 295549"/>
              <a:gd name="connsiteY57" fmla="*/ 53975 h 536587"/>
              <a:gd name="connsiteX58" fmla="*/ 43137 w 295549"/>
              <a:gd name="connsiteY58" fmla="*/ 44450 h 536587"/>
              <a:gd name="connsiteX59" fmla="*/ 43137 w 295549"/>
              <a:gd name="connsiteY59" fmla="*/ 34925 h 536587"/>
              <a:gd name="connsiteX60" fmla="*/ 52662 w 295549"/>
              <a:gd name="connsiteY60" fmla="*/ 26988 h 536587"/>
              <a:gd name="connsiteX61" fmla="*/ 52662 w 295549"/>
              <a:gd name="connsiteY61" fmla="*/ 17463 h 536587"/>
              <a:gd name="connsiteX62" fmla="*/ 60599 w 295549"/>
              <a:gd name="connsiteY62" fmla="*/ 7938 h 536587"/>
              <a:gd name="connsiteX63" fmla="*/ 70124 w 295549"/>
              <a:gd name="connsiteY63" fmla="*/ 7938 h 53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95549" h="536587">
                <a:moveTo>
                  <a:pt x="79649" y="0"/>
                </a:moveTo>
                <a:lnTo>
                  <a:pt x="87587" y="0"/>
                </a:lnTo>
                <a:lnTo>
                  <a:pt x="106637" y="0"/>
                </a:lnTo>
                <a:lnTo>
                  <a:pt x="114574" y="0"/>
                </a:lnTo>
                <a:lnTo>
                  <a:pt x="133624" y="7938"/>
                </a:lnTo>
                <a:lnTo>
                  <a:pt x="141562" y="7938"/>
                </a:lnTo>
                <a:lnTo>
                  <a:pt x="178074" y="26988"/>
                </a:lnTo>
                <a:lnTo>
                  <a:pt x="205062" y="34925"/>
                </a:lnTo>
                <a:lnTo>
                  <a:pt x="222524" y="44450"/>
                </a:lnTo>
                <a:lnTo>
                  <a:pt x="249512" y="53975"/>
                </a:lnTo>
                <a:lnTo>
                  <a:pt x="259037" y="53975"/>
                </a:lnTo>
                <a:lnTo>
                  <a:pt x="268562" y="61913"/>
                </a:lnTo>
                <a:lnTo>
                  <a:pt x="276499" y="71438"/>
                </a:lnTo>
                <a:lnTo>
                  <a:pt x="286024" y="88900"/>
                </a:lnTo>
                <a:lnTo>
                  <a:pt x="286024" y="107950"/>
                </a:lnTo>
                <a:lnTo>
                  <a:pt x="295549" y="115888"/>
                </a:lnTo>
                <a:lnTo>
                  <a:pt x="295549" y="125413"/>
                </a:lnTo>
                <a:lnTo>
                  <a:pt x="295549" y="142875"/>
                </a:lnTo>
                <a:lnTo>
                  <a:pt x="286024" y="152400"/>
                </a:lnTo>
                <a:lnTo>
                  <a:pt x="276499" y="169863"/>
                </a:lnTo>
                <a:lnTo>
                  <a:pt x="268562" y="187325"/>
                </a:lnTo>
                <a:lnTo>
                  <a:pt x="259037" y="206375"/>
                </a:lnTo>
                <a:lnTo>
                  <a:pt x="249512" y="223838"/>
                </a:lnTo>
                <a:lnTo>
                  <a:pt x="249512" y="241300"/>
                </a:lnTo>
                <a:lnTo>
                  <a:pt x="241574" y="268288"/>
                </a:lnTo>
                <a:lnTo>
                  <a:pt x="232049" y="295275"/>
                </a:lnTo>
                <a:lnTo>
                  <a:pt x="232049" y="331788"/>
                </a:lnTo>
                <a:lnTo>
                  <a:pt x="222524" y="366713"/>
                </a:lnTo>
                <a:lnTo>
                  <a:pt x="214587" y="403225"/>
                </a:lnTo>
                <a:lnTo>
                  <a:pt x="214587" y="430213"/>
                </a:lnTo>
                <a:lnTo>
                  <a:pt x="205062" y="457200"/>
                </a:lnTo>
                <a:lnTo>
                  <a:pt x="205062" y="474663"/>
                </a:lnTo>
                <a:lnTo>
                  <a:pt x="205062" y="492125"/>
                </a:lnTo>
                <a:lnTo>
                  <a:pt x="196081" y="510085"/>
                </a:lnTo>
                <a:lnTo>
                  <a:pt x="196008" y="510110"/>
                </a:lnTo>
                <a:cubicBezTo>
                  <a:pt x="161536" y="519208"/>
                  <a:pt x="125350" y="526272"/>
                  <a:pt x="87837" y="531062"/>
                </a:cubicBezTo>
                <a:lnTo>
                  <a:pt x="0" y="536587"/>
                </a:lnTo>
                <a:lnTo>
                  <a:pt x="6624" y="528638"/>
                </a:lnTo>
                <a:lnTo>
                  <a:pt x="16149" y="528638"/>
                </a:lnTo>
                <a:lnTo>
                  <a:pt x="25674" y="511175"/>
                </a:lnTo>
                <a:lnTo>
                  <a:pt x="43137" y="501650"/>
                </a:lnTo>
                <a:lnTo>
                  <a:pt x="52662" y="474663"/>
                </a:lnTo>
                <a:lnTo>
                  <a:pt x="52662" y="447675"/>
                </a:lnTo>
                <a:lnTo>
                  <a:pt x="60599" y="420688"/>
                </a:lnTo>
                <a:lnTo>
                  <a:pt x="70124" y="385763"/>
                </a:lnTo>
                <a:lnTo>
                  <a:pt x="79649" y="339725"/>
                </a:lnTo>
                <a:lnTo>
                  <a:pt x="79649" y="295275"/>
                </a:lnTo>
                <a:lnTo>
                  <a:pt x="79649" y="250825"/>
                </a:lnTo>
                <a:lnTo>
                  <a:pt x="79649" y="206375"/>
                </a:lnTo>
                <a:lnTo>
                  <a:pt x="79649" y="179388"/>
                </a:lnTo>
                <a:lnTo>
                  <a:pt x="79649" y="142875"/>
                </a:lnTo>
                <a:lnTo>
                  <a:pt x="79649" y="125413"/>
                </a:lnTo>
                <a:lnTo>
                  <a:pt x="70124" y="107950"/>
                </a:lnTo>
                <a:lnTo>
                  <a:pt x="70124" y="88900"/>
                </a:lnTo>
                <a:lnTo>
                  <a:pt x="60599" y="80963"/>
                </a:lnTo>
                <a:lnTo>
                  <a:pt x="52662" y="71438"/>
                </a:lnTo>
                <a:lnTo>
                  <a:pt x="43137" y="61913"/>
                </a:lnTo>
                <a:lnTo>
                  <a:pt x="43137" y="53975"/>
                </a:lnTo>
                <a:lnTo>
                  <a:pt x="43137" y="44450"/>
                </a:lnTo>
                <a:lnTo>
                  <a:pt x="43137" y="34925"/>
                </a:lnTo>
                <a:lnTo>
                  <a:pt x="52662" y="26988"/>
                </a:lnTo>
                <a:lnTo>
                  <a:pt x="52662" y="17463"/>
                </a:lnTo>
                <a:lnTo>
                  <a:pt x="60599" y="7938"/>
                </a:lnTo>
                <a:lnTo>
                  <a:pt x="70124" y="79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任意多边形: 形状 20"/>
          <p:cNvSpPr/>
          <p:nvPr/>
        </p:nvSpPr>
        <p:spPr>
          <a:xfrm>
            <a:off x="5995988" y="2851150"/>
            <a:ext cx="242887" cy="223838"/>
          </a:xfrm>
          <a:custGeom>
            <a:avLst/>
            <a:gdLst/>
            <a:ahLst/>
            <a:cxnLst>
              <a:cxn ang="0">
                <a:pos x="9417" y="0"/>
              </a:cxn>
              <a:cxn ang="0">
                <a:pos x="18834" y="0"/>
              </a:cxn>
              <a:cxn ang="0">
                <a:pos x="26681" y="0"/>
              </a:cxn>
              <a:cxn ang="0">
                <a:pos x="45516" y="0"/>
              </a:cxn>
              <a:cxn ang="0">
                <a:pos x="62782" y="0"/>
              </a:cxn>
              <a:cxn ang="0">
                <a:pos x="89464" y="7889"/>
              </a:cxn>
              <a:cxn ang="0">
                <a:pos x="116146" y="17351"/>
              </a:cxn>
              <a:cxn ang="0">
                <a:pos x="142827" y="26813"/>
              </a:cxn>
              <a:cxn ang="0">
                <a:pos x="169510" y="26813"/>
              </a:cxn>
              <a:cxn ang="0">
                <a:pos x="186775" y="34703"/>
              </a:cxn>
              <a:cxn ang="0">
                <a:pos x="205610" y="44168"/>
              </a:cxn>
              <a:cxn ang="0">
                <a:pos x="222875" y="44168"/>
              </a:cxn>
              <a:cxn ang="0">
                <a:pos x="232292" y="53633"/>
              </a:cxn>
              <a:cxn ang="0">
                <a:pos x="240139" y="53633"/>
              </a:cxn>
              <a:cxn ang="0">
                <a:pos x="240595" y="53633"/>
              </a:cxn>
              <a:cxn ang="0">
                <a:pos x="233002" y="100868"/>
              </a:cxn>
              <a:cxn ang="0">
                <a:pos x="199804" y="167933"/>
              </a:cxn>
              <a:cxn ang="0">
                <a:pos x="152442" y="222652"/>
              </a:cxn>
              <a:cxn ang="0">
                <a:pos x="152244" y="222415"/>
              </a:cxn>
              <a:cxn ang="0">
                <a:pos x="142827" y="205063"/>
              </a:cxn>
              <a:cxn ang="0">
                <a:pos x="133410" y="186134"/>
              </a:cxn>
              <a:cxn ang="0">
                <a:pos x="116146" y="168783"/>
              </a:cxn>
              <a:cxn ang="0">
                <a:pos x="98881" y="151431"/>
              </a:cxn>
              <a:cxn ang="0">
                <a:pos x="80046" y="124615"/>
              </a:cxn>
              <a:cxn ang="0">
                <a:pos x="62782" y="105686"/>
              </a:cxn>
              <a:cxn ang="0">
                <a:pos x="45516" y="88336"/>
              </a:cxn>
              <a:cxn ang="0">
                <a:pos x="26681" y="70982"/>
              </a:cxn>
              <a:cxn ang="0">
                <a:pos x="18834" y="53633"/>
              </a:cxn>
              <a:cxn ang="0">
                <a:pos x="9417" y="44168"/>
              </a:cxn>
              <a:cxn ang="0">
                <a:pos x="0" y="34703"/>
              </a:cxn>
              <a:cxn ang="0">
                <a:pos x="0" y="26813"/>
              </a:cxn>
              <a:cxn ang="0">
                <a:pos x="0" y="17351"/>
              </a:cxn>
              <a:cxn ang="0">
                <a:pos x="0" y="7889"/>
              </a:cxn>
            </a:cxnLst>
            <a:pathLst>
              <a:path w="243348" h="224076">
                <a:moveTo>
                  <a:pt x="9525" y="0"/>
                </a:moveTo>
                <a:lnTo>
                  <a:pt x="19050" y="0"/>
                </a:lnTo>
                <a:lnTo>
                  <a:pt x="26987" y="0"/>
                </a:lnTo>
                <a:lnTo>
                  <a:pt x="46037" y="0"/>
                </a:lnTo>
                <a:lnTo>
                  <a:pt x="63500" y="0"/>
                </a:lnTo>
                <a:lnTo>
                  <a:pt x="90487" y="7937"/>
                </a:lnTo>
                <a:lnTo>
                  <a:pt x="117475" y="17462"/>
                </a:lnTo>
                <a:lnTo>
                  <a:pt x="144462" y="26987"/>
                </a:lnTo>
                <a:lnTo>
                  <a:pt x="171450" y="26987"/>
                </a:lnTo>
                <a:lnTo>
                  <a:pt x="188912" y="34925"/>
                </a:lnTo>
                <a:lnTo>
                  <a:pt x="207962" y="44450"/>
                </a:lnTo>
                <a:lnTo>
                  <a:pt x="225425" y="44450"/>
                </a:lnTo>
                <a:lnTo>
                  <a:pt x="234950" y="53975"/>
                </a:lnTo>
                <a:lnTo>
                  <a:pt x="242887" y="53975"/>
                </a:lnTo>
                <a:lnTo>
                  <a:pt x="243348" y="53975"/>
                </a:lnTo>
                <a:lnTo>
                  <a:pt x="235668" y="101513"/>
                </a:lnTo>
                <a:cubicBezTo>
                  <a:pt x="227991" y="124920"/>
                  <a:pt x="216670" y="147498"/>
                  <a:pt x="202090" y="169008"/>
                </a:cubicBezTo>
                <a:lnTo>
                  <a:pt x="154186" y="224076"/>
                </a:lnTo>
                <a:lnTo>
                  <a:pt x="153987" y="223837"/>
                </a:lnTo>
                <a:lnTo>
                  <a:pt x="144462" y="206375"/>
                </a:lnTo>
                <a:lnTo>
                  <a:pt x="134937" y="187325"/>
                </a:lnTo>
                <a:lnTo>
                  <a:pt x="117475" y="169862"/>
                </a:lnTo>
                <a:lnTo>
                  <a:pt x="100012" y="152400"/>
                </a:lnTo>
                <a:lnTo>
                  <a:pt x="80962" y="125412"/>
                </a:lnTo>
                <a:lnTo>
                  <a:pt x="63500" y="106362"/>
                </a:lnTo>
                <a:lnTo>
                  <a:pt x="46037" y="88900"/>
                </a:lnTo>
                <a:lnTo>
                  <a:pt x="26987" y="71437"/>
                </a:lnTo>
                <a:lnTo>
                  <a:pt x="19050" y="53975"/>
                </a:lnTo>
                <a:lnTo>
                  <a:pt x="9525" y="44450"/>
                </a:lnTo>
                <a:lnTo>
                  <a:pt x="0" y="34925"/>
                </a:lnTo>
                <a:lnTo>
                  <a:pt x="0" y="26987"/>
                </a:lnTo>
                <a:lnTo>
                  <a:pt x="0" y="17462"/>
                </a:lnTo>
                <a:lnTo>
                  <a:pt x="0" y="7937"/>
                </a:lnTo>
                <a:lnTo>
                  <a:pt x="9525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" name="任意多边形: 形状 21"/>
          <p:cNvSpPr/>
          <p:nvPr/>
        </p:nvSpPr>
        <p:spPr>
          <a:xfrm>
            <a:off x="6151563" y="2162175"/>
            <a:ext cx="530225" cy="1022350"/>
          </a:xfrm>
          <a:custGeom>
            <a:avLst/>
            <a:gdLst/>
            <a:ahLst/>
            <a:cxnLst>
              <a:cxn ang="0">
                <a:pos x="287679" y="0"/>
              </a:cxn>
              <a:cxn ang="0">
                <a:pos x="306764" y="7937"/>
              </a:cxn>
              <a:cxn ang="0">
                <a:pos x="333801" y="17462"/>
              </a:cxn>
              <a:cxn ang="0">
                <a:pos x="378336" y="44450"/>
              </a:cxn>
              <a:cxn ang="0">
                <a:pos x="422870" y="80962"/>
              </a:cxn>
              <a:cxn ang="0">
                <a:pos x="468994" y="115887"/>
              </a:cxn>
              <a:cxn ang="0">
                <a:pos x="503984" y="142875"/>
              </a:cxn>
              <a:cxn ang="0">
                <a:pos x="523069" y="160337"/>
              </a:cxn>
              <a:cxn ang="0">
                <a:pos x="531021" y="179387"/>
              </a:cxn>
              <a:cxn ang="0">
                <a:pos x="513528" y="196850"/>
              </a:cxn>
              <a:cxn ang="0">
                <a:pos x="496031" y="214312"/>
              </a:cxn>
              <a:cxn ang="0">
                <a:pos x="476946" y="233362"/>
              </a:cxn>
              <a:cxn ang="0">
                <a:pos x="468994" y="258762"/>
              </a:cxn>
              <a:cxn ang="0">
                <a:pos x="459449" y="304799"/>
              </a:cxn>
              <a:cxn ang="0">
                <a:pos x="459449" y="349249"/>
              </a:cxn>
              <a:cxn ang="0">
                <a:pos x="449909" y="393699"/>
              </a:cxn>
              <a:cxn ang="0">
                <a:pos x="441956" y="457199"/>
              </a:cxn>
              <a:cxn ang="0">
                <a:pos x="422870" y="519117"/>
              </a:cxn>
              <a:cxn ang="0">
                <a:pos x="395831" y="627067"/>
              </a:cxn>
              <a:cxn ang="0">
                <a:pos x="351299" y="752479"/>
              </a:cxn>
              <a:cxn ang="0">
                <a:pos x="306764" y="833442"/>
              </a:cxn>
              <a:cxn ang="0">
                <a:pos x="279726" y="877892"/>
              </a:cxn>
              <a:cxn ang="0">
                <a:pos x="216106" y="931867"/>
              </a:cxn>
              <a:cxn ang="0">
                <a:pos x="162031" y="976317"/>
              </a:cxn>
              <a:cxn ang="0">
                <a:pos x="125449" y="995367"/>
              </a:cxn>
              <a:cxn ang="0">
                <a:pos x="98411" y="1012829"/>
              </a:cxn>
              <a:cxn ang="0">
                <a:pos x="71374" y="1012829"/>
              </a:cxn>
              <a:cxn ang="0">
                <a:pos x="44336" y="1012829"/>
              </a:cxn>
              <a:cxn ang="0">
                <a:pos x="26839" y="995367"/>
              </a:cxn>
              <a:cxn ang="0">
                <a:pos x="26839" y="968379"/>
              </a:cxn>
              <a:cxn ang="0">
                <a:pos x="17294" y="941392"/>
              </a:cxn>
              <a:cxn ang="0">
                <a:pos x="0" y="914643"/>
              </a:cxn>
              <a:cxn ang="0">
                <a:pos x="81637" y="792080"/>
              </a:cxn>
              <a:cxn ang="0">
                <a:pos x="98411" y="744542"/>
              </a:cxn>
              <a:cxn ang="0">
                <a:pos x="107953" y="735017"/>
              </a:cxn>
              <a:cxn ang="0">
                <a:pos x="125449" y="725492"/>
              </a:cxn>
              <a:cxn ang="0">
                <a:pos x="152486" y="708029"/>
              </a:cxn>
              <a:cxn ang="0">
                <a:pos x="169984" y="671517"/>
              </a:cxn>
              <a:cxn ang="0">
                <a:pos x="189069" y="644529"/>
              </a:cxn>
              <a:cxn ang="0">
                <a:pos x="206562" y="600079"/>
              </a:cxn>
              <a:cxn ang="0">
                <a:pos x="224059" y="546104"/>
              </a:cxn>
              <a:cxn ang="0">
                <a:pos x="243144" y="492124"/>
              </a:cxn>
              <a:cxn ang="0">
                <a:pos x="260641" y="376237"/>
              </a:cxn>
              <a:cxn ang="0">
                <a:pos x="270181" y="277812"/>
              </a:cxn>
              <a:cxn ang="0">
                <a:pos x="270181" y="233362"/>
              </a:cxn>
              <a:cxn ang="0">
                <a:pos x="260641" y="206375"/>
              </a:cxn>
              <a:cxn ang="0">
                <a:pos x="260641" y="179387"/>
              </a:cxn>
              <a:cxn ang="0">
                <a:pos x="252689" y="169862"/>
              </a:cxn>
              <a:cxn ang="0">
                <a:pos x="262554" y="68003"/>
              </a:cxn>
              <a:cxn ang="0">
                <a:pos x="260641" y="7937"/>
              </a:cxn>
            </a:cxnLst>
            <a:pathLst>
              <a:path w="530026" h="1022349">
                <a:moveTo>
                  <a:pt x="269676" y="0"/>
                </a:moveTo>
                <a:lnTo>
                  <a:pt x="287139" y="0"/>
                </a:lnTo>
                <a:lnTo>
                  <a:pt x="296664" y="0"/>
                </a:lnTo>
                <a:lnTo>
                  <a:pt x="306189" y="7937"/>
                </a:lnTo>
                <a:lnTo>
                  <a:pt x="323651" y="7937"/>
                </a:lnTo>
                <a:lnTo>
                  <a:pt x="333176" y="17462"/>
                </a:lnTo>
                <a:lnTo>
                  <a:pt x="350639" y="26987"/>
                </a:lnTo>
                <a:lnTo>
                  <a:pt x="377626" y="44450"/>
                </a:lnTo>
                <a:lnTo>
                  <a:pt x="395089" y="61912"/>
                </a:lnTo>
                <a:lnTo>
                  <a:pt x="422076" y="80962"/>
                </a:lnTo>
                <a:lnTo>
                  <a:pt x="449064" y="98425"/>
                </a:lnTo>
                <a:lnTo>
                  <a:pt x="468114" y="115887"/>
                </a:lnTo>
                <a:lnTo>
                  <a:pt x="485576" y="125412"/>
                </a:lnTo>
                <a:lnTo>
                  <a:pt x="503039" y="142875"/>
                </a:lnTo>
                <a:lnTo>
                  <a:pt x="512564" y="152400"/>
                </a:lnTo>
                <a:lnTo>
                  <a:pt x="522089" y="160337"/>
                </a:lnTo>
                <a:lnTo>
                  <a:pt x="522089" y="169862"/>
                </a:lnTo>
                <a:lnTo>
                  <a:pt x="530026" y="179387"/>
                </a:lnTo>
                <a:lnTo>
                  <a:pt x="522089" y="187325"/>
                </a:lnTo>
                <a:lnTo>
                  <a:pt x="512564" y="196850"/>
                </a:lnTo>
                <a:lnTo>
                  <a:pt x="503039" y="206375"/>
                </a:lnTo>
                <a:lnTo>
                  <a:pt x="495101" y="214312"/>
                </a:lnTo>
                <a:lnTo>
                  <a:pt x="485576" y="223837"/>
                </a:lnTo>
                <a:lnTo>
                  <a:pt x="476051" y="233362"/>
                </a:lnTo>
                <a:lnTo>
                  <a:pt x="476051" y="250824"/>
                </a:lnTo>
                <a:lnTo>
                  <a:pt x="468114" y="258762"/>
                </a:lnTo>
                <a:lnTo>
                  <a:pt x="468114" y="277812"/>
                </a:lnTo>
                <a:lnTo>
                  <a:pt x="458589" y="304799"/>
                </a:lnTo>
                <a:lnTo>
                  <a:pt x="458589" y="322262"/>
                </a:lnTo>
                <a:lnTo>
                  <a:pt x="458589" y="349249"/>
                </a:lnTo>
                <a:lnTo>
                  <a:pt x="449064" y="366712"/>
                </a:lnTo>
                <a:lnTo>
                  <a:pt x="449064" y="393699"/>
                </a:lnTo>
                <a:lnTo>
                  <a:pt x="441126" y="430212"/>
                </a:lnTo>
                <a:lnTo>
                  <a:pt x="441126" y="457199"/>
                </a:lnTo>
                <a:lnTo>
                  <a:pt x="431601" y="492124"/>
                </a:lnTo>
                <a:lnTo>
                  <a:pt x="422076" y="519112"/>
                </a:lnTo>
                <a:lnTo>
                  <a:pt x="414139" y="555624"/>
                </a:lnTo>
                <a:lnTo>
                  <a:pt x="395089" y="627062"/>
                </a:lnTo>
                <a:lnTo>
                  <a:pt x="377626" y="698499"/>
                </a:lnTo>
                <a:lnTo>
                  <a:pt x="350639" y="752474"/>
                </a:lnTo>
                <a:lnTo>
                  <a:pt x="323651" y="815974"/>
                </a:lnTo>
                <a:lnTo>
                  <a:pt x="306189" y="833437"/>
                </a:lnTo>
                <a:lnTo>
                  <a:pt x="287139" y="860424"/>
                </a:lnTo>
                <a:lnTo>
                  <a:pt x="279201" y="877887"/>
                </a:lnTo>
                <a:lnTo>
                  <a:pt x="260151" y="896937"/>
                </a:lnTo>
                <a:lnTo>
                  <a:pt x="215701" y="931862"/>
                </a:lnTo>
                <a:lnTo>
                  <a:pt x="179189" y="968374"/>
                </a:lnTo>
                <a:lnTo>
                  <a:pt x="161726" y="976312"/>
                </a:lnTo>
                <a:lnTo>
                  <a:pt x="142676" y="985837"/>
                </a:lnTo>
                <a:lnTo>
                  <a:pt x="125214" y="995362"/>
                </a:lnTo>
                <a:lnTo>
                  <a:pt x="115689" y="1003299"/>
                </a:lnTo>
                <a:lnTo>
                  <a:pt x="98226" y="1012824"/>
                </a:lnTo>
                <a:lnTo>
                  <a:pt x="88701" y="1012824"/>
                </a:lnTo>
                <a:lnTo>
                  <a:pt x="71239" y="1012824"/>
                </a:lnTo>
                <a:lnTo>
                  <a:pt x="61714" y="1022349"/>
                </a:lnTo>
                <a:lnTo>
                  <a:pt x="44251" y="1012824"/>
                </a:lnTo>
                <a:lnTo>
                  <a:pt x="34726" y="995362"/>
                </a:lnTo>
                <a:lnTo>
                  <a:pt x="26789" y="995362"/>
                </a:lnTo>
                <a:lnTo>
                  <a:pt x="26789" y="976312"/>
                </a:lnTo>
                <a:lnTo>
                  <a:pt x="26789" y="968374"/>
                </a:lnTo>
                <a:lnTo>
                  <a:pt x="17264" y="958849"/>
                </a:lnTo>
                <a:lnTo>
                  <a:pt x="17264" y="941387"/>
                </a:lnTo>
                <a:lnTo>
                  <a:pt x="7739" y="923924"/>
                </a:lnTo>
                <a:lnTo>
                  <a:pt x="0" y="914638"/>
                </a:lnTo>
                <a:lnTo>
                  <a:pt x="47904" y="859570"/>
                </a:lnTo>
                <a:cubicBezTo>
                  <a:pt x="62484" y="838060"/>
                  <a:pt x="73805" y="815482"/>
                  <a:pt x="81482" y="792075"/>
                </a:cubicBezTo>
                <a:lnTo>
                  <a:pt x="89162" y="744537"/>
                </a:lnTo>
                <a:lnTo>
                  <a:pt x="98226" y="744537"/>
                </a:lnTo>
                <a:lnTo>
                  <a:pt x="107751" y="744537"/>
                </a:lnTo>
                <a:lnTo>
                  <a:pt x="107751" y="735012"/>
                </a:lnTo>
                <a:lnTo>
                  <a:pt x="115689" y="735012"/>
                </a:lnTo>
                <a:lnTo>
                  <a:pt x="125214" y="725487"/>
                </a:lnTo>
                <a:lnTo>
                  <a:pt x="134739" y="717549"/>
                </a:lnTo>
                <a:lnTo>
                  <a:pt x="152201" y="708024"/>
                </a:lnTo>
                <a:lnTo>
                  <a:pt x="161726" y="690562"/>
                </a:lnTo>
                <a:lnTo>
                  <a:pt x="169664" y="671512"/>
                </a:lnTo>
                <a:lnTo>
                  <a:pt x="179189" y="654049"/>
                </a:lnTo>
                <a:lnTo>
                  <a:pt x="188714" y="644524"/>
                </a:lnTo>
                <a:lnTo>
                  <a:pt x="196651" y="617537"/>
                </a:lnTo>
                <a:lnTo>
                  <a:pt x="206176" y="600074"/>
                </a:lnTo>
                <a:lnTo>
                  <a:pt x="215701" y="573087"/>
                </a:lnTo>
                <a:lnTo>
                  <a:pt x="223639" y="546099"/>
                </a:lnTo>
                <a:lnTo>
                  <a:pt x="233164" y="519112"/>
                </a:lnTo>
                <a:lnTo>
                  <a:pt x="242689" y="492124"/>
                </a:lnTo>
                <a:lnTo>
                  <a:pt x="252214" y="430212"/>
                </a:lnTo>
                <a:lnTo>
                  <a:pt x="260151" y="376237"/>
                </a:lnTo>
                <a:lnTo>
                  <a:pt x="260151" y="331787"/>
                </a:lnTo>
                <a:lnTo>
                  <a:pt x="269676" y="277812"/>
                </a:lnTo>
                <a:lnTo>
                  <a:pt x="269676" y="250824"/>
                </a:lnTo>
                <a:lnTo>
                  <a:pt x="269676" y="233362"/>
                </a:lnTo>
                <a:lnTo>
                  <a:pt x="269676" y="214312"/>
                </a:lnTo>
                <a:lnTo>
                  <a:pt x="260151" y="206375"/>
                </a:lnTo>
                <a:lnTo>
                  <a:pt x="260151" y="187325"/>
                </a:lnTo>
                <a:lnTo>
                  <a:pt x="260151" y="179387"/>
                </a:lnTo>
                <a:lnTo>
                  <a:pt x="260151" y="169862"/>
                </a:lnTo>
                <a:lnTo>
                  <a:pt x="252214" y="169862"/>
                </a:lnTo>
                <a:lnTo>
                  <a:pt x="249823" y="167472"/>
                </a:lnTo>
                <a:lnTo>
                  <a:pt x="262062" y="68003"/>
                </a:lnTo>
                <a:lnTo>
                  <a:pt x="255016" y="10738"/>
                </a:lnTo>
                <a:lnTo>
                  <a:pt x="260151" y="7937"/>
                </a:lnTo>
                <a:lnTo>
                  <a:pt x="269676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927225" y="2787650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atin typeface="+mn-ea"/>
                <a:ea typeface="+mn-ea"/>
                <a:cs typeface="+mn-cs"/>
              </a:rPr>
              <a:t>马</a:t>
            </a:r>
            <a:endParaRPr kumimoji="0" lang="en-US" altLang="zh-CN" sz="32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文本框 25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6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7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8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9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50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51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52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53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54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55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56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57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58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59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60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61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62" name="文本框 32"/>
          <p:cNvSpPr txBox="1"/>
          <p:nvPr/>
        </p:nvSpPr>
        <p:spPr>
          <a:xfrm rot="1209897">
            <a:off x="1217613" y="35210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63" name="文本框 43"/>
          <p:cNvSpPr txBox="1"/>
          <p:nvPr/>
        </p:nvSpPr>
        <p:spPr>
          <a:xfrm rot="4149897">
            <a:off x="2224088" y="310197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64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65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66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67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68" name="文本框 47"/>
          <p:cNvSpPr txBox="1"/>
          <p:nvPr/>
        </p:nvSpPr>
        <p:spPr>
          <a:xfrm rot="1029897">
            <a:off x="909638" y="30464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69" name="文本框 49"/>
          <p:cNvSpPr txBox="1"/>
          <p:nvPr/>
        </p:nvSpPr>
        <p:spPr>
          <a:xfrm rot="-170103">
            <a:off x="3090863" y="3482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70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71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72" name="文本框 52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73" name="文本框 53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74" name="文本框 54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75" name="文本框 55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76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77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78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79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80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81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82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83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84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85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86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87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88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89" name="文本框 69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0" name="文本框 70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1" name="文本框 71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2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3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4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5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6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7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8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9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0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1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2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3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4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5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6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7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8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9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10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11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12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13" name="文本框 34"/>
          <p:cNvSpPr txBox="1"/>
          <p:nvPr/>
        </p:nvSpPr>
        <p:spPr>
          <a:xfrm rot="8340000">
            <a:off x="1962150" y="3198813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14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15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16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17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18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19" name="文本框 49"/>
          <p:cNvSpPr txBox="1"/>
          <p:nvPr/>
        </p:nvSpPr>
        <p:spPr>
          <a:xfrm rot="4020000">
            <a:off x="2544763" y="33861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20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21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22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23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24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25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26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27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28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29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30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31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32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33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34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35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36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37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38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39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40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41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034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9800" y="931863"/>
            <a:ext cx="2278063" cy="2278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846138" y="1930400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结构：</a:t>
            </a:r>
            <a:endParaRPr kumimoji="0" lang="en-US" altLang="zh-CN" sz="32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6138" y="2589213"/>
            <a:ext cx="15843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部首：</a:t>
            </a:r>
            <a:endParaRPr kumimoji="0" lang="zh-CN" altLang="en-US" sz="32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6138" y="3244850"/>
            <a:ext cx="2254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书写指导：</a:t>
            </a:r>
            <a:endParaRPr kumimoji="0" lang="zh-CN" altLang="en-US" sz="32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0" y="1925638"/>
            <a:ext cx="15843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atin typeface="+mn-ea"/>
                <a:ea typeface="+mn-ea"/>
                <a:cs typeface="+mn-cs"/>
              </a:rPr>
              <a:t>独体字</a:t>
            </a:r>
            <a:endParaRPr kumimoji="0" lang="en-US" altLang="zh-CN" sz="32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157413" y="2597150"/>
            <a:ext cx="15843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atin typeface="+mn-ea"/>
                <a:ea typeface="+mn-ea"/>
                <a:cs typeface="+mn-cs"/>
              </a:rPr>
              <a:t>几</a:t>
            </a:r>
            <a:endParaRPr kumimoji="0" lang="en-US" altLang="zh-CN" sz="32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887663" y="3238500"/>
            <a:ext cx="575151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atin typeface="+mn-ea"/>
                <a:ea typeface="+mn-ea"/>
                <a:cs typeface="+mn-cs"/>
              </a:rPr>
              <a:t>竖撇可先写直一点，然后才撇出去；横折弯钩要一笔写成。</a:t>
            </a:r>
            <a:endParaRPr kumimoji="0" lang="en-US" altLang="zh-CN" sz="32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5650" y="901700"/>
            <a:ext cx="1171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jǐ</a:t>
            </a:r>
            <a:endParaRPr kumimoji="0" lang="en-US" altLang="zh-CN" sz="32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0350" name="文本框 22"/>
          <p:cNvSpPr txBox="1"/>
          <p:nvPr/>
        </p:nvSpPr>
        <p:spPr>
          <a:xfrm>
            <a:off x="1984375" y="555625"/>
            <a:ext cx="1181100" cy="1322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8000" b="1" dirty="0">
                <a:latin typeface="楷体" panose="02010609060101010101" pitchFamily="49" charset="-122"/>
                <a:ea typeface="楷体" panose="02010609060101010101" pitchFamily="49" charset="-122"/>
              </a:rPr>
              <a:t>几</a:t>
            </a:r>
            <a:endParaRPr lang="en-US" altLang="zh-CN" sz="8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Freeform 9"/>
          <p:cNvSpPr/>
          <p:nvPr/>
        </p:nvSpPr>
        <p:spPr>
          <a:xfrm>
            <a:off x="4999038" y="1501775"/>
            <a:ext cx="673100" cy="14176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424" h="893">
                <a:moveTo>
                  <a:pt x="45" y="831"/>
                </a:moveTo>
                <a:lnTo>
                  <a:pt x="68" y="809"/>
                </a:lnTo>
                <a:lnTo>
                  <a:pt x="96" y="786"/>
                </a:lnTo>
                <a:lnTo>
                  <a:pt x="124" y="758"/>
                </a:lnTo>
                <a:lnTo>
                  <a:pt x="147" y="729"/>
                </a:lnTo>
                <a:lnTo>
                  <a:pt x="175" y="701"/>
                </a:lnTo>
                <a:lnTo>
                  <a:pt x="203" y="667"/>
                </a:lnTo>
                <a:lnTo>
                  <a:pt x="215" y="650"/>
                </a:lnTo>
                <a:lnTo>
                  <a:pt x="226" y="633"/>
                </a:lnTo>
                <a:lnTo>
                  <a:pt x="232" y="611"/>
                </a:lnTo>
                <a:lnTo>
                  <a:pt x="243" y="588"/>
                </a:lnTo>
                <a:lnTo>
                  <a:pt x="260" y="548"/>
                </a:lnTo>
                <a:lnTo>
                  <a:pt x="277" y="509"/>
                </a:lnTo>
                <a:lnTo>
                  <a:pt x="283" y="480"/>
                </a:lnTo>
                <a:lnTo>
                  <a:pt x="288" y="458"/>
                </a:lnTo>
                <a:lnTo>
                  <a:pt x="294" y="435"/>
                </a:lnTo>
                <a:lnTo>
                  <a:pt x="305" y="407"/>
                </a:lnTo>
                <a:lnTo>
                  <a:pt x="311" y="356"/>
                </a:lnTo>
                <a:lnTo>
                  <a:pt x="317" y="305"/>
                </a:lnTo>
                <a:lnTo>
                  <a:pt x="322" y="254"/>
                </a:lnTo>
                <a:lnTo>
                  <a:pt x="322" y="203"/>
                </a:lnTo>
                <a:lnTo>
                  <a:pt x="322" y="181"/>
                </a:lnTo>
                <a:lnTo>
                  <a:pt x="322" y="158"/>
                </a:lnTo>
                <a:lnTo>
                  <a:pt x="317" y="135"/>
                </a:lnTo>
                <a:lnTo>
                  <a:pt x="317" y="118"/>
                </a:lnTo>
                <a:lnTo>
                  <a:pt x="311" y="96"/>
                </a:lnTo>
                <a:lnTo>
                  <a:pt x="305" y="84"/>
                </a:lnTo>
                <a:lnTo>
                  <a:pt x="305" y="67"/>
                </a:lnTo>
                <a:lnTo>
                  <a:pt x="300" y="56"/>
                </a:lnTo>
                <a:lnTo>
                  <a:pt x="294" y="45"/>
                </a:lnTo>
                <a:lnTo>
                  <a:pt x="288" y="39"/>
                </a:lnTo>
                <a:lnTo>
                  <a:pt x="283" y="28"/>
                </a:lnTo>
                <a:lnTo>
                  <a:pt x="283" y="22"/>
                </a:lnTo>
                <a:lnTo>
                  <a:pt x="283" y="17"/>
                </a:lnTo>
                <a:lnTo>
                  <a:pt x="283" y="11"/>
                </a:lnTo>
                <a:lnTo>
                  <a:pt x="288" y="5"/>
                </a:lnTo>
                <a:lnTo>
                  <a:pt x="294" y="0"/>
                </a:lnTo>
                <a:lnTo>
                  <a:pt x="300" y="0"/>
                </a:lnTo>
                <a:lnTo>
                  <a:pt x="305" y="0"/>
                </a:lnTo>
                <a:lnTo>
                  <a:pt x="317" y="0"/>
                </a:lnTo>
                <a:lnTo>
                  <a:pt x="334" y="5"/>
                </a:lnTo>
                <a:lnTo>
                  <a:pt x="351" y="5"/>
                </a:lnTo>
                <a:lnTo>
                  <a:pt x="373" y="11"/>
                </a:lnTo>
                <a:lnTo>
                  <a:pt x="396" y="22"/>
                </a:lnTo>
                <a:lnTo>
                  <a:pt x="424" y="28"/>
                </a:lnTo>
                <a:lnTo>
                  <a:pt x="424" y="62"/>
                </a:lnTo>
                <a:lnTo>
                  <a:pt x="424" y="90"/>
                </a:lnTo>
                <a:lnTo>
                  <a:pt x="424" y="118"/>
                </a:lnTo>
                <a:lnTo>
                  <a:pt x="424" y="147"/>
                </a:lnTo>
                <a:lnTo>
                  <a:pt x="424" y="175"/>
                </a:lnTo>
                <a:lnTo>
                  <a:pt x="424" y="198"/>
                </a:lnTo>
                <a:lnTo>
                  <a:pt x="424" y="220"/>
                </a:lnTo>
                <a:lnTo>
                  <a:pt x="424" y="243"/>
                </a:lnTo>
                <a:lnTo>
                  <a:pt x="424" y="265"/>
                </a:lnTo>
                <a:lnTo>
                  <a:pt x="424" y="282"/>
                </a:lnTo>
                <a:lnTo>
                  <a:pt x="424" y="299"/>
                </a:lnTo>
                <a:lnTo>
                  <a:pt x="424" y="316"/>
                </a:lnTo>
                <a:lnTo>
                  <a:pt x="424" y="333"/>
                </a:lnTo>
                <a:lnTo>
                  <a:pt x="419" y="350"/>
                </a:lnTo>
                <a:lnTo>
                  <a:pt x="419" y="362"/>
                </a:lnTo>
                <a:lnTo>
                  <a:pt x="419" y="373"/>
                </a:lnTo>
                <a:lnTo>
                  <a:pt x="419" y="390"/>
                </a:lnTo>
                <a:lnTo>
                  <a:pt x="413" y="413"/>
                </a:lnTo>
                <a:lnTo>
                  <a:pt x="407" y="435"/>
                </a:lnTo>
                <a:lnTo>
                  <a:pt x="402" y="458"/>
                </a:lnTo>
                <a:lnTo>
                  <a:pt x="396" y="480"/>
                </a:lnTo>
                <a:lnTo>
                  <a:pt x="390" y="503"/>
                </a:lnTo>
                <a:lnTo>
                  <a:pt x="373" y="548"/>
                </a:lnTo>
                <a:lnTo>
                  <a:pt x="362" y="577"/>
                </a:lnTo>
                <a:lnTo>
                  <a:pt x="351" y="599"/>
                </a:lnTo>
                <a:lnTo>
                  <a:pt x="339" y="622"/>
                </a:lnTo>
                <a:lnTo>
                  <a:pt x="328" y="644"/>
                </a:lnTo>
                <a:lnTo>
                  <a:pt x="311" y="661"/>
                </a:lnTo>
                <a:lnTo>
                  <a:pt x="300" y="684"/>
                </a:lnTo>
                <a:lnTo>
                  <a:pt x="283" y="701"/>
                </a:lnTo>
                <a:lnTo>
                  <a:pt x="266" y="724"/>
                </a:lnTo>
                <a:lnTo>
                  <a:pt x="249" y="741"/>
                </a:lnTo>
                <a:lnTo>
                  <a:pt x="232" y="758"/>
                </a:lnTo>
                <a:lnTo>
                  <a:pt x="192" y="792"/>
                </a:lnTo>
                <a:lnTo>
                  <a:pt x="147" y="820"/>
                </a:lnTo>
                <a:lnTo>
                  <a:pt x="107" y="848"/>
                </a:lnTo>
                <a:lnTo>
                  <a:pt x="85" y="865"/>
                </a:lnTo>
                <a:lnTo>
                  <a:pt x="68" y="871"/>
                </a:lnTo>
                <a:lnTo>
                  <a:pt x="51" y="882"/>
                </a:lnTo>
                <a:lnTo>
                  <a:pt x="39" y="888"/>
                </a:lnTo>
                <a:lnTo>
                  <a:pt x="22" y="893"/>
                </a:lnTo>
                <a:lnTo>
                  <a:pt x="17" y="893"/>
                </a:lnTo>
                <a:lnTo>
                  <a:pt x="11" y="893"/>
                </a:lnTo>
                <a:lnTo>
                  <a:pt x="5" y="893"/>
                </a:lnTo>
                <a:lnTo>
                  <a:pt x="5" y="888"/>
                </a:lnTo>
                <a:lnTo>
                  <a:pt x="0" y="882"/>
                </a:lnTo>
                <a:lnTo>
                  <a:pt x="5" y="876"/>
                </a:lnTo>
                <a:lnTo>
                  <a:pt x="5" y="871"/>
                </a:lnTo>
                <a:lnTo>
                  <a:pt x="11" y="859"/>
                </a:lnTo>
                <a:lnTo>
                  <a:pt x="22" y="848"/>
                </a:lnTo>
                <a:lnTo>
                  <a:pt x="28" y="842"/>
                </a:lnTo>
                <a:lnTo>
                  <a:pt x="45" y="831"/>
                </a:lnTo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" name="任意多边形: 形状 11"/>
          <p:cNvSpPr/>
          <p:nvPr/>
        </p:nvSpPr>
        <p:spPr>
          <a:xfrm>
            <a:off x="6637338" y="2325688"/>
            <a:ext cx="249237" cy="358775"/>
          </a:xfrm>
          <a:custGeom>
            <a:avLst/>
            <a:gdLst/>
            <a:ahLst/>
            <a:cxnLst>
              <a:cxn ang="0">
                <a:pos x="143247" y="0"/>
              </a:cxn>
              <a:cxn ang="0">
                <a:pos x="160478" y="0"/>
              </a:cxn>
              <a:cxn ang="0">
                <a:pos x="169876" y="0"/>
              </a:cxn>
              <a:cxn ang="0">
                <a:pos x="179275" y="0"/>
              </a:cxn>
              <a:cxn ang="0">
                <a:pos x="187108" y="9399"/>
              </a:cxn>
              <a:cxn ang="0">
                <a:pos x="196506" y="26633"/>
              </a:cxn>
              <a:cxn ang="0">
                <a:pos x="196506" y="53264"/>
              </a:cxn>
              <a:cxn ang="0">
                <a:pos x="205903" y="70497"/>
              </a:cxn>
              <a:cxn ang="0">
                <a:pos x="213738" y="106528"/>
              </a:cxn>
              <a:cxn ang="0">
                <a:pos x="213738" y="142560"/>
              </a:cxn>
              <a:cxn ang="0">
                <a:pos x="213738" y="177024"/>
              </a:cxn>
              <a:cxn ang="0">
                <a:pos x="223137" y="213053"/>
              </a:cxn>
              <a:cxn ang="0">
                <a:pos x="223137" y="247520"/>
              </a:cxn>
              <a:cxn ang="0">
                <a:pos x="232535" y="274153"/>
              </a:cxn>
              <a:cxn ang="0">
                <a:pos x="232535" y="310183"/>
              </a:cxn>
              <a:cxn ang="0">
                <a:pos x="240368" y="327416"/>
              </a:cxn>
              <a:cxn ang="0">
                <a:pos x="246480" y="344737"/>
              </a:cxn>
              <a:cxn ang="0">
                <a:pos x="231582" y="347623"/>
              </a:cxn>
              <a:cxn ang="0">
                <a:pos x="116984" y="354832"/>
              </a:cxn>
              <a:cxn ang="0">
                <a:pos x="2389" y="347623"/>
              </a:cxn>
              <a:cxn ang="0">
                <a:pos x="0" y="347160"/>
              </a:cxn>
              <a:cxn ang="0">
                <a:pos x="2267" y="346215"/>
              </a:cxn>
              <a:cxn ang="0">
                <a:pos x="10097" y="336816"/>
              </a:cxn>
              <a:cxn ang="0">
                <a:pos x="28896" y="319583"/>
              </a:cxn>
              <a:cxn ang="0">
                <a:pos x="36728" y="300783"/>
              </a:cxn>
              <a:cxn ang="0">
                <a:pos x="55526" y="274153"/>
              </a:cxn>
              <a:cxn ang="0">
                <a:pos x="63358" y="239688"/>
              </a:cxn>
              <a:cxn ang="0">
                <a:pos x="72757" y="203654"/>
              </a:cxn>
              <a:cxn ang="0">
                <a:pos x="80590" y="167625"/>
              </a:cxn>
              <a:cxn ang="0">
                <a:pos x="89988" y="133160"/>
              </a:cxn>
              <a:cxn ang="0">
                <a:pos x="99387" y="97129"/>
              </a:cxn>
              <a:cxn ang="0">
                <a:pos x="107219" y="70497"/>
              </a:cxn>
              <a:cxn ang="0">
                <a:pos x="116617" y="43864"/>
              </a:cxn>
              <a:cxn ang="0">
                <a:pos x="126016" y="26633"/>
              </a:cxn>
              <a:cxn ang="0">
                <a:pos x="133849" y="17234"/>
              </a:cxn>
            </a:cxnLst>
            <a:pathLst>
              <a:path w="249792" h="359569">
                <a:moveTo>
                  <a:pt x="145172" y="0"/>
                </a:moveTo>
                <a:lnTo>
                  <a:pt x="162634" y="0"/>
                </a:lnTo>
                <a:lnTo>
                  <a:pt x="172159" y="0"/>
                </a:lnTo>
                <a:lnTo>
                  <a:pt x="181684" y="0"/>
                </a:lnTo>
                <a:lnTo>
                  <a:pt x="189622" y="9525"/>
                </a:lnTo>
                <a:lnTo>
                  <a:pt x="199147" y="26988"/>
                </a:lnTo>
                <a:lnTo>
                  <a:pt x="199147" y="53975"/>
                </a:lnTo>
                <a:lnTo>
                  <a:pt x="208672" y="71438"/>
                </a:lnTo>
                <a:lnTo>
                  <a:pt x="216609" y="107950"/>
                </a:lnTo>
                <a:lnTo>
                  <a:pt x="216609" y="144463"/>
                </a:lnTo>
                <a:lnTo>
                  <a:pt x="216609" y="179388"/>
                </a:lnTo>
                <a:lnTo>
                  <a:pt x="226134" y="215900"/>
                </a:lnTo>
                <a:lnTo>
                  <a:pt x="226134" y="250825"/>
                </a:lnTo>
                <a:lnTo>
                  <a:pt x="235659" y="277813"/>
                </a:lnTo>
                <a:lnTo>
                  <a:pt x="235659" y="314325"/>
                </a:lnTo>
                <a:lnTo>
                  <a:pt x="243597" y="331788"/>
                </a:lnTo>
                <a:lnTo>
                  <a:pt x="249792" y="349340"/>
                </a:lnTo>
                <a:lnTo>
                  <a:pt x="234693" y="352264"/>
                </a:lnTo>
                <a:cubicBezTo>
                  <a:pt x="197180" y="357054"/>
                  <a:pt x="158339" y="359569"/>
                  <a:pt x="118556" y="359569"/>
                </a:cubicBezTo>
                <a:cubicBezTo>
                  <a:pt x="78774" y="359569"/>
                  <a:pt x="39933" y="357054"/>
                  <a:pt x="2419" y="352264"/>
                </a:cubicBezTo>
                <a:lnTo>
                  <a:pt x="0" y="351795"/>
                </a:lnTo>
                <a:lnTo>
                  <a:pt x="2297" y="350838"/>
                </a:lnTo>
                <a:lnTo>
                  <a:pt x="10234" y="341313"/>
                </a:lnTo>
                <a:lnTo>
                  <a:pt x="29284" y="323850"/>
                </a:lnTo>
                <a:lnTo>
                  <a:pt x="37222" y="304800"/>
                </a:lnTo>
                <a:lnTo>
                  <a:pt x="56272" y="277813"/>
                </a:lnTo>
                <a:lnTo>
                  <a:pt x="64209" y="242888"/>
                </a:lnTo>
                <a:lnTo>
                  <a:pt x="73734" y="206375"/>
                </a:lnTo>
                <a:lnTo>
                  <a:pt x="81672" y="169863"/>
                </a:lnTo>
                <a:lnTo>
                  <a:pt x="91197" y="134938"/>
                </a:lnTo>
                <a:lnTo>
                  <a:pt x="100722" y="98425"/>
                </a:lnTo>
                <a:lnTo>
                  <a:pt x="108659" y="71438"/>
                </a:lnTo>
                <a:lnTo>
                  <a:pt x="118184" y="44450"/>
                </a:lnTo>
                <a:lnTo>
                  <a:pt x="127709" y="26988"/>
                </a:lnTo>
                <a:lnTo>
                  <a:pt x="135647" y="17463"/>
                </a:lnTo>
                <a:lnTo>
                  <a:pt x="145172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>
            <a:off x="5510213" y="1422400"/>
            <a:ext cx="539750" cy="223838"/>
          </a:xfrm>
          <a:custGeom>
            <a:avLst/>
            <a:gdLst>
              <a:gd name="connsiteX0" fmla="*/ 539436 w 539436"/>
              <a:gd name="connsiteY0" fmla="*/ 0 h 223695"/>
              <a:gd name="connsiteX1" fmla="*/ 529187 w 539436"/>
              <a:gd name="connsiteY1" fmla="*/ 80574 h 223695"/>
              <a:gd name="connsiteX2" fmla="*/ 498000 w 539436"/>
              <a:gd name="connsiteY2" fmla="*/ 160195 h 223695"/>
              <a:gd name="connsiteX3" fmla="*/ 495300 w 539436"/>
              <a:gd name="connsiteY3" fmla="*/ 160195 h 223695"/>
              <a:gd name="connsiteX4" fmla="*/ 476250 w 539436"/>
              <a:gd name="connsiteY4" fmla="*/ 160195 h 223695"/>
              <a:gd name="connsiteX5" fmla="*/ 458788 w 539436"/>
              <a:gd name="connsiteY5" fmla="*/ 169720 h 223695"/>
              <a:gd name="connsiteX6" fmla="*/ 431800 w 539436"/>
              <a:gd name="connsiteY6" fmla="*/ 169720 h 223695"/>
              <a:gd name="connsiteX7" fmla="*/ 404813 w 539436"/>
              <a:gd name="connsiteY7" fmla="*/ 179245 h 223695"/>
              <a:gd name="connsiteX8" fmla="*/ 368300 w 539436"/>
              <a:gd name="connsiteY8" fmla="*/ 187182 h 223695"/>
              <a:gd name="connsiteX9" fmla="*/ 333375 w 539436"/>
              <a:gd name="connsiteY9" fmla="*/ 196707 h 223695"/>
              <a:gd name="connsiteX10" fmla="*/ 287338 w 539436"/>
              <a:gd name="connsiteY10" fmla="*/ 206232 h 223695"/>
              <a:gd name="connsiteX11" fmla="*/ 252413 w 539436"/>
              <a:gd name="connsiteY11" fmla="*/ 206232 h 223695"/>
              <a:gd name="connsiteX12" fmla="*/ 171450 w 539436"/>
              <a:gd name="connsiteY12" fmla="*/ 214170 h 223695"/>
              <a:gd name="connsiteX13" fmla="*/ 80963 w 539436"/>
              <a:gd name="connsiteY13" fmla="*/ 223695 h 223695"/>
              <a:gd name="connsiteX14" fmla="*/ 0 w 539436"/>
              <a:gd name="connsiteY14" fmla="*/ 223695 h 223695"/>
              <a:gd name="connsiteX15" fmla="*/ 0 w 539436"/>
              <a:gd name="connsiteY15" fmla="*/ 115745 h 223695"/>
              <a:gd name="connsiteX16" fmla="*/ 80963 w 539436"/>
              <a:gd name="connsiteY16" fmla="*/ 115745 h 223695"/>
              <a:gd name="connsiteX17" fmla="*/ 153988 w 539436"/>
              <a:gd name="connsiteY17" fmla="*/ 115745 h 223695"/>
              <a:gd name="connsiteX18" fmla="*/ 233363 w 539436"/>
              <a:gd name="connsiteY18" fmla="*/ 107807 h 223695"/>
              <a:gd name="connsiteX19" fmla="*/ 269875 w 539436"/>
              <a:gd name="connsiteY19" fmla="*/ 98282 h 223695"/>
              <a:gd name="connsiteX20" fmla="*/ 314325 w 539436"/>
              <a:gd name="connsiteY20" fmla="*/ 88757 h 223695"/>
              <a:gd name="connsiteX21" fmla="*/ 350838 w 539436"/>
              <a:gd name="connsiteY21" fmla="*/ 80820 h 223695"/>
              <a:gd name="connsiteX22" fmla="*/ 377825 w 539436"/>
              <a:gd name="connsiteY22" fmla="*/ 71295 h 223695"/>
              <a:gd name="connsiteX23" fmla="*/ 414338 w 539436"/>
              <a:gd name="connsiteY23" fmla="*/ 61770 h 223695"/>
              <a:gd name="connsiteX24" fmla="*/ 431800 w 539436"/>
              <a:gd name="connsiteY24" fmla="*/ 53832 h 223695"/>
              <a:gd name="connsiteX25" fmla="*/ 458788 w 539436"/>
              <a:gd name="connsiteY25" fmla="*/ 44307 h 223695"/>
              <a:gd name="connsiteX26" fmla="*/ 476250 w 539436"/>
              <a:gd name="connsiteY26" fmla="*/ 44307 h 223695"/>
              <a:gd name="connsiteX27" fmla="*/ 485775 w 539436"/>
              <a:gd name="connsiteY27" fmla="*/ 34782 h 223695"/>
              <a:gd name="connsiteX28" fmla="*/ 503238 w 539436"/>
              <a:gd name="connsiteY28" fmla="*/ 26845 h 223695"/>
              <a:gd name="connsiteX29" fmla="*/ 512763 w 539436"/>
              <a:gd name="connsiteY29" fmla="*/ 17320 h 223695"/>
              <a:gd name="connsiteX30" fmla="*/ 522288 w 539436"/>
              <a:gd name="connsiteY30" fmla="*/ 7795 h 22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39436" h="223695">
                <a:moveTo>
                  <a:pt x="539436" y="0"/>
                </a:moveTo>
                <a:lnTo>
                  <a:pt x="529187" y="80574"/>
                </a:lnTo>
                <a:lnTo>
                  <a:pt x="498000" y="160195"/>
                </a:lnTo>
                <a:lnTo>
                  <a:pt x="495300" y="160195"/>
                </a:lnTo>
                <a:lnTo>
                  <a:pt x="476250" y="160195"/>
                </a:lnTo>
                <a:lnTo>
                  <a:pt x="458788" y="169720"/>
                </a:lnTo>
                <a:lnTo>
                  <a:pt x="431800" y="169720"/>
                </a:lnTo>
                <a:lnTo>
                  <a:pt x="404813" y="179245"/>
                </a:lnTo>
                <a:lnTo>
                  <a:pt x="368300" y="187182"/>
                </a:lnTo>
                <a:lnTo>
                  <a:pt x="333375" y="196707"/>
                </a:lnTo>
                <a:lnTo>
                  <a:pt x="287338" y="206232"/>
                </a:lnTo>
                <a:lnTo>
                  <a:pt x="252413" y="206232"/>
                </a:lnTo>
                <a:lnTo>
                  <a:pt x="171450" y="214170"/>
                </a:lnTo>
                <a:lnTo>
                  <a:pt x="80963" y="223695"/>
                </a:lnTo>
                <a:lnTo>
                  <a:pt x="0" y="223695"/>
                </a:lnTo>
                <a:lnTo>
                  <a:pt x="0" y="115745"/>
                </a:lnTo>
                <a:lnTo>
                  <a:pt x="80963" y="115745"/>
                </a:lnTo>
                <a:lnTo>
                  <a:pt x="153988" y="115745"/>
                </a:lnTo>
                <a:lnTo>
                  <a:pt x="233363" y="107807"/>
                </a:lnTo>
                <a:lnTo>
                  <a:pt x="269875" y="98282"/>
                </a:lnTo>
                <a:lnTo>
                  <a:pt x="314325" y="88757"/>
                </a:lnTo>
                <a:lnTo>
                  <a:pt x="350838" y="80820"/>
                </a:lnTo>
                <a:lnTo>
                  <a:pt x="377825" y="71295"/>
                </a:lnTo>
                <a:lnTo>
                  <a:pt x="414338" y="61770"/>
                </a:lnTo>
                <a:lnTo>
                  <a:pt x="431800" y="53832"/>
                </a:lnTo>
                <a:lnTo>
                  <a:pt x="458788" y="44307"/>
                </a:lnTo>
                <a:lnTo>
                  <a:pt x="476250" y="44307"/>
                </a:lnTo>
                <a:lnTo>
                  <a:pt x="485775" y="34782"/>
                </a:lnTo>
                <a:lnTo>
                  <a:pt x="503238" y="26845"/>
                </a:lnTo>
                <a:lnTo>
                  <a:pt x="512763" y="17320"/>
                </a:lnTo>
                <a:lnTo>
                  <a:pt x="522288" y="77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5919788" y="1412875"/>
            <a:ext cx="358775" cy="1271588"/>
          </a:xfrm>
          <a:custGeom>
            <a:avLst/>
            <a:gdLst/>
            <a:ahLst/>
            <a:cxnLst>
              <a:cxn ang="0">
                <a:pos x="161925" y="0"/>
              </a:cxn>
              <a:cxn ang="0">
                <a:pos x="179392" y="0"/>
              </a:cxn>
              <a:cxn ang="0">
                <a:pos x="206379" y="17468"/>
              </a:cxn>
              <a:cxn ang="0">
                <a:pos x="242892" y="26998"/>
              </a:cxn>
              <a:cxn ang="0">
                <a:pos x="277817" y="53995"/>
              </a:cxn>
              <a:cxn ang="0">
                <a:pos x="314329" y="80993"/>
              </a:cxn>
              <a:cxn ang="0">
                <a:pos x="341317" y="107990"/>
              </a:cxn>
              <a:cxn ang="0">
                <a:pos x="358779" y="125463"/>
              </a:cxn>
              <a:cxn ang="0">
                <a:pos x="358779" y="144518"/>
              </a:cxn>
              <a:cxn ang="0">
                <a:pos x="341317" y="179458"/>
              </a:cxn>
              <a:cxn ang="0">
                <a:pos x="314329" y="196925"/>
              </a:cxn>
              <a:cxn ang="0">
                <a:pos x="295279" y="206455"/>
              </a:cxn>
              <a:cxn ang="0">
                <a:pos x="287342" y="223923"/>
              </a:cxn>
              <a:cxn ang="0">
                <a:pos x="269879" y="242983"/>
              </a:cxn>
              <a:cxn ang="0">
                <a:pos x="260354" y="269980"/>
              </a:cxn>
              <a:cxn ang="0">
                <a:pos x="250829" y="304920"/>
              </a:cxn>
              <a:cxn ang="0">
                <a:pos x="233367" y="350973"/>
              </a:cxn>
              <a:cxn ang="0">
                <a:pos x="223842" y="404973"/>
              </a:cxn>
              <a:cxn ang="0">
                <a:pos x="206379" y="458968"/>
              </a:cxn>
              <a:cxn ang="0">
                <a:pos x="188917" y="557428"/>
              </a:cxn>
              <a:cxn ang="0">
                <a:pos x="169862" y="682890"/>
              </a:cxn>
              <a:cxn ang="0">
                <a:pos x="161925" y="773412"/>
              </a:cxn>
              <a:cxn ang="0">
                <a:pos x="152400" y="852817"/>
              </a:cxn>
              <a:cxn ang="0">
                <a:pos x="152400" y="933815"/>
              </a:cxn>
              <a:cxn ang="0">
                <a:pos x="169862" y="1041805"/>
              </a:cxn>
              <a:cxn ang="0">
                <a:pos x="196855" y="1122797"/>
              </a:cxn>
              <a:cxn ang="0">
                <a:pos x="215904" y="1176797"/>
              </a:cxn>
              <a:cxn ang="0">
                <a:pos x="233367" y="1213320"/>
              </a:cxn>
              <a:cxn ang="0">
                <a:pos x="251723" y="1231686"/>
              </a:cxn>
              <a:cxn ang="0">
                <a:pos x="77738" y="1271984"/>
              </a:cxn>
              <a:cxn ang="0">
                <a:pos x="44450" y="1186322"/>
              </a:cxn>
              <a:cxn ang="0">
                <a:pos x="7937" y="1068802"/>
              </a:cxn>
              <a:cxn ang="0">
                <a:pos x="0" y="970342"/>
              </a:cxn>
              <a:cxn ang="0">
                <a:pos x="0" y="852817"/>
              </a:cxn>
              <a:cxn ang="0">
                <a:pos x="17462" y="692420"/>
              </a:cxn>
              <a:cxn ang="0">
                <a:pos x="26987" y="611428"/>
              </a:cxn>
              <a:cxn ang="0">
                <a:pos x="53975" y="449438"/>
              </a:cxn>
              <a:cxn ang="0">
                <a:pos x="80962" y="304920"/>
              </a:cxn>
              <a:cxn ang="0">
                <a:pos x="80962" y="250925"/>
              </a:cxn>
              <a:cxn ang="0">
                <a:pos x="88900" y="206455"/>
              </a:cxn>
              <a:cxn ang="0">
                <a:pos x="88900" y="179458"/>
              </a:cxn>
              <a:cxn ang="0">
                <a:pos x="83662" y="169928"/>
              </a:cxn>
              <a:cxn ang="0">
                <a:pos x="125098" y="9673"/>
              </a:cxn>
              <a:cxn ang="0">
                <a:pos x="142875" y="0"/>
              </a:cxn>
            </a:cxnLst>
            <a:pathLst>
              <a:path w="358774" h="1271489">
                <a:moveTo>
                  <a:pt x="142875" y="0"/>
                </a:moveTo>
                <a:lnTo>
                  <a:pt x="161925" y="0"/>
                </a:lnTo>
                <a:lnTo>
                  <a:pt x="169862" y="0"/>
                </a:lnTo>
                <a:lnTo>
                  <a:pt x="179387" y="0"/>
                </a:lnTo>
                <a:lnTo>
                  <a:pt x="196850" y="9525"/>
                </a:lnTo>
                <a:lnTo>
                  <a:pt x="206374" y="17463"/>
                </a:lnTo>
                <a:lnTo>
                  <a:pt x="223837" y="17463"/>
                </a:lnTo>
                <a:lnTo>
                  <a:pt x="242887" y="26988"/>
                </a:lnTo>
                <a:lnTo>
                  <a:pt x="260349" y="44450"/>
                </a:lnTo>
                <a:lnTo>
                  <a:pt x="277812" y="53975"/>
                </a:lnTo>
                <a:lnTo>
                  <a:pt x="295274" y="71438"/>
                </a:lnTo>
                <a:lnTo>
                  <a:pt x="314324" y="80963"/>
                </a:lnTo>
                <a:lnTo>
                  <a:pt x="331787" y="98425"/>
                </a:lnTo>
                <a:lnTo>
                  <a:pt x="341312" y="107950"/>
                </a:lnTo>
                <a:lnTo>
                  <a:pt x="349249" y="117475"/>
                </a:lnTo>
                <a:lnTo>
                  <a:pt x="358774" y="125413"/>
                </a:lnTo>
                <a:lnTo>
                  <a:pt x="358774" y="134938"/>
                </a:lnTo>
                <a:lnTo>
                  <a:pt x="358774" y="144463"/>
                </a:lnTo>
                <a:lnTo>
                  <a:pt x="358774" y="161925"/>
                </a:lnTo>
                <a:lnTo>
                  <a:pt x="341312" y="179388"/>
                </a:lnTo>
                <a:lnTo>
                  <a:pt x="322262" y="196850"/>
                </a:lnTo>
                <a:lnTo>
                  <a:pt x="314324" y="196850"/>
                </a:lnTo>
                <a:lnTo>
                  <a:pt x="304799" y="206375"/>
                </a:lnTo>
                <a:lnTo>
                  <a:pt x="295274" y="206375"/>
                </a:lnTo>
                <a:lnTo>
                  <a:pt x="287337" y="215900"/>
                </a:lnTo>
                <a:lnTo>
                  <a:pt x="287337" y="223838"/>
                </a:lnTo>
                <a:lnTo>
                  <a:pt x="277812" y="233363"/>
                </a:lnTo>
                <a:lnTo>
                  <a:pt x="269874" y="242888"/>
                </a:lnTo>
                <a:lnTo>
                  <a:pt x="269874" y="250825"/>
                </a:lnTo>
                <a:lnTo>
                  <a:pt x="260349" y="269875"/>
                </a:lnTo>
                <a:lnTo>
                  <a:pt x="250824" y="287338"/>
                </a:lnTo>
                <a:lnTo>
                  <a:pt x="250824" y="304800"/>
                </a:lnTo>
                <a:lnTo>
                  <a:pt x="242887" y="331788"/>
                </a:lnTo>
                <a:lnTo>
                  <a:pt x="233362" y="350838"/>
                </a:lnTo>
                <a:lnTo>
                  <a:pt x="223837" y="377825"/>
                </a:lnTo>
                <a:lnTo>
                  <a:pt x="223837" y="404813"/>
                </a:lnTo>
                <a:lnTo>
                  <a:pt x="215899" y="431800"/>
                </a:lnTo>
                <a:lnTo>
                  <a:pt x="206374" y="458788"/>
                </a:lnTo>
                <a:lnTo>
                  <a:pt x="206374" y="493713"/>
                </a:lnTo>
                <a:lnTo>
                  <a:pt x="188912" y="557213"/>
                </a:lnTo>
                <a:lnTo>
                  <a:pt x="179387" y="619125"/>
                </a:lnTo>
                <a:lnTo>
                  <a:pt x="169862" y="682625"/>
                </a:lnTo>
                <a:lnTo>
                  <a:pt x="161925" y="727075"/>
                </a:lnTo>
                <a:lnTo>
                  <a:pt x="161925" y="773112"/>
                </a:lnTo>
                <a:lnTo>
                  <a:pt x="152400" y="817562"/>
                </a:lnTo>
                <a:lnTo>
                  <a:pt x="152400" y="852487"/>
                </a:lnTo>
                <a:lnTo>
                  <a:pt x="152400" y="879475"/>
                </a:lnTo>
                <a:lnTo>
                  <a:pt x="152400" y="933450"/>
                </a:lnTo>
                <a:lnTo>
                  <a:pt x="161925" y="987425"/>
                </a:lnTo>
                <a:lnTo>
                  <a:pt x="169862" y="1041400"/>
                </a:lnTo>
                <a:lnTo>
                  <a:pt x="188912" y="1104900"/>
                </a:lnTo>
                <a:lnTo>
                  <a:pt x="196850" y="1122362"/>
                </a:lnTo>
                <a:lnTo>
                  <a:pt x="196850" y="1149350"/>
                </a:lnTo>
                <a:lnTo>
                  <a:pt x="215899" y="1176337"/>
                </a:lnTo>
                <a:lnTo>
                  <a:pt x="223837" y="1193800"/>
                </a:lnTo>
                <a:lnTo>
                  <a:pt x="233362" y="1212850"/>
                </a:lnTo>
                <a:lnTo>
                  <a:pt x="250824" y="1230312"/>
                </a:lnTo>
                <a:lnTo>
                  <a:pt x="251718" y="1231206"/>
                </a:lnTo>
                <a:lnTo>
                  <a:pt x="179117" y="1258921"/>
                </a:lnTo>
                <a:lnTo>
                  <a:pt x="77738" y="1271489"/>
                </a:lnTo>
                <a:lnTo>
                  <a:pt x="61912" y="1239837"/>
                </a:lnTo>
                <a:lnTo>
                  <a:pt x="44450" y="1185862"/>
                </a:lnTo>
                <a:lnTo>
                  <a:pt x="26987" y="1131887"/>
                </a:lnTo>
                <a:lnTo>
                  <a:pt x="7937" y="1068387"/>
                </a:lnTo>
                <a:lnTo>
                  <a:pt x="7937" y="1006475"/>
                </a:lnTo>
                <a:lnTo>
                  <a:pt x="0" y="969962"/>
                </a:lnTo>
                <a:lnTo>
                  <a:pt x="0" y="933450"/>
                </a:lnTo>
                <a:lnTo>
                  <a:pt x="0" y="852487"/>
                </a:lnTo>
                <a:lnTo>
                  <a:pt x="7937" y="781050"/>
                </a:lnTo>
                <a:lnTo>
                  <a:pt x="17462" y="692150"/>
                </a:lnTo>
                <a:lnTo>
                  <a:pt x="17462" y="655638"/>
                </a:lnTo>
                <a:lnTo>
                  <a:pt x="26987" y="611188"/>
                </a:lnTo>
                <a:lnTo>
                  <a:pt x="34925" y="520700"/>
                </a:lnTo>
                <a:lnTo>
                  <a:pt x="53975" y="449263"/>
                </a:lnTo>
                <a:lnTo>
                  <a:pt x="61912" y="377825"/>
                </a:lnTo>
                <a:lnTo>
                  <a:pt x="80962" y="304800"/>
                </a:lnTo>
                <a:lnTo>
                  <a:pt x="80962" y="277813"/>
                </a:lnTo>
                <a:lnTo>
                  <a:pt x="80962" y="250825"/>
                </a:lnTo>
                <a:lnTo>
                  <a:pt x="88900" y="223838"/>
                </a:lnTo>
                <a:lnTo>
                  <a:pt x="88900" y="206375"/>
                </a:lnTo>
                <a:lnTo>
                  <a:pt x="88900" y="196850"/>
                </a:lnTo>
                <a:lnTo>
                  <a:pt x="88900" y="179388"/>
                </a:lnTo>
                <a:lnTo>
                  <a:pt x="88900" y="169863"/>
                </a:lnTo>
                <a:lnTo>
                  <a:pt x="83662" y="169863"/>
                </a:lnTo>
                <a:lnTo>
                  <a:pt x="114849" y="90242"/>
                </a:lnTo>
                <a:lnTo>
                  <a:pt x="125098" y="9668"/>
                </a:lnTo>
                <a:lnTo>
                  <a:pt x="125412" y="9525"/>
                </a:lnTo>
                <a:lnTo>
                  <a:pt x="142875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" name="任意多边形: 形状 14"/>
          <p:cNvSpPr/>
          <p:nvPr/>
        </p:nvSpPr>
        <p:spPr>
          <a:xfrm>
            <a:off x="5999163" y="2646363"/>
            <a:ext cx="909637" cy="268287"/>
          </a:xfrm>
          <a:custGeom>
            <a:avLst/>
            <a:gdLst/>
            <a:ahLst/>
            <a:cxnLst>
              <a:cxn ang="0">
                <a:pos x="173926" y="0"/>
              </a:cxn>
              <a:cxn ang="0">
                <a:pos x="182551" y="8499"/>
              </a:cxn>
              <a:cxn ang="0">
                <a:pos x="200008" y="25693"/>
              </a:cxn>
              <a:cxn ang="0">
                <a:pos x="217464" y="35071"/>
              </a:cxn>
              <a:cxn ang="0">
                <a:pos x="236508" y="42886"/>
              </a:cxn>
              <a:cxn ang="0">
                <a:pos x="263490" y="52264"/>
              </a:cxn>
              <a:cxn ang="0">
                <a:pos x="280946" y="61643"/>
              </a:cxn>
              <a:cxn ang="0">
                <a:pos x="307922" y="61643"/>
              </a:cxn>
              <a:cxn ang="0">
                <a:pos x="344422" y="69458"/>
              </a:cxn>
              <a:cxn ang="0">
                <a:pos x="371404" y="69458"/>
              </a:cxn>
              <a:cxn ang="0">
                <a:pos x="406317" y="69458"/>
              </a:cxn>
              <a:cxn ang="0">
                <a:pos x="442817" y="69458"/>
              </a:cxn>
              <a:cxn ang="0">
                <a:pos x="479318" y="69458"/>
              </a:cxn>
              <a:cxn ang="0">
                <a:pos x="506299" y="69458"/>
              </a:cxn>
              <a:cxn ang="0">
                <a:pos x="533275" y="61643"/>
              </a:cxn>
              <a:cxn ang="0">
                <a:pos x="560256" y="61643"/>
              </a:cxn>
              <a:cxn ang="0">
                <a:pos x="587232" y="61643"/>
              </a:cxn>
              <a:cxn ang="0">
                <a:pos x="604688" y="52264"/>
              </a:cxn>
              <a:cxn ang="0">
                <a:pos x="622145" y="42886"/>
              </a:cxn>
              <a:cxn ang="0">
                <a:pos x="638898" y="36014"/>
              </a:cxn>
              <a:cxn ang="0">
                <a:pos x="641311" y="36475"/>
              </a:cxn>
              <a:cxn ang="0">
                <a:pos x="757412" y="43668"/>
              </a:cxn>
              <a:cxn ang="0">
                <a:pos x="873513" y="36475"/>
              </a:cxn>
              <a:cxn ang="0">
                <a:pos x="888606" y="33596"/>
              </a:cxn>
              <a:cxn ang="0">
                <a:pos x="891936" y="42886"/>
              </a:cxn>
              <a:cxn ang="0">
                <a:pos x="901455" y="61643"/>
              </a:cxn>
              <a:cxn ang="0">
                <a:pos x="909392" y="78837"/>
              </a:cxn>
              <a:cxn ang="0">
                <a:pos x="909392" y="96031"/>
              </a:cxn>
              <a:cxn ang="0">
                <a:pos x="909392" y="114788"/>
              </a:cxn>
              <a:cxn ang="0">
                <a:pos x="901455" y="131983"/>
              </a:cxn>
              <a:cxn ang="0">
                <a:pos x="891936" y="141360"/>
              </a:cxn>
              <a:cxn ang="0">
                <a:pos x="882411" y="158556"/>
              </a:cxn>
              <a:cxn ang="0">
                <a:pos x="864954" y="166370"/>
              </a:cxn>
              <a:cxn ang="0">
                <a:pos x="837979" y="185127"/>
              </a:cxn>
              <a:cxn ang="0">
                <a:pos x="784022" y="202321"/>
              </a:cxn>
              <a:cxn ang="0">
                <a:pos x="730065" y="219515"/>
              </a:cxn>
              <a:cxn ang="0">
                <a:pos x="676108" y="238272"/>
              </a:cxn>
              <a:cxn ang="0">
                <a:pos x="622145" y="246086"/>
              </a:cxn>
              <a:cxn ang="0">
                <a:pos x="568188" y="255465"/>
              </a:cxn>
              <a:cxn ang="0">
                <a:pos x="514231" y="264844"/>
              </a:cxn>
              <a:cxn ang="0">
                <a:pos x="469799" y="264844"/>
              </a:cxn>
              <a:cxn ang="0">
                <a:pos x="452342" y="264844"/>
              </a:cxn>
              <a:cxn ang="0">
                <a:pos x="425361" y="264844"/>
              </a:cxn>
              <a:cxn ang="0">
                <a:pos x="379341" y="255465"/>
              </a:cxn>
              <a:cxn ang="0">
                <a:pos x="334903" y="255465"/>
              </a:cxn>
              <a:cxn ang="0">
                <a:pos x="298403" y="246086"/>
              </a:cxn>
              <a:cxn ang="0">
                <a:pos x="271421" y="238272"/>
              </a:cxn>
              <a:cxn ang="0">
                <a:pos x="253965" y="228893"/>
              </a:cxn>
              <a:cxn ang="0">
                <a:pos x="200008" y="211699"/>
              </a:cxn>
              <a:cxn ang="0">
                <a:pos x="155576" y="192942"/>
              </a:cxn>
              <a:cxn ang="0">
                <a:pos x="138119" y="185127"/>
              </a:cxn>
              <a:cxn ang="0">
                <a:pos x="111138" y="166370"/>
              </a:cxn>
              <a:cxn ang="0">
                <a:pos x="92094" y="149175"/>
              </a:cxn>
              <a:cxn ang="0">
                <a:pos x="74638" y="131983"/>
              </a:cxn>
              <a:cxn ang="0">
                <a:pos x="57181" y="114788"/>
              </a:cxn>
              <a:cxn ang="0">
                <a:pos x="38137" y="96031"/>
              </a:cxn>
              <a:cxn ang="0">
                <a:pos x="20681" y="78837"/>
              </a:cxn>
              <a:cxn ang="0">
                <a:pos x="11156" y="61643"/>
              </a:cxn>
              <a:cxn ang="0">
                <a:pos x="0" y="39663"/>
              </a:cxn>
              <a:cxn ang="0">
                <a:pos x="101349" y="27288"/>
              </a:cxn>
            </a:cxnLst>
            <a:pathLst>
              <a:path w="909686" h="268981">
                <a:moveTo>
                  <a:pt x="173980" y="0"/>
                </a:moveTo>
                <a:lnTo>
                  <a:pt x="182611" y="8631"/>
                </a:lnTo>
                <a:lnTo>
                  <a:pt x="200074" y="26094"/>
                </a:lnTo>
                <a:lnTo>
                  <a:pt x="217536" y="35619"/>
                </a:lnTo>
                <a:lnTo>
                  <a:pt x="236586" y="43556"/>
                </a:lnTo>
                <a:lnTo>
                  <a:pt x="263574" y="53081"/>
                </a:lnTo>
                <a:lnTo>
                  <a:pt x="281036" y="62606"/>
                </a:lnTo>
                <a:lnTo>
                  <a:pt x="308024" y="62606"/>
                </a:lnTo>
                <a:lnTo>
                  <a:pt x="344536" y="70544"/>
                </a:lnTo>
                <a:lnTo>
                  <a:pt x="371524" y="70544"/>
                </a:lnTo>
                <a:lnTo>
                  <a:pt x="406449" y="70544"/>
                </a:lnTo>
                <a:lnTo>
                  <a:pt x="442961" y="70544"/>
                </a:lnTo>
                <a:lnTo>
                  <a:pt x="479474" y="70544"/>
                </a:lnTo>
                <a:lnTo>
                  <a:pt x="506461" y="70544"/>
                </a:lnTo>
                <a:lnTo>
                  <a:pt x="533449" y="62606"/>
                </a:lnTo>
                <a:lnTo>
                  <a:pt x="560436" y="62606"/>
                </a:lnTo>
                <a:lnTo>
                  <a:pt x="587424" y="62606"/>
                </a:lnTo>
                <a:lnTo>
                  <a:pt x="604886" y="53081"/>
                </a:lnTo>
                <a:lnTo>
                  <a:pt x="622349" y="43556"/>
                </a:lnTo>
                <a:lnTo>
                  <a:pt x="639102" y="36576"/>
                </a:lnTo>
                <a:lnTo>
                  <a:pt x="641521" y="37045"/>
                </a:lnTo>
                <a:cubicBezTo>
                  <a:pt x="679035" y="41835"/>
                  <a:pt x="717876" y="44350"/>
                  <a:pt x="757658" y="44350"/>
                </a:cubicBezTo>
                <a:cubicBezTo>
                  <a:pt x="797441" y="44350"/>
                  <a:pt x="836282" y="41835"/>
                  <a:pt x="873795" y="37045"/>
                </a:cubicBezTo>
                <a:lnTo>
                  <a:pt x="888894" y="34121"/>
                </a:lnTo>
                <a:lnTo>
                  <a:pt x="892224" y="43556"/>
                </a:lnTo>
                <a:lnTo>
                  <a:pt x="901749" y="62606"/>
                </a:lnTo>
                <a:lnTo>
                  <a:pt x="909686" y="80069"/>
                </a:lnTo>
                <a:lnTo>
                  <a:pt x="909686" y="97531"/>
                </a:lnTo>
                <a:lnTo>
                  <a:pt x="909686" y="116581"/>
                </a:lnTo>
                <a:lnTo>
                  <a:pt x="901749" y="134044"/>
                </a:lnTo>
                <a:lnTo>
                  <a:pt x="892224" y="143569"/>
                </a:lnTo>
                <a:lnTo>
                  <a:pt x="882699" y="161031"/>
                </a:lnTo>
                <a:lnTo>
                  <a:pt x="865236" y="168969"/>
                </a:lnTo>
                <a:lnTo>
                  <a:pt x="838249" y="188019"/>
                </a:lnTo>
                <a:lnTo>
                  <a:pt x="784274" y="205481"/>
                </a:lnTo>
                <a:lnTo>
                  <a:pt x="730299" y="222944"/>
                </a:lnTo>
                <a:lnTo>
                  <a:pt x="676324" y="241994"/>
                </a:lnTo>
                <a:lnTo>
                  <a:pt x="622349" y="249931"/>
                </a:lnTo>
                <a:lnTo>
                  <a:pt x="568374" y="259456"/>
                </a:lnTo>
                <a:lnTo>
                  <a:pt x="514399" y="268981"/>
                </a:lnTo>
                <a:lnTo>
                  <a:pt x="469949" y="268981"/>
                </a:lnTo>
                <a:lnTo>
                  <a:pt x="452486" y="268981"/>
                </a:lnTo>
                <a:lnTo>
                  <a:pt x="425499" y="268981"/>
                </a:lnTo>
                <a:lnTo>
                  <a:pt x="379461" y="259456"/>
                </a:lnTo>
                <a:lnTo>
                  <a:pt x="335011" y="259456"/>
                </a:lnTo>
                <a:lnTo>
                  <a:pt x="298499" y="249931"/>
                </a:lnTo>
                <a:lnTo>
                  <a:pt x="271511" y="241994"/>
                </a:lnTo>
                <a:lnTo>
                  <a:pt x="254049" y="232469"/>
                </a:lnTo>
                <a:lnTo>
                  <a:pt x="200074" y="215006"/>
                </a:lnTo>
                <a:lnTo>
                  <a:pt x="155624" y="195956"/>
                </a:lnTo>
                <a:lnTo>
                  <a:pt x="138161" y="188019"/>
                </a:lnTo>
                <a:lnTo>
                  <a:pt x="111174" y="168969"/>
                </a:lnTo>
                <a:lnTo>
                  <a:pt x="92124" y="151506"/>
                </a:lnTo>
                <a:lnTo>
                  <a:pt x="74662" y="134044"/>
                </a:lnTo>
                <a:lnTo>
                  <a:pt x="57199" y="116581"/>
                </a:lnTo>
                <a:lnTo>
                  <a:pt x="38149" y="97531"/>
                </a:lnTo>
                <a:lnTo>
                  <a:pt x="20687" y="80069"/>
                </a:lnTo>
                <a:lnTo>
                  <a:pt x="11162" y="62606"/>
                </a:lnTo>
                <a:lnTo>
                  <a:pt x="0" y="40283"/>
                </a:lnTo>
                <a:lnTo>
                  <a:pt x="101379" y="27715"/>
                </a:lnTo>
                <a:lnTo>
                  <a:pt x="173980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3" descr="C:\Users\Administrator\Desktop\timg (4).jpg"/>
          <p:cNvPicPr>
            <a:picLocks noChangeAspect="1"/>
          </p:cNvPicPr>
          <p:nvPr/>
        </p:nvPicPr>
        <p:blipFill>
          <a:blip r:embed="rId1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3" y="771525"/>
            <a:ext cx="1871662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14"/>
          <p:cNvSpPr/>
          <p:nvPr/>
        </p:nvSpPr>
        <p:spPr>
          <a:xfrm>
            <a:off x="955675" y="1285875"/>
            <a:ext cx="6572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群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03848" y="126562"/>
            <a:ext cx="2967479" cy="923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下雪了！</a:t>
            </a:r>
            <a:endParaRPr kumimoji="0" lang="zh-CN" altLang="en-US" sz="5400" b="1" i="0" u="none" strike="noStrike" kern="1200" cap="none" spc="0" normalizeH="0" baseline="0" noProof="0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8" y="950913"/>
            <a:ext cx="1871662" cy="172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4"/>
          <p:cNvSpPr/>
          <p:nvPr/>
        </p:nvSpPr>
        <p:spPr>
          <a:xfrm>
            <a:off x="2736850" y="1465263"/>
            <a:ext cx="65722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竹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350" y="842963"/>
            <a:ext cx="1871663" cy="172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14"/>
          <p:cNvSpPr/>
          <p:nvPr/>
        </p:nvSpPr>
        <p:spPr>
          <a:xfrm>
            <a:off x="4424363" y="1357313"/>
            <a:ext cx="65722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牙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113" y="1082675"/>
            <a:ext cx="1873250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14"/>
          <p:cNvSpPr/>
          <p:nvPr/>
        </p:nvSpPr>
        <p:spPr>
          <a:xfrm>
            <a:off x="6080125" y="1597025"/>
            <a:ext cx="6572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用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817563"/>
            <a:ext cx="1873250" cy="172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4"/>
          <p:cNvSpPr/>
          <p:nvPr/>
        </p:nvSpPr>
        <p:spPr>
          <a:xfrm>
            <a:off x="7486650" y="1331913"/>
            <a:ext cx="11207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几步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3" y="2379663"/>
            <a:ext cx="1871662" cy="172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ectangle 14"/>
          <p:cNvSpPr/>
          <p:nvPr/>
        </p:nvSpPr>
        <p:spPr>
          <a:xfrm>
            <a:off x="1525588" y="2895600"/>
            <a:ext cx="6572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为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7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8" y="2559050"/>
            <a:ext cx="1871662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Rectangle 14"/>
          <p:cNvSpPr/>
          <p:nvPr/>
        </p:nvSpPr>
        <p:spPr>
          <a:xfrm>
            <a:off x="3122613" y="3073400"/>
            <a:ext cx="117316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参加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075" y="2354263"/>
            <a:ext cx="1871663" cy="172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Rectangle 14"/>
          <p:cNvSpPr/>
          <p:nvPr/>
        </p:nvSpPr>
        <p:spPr>
          <a:xfrm>
            <a:off x="5143500" y="2868613"/>
            <a:ext cx="65722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洞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3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2527300"/>
            <a:ext cx="1871663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Rectangle 14"/>
          <p:cNvSpPr/>
          <p:nvPr/>
        </p:nvSpPr>
        <p:spPr>
          <a:xfrm>
            <a:off x="6980238" y="3041650"/>
            <a:ext cx="6572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着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3200" b="1" dirty="0" smtClean="0"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7867</Words>
  <Application>WPS 演示</Application>
  <PresentationFormat/>
  <Paragraphs>2724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楷体</vt:lpstr>
      <vt:lpstr>Times New Roman</vt:lpstr>
      <vt:lpstr>微软雅黑</vt:lpstr>
      <vt:lpstr>黑体</vt:lpstr>
      <vt:lpstr>Arial Unicode MS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creator>状元成才路</dc:creator>
  <cp:keywords>状元成才路</cp:keywords>
  <dc:description>声  明
 本文件仅用于个人学习、研究或欣赏，以及其他非商业性或非盈利性用途，但同时应遵守著作权法及其他相关法律的规定，不得侵犯本司及相关权利人的合法权利。
 除此以外，将本文件任何内容用于其他用途时，应获得授权，如发现未经授权用于商业或盈利用途将追加侵权者的法律责任。
武汉天成贵龙文化传播有限公司</dc:description>
  <dc:subject>状元成才路</dc:subject>
  <cp:lastModifiedBy>wlh</cp:lastModifiedBy>
  <cp:revision>454</cp:revision>
  <dcterms:created xsi:type="dcterms:W3CDTF">2016-10-29T08:56:00Z</dcterms:created>
  <dcterms:modified xsi:type="dcterms:W3CDTF">2018-12-24T07:15:00Z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2052-10.1.0.7670</vt:lpwstr>
  </property>
</Properties>
</file>