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1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64" r:id="rId17"/>
    <p:sldId id="265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9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2019/6/11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6323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6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685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26" Type="http://schemas.openxmlformats.org/officeDocument/2006/relationships/slideMaster" Target="../slideMasters/slideMaster1.xml"/><Relationship Id="rId39" Type="http://schemas.openxmlformats.org/officeDocument/2006/relationships/image" Target="../media/image14.emf"/><Relationship Id="rId21" Type="http://schemas.openxmlformats.org/officeDocument/2006/relationships/tags" Target="../tags/tag27.xml"/><Relationship Id="rId34" Type="http://schemas.openxmlformats.org/officeDocument/2006/relationships/image" Target="../media/image9.emf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openxmlformats.org/officeDocument/2006/relationships/tags" Target="../tags/tag31.xml"/><Relationship Id="rId33" Type="http://schemas.openxmlformats.org/officeDocument/2006/relationships/image" Target="../media/image8.emf"/><Relationship Id="rId38" Type="http://schemas.openxmlformats.org/officeDocument/2006/relationships/image" Target="../media/image13.emf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0" Type="http://schemas.openxmlformats.org/officeDocument/2006/relationships/tags" Target="../tags/tag26.xml"/><Relationship Id="rId29" Type="http://schemas.openxmlformats.org/officeDocument/2006/relationships/image" Target="../media/image4.emf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tags" Target="../tags/tag30.xml"/><Relationship Id="rId32" Type="http://schemas.openxmlformats.org/officeDocument/2006/relationships/image" Target="../media/image7.emf"/><Relationship Id="rId37" Type="http://schemas.openxmlformats.org/officeDocument/2006/relationships/image" Target="../media/image12.png"/><Relationship Id="rId40" Type="http://schemas.openxmlformats.org/officeDocument/2006/relationships/image" Target="../media/image15.png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23" Type="http://schemas.openxmlformats.org/officeDocument/2006/relationships/tags" Target="../tags/tag29.xml"/><Relationship Id="rId28" Type="http://schemas.openxmlformats.org/officeDocument/2006/relationships/image" Target="../media/image3.png"/><Relationship Id="rId36" Type="http://schemas.openxmlformats.org/officeDocument/2006/relationships/image" Target="../media/image11.emf"/><Relationship Id="rId10" Type="http://schemas.openxmlformats.org/officeDocument/2006/relationships/tags" Target="../tags/tag16.xml"/><Relationship Id="rId19" Type="http://schemas.openxmlformats.org/officeDocument/2006/relationships/tags" Target="../tags/tag25.xml"/><Relationship Id="rId31" Type="http://schemas.openxmlformats.org/officeDocument/2006/relationships/image" Target="../media/image6.emf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tags" Target="../tags/tag28.xml"/><Relationship Id="rId27" Type="http://schemas.openxmlformats.org/officeDocument/2006/relationships/image" Target="../media/image2.png"/><Relationship Id="rId30" Type="http://schemas.openxmlformats.org/officeDocument/2006/relationships/image" Target="../media/image5.emf"/><Relationship Id="rId35" Type="http://schemas.openxmlformats.org/officeDocument/2006/relationships/image" Target="../media/image10.emf"/><Relationship Id="rId8" Type="http://schemas.openxmlformats.org/officeDocument/2006/relationships/tags" Target="../tags/tag14.xml"/><Relationship Id="rId3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4.xml"/></Relationships>
</file>

<file path=ppt/slideLayouts/_rels/slideLayout11.xml.rels><?xml version="1.0" encoding="UTF-8" standalone="yes"?>
<Relationships xmlns="http://schemas.openxmlformats.org/package/2006/relationships"><Relationship Id="rId13" Type="http://schemas.openxmlformats.org/officeDocument/2006/relationships/tags" Target="../tags/tag107.xml"/><Relationship Id="rId18" Type="http://schemas.openxmlformats.org/officeDocument/2006/relationships/tags" Target="../tags/tag112.xml"/><Relationship Id="rId26" Type="http://schemas.openxmlformats.org/officeDocument/2006/relationships/slideMaster" Target="../slideMasters/slideMaster1.xml"/><Relationship Id="rId39" Type="http://schemas.openxmlformats.org/officeDocument/2006/relationships/image" Target="../media/image14.emf"/><Relationship Id="rId21" Type="http://schemas.openxmlformats.org/officeDocument/2006/relationships/tags" Target="../tags/tag115.xml"/><Relationship Id="rId34" Type="http://schemas.openxmlformats.org/officeDocument/2006/relationships/image" Target="../media/image9.emf"/><Relationship Id="rId7" Type="http://schemas.openxmlformats.org/officeDocument/2006/relationships/tags" Target="../tags/tag101.xml"/><Relationship Id="rId12" Type="http://schemas.openxmlformats.org/officeDocument/2006/relationships/tags" Target="../tags/tag106.xml"/><Relationship Id="rId17" Type="http://schemas.openxmlformats.org/officeDocument/2006/relationships/tags" Target="../tags/tag111.xml"/><Relationship Id="rId25" Type="http://schemas.openxmlformats.org/officeDocument/2006/relationships/tags" Target="../tags/tag119.xml"/><Relationship Id="rId33" Type="http://schemas.openxmlformats.org/officeDocument/2006/relationships/image" Target="../media/image8.emf"/><Relationship Id="rId38" Type="http://schemas.openxmlformats.org/officeDocument/2006/relationships/image" Target="../media/image13.emf"/><Relationship Id="rId2" Type="http://schemas.openxmlformats.org/officeDocument/2006/relationships/tags" Target="../tags/tag96.xml"/><Relationship Id="rId16" Type="http://schemas.openxmlformats.org/officeDocument/2006/relationships/tags" Target="../tags/tag110.xml"/><Relationship Id="rId20" Type="http://schemas.openxmlformats.org/officeDocument/2006/relationships/tags" Target="../tags/tag114.xml"/><Relationship Id="rId29" Type="http://schemas.openxmlformats.org/officeDocument/2006/relationships/image" Target="../media/image4.emf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tags" Target="../tags/tag105.xml"/><Relationship Id="rId24" Type="http://schemas.openxmlformats.org/officeDocument/2006/relationships/tags" Target="../tags/tag118.xml"/><Relationship Id="rId32" Type="http://schemas.openxmlformats.org/officeDocument/2006/relationships/image" Target="../media/image7.emf"/><Relationship Id="rId37" Type="http://schemas.openxmlformats.org/officeDocument/2006/relationships/image" Target="../media/image12.png"/><Relationship Id="rId40" Type="http://schemas.openxmlformats.org/officeDocument/2006/relationships/image" Target="../media/image15.png"/><Relationship Id="rId5" Type="http://schemas.openxmlformats.org/officeDocument/2006/relationships/tags" Target="../tags/tag99.xml"/><Relationship Id="rId15" Type="http://schemas.openxmlformats.org/officeDocument/2006/relationships/tags" Target="../tags/tag109.xml"/><Relationship Id="rId23" Type="http://schemas.openxmlformats.org/officeDocument/2006/relationships/tags" Target="../tags/tag117.xml"/><Relationship Id="rId28" Type="http://schemas.openxmlformats.org/officeDocument/2006/relationships/image" Target="../media/image3.png"/><Relationship Id="rId36" Type="http://schemas.openxmlformats.org/officeDocument/2006/relationships/image" Target="../media/image11.emf"/><Relationship Id="rId10" Type="http://schemas.openxmlformats.org/officeDocument/2006/relationships/tags" Target="../tags/tag104.xml"/><Relationship Id="rId19" Type="http://schemas.openxmlformats.org/officeDocument/2006/relationships/tags" Target="../tags/tag113.xml"/><Relationship Id="rId31" Type="http://schemas.openxmlformats.org/officeDocument/2006/relationships/image" Target="../media/image6.emf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tags" Target="../tags/tag108.xml"/><Relationship Id="rId22" Type="http://schemas.openxmlformats.org/officeDocument/2006/relationships/tags" Target="../tags/tag116.xml"/><Relationship Id="rId27" Type="http://schemas.openxmlformats.org/officeDocument/2006/relationships/image" Target="../media/image2.png"/><Relationship Id="rId30" Type="http://schemas.openxmlformats.org/officeDocument/2006/relationships/image" Target="../media/image5.emf"/><Relationship Id="rId35" Type="http://schemas.openxmlformats.org/officeDocument/2006/relationships/image" Target="../media/image10.emf"/><Relationship Id="rId8" Type="http://schemas.openxmlformats.org/officeDocument/2006/relationships/tags" Target="../tags/tag102.xml"/><Relationship Id="rId3" Type="http://schemas.openxmlformats.org/officeDocument/2006/relationships/tags" Target="../tags/tag9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Layouts/_rels/slideLayout3.xml.rels><?xml version="1.0" encoding="UTF-8" standalone="yes"?>
<Relationships xmlns="http://schemas.openxmlformats.org/package/2006/relationships"><Relationship Id="rId13" Type="http://schemas.openxmlformats.org/officeDocument/2006/relationships/tags" Target="../tags/tag49.xml"/><Relationship Id="rId18" Type="http://schemas.openxmlformats.org/officeDocument/2006/relationships/tags" Target="../tags/tag54.xml"/><Relationship Id="rId26" Type="http://schemas.openxmlformats.org/officeDocument/2006/relationships/image" Target="../media/image17.png"/><Relationship Id="rId3" Type="http://schemas.openxmlformats.org/officeDocument/2006/relationships/tags" Target="../tags/tag39.xml"/><Relationship Id="rId21" Type="http://schemas.openxmlformats.org/officeDocument/2006/relationships/tags" Target="../tags/tag57.xml"/><Relationship Id="rId34" Type="http://schemas.openxmlformats.org/officeDocument/2006/relationships/image" Target="../media/image14.emf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tags" Target="../tags/tag53.xml"/><Relationship Id="rId25" Type="http://schemas.openxmlformats.org/officeDocument/2006/relationships/image" Target="../media/image10.emf"/><Relationship Id="rId33" Type="http://schemas.openxmlformats.org/officeDocument/2006/relationships/image" Target="../media/image9.emf"/><Relationship Id="rId2" Type="http://schemas.openxmlformats.org/officeDocument/2006/relationships/tags" Target="../tags/tag38.xml"/><Relationship Id="rId16" Type="http://schemas.openxmlformats.org/officeDocument/2006/relationships/tags" Target="../tags/tag52.xml"/><Relationship Id="rId20" Type="http://schemas.openxmlformats.org/officeDocument/2006/relationships/tags" Target="../tags/tag56.xml"/><Relationship Id="rId29" Type="http://schemas.openxmlformats.org/officeDocument/2006/relationships/image" Target="../media/image5.emf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24" Type="http://schemas.openxmlformats.org/officeDocument/2006/relationships/image" Target="../media/image16.png"/><Relationship Id="rId32" Type="http://schemas.openxmlformats.org/officeDocument/2006/relationships/image" Target="../media/image8.emf"/><Relationship Id="rId5" Type="http://schemas.openxmlformats.org/officeDocument/2006/relationships/tags" Target="../tags/tag41.xml"/><Relationship Id="rId15" Type="http://schemas.openxmlformats.org/officeDocument/2006/relationships/tags" Target="../tags/tag51.xml"/><Relationship Id="rId23" Type="http://schemas.openxmlformats.org/officeDocument/2006/relationships/slideMaster" Target="../slideMasters/slideMaster1.xml"/><Relationship Id="rId28" Type="http://schemas.openxmlformats.org/officeDocument/2006/relationships/image" Target="../media/image19.png"/><Relationship Id="rId36" Type="http://schemas.openxmlformats.org/officeDocument/2006/relationships/image" Target="../media/image20.emf"/><Relationship Id="rId10" Type="http://schemas.openxmlformats.org/officeDocument/2006/relationships/tags" Target="../tags/tag46.xml"/><Relationship Id="rId19" Type="http://schemas.openxmlformats.org/officeDocument/2006/relationships/tags" Target="../tags/tag55.xml"/><Relationship Id="rId31" Type="http://schemas.openxmlformats.org/officeDocument/2006/relationships/image" Target="../media/image7.emf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Relationship Id="rId22" Type="http://schemas.openxmlformats.org/officeDocument/2006/relationships/tags" Target="../tags/tag58.xml"/><Relationship Id="rId27" Type="http://schemas.openxmlformats.org/officeDocument/2006/relationships/image" Target="../media/image18.png"/><Relationship Id="rId30" Type="http://schemas.openxmlformats.org/officeDocument/2006/relationships/image" Target="../media/image6.emf"/><Relationship Id="rId35" Type="http://schemas.openxmlformats.org/officeDocument/2006/relationships/image" Target="../media/image11.emf"/><Relationship Id="rId8" Type="http://schemas.openxmlformats.org/officeDocument/2006/relationships/tags" Target="../tags/tag4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0.xml"/><Relationship Id="rId4" Type="http://schemas.openxmlformats.org/officeDocument/2006/relationships/tags" Target="../tags/tag8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黑色, 服装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7" cstate="screen"/>
          <a:stretch>
            <a:fillRect/>
          </a:stretch>
        </p:blipFill>
        <p:spPr>
          <a:xfrm>
            <a:off x="7394423" y="4423351"/>
            <a:ext cx="1199083" cy="164873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8" cstate="screen"/>
          <a:stretch>
            <a:fillRect/>
          </a:stretch>
        </p:blipFill>
        <p:spPr>
          <a:xfrm>
            <a:off x="1563663" y="4688388"/>
            <a:ext cx="1279701" cy="14656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9" cstate="screen"/>
          <a:stretch>
            <a:fillRect/>
          </a:stretch>
        </p:blipFill>
        <p:spPr>
          <a:xfrm>
            <a:off x="6648891" y="408359"/>
            <a:ext cx="1471986" cy="14609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412303" y="952367"/>
            <a:ext cx="1589878" cy="15661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8921750" y="2385695"/>
            <a:ext cx="940435" cy="9582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2070234" y="2307750"/>
            <a:ext cx="1023188" cy="9471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10507509" y="2086512"/>
            <a:ext cx="860625" cy="81316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2011909" y="278829"/>
            <a:ext cx="1357875" cy="118626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112294" y="5585783"/>
            <a:ext cx="4513500" cy="6027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4153687" y="5828600"/>
            <a:ext cx="4456125" cy="5166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5"/>
          <a:stretch>
            <a:fillRect/>
          </a:stretch>
        </p:blipFill>
        <p:spPr>
          <a:xfrm flipH="1">
            <a:off x="8669020" y="5828665"/>
            <a:ext cx="3381375" cy="49085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1461244" y="6330214"/>
            <a:ext cx="3133172" cy="36323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6107883" y="6406402"/>
            <a:ext cx="3133172" cy="363230"/>
          </a:xfrm>
          <a:prstGeom prst="rect">
            <a:avLst/>
          </a:prstGeom>
        </p:spPr>
      </p:pic>
      <p:pic>
        <p:nvPicPr>
          <p:cNvPr id="23" name="图片 22" descr="图片包含 照片&#10;&#10;已生成极高可信度的说明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7" cstate="screen"/>
          <a:stretch>
            <a:fillRect/>
          </a:stretch>
        </p:blipFill>
        <p:spPr>
          <a:xfrm>
            <a:off x="4758792" y="3811268"/>
            <a:ext cx="2213985" cy="304673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39035" y="1114425"/>
            <a:ext cx="6229985" cy="298894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/>
          <a:stretch>
            <a:fillRect/>
          </a:stretch>
        </p:blipFill>
        <p:spPr>
          <a:xfrm rot="3150709">
            <a:off x="9768122" y="3435320"/>
            <a:ext cx="1924096" cy="196058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8839390" y="4838066"/>
            <a:ext cx="1023188" cy="9471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3586917" y="3987491"/>
            <a:ext cx="1023188" cy="9471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4" cstate="screen"/>
          <a:stretch>
            <a:fillRect/>
          </a:stretch>
        </p:blipFill>
        <p:spPr>
          <a:xfrm>
            <a:off x="685992" y="4624067"/>
            <a:ext cx="843183" cy="73662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39" cstate="screen"/>
          <a:stretch>
            <a:fillRect/>
          </a:stretch>
        </p:blipFill>
        <p:spPr>
          <a:xfrm>
            <a:off x="8939607" y="514945"/>
            <a:ext cx="2120415" cy="10294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0" cstate="screen"/>
          <a:stretch>
            <a:fillRect/>
          </a:stretch>
        </p:blipFill>
        <p:spPr>
          <a:xfrm>
            <a:off x="3596238" y="335381"/>
            <a:ext cx="797065" cy="933315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2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fld id="{760FBDFE-C587-4B4C-A407-44438C67B59E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3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24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5"/>
            </p:custDataLst>
          </p:nvPr>
        </p:nvSpPr>
        <p:spPr>
          <a:xfrm>
            <a:off x="2718814" y="1714881"/>
            <a:ext cx="5669280" cy="1087992"/>
          </a:xfrm>
        </p:spPr>
        <p:txBody>
          <a:bodyPr lIns="90000" tIns="46800" rIns="90000" bIns="46800" anchor="ctr" anchorCtr="0">
            <a:normAutofit/>
          </a:bodyPr>
          <a:lstStyle>
            <a:lvl1pPr algn="ctr">
              <a:defRPr sz="4800" spc="60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黑色, 服装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7" cstate="screen"/>
          <a:stretch>
            <a:fillRect/>
          </a:stretch>
        </p:blipFill>
        <p:spPr>
          <a:xfrm>
            <a:off x="7394423" y="4423351"/>
            <a:ext cx="1199083" cy="16487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8" cstate="screen"/>
          <a:stretch>
            <a:fillRect/>
          </a:stretch>
        </p:blipFill>
        <p:spPr>
          <a:xfrm>
            <a:off x="1563663" y="4688388"/>
            <a:ext cx="1279701" cy="14656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9" cstate="screen"/>
          <a:stretch>
            <a:fillRect/>
          </a:stretch>
        </p:blipFill>
        <p:spPr>
          <a:xfrm>
            <a:off x="6648891" y="408359"/>
            <a:ext cx="1471986" cy="14609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412303" y="952367"/>
            <a:ext cx="1589878" cy="15661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7977353" y="1930548"/>
            <a:ext cx="1549125" cy="1578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2070234" y="2307750"/>
            <a:ext cx="1023188" cy="947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10507509" y="2086512"/>
            <a:ext cx="860625" cy="8131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2011909" y="278829"/>
            <a:ext cx="1357875" cy="118626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112294" y="5585783"/>
            <a:ext cx="4513500" cy="6027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4153687" y="5828600"/>
            <a:ext cx="4456125" cy="5166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5"/>
          <a:stretch>
            <a:fillRect/>
          </a:stretch>
        </p:blipFill>
        <p:spPr>
          <a:xfrm flipH="1">
            <a:off x="8669020" y="5828665"/>
            <a:ext cx="3343910" cy="4908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1461244" y="6330214"/>
            <a:ext cx="3133172" cy="36323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6107883" y="6406402"/>
            <a:ext cx="3133172" cy="363230"/>
          </a:xfrm>
          <a:prstGeom prst="rect">
            <a:avLst/>
          </a:prstGeom>
        </p:spPr>
      </p:pic>
      <p:pic>
        <p:nvPicPr>
          <p:cNvPr id="19" name="图片 18" descr="图片包含 照片&#10;&#10;已生成极高可信度的说明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7" cstate="screen"/>
          <a:stretch>
            <a:fillRect/>
          </a:stretch>
        </p:blipFill>
        <p:spPr>
          <a:xfrm>
            <a:off x="4758792" y="3922825"/>
            <a:ext cx="2213985" cy="304673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79512" y="1100945"/>
            <a:ext cx="4542247" cy="298898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/>
          <a:stretch>
            <a:fillRect/>
          </a:stretch>
        </p:blipFill>
        <p:spPr>
          <a:xfrm rot="3150709">
            <a:off x="9768122" y="3435320"/>
            <a:ext cx="1924096" cy="196058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8839390" y="4838066"/>
            <a:ext cx="1023188" cy="9471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3586917" y="3987491"/>
            <a:ext cx="1023188" cy="9471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4" cstate="screen"/>
          <a:stretch>
            <a:fillRect/>
          </a:stretch>
        </p:blipFill>
        <p:spPr>
          <a:xfrm>
            <a:off x="685992" y="4624067"/>
            <a:ext cx="843183" cy="73662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39" cstate="screen"/>
          <a:stretch>
            <a:fillRect/>
          </a:stretch>
        </p:blipFill>
        <p:spPr>
          <a:xfrm>
            <a:off x="8939607" y="514945"/>
            <a:ext cx="2120415" cy="10294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0" cstate="screen"/>
          <a:stretch>
            <a:fillRect/>
          </a:stretch>
        </p:blipFill>
        <p:spPr>
          <a:xfrm>
            <a:off x="3596238" y="335381"/>
            <a:ext cx="797065" cy="9333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2"/>
            </p:custDataLst>
          </p:nvPr>
        </p:nvSpPr>
        <p:spPr>
          <a:xfrm rot="21240000">
            <a:off x="3728391" y="1628617"/>
            <a:ext cx="3883580" cy="101772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screen"/>
          <a:stretch>
            <a:fillRect/>
          </a:stretch>
        </p:blipFill>
        <p:spPr>
          <a:xfrm>
            <a:off x="9083636" y="2958975"/>
            <a:ext cx="1197583" cy="182325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/>
          <a:stretch>
            <a:fillRect/>
          </a:stretch>
        </p:blipFill>
        <p:spPr>
          <a:xfrm flipH="1">
            <a:off x="8627745" y="4551045"/>
            <a:ext cx="3448685" cy="490855"/>
          </a:xfrm>
          <a:prstGeom prst="rect">
            <a:avLst/>
          </a:prstGeom>
        </p:spPr>
      </p:pic>
      <p:pic>
        <p:nvPicPr>
          <p:cNvPr id="7" name="图片 6" descr="图片包含 黑色, 服装&#10;&#10;已生成高可信度的说明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 cstate="screen"/>
          <a:stretch>
            <a:fillRect/>
          </a:stretch>
        </p:blipFill>
        <p:spPr>
          <a:xfrm>
            <a:off x="4521027" y="3600413"/>
            <a:ext cx="950676" cy="13071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 cstate="screen"/>
          <a:stretch>
            <a:fillRect/>
          </a:stretch>
        </p:blipFill>
        <p:spPr>
          <a:xfrm>
            <a:off x="6759919" y="3748059"/>
            <a:ext cx="987772" cy="1131323"/>
          </a:xfrm>
          <a:prstGeom prst="rect">
            <a:avLst/>
          </a:prstGeom>
        </p:spPr>
      </p:pic>
      <p:pic>
        <p:nvPicPr>
          <p:cNvPr id="10" name="图片 9" descr="图片包含 室内&#10;&#10;已生成高可信度的说明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1264090" y="2212637"/>
            <a:ext cx="2059338" cy="258864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3904691" y="862583"/>
            <a:ext cx="1589878" cy="1566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8304694" y="1550906"/>
            <a:ext cx="1557884" cy="15874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5627752" y="1858125"/>
            <a:ext cx="1023188" cy="9471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10507509" y="2086512"/>
            <a:ext cx="860625" cy="81316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6509340" y="459366"/>
            <a:ext cx="1357875" cy="118626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10344946" y="3624138"/>
            <a:ext cx="1023188" cy="9471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 cstate="screen"/>
          <a:stretch>
            <a:fillRect/>
          </a:stretch>
        </p:blipFill>
        <p:spPr>
          <a:xfrm>
            <a:off x="9862578" y="251329"/>
            <a:ext cx="2120415" cy="10294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12294" y="4480883"/>
            <a:ext cx="4513500" cy="6027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4171670" y="4531109"/>
            <a:ext cx="4456125" cy="5166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1461244" y="5225314"/>
            <a:ext cx="3133172" cy="36323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6107883" y="5301502"/>
            <a:ext cx="3133172" cy="36323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>
            <a:duotone>
              <a:schemeClr val="accent5">
                <a:shade val="45000"/>
                <a:satMod val="135000"/>
              </a:schemeClr>
              <a:prstClr val="white"/>
            </a:duotone>
            <a:lum bright="-20000"/>
          </a:blip>
          <a:stretch>
            <a:fillRect/>
          </a:stretch>
        </p:blipFill>
        <p:spPr>
          <a:xfrm>
            <a:off x="1465805" y="862330"/>
            <a:ext cx="1610995" cy="12147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8"/>
            </p:custDataLst>
          </p:nvPr>
        </p:nvSpPr>
        <p:spPr>
          <a:xfrm>
            <a:off x="1483592" y="968309"/>
            <a:ext cx="1575421" cy="624845"/>
          </a:xfrm>
        </p:spPr>
        <p:txBody>
          <a:bodyPr lIns="90000" tIns="46800" rIns="90000" bIns="46800" anchor="ctr" anchorCtr="0">
            <a:normAutofit/>
          </a:bodyPr>
          <a:lstStyle>
            <a:lvl1pPr algn="ctr">
              <a:defRPr sz="2400" u="none" strike="noStrike" kern="1200" cap="none" spc="300" normalizeH="0" baseline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3743008" y="5690643"/>
            <a:ext cx="4705985" cy="938122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20000"/>
              </a:lnSpc>
              <a:buNone/>
              <a:defRPr kumimoji="0" lang="zh-CN" altLang="en-US" sz="1400" b="0" i="0" u="none" strike="noStrike" kern="1200" cap="none" spc="150" normalizeH="0" baseline="0" noProof="1">
                <a:solidFill>
                  <a:schemeClr val="bg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2019/6/11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image" Target="../media/image2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2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2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25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26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27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4294967295"/>
            <p:custDataLst>
              <p:tags r:id="rId2"/>
            </p:custDataLst>
          </p:nvPr>
        </p:nvSpPr>
        <p:spPr>
          <a:xfrm>
            <a:off x="0" y="2588260"/>
            <a:ext cx="10852150" cy="899160"/>
          </a:xfrm>
        </p:spPr>
        <p:txBody>
          <a:bodyPr/>
          <a:lstStyle/>
          <a:p>
            <a:r>
              <a:rPr lang="zh-CN" altLang="en-US"/>
              <a:t>空白演示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0" y="3566160"/>
            <a:ext cx="10852150" cy="951230"/>
          </a:xfrm>
        </p:spPr>
        <p:txBody>
          <a:bodyPr/>
          <a:lstStyle/>
          <a:p>
            <a:r>
              <a:rPr lang="zh-CN" altLang="en-US"/>
              <a:t>在此输入您的封面副标题</a:t>
            </a:r>
          </a:p>
        </p:txBody>
      </p:sp>
      <p:pic>
        <p:nvPicPr>
          <p:cNvPr id="4" name="图片 3" descr="20161110213346463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845" y="-32385"/>
            <a:ext cx="12181840" cy="6899275"/>
          </a:xfrm>
          <a:prstGeom prst="rect">
            <a:avLst/>
          </a:prstGeom>
        </p:spPr>
      </p:pic>
      <p:sp>
        <p:nvSpPr>
          <p:cNvPr id="6146" name="矩形 35"/>
          <p:cNvSpPr>
            <a:spLocks noChangeArrowheads="1"/>
          </p:cNvSpPr>
          <p:nvPr/>
        </p:nvSpPr>
        <p:spPr bwMode="auto">
          <a:xfrm>
            <a:off x="1502569" y="1172210"/>
            <a:ext cx="7926705" cy="144526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Bold" pitchFamily="34" charset="-122"/>
                <a:cs typeface="Times New Roman" panose="02020603050405020304" charset="0"/>
                <a:sym typeface="+mn-ea"/>
              </a:rPr>
              <a:t>Unit 1 He is wearing a blue T-shirt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Bold" pitchFamily="34" charset="-122"/>
                <a:cs typeface="Times New Roman" panose="02020603050405020304" charset="0"/>
                <a:sym typeface="+mn-ea"/>
              </a:rPr>
              <a:t>第一课时</a:t>
            </a:r>
          </a:p>
        </p:txBody>
      </p:sp>
      <p:sp>
        <p:nvSpPr>
          <p:cNvPr id="37" name="文本占位符 5"/>
          <p:cNvSpPr txBox="1"/>
          <p:nvPr/>
        </p:nvSpPr>
        <p:spPr>
          <a:xfrm>
            <a:off x="6814185" y="3063875"/>
            <a:ext cx="4243070" cy="42354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00865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接力版   六年级下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797685" y="3792220"/>
            <a:ext cx="4747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/>
              <a:t>八步实验小学  曾娟娟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FB11"/>
            </a:gs>
            <a:gs pos="100000">
              <a:srgbClr val="838309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0" y="307975"/>
            <a:ext cx="4762500" cy="4619625"/>
          </a:xfrm>
          <a:prstGeom prst="rect">
            <a:avLst/>
          </a:prstGeom>
        </p:spPr>
      </p:pic>
      <p:sp>
        <p:nvSpPr>
          <p:cNvPr id="7172" name="文本框 7"/>
          <p:cNvSpPr txBox="1"/>
          <p:nvPr/>
        </p:nvSpPr>
        <p:spPr>
          <a:xfrm>
            <a:off x="97155" y="207010"/>
            <a:ext cx="25888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EF7509"/>
                </a:solidFill>
                <a:latin typeface="Segoe UI Semibold" panose="020B0702040204020203" charset="0"/>
                <a:ea typeface="思源黑体 CN Heavy" pitchFamily="34" charset="-122"/>
                <a:cs typeface="Segoe UI Semibold" panose="020B0702040204020203" charset="0"/>
              </a:rPr>
              <a:t>Practice</a:t>
            </a:r>
          </a:p>
        </p:txBody>
      </p:sp>
      <p:sp>
        <p:nvSpPr>
          <p:cNvPr id="2" name="云形标注 1"/>
          <p:cNvSpPr/>
          <p:nvPr/>
        </p:nvSpPr>
        <p:spPr>
          <a:xfrm>
            <a:off x="97155" y="3775075"/>
            <a:ext cx="4113530" cy="206375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云形标注 3"/>
          <p:cNvSpPr/>
          <p:nvPr/>
        </p:nvSpPr>
        <p:spPr>
          <a:xfrm flipH="1">
            <a:off x="7438390" y="3138170"/>
            <a:ext cx="3626485" cy="1958340"/>
          </a:xfrm>
          <a:prstGeom prst="cloudCallou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61110" y="3971925"/>
            <a:ext cx="273939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sz="2800" b="1">
                <a:latin typeface="Times New Roman" panose="02020603050405020304" charset="0"/>
              </a:rPr>
              <a:t>Is she wearing a red dress?</a:t>
            </a:r>
            <a:endParaRPr lang="en-US" altLang="en-US" sz="2800" b="1">
              <a:latin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38390" y="3425190"/>
            <a:ext cx="32988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sz="2800" b="1">
                <a:latin typeface="Times New Roman" panose="02020603050405020304" charset="0"/>
              </a:rPr>
              <a:t>Yes, she is wearing a  red dress.</a:t>
            </a:r>
            <a:endParaRPr lang="en-US" altLang="en-US" sz="2800" b="1">
              <a:latin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FB11"/>
            </a:gs>
            <a:gs pos="100000">
              <a:srgbClr val="838309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275" y="158115"/>
            <a:ext cx="4762500" cy="4772025"/>
          </a:xfrm>
          <a:prstGeom prst="rect">
            <a:avLst/>
          </a:prstGeom>
        </p:spPr>
      </p:pic>
      <p:sp>
        <p:nvSpPr>
          <p:cNvPr id="2" name="云形标注 1"/>
          <p:cNvSpPr/>
          <p:nvPr/>
        </p:nvSpPr>
        <p:spPr>
          <a:xfrm>
            <a:off x="701040" y="3071495"/>
            <a:ext cx="4113530" cy="206375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云形标注 3"/>
          <p:cNvSpPr/>
          <p:nvPr/>
        </p:nvSpPr>
        <p:spPr>
          <a:xfrm flipH="1">
            <a:off x="7438390" y="2578100"/>
            <a:ext cx="3626485" cy="1958340"/>
          </a:xfrm>
          <a:prstGeom prst="cloudCallou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13485" y="3308350"/>
            <a:ext cx="308800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sz="2800" b="1">
                <a:latin typeface="Times New Roman" panose="02020603050405020304" charset="0"/>
              </a:rPr>
              <a:t>Is he wearing a green T-shirt?</a:t>
            </a:r>
            <a:endParaRPr lang="en-US" altLang="en-US" sz="2800" b="1">
              <a:latin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02220" y="2865120"/>
            <a:ext cx="32988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sz="2800" b="1">
                <a:latin typeface="Times New Roman" panose="02020603050405020304" charset="0"/>
              </a:rPr>
              <a:t>No, he is wearing a yellow shirt.</a:t>
            </a:r>
            <a:endParaRPr lang="en-US" altLang="en-US" sz="2800" b="1">
              <a:latin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FB11"/>
            </a:gs>
            <a:gs pos="100000">
              <a:srgbClr val="838309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145" y="1042670"/>
            <a:ext cx="4762500" cy="47720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18770" y="295275"/>
            <a:ext cx="22802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EF7509"/>
                </a:solidFill>
                <a:latin typeface="Segoe UI Semibold" panose="020B0702040204020203" charset="0"/>
                <a:ea typeface="思源黑体 CN Heavy" pitchFamily="34" charset="-122"/>
                <a:cs typeface="Segoe UI Semibold" panose="020B0702040204020203" charset="0"/>
              </a:rPr>
              <a:t>Practice</a:t>
            </a:r>
          </a:p>
        </p:txBody>
      </p:sp>
      <p:sp>
        <p:nvSpPr>
          <p:cNvPr id="9" name="云形标注 8"/>
          <p:cNvSpPr/>
          <p:nvPr/>
        </p:nvSpPr>
        <p:spPr>
          <a:xfrm>
            <a:off x="686435" y="3631565"/>
            <a:ext cx="4113530" cy="206375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94080" y="3868420"/>
            <a:ext cx="37052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sz="2800" b="1">
                <a:latin typeface="Times New Roman" panose="02020603050405020304" charset="0"/>
              </a:rPr>
              <a:t>Is she wearing a red and black T-shirt?</a:t>
            </a:r>
            <a:endParaRPr lang="en-US" altLang="en-US" sz="2800" b="1">
              <a:latin typeface="Times New Roman" panose="02020603050405020304" charset="0"/>
            </a:endParaRPr>
          </a:p>
        </p:txBody>
      </p:sp>
      <p:sp>
        <p:nvSpPr>
          <p:cNvPr id="10" name="云形标注 9"/>
          <p:cNvSpPr/>
          <p:nvPr/>
        </p:nvSpPr>
        <p:spPr>
          <a:xfrm flipH="1">
            <a:off x="7411085" y="3868420"/>
            <a:ext cx="4479925" cy="1958340"/>
          </a:xfrm>
          <a:prstGeom prst="cloudCallou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charset="0"/>
                <a:sym typeface="+mn-ea"/>
              </a:rPr>
              <a:t>No, she is wearing a red and white T-shirt.</a:t>
            </a:r>
            <a:endParaRPr lang="zh-CN" altLang="en-US" sz="32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1"/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FB11"/>
            </a:gs>
            <a:gs pos="100000">
              <a:srgbClr val="838309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140" y="1356360"/>
            <a:ext cx="2921000" cy="4145915"/>
          </a:xfrm>
          <a:prstGeom prst="rect">
            <a:avLst/>
          </a:prstGeom>
        </p:spPr>
      </p:pic>
      <p:sp>
        <p:nvSpPr>
          <p:cNvPr id="7172" name="文本框 7"/>
          <p:cNvSpPr txBox="1"/>
          <p:nvPr/>
        </p:nvSpPr>
        <p:spPr>
          <a:xfrm>
            <a:off x="908050" y="752475"/>
            <a:ext cx="18522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EF7509"/>
                </a:solidFill>
                <a:latin typeface="Segoe UI Semibold" panose="020B0702040204020203" charset="0"/>
                <a:ea typeface="思源黑体 CN Heavy" pitchFamily="34" charset="-122"/>
                <a:cs typeface="Segoe UI Semibold" panose="020B0702040204020203" charset="0"/>
              </a:rPr>
              <a:t>Practice</a:t>
            </a:r>
          </a:p>
        </p:txBody>
      </p:sp>
      <p:sp>
        <p:nvSpPr>
          <p:cNvPr id="2" name="云形标注 1"/>
          <p:cNvSpPr/>
          <p:nvPr/>
        </p:nvSpPr>
        <p:spPr>
          <a:xfrm>
            <a:off x="701040" y="3631565"/>
            <a:ext cx="4113530" cy="206375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云形标注 3"/>
          <p:cNvSpPr/>
          <p:nvPr/>
        </p:nvSpPr>
        <p:spPr>
          <a:xfrm flipH="1">
            <a:off x="7438390" y="3138170"/>
            <a:ext cx="3626485" cy="1958340"/>
          </a:xfrm>
          <a:prstGeom prst="cloudCallou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49985" y="3971925"/>
            <a:ext cx="32156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sz="2800" b="1">
                <a:latin typeface="Times New Roman" panose="02020603050405020304" charset="0"/>
              </a:rPr>
              <a:t>Is he wearing a blue sweater?</a:t>
            </a:r>
            <a:endParaRPr lang="en-US" altLang="en-US" sz="2800" b="1">
              <a:latin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02220" y="3425190"/>
            <a:ext cx="32988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sz="2800" b="1">
                <a:latin typeface="Times New Roman" panose="02020603050405020304" charset="0"/>
              </a:rPr>
              <a:t>No, he is wearing a blue sweater.</a:t>
            </a:r>
            <a:endParaRPr lang="en-US" altLang="en-US" sz="2800" b="1">
              <a:latin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FB11"/>
            </a:gs>
            <a:gs pos="100000">
              <a:srgbClr val="838309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  <p:sp>
        <p:nvSpPr>
          <p:cNvPr id="7172" name="文本框 7"/>
          <p:cNvSpPr txBox="1"/>
          <p:nvPr/>
        </p:nvSpPr>
        <p:spPr>
          <a:xfrm>
            <a:off x="244475" y="177800"/>
            <a:ext cx="18522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EF7509"/>
                </a:solidFill>
                <a:latin typeface="Segoe UI Semibold" panose="020B0702040204020203" charset="0"/>
                <a:ea typeface="思源黑体 CN Heavy" pitchFamily="34" charset="-122"/>
                <a:cs typeface="Segoe UI Semibold" panose="020B0702040204020203" charset="0"/>
              </a:rPr>
              <a:t>Practice</a:t>
            </a:r>
          </a:p>
        </p:txBody>
      </p:sp>
      <p:sp>
        <p:nvSpPr>
          <p:cNvPr id="2" name="云形标注 1"/>
          <p:cNvSpPr/>
          <p:nvPr/>
        </p:nvSpPr>
        <p:spPr>
          <a:xfrm>
            <a:off x="701040" y="3631565"/>
            <a:ext cx="4113530" cy="206375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云形标注 3"/>
          <p:cNvSpPr/>
          <p:nvPr/>
        </p:nvSpPr>
        <p:spPr>
          <a:xfrm flipH="1">
            <a:off x="7438390" y="3138170"/>
            <a:ext cx="3626485" cy="1958340"/>
          </a:xfrm>
          <a:prstGeom prst="cloudCallou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60755" y="3971925"/>
            <a:ext cx="31832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sz="2800" b="1">
                <a:latin typeface="Times New Roman" panose="02020603050405020304" charset="0"/>
              </a:rPr>
              <a:t>Is she wearing a grey coat?</a:t>
            </a:r>
            <a:endParaRPr lang="en-US" altLang="en-US" sz="2800" b="1">
              <a:latin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52715" y="3425190"/>
            <a:ext cx="299783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sz="2800" b="1">
                <a:latin typeface="Times New Roman" panose="02020603050405020304" charset="0"/>
              </a:rPr>
              <a:t>No, she is wearing a red coat.</a:t>
            </a:r>
            <a:endParaRPr lang="en-US" altLang="en-US" sz="2800" b="1">
              <a:latin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FB11"/>
            </a:gs>
            <a:gs pos="100000">
              <a:srgbClr val="838309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3"/>
          <p:cNvSpPr txBox="1"/>
          <p:nvPr/>
        </p:nvSpPr>
        <p:spPr>
          <a:xfrm>
            <a:off x="5296535" y="2385695"/>
            <a:ext cx="69538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</a:rPr>
              <a:t>体型：</a:t>
            </a:r>
          </a:p>
        </p:txBody>
      </p:sp>
      <p:sp>
        <p:nvSpPr>
          <p:cNvPr id="9" name="文本框 7"/>
          <p:cNvSpPr txBox="1"/>
          <p:nvPr/>
        </p:nvSpPr>
        <p:spPr>
          <a:xfrm>
            <a:off x="850265" y="89535"/>
            <a:ext cx="26003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EF7509"/>
                </a:solidFill>
                <a:latin typeface="Times New Roman" panose="02020603050405020304" charset="0"/>
                <a:ea typeface="思源黑体 CN Heavy" pitchFamily="34" charset="-122"/>
                <a:cs typeface="Times New Roman" panose="02020603050405020304" charset="0"/>
              </a:rPr>
              <a:t>Look and say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317240" y="3013710"/>
            <a:ext cx="1288415" cy="8299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charset="0"/>
              </a:rPr>
              <a:t>John</a:t>
            </a:r>
          </a:p>
        </p:txBody>
      </p:sp>
      <p:sp>
        <p:nvSpPr>
          <p:cNvPr id="12" name="TextBox 23"/>
          <p:cNvSpPr txBox="1"/>
          <p:nvPr/>
        </p:nvSpPr>
        <p:spPr>
          <a:xfrm>
            <a:off x="5296535" y="3215640"/>
            <a:ext cx="69538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</a:rPr>
              <a:t>穿着：</a:t>
            </a:r>
          </a:p>
        </p:txBody>
      </p:sp>
      <p:sp>
        <p:nvSpPr>
          <p:cNvPr id="14" name="TextBox 23"/>
          <p:cNvSpPr txBox="1"/>
          <p:nvPr/>
        </p:nvSpPr>
        <p:spPr>
          <a:xfrm>
            <a:off x="5296535" y="4045585"/>
            <a:ext cx="69538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</a:rPr>
              <a:t>配饰：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85" y="864870"/>
            <a:ext cx="2522220" cy="45726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586855" y="2385695"/>
            <a:ext cx="5109210" cy="8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charset="0"/>
              </a:rPr>
              <a:t>John is tall and strong. 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586855" y="3215640"/>
            <a:ext cx="5109210" cy="8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charset="0"/>
              </a:rPr>
              <a:t>He's wearing a blue T-shirt. 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682105" y="4045585"/>
            <a:ext cx="5109210" cy="8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charset="0"/>
              </a:rPr>
              <a:t>He's holding a basketball.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1" grpId="0" bldLvl="0" animBg="1"/>
      <p:bldP spid="12" grpId="1"/>
      <p:bldP spid="14" grpId="1"/>
      <p:bldP spid="3" grpId="0" bldLvl="0" animBg="1"/>
      <p:bldP spid="13" grpId="0" bldLvl="0" animBg="1"/>
      <p:bldP spid="1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FB11"/>
            </a:gs>
            <a:gs pos="100000">
              <a:srgbClr val="838309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25" y="1355725"/>
            <a:ext cx="5083175" cy="5055870"/>
          </a:xfrm>
          <a:prstGeom prst="rect">
            <a:avLst/>
          </a:prstGeom>
        </p:spPr>
      </p:pic>
      <p:sp>
        <p:nvSpPr>
          <p:cNvPr id="10" name="TextBox 23"/>
          <p:cNvSpPr txBox="1"/>
          <p:nvPr/>
        </p:nvSpPr>
        <p:spPr>
          <a:xfrm>
            <a:off x="5296535" y="2385695"/>
            <a:ext cx="69538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</a:rPr>
              <a:t>体型：</a:t>
            </a:r>
          </a:p>
        </p:txBody>
      </p:sp>
      <p:sp>
        <p:nvSpPr>
          <p:cNvPr id="9" name="文本框 7"/>
          <p:cNvSpPr txBox="1"/>
          <p:nvPr/>
        </p:nvSpPr>
        <p:spPr>
          <a:xfrm>
            <a:off x="331470" y="156845"/>
            <a:ext cx="355854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EF7509"/>
                </a:solidFill>
                <a:latin typeface="Times New Roman" panose="02020603050405020304" charset="0"/>
                <a:ea typeface="思源黑体 CN Heavy" pitchFamily="34" charset="-122"/>
                <a:cs typeface="Times New Roman" panose="02020603050405020304" charset="0"/>
              </a:rPr>
              <a:t>Look and practise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586855" y="2385695"/>
            <a:ext cx="5109210" cy="8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charset="0"/>
              </a:rPr>
              <a:t>Mr Wang is tall and thin. </a:t>
            </a:r>
          </a:p>
        </p:txBody>
      </p:sp>
      <p:sp>
        <p:nvSpPr>
          <p:cNvPr id="12" name="TextBox 23"/>
          <p:cNvSpPr txBox="1"/>
          <p:nvPr/>
        </p:nvSpPr>
        <p:spPr>
          <a:xfrm>
            <a:off x="5296535" y="3215640"/>
            <a:ext cx="69538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</a:rPr>
              <a:t>穿着：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586855" y="3215640"/>
            <a:ext cx="5109210" cy="8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charset="0"/>
              </a:rPr>
              <a:t>He's wearing a black coat. </a:t>
            </a:r>
          </a:p>
        </p:txBody>
      </p:sp>
      <p:sp>
        <p:nvSpPr>
          <p:cNvPr id="14" name="TextBox 23"/>
          <p:cNvSpPr txBox="1"/>
          <p:nvPr/>
        </p:nvSpPr>
        <p:spPr>
          <a:xfrm>
            <a:off x="5296535" y="4045585"/>
            <a:ext cx="69538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</a:rPr>
              <a:t>配饰：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682105" y="4045585"/>
            <a:ext cx="5109210" cy="8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charset="0"/>
              </a:rPr>
              <a:t>He's holding a box.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3" grpId="0" bldLvl="0" animBg="1"/>
      <p:bldP spid="12" grpId="1"/>
      <p:bldP spid="13" grpId="0" bldLvl="0" animBg="1"/>
      <p:bldP spid="14" grpId="1"/>
      <p:bldP spid="1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FB11"/>
            </a:gs>
            <a:gs pos="100000">
              <a:srgbClr val="838309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3"/>
          <p:cNvSpPr txBox="1"/>
          <p:nvPr/>
        </p:nvSpPr>
        <p:spPr>
          <a:xfrm>
            <a:off x="5296535" y="2385695"/>
            <a:ext cx="69538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</a:rPr>
              <a:t>体型：</a:t>
            </a:r>
          </a:p>
        </p:txBody>
      </p:sp>
      <p:sp>
        <p:nvSpPr>
          <p:cNvPr id="9" name="文本框 7"/>
          <p:cNvSpPr txBox="1"/>
          <p:nvPr/>
        </p:nvSpPr>
        <p:spPr>
          <a:xfrm>
            <a:off x="125095" y="162560"/>
            <a:ext cx="25711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EF7509"/>
                </a:solidFill>
                <a:latin typeface="Times New Roman" panose="02020603050405020304" charset="0"/>
                <a:ea typeface="思源黑体 CN Heavy" pitchFamily="34" charset="-122"/>
                <a:cs typeface="Times New Roman" panose="02020603050405020304" charset="0"/>
              </a:rPr>
              <a:t>Look and practise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586855" y="2385695"/>
            <a:ext cx="5109210" cy="8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charset="0"/>
              </a:rPr>
              <a:t>Xiaoyu is short and strong. </a:t>
            </a:r>
          </a:p>
        </p:txBody>
      </p:sp>
      <p:sp>
        <p:nvSpPr>
          <p:cNvPr id="12" name="TextBox 23"/>
          <p:cNvSpPr txBox="1"/>
          <p:nvPr/>
        </p:nvSpPr>
        <p:spPr>
          <a:xfrm>
            <a:off x="5296535" y="3215640"/>
            <a:ext cx="69538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</a:rPr>
              <a:t>穿着：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586855" y="3215640"/>
            <a:ext cx="5426075" cy="8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charset="0"/>
              </a:rPr>
              <a:t>He's wearing a green sweater. </a:t>
            </a:r>
          </a:p>
        </p:txBody>
      </p:sp>
      <p:sp>
        <p:nvSpPr>
          <p:cNvPr id="14" name="TextBox 23"/>
          <p:cNvSpPr txBox="1"/>
          <p:nvPr/>
        </p:nvSpPr>
        <p:spPr>
          <a:xfrm>
            <a:off x="5296535" y="4045585"/>
            <a:ext cx="69538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</a:rPr>
              <a:t>配饰：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682105" y="4045585"/>
            <a:ext cx="5109210" cy="8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charset="0"/>
              </a:rPr>
              <a:t>He's holding a kite. 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966085" y="1576705"/>
            <a:ext cx="2509520" cy="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</a:rPr>
              <a:t>Xiaoyu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" y="751840"/>
            <a:ext cx="4897755" cy="51314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3" grpId="0" bldLvl="0" animBg="1"/>
      <p:bldP spid="12" grpId="1"/>
      <p:bldP spid="13" grpId="0" bldLvl="0" animBg="1"/>
      <p:bldP spid="14" grpId="1"/>
      <p:bldP spid="15" grpId="0" bldLvl="0" animBg="1"/>
      <p:bldP spid="17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FB11"/>
            </a:gs>
            <a:gs pos="100000">
              <a:srgbClr val="838309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" y="1576705"/>
            <a:ext cx="4965065" cy="4899025"/>
          </a:xfrm>
          <a:prstGeom prst="rect">
            <a:avLst/>
          </a:prstGeom>
        </p:spPr>
      </p:pic>
      <p:sp>
        <p:nvSpPr>
          <p:cNvPr id="9" name="文本框 7"/>
          <p:cNvSpPr txBox="1"/>
          <p:nvPr/>
        </p:nvSpPr>
        <p:spPr>
          <a:xfrm>
            <a:off x="107950" y="133350"/>
            <a:ext cx="44424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EF7509"/>
                </a:solidFill>
                <a:latin typeface="Times New Roman" panose="02020603050405020304" charset="0"/>
                <a:ea typeface="思源黑体 CN Heavy" pitchFamily="34" charset="-122"/>
                <a:cs typeface="Times New Roman" panose="02020603050405020304" charset="0"/>
              </a:rPr>
              <a:t>Look and practise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096000" y="2385695"/>
            <a:ext cx="5600065" cy="8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charset="0"/>
              </a:rPr>
              <a:t>Ms Zhang is tall and beautiful. 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096000" y="3215640"/>
            <a:ext cx="5600065" cy="8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charset="0"/>
              </a:rPr>
              <a:t>She's wearing a blue dress. 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095365" y="4045585"/>
            <a:ext cx="5695950" cy="8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charset="0"/>
              </a:rPr>
              <a:t>She's holding a Chinese book. 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987675" y="1648460"/>
            <a:ext cx="2509520" cy="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</a:rPr>
              <a:t>Ms Zhang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3" grpId="0" bldLvl="0" animBg="1"/>
      <p:bldP spid="15" grpId="0" bldLvl="0" animBg="1"/>
      <p:bldP spid="1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FB11"/>
            </a:gs>
            <a:gs pos="100000">
              <a:srgbClr val="838309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1355725"/>
            <a:ext cx="5154295" cy="5045710"/>
          </a:xfrm>
          <a:prstGeom prst="rect">
            <a:avLst/>
          </a:prstGeom>
        </p:spPr>
      </p:pic>
      <p:sp>
        <p:nvSpPr>
          <p:cNvPr id="9" name="文本框 7"/>
          <p:cNvSpPr txBox="1"/>
          <p:nvPr/>
        </p:nvSpPr>
        <p:spPr>
          <a:xfrm>
            <a:off x="862330" y="752475"/>
            <a:ext cx="25711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EF7509"/>
                </a:solidFill>
                <a:latin typeface="Times New Roman" panose="02020603050405020304" charset="0"/>
                <a:ea typeface="思源黑体 CN Heavy" pitchFamily="34" charset="-122"/>
                <a:cs typeface="Times New Roman" panose="02020603050405020304" charset="0"/>
              </a:rPr>
              <a:t>Look and practise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080125" y="2132330"/>
            <a:ext cx="5600065" cy="8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charset="0"/>
              </a:rPr>
              <a:t>Fangfang is short and thin. 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080125" y="2962275"/>
            <a:ext cx="5600065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charset="0"/>
              </a:rPr>
              <a:t>She's wearing a yellow T-shirt and a red skirt. 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080125" y="4530725"/>
            <a:ext cx="5695950" cy="8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charset="0"/>
              </a:rPr>
              <a:t>She's holding a picture.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3" grpId="0" bldLvl="0" animBg="1"/>
      <p:bldP spid="1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7140575" y="1524000"/>
            <a:ext cx="3860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charset="0"/>
              </a:rPr>
              <a:t>What are they doing?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95" y="1134745"/>
            <a:ext cx="5792470" cy="51403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295515" y="2698115"/>
            <a:ext cx="38608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</a:rPr>
              <a:t>Peter and Jack are looking for John, they are going to play basketball. </a:t>
            </a:r>
          </a:p>
        </p:txBody>
      </p:sp>
      <p:sp>
        <p:nvSpPr>
          <p:cNvPr id="7172" name="文本框 7"/>
          <p:cNvSpPr txBox="1"/>
          <p:nvPr/>
        </p:nvSpPr>
        <p:spPr>
          <a:xfrm>
            <a:off x="480695" y="354330"/>
            <a:ext cx="48063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EF7509"/>
                </a:solidFill>
                <a:latin typeface="Times New Roman" panose="02020603050405020304" charset="0"/>
                <a:ea typeface="思源黑体 CN Heavy" pitchFamily="34" charset="-122"/>
                <a:cs typeface="Times New Roman" panose="02020603050405020304" charset="0"/>
              </a:rPr>
              <a:t>Look  listen  and  answer</a:t>
            </a:r>
          </a:p>
        </p:txBody>
      </p:sp>
      <p:pic>
        <p:nvPicPr>
          <p:cNvPr id="2" name="六下第1课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438" end="3144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0575" y="318770"/>
            <a:ext cx="619125" cy="6191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361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FB11"/>
            </a:gs>
            <a:gs pos="100000">
              <a:srgbClr val="838309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图片 3" descr="写板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60345" y="1109345"/>
            <a:ext cx="7076440" cy="5581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3010535" y="1213485"/>
            <a:ext cx="754634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665605">
              <a:lnSpc>
                <a:spcPct val="150000"/>
              </a:lnSpc>
            </a:pPr>
            <a:r>
              <a:rPr lang="en-US" sz="2800" dirty="0">
                <a:latin typeface="Times New Roman" panose="02020603050405020304" charset="0"/>
                <a:ea typeface="微软雅黑" panose="020B0503020204020204" charset="-122"/>
                <a:sym typeface="+mn-ea"/>
              </a:rPr>
              <a:t>He is tall and strong. </a:t>
            </a:r>
          </a:p>
          <a:p>
            <a:pPr defTabSz="1665605">
              <a:lnSpc>
                <a:spcPct val="150000"/>
              </a:lnSpc>
            </a:pPr>
            <a:r>
              <a:rPr lang="zh-CN" altLang="en-US" sz="2800" dirty="0">
                <a:latin typeface="Times New Roman" panose="02020603050405020304" charset="0"/>
                <a:ea typeface="微软雅黑" panose="020B0503020204020204" charset="-122"/>
                <a:sym typeface="+mn-ea"/>
              </a:rPr>
              <a:t>他又高又壮。</a:t>
            </a:r>
          </a:p>
          <a:p>
            <a:pPr defTabSz="1665605">
              <a:lnSpc>
                <a:spcPct val="150000"/>
              </a:lnSpc>
            </a:pPr>
            <a:r>
              <a:rPr lang="en-US" sz="2800" dirty="0">
                <a:latin typeface="Times New Roman" panose="02020603050405020304" charset="0"/>
                <a:ea typeface="微软雅黑" panose="020B0503020204020204" charset="-122"/>
                <a:sym typeface="+mn-ea"/>
              </a:rPr>
              <a:t>He is wearing a ... </a:t>
            </a:r>
          </a:p>
          <a:p>
            <a:pPr algn="l" defTabSz="1665605">
              <a:lnSpc>
                <a:spcPct val="150000"/>
              </a:lnSpc>
            </a:pPr>
            <a:r>
              <a:rPr lang="zh-CN" sz="2800" dirty="0">
                <a:latin typeface="Times New Roman" panose="02020603050405020304" charset="0"/>
                <a:ea typeface="微软雅黑" panose="020B0503020204020204" charset="-122"/>
                <a:sym typeface="+mn-ea"/>
              </a:rPr>
              <a:t>他穿着</a:t>
            </a:r>
            <a:r>
              <a:rPr lang="en-US" altLang="zh-CN" sz="2800" dirty="0">
                <a:latin typeface="Times New Roman" panose="02020603050405020304" charset="0"/>
                <a:ea typeface="微软雅黑" panose="020B0503020204020204" charset="-122"/>
                <a:sym typeface="+mn-ea"/>
              </a:rPr>
              <a:t>……</a:t>
            </a:r>
            <a:endParaRPr lang="zh-CN" altLang="en-US" sz="2800" dirty="0"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  <a:p>
            <a:pPr algn="l" defTabSz="1665605"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charset="0"/>
                <a:ea typeface="微软雅黑" panose="020B0503020204020204" charset="-122"/>
                <a:sym typeface="+mn-ea"/>
              </a:rPr>
              <a:t>He is holding a/an ...</a:t>
            </a:r>
          </a:p>
          <a:p>
            <a:pPr algn="l" defTabSz="1665605">
              <a:lnSpc>
                <a:spcPct val="150000"/>
              </a:lnSpc>
            </a:pPr>
            <a:r>
              <a:rPr lang="zh-CN" altLang="en-US" sz="2800" dirty="0">
                <a:latin typeface="Times New Roman" panose="02020603050405020304" charset="0"/>
                <a:ea typeface="微软雅黑" panose="020B0503020204020204" charset="-122"/>
                <a:sym typeface="+mn-ea"/>
              </a:rPr>
              <a:t>他拿着一个</a:t>
            </a:r>
            <a:r>
              <a:rPr lang="en-US" altLang="zh-CN" sz="2800" dirty="0">
                <a:latin typeface="Times New Roman" panose="02020603050405020304" charset="0"/>
                <a:ea typeface="微软雅黑" panose="020B0503020204020204" charset="-122"/>
                <a:sym typeface="+mn-ea"/>
              </a:rPr>
              <a:t>……</a:t>
            </a:r>
            <a:r>
              <a:rPr lang="zh-CN" altLang="en-US" sz="2800" dirty="0">
                <a:latin typeface="Times New Roman" panose="02020603050405020304" charset="0"/>
                <a:ea typeface="微软雅黑" panose="020B0503020204020204" charset="-122"/>
                <a:sym typeface="+mn-ea"/>
              </a:rPr>
              <a:t>。</a:t>
            </a:r>
            <a:r>
              <a:rPr lang="en-US" altLang="zh-CN" sz="2800" dirty="0">
                <a:latin typeface="Times New Roman" panose="02020603050405020304" charset="0"/>
                <a:ea typeface="微软雅黑" panose="020B0503020204020204" charset="-122"/>
                <a:sym typeface="+mn-ea"/>
              </a:rPr>
              <a:t> </a:t>
            </a:r>
          </a:p>
        </p:txBody>
      </p:sp>
      <p:sp>
        <p:nvSpPr>
          <p:cNvPr id="7172" name="文本框 7"/>
          <p:cNvSpPr txBox="1"/>
          <p:nvPr/>
        </p:nvSpPr>
        <p:spPr>
          <a:xfrm>
            <a:off x="215265" y="161290"/>
            <a:ext cx="27952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EF7509"/>
                </a:solidFill>
                <a:latin typeface="Segoe UI Semibold" panose="020B0702040204020203" charset="0"/>
                <a:ea typeface="思源黑体 CN Heavy" pitchFamily="34" charset="-122"/>
                <a:cs typeface="Segoe UI Semibold" panose="020B0702040204020203" charset="0"/>
              </a:rPr>
              <a:t>Summary</a:t>
            </a: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FB11"/>
            </a:gs>
            <a:gs pos="100000">
              <a:srgbClr val="838309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1"/>
          <p:cNvSpPr txBox="1"/>
          <p:nvPr/>
        </p:nvSpPr>
        <p:spPr>
          <a:xfrm>
            <a:off x="3668395" y="1424305"/>
            <a:ext cx="4693285" cy="4476115"/>
          </a:xfrm>
          <a:prstGeom prst="rect">
            <a:avLst/>
          </a:prstGeom>
          <a:noFill/>
          <a:ln w="9525">
            <a:noFill/>
          </a:ln>
        </p:spPr>
        <p:txBody>
          <a:bodyPr wrap="square" lIns="44796" tIns="22398" rIns="44796" bIns="22398">
            <a:spAutoFit/>
          </a:bodyPr>
          <a:lstStyle/>
          <a:p>
            <a:pPr lvl="0" eaLnBrk="1" hangingPunct="1">
              <a:lnSpc>
                <a:spcPct val="200000"/>
              </a:lnSpc>
            </a:pPr>
            <a:r>
              <a:rPr lang="en-US" altLang="zh-CN" sz="3600" dirty="0">
                <a:latin typeface="Arial" panose="020B0604020202020204" pitchFamily="34" charset="0"/>
                <a:ea typeface="微软雅黑" panose="020B0503020204020204" charset="-122"/>
              </a:rPr>
              <a:t>1. </a:t>
            </a:r>
            <a:r>
              <a:rPr lang="zh-CN" altLang="en-US" sz="3600" dirty="0">
                <a:latin typeface="Arial" panose="020B0604020202020204" pitchFamily="34" charset="0"/>
                <a:ea typeface="微软雅黑" panose="020B0503020204020204" charset="-122"/>
              </a:rPr>
              <a:t>背诵本课的生词。</a:t>
            </a:r>
            <a:endParaRPr lang="en-US" altLang="zh-CN" sz="3600" dirty="0">
              <a:latin typeface="Arial" panose="020B0604020202020204" pitchFamily="34" charset="0"/>
              <a:ea typeface="微软雅黑" panose="020B0503020204020204" charset="-122"/>
            </a:endParaRPr>
          </a:p>
          <a:p>
            <a:pPr lvl="0" eaLnBrk="1" hangingPunct="1">
              <a:lnSpc>
                <a:spcPct val="200000"/>
              </a:lnSpc>
            </a:pPr>
            <a:r>
              <a:rPr lang="en-US" altLang="zh-CN" sz="3600" dirty="0">
                <a:latin typeface="Arial" panose="020B0604020202020204" pitchFamily="34" charset="0"/>
                <a:ea typeface="微软雅黑" panose="020B0503020204020204" charset="-122"/>
              </a:rPr>
              <a:t>2. </a:t>
            </a:r>
            <a:r>
              <a:rPr lang="zh-CN" altLang="en-US" sz="3600" dirty="0">
                <a:latin typeface="Arial" panose="020B0604020202020204" pitchFamily="34" charset="0"/>
                <a:ea typeface="微软雅黑" panose="020B0503020204020204" charset="-122"/>
              </a:rPr>
              <a:t>在会写的基础上正确朗读本课对话。</a:t>
            </a:r>
          </a:p>
          <a:p>
            <a:pPr lvl="0">
              <a:lnSpc>
                <a:spcPct val="200000"/>
              </a:lnSpc>
            </a:pPr>
            <a:r>
              <a:rPr lang="en-US" altLang="zh-CN" sz="3600" dirty="0">
                <a:latin typeface="Arial" panose="020B0604020202020204" pitchFamily="34" charset="0"/>
                <a:ea typeface="微软雅黑" panose="020B0503020204020204" charset="-122"/>
              </a:rPr>
              <a:t>3</a:t>
            </a:r>
            <a:r>
              <a:rPr lang="en-US" altLang="zh-CN" sz="3600" dirty="0" smtClean="0">
                <a:latin typeface="Arial" panose="020B0604020202020204" pitchFamily="34" charset="0"/>
                <a:ea typeface="微软雅黑" panose="020B0503020204020204" charset="-122"/>
              </a:rPr>
              <a:t>.</a:t>
            </a:r>
            <a:r>
              <a:rPr lang="zh-CN" altLang="en-US" sz="3600" dirty="0" smtClean="0">
                <a:latin typeface="Times New Roman" panose="02020603050405020304" charset="0"/>
                <a:ea typeface="微软雅黑" panose="020B0503020204020204" charset="-122"/>
              </a:rPr>
              <a:t>完成本课的课后作业</a:t>
            </a:r>
            <a:r>
              <a:rPr lang="zh-CN" altLang="en-US" sz="3600" dirty="0" smtClean="0">
                <a:latin typeface="Arial" panose="020B0604020202020204" pitchFamily="34" charset="0"/>
                <a:ea typeface="微软雅黑" panose="020B0503020204020204" charset="-122"/>
              </a:rPr>
              <a:t>。</a:t>
            </a:r>
          </a:p>
        </p:txBody>
      </p:sp>
      <p:sp>
        <p:nvSpPr>
          <p:cNvPr id="7172" name="文本框 7"/>
          <p:cNvSpPr txBox="1"/>
          <p:nvPr/>
        </p:nvSpPr>
        <p:spPr>
          <a:xfrm>
            <a:off x="80645" y="219075"/>
            <a:ext cx="327914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EF7509"/>
                </a:solidFill>
                <a:latin typeface="Segoe UI Semibold" panose="020B0702040204020203" charset="0"/>
                <a:ea typeface="思源黑体 CN Heavy" pitchFamily="34" charset="-122"/>
                <a:cs typeface="Segoe UI Semibold" panose="020B0702040204020203" charset="0"/>
              </a:rPr>
              <a:t>Homework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文本框 7"/>
          <p:cNvSpPr txBox="1"/>
          <p:nvPr/>
        </p:nvSpPr>
        <p:spPr>
          <a:xfrm>
            <a:off x="303530" y="266065"/>
            <a:ext cx="36830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EF7509"/>
                </a:solidFill>
                <a:latin typeface="Times New Roman" panose="02020603050405020304" charset="0"/>
                <a:ea typeface="思源黑体 CN Heavy" pitchFamily="34" charset="-122"/>
                <a:cs typeface="Times New Roman" panose="02020603050405020304" charset="0"/>
              </a:rPr>
              <a:t>Listen and answer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" y="1284605"/>
            <a:ext cx="5601970" cy="51403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253480" y="547370"/>
            <a:ext cx="52063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</a:rPr>
              <a:t>What do we know about John?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682740" y="2042160"/>
            <a:ext cx="3860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</a:rPr>
              <a:t>He is tall and strong.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464300" y="3162935"/>
            <a:ext cx="499554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He is wearing a blue T-shirt. And he's holding a basketball.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682740" y="4942840"/>
            <a:ext cx="49955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He likes playing basketball. </a:t>
            </a:r>
          </a:p>
        </p:txBody>
      </p:sp>
      <p:pic>
        <p:nvPicPr>
          <p:cNvPr id="2" name="六下第1课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8982" end="23472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82740" y="5527040"/>
            <a:ext cx="619125" cy="6191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8" dur="361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文本框 7"/>
          <p:cNvSpPr txBox="1"/>
          <p:nvPr/>
        </p:nvSpPr>
        <p:spPr>
          <a:xfrm>
            <a:off x="97155" y="74295"/>
            <a:ext cx="402082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EF7509"/>
                </a:solidFill>
                <a:latin typeface="Times New Roman" panose="02020603050405020304" charset="0"/>
                <a:ea typeface="思源黑体 CN Heavy" pitchFamily="34" charset="-122"/>
                <a:cs typeface="Times New Roman" panose="02020603050405020304" charset="0"/>
              </a:rPr>
              <a:t>Listen and repeat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552440" y="1628140"/>
            <a:ext cx="608139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</a:rPr>
              <a:t>Jack: Look at that boy! Is it John? 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</a:rPr>
              <a:t>Peter: Which one? 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</a:rPr>
              <a:t>Jack: The tall and thin boy. 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</a:rPr>
              <a:t>Peter: No. That is Tom. John is tall and strong. 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5" y="939800"/>
            <a:ext cx="5200015" cy="36995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8915" y="4729480"/>
            <a:ext cx="40074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sz="2800" b="1">
                <a:latin typeface="Times New Roman" panose="02020603050405020304" charset="0"/>
              </a:rPr>
              <a:t>Who is Tom?</a:t>
            </a:r>
            <a:endParaRPr lang="en-US" altLang="en-US" sz="2800" b="1">
              <a:latin typeface="Times New Roman" panose="02020603050405020304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455670" y="1233170"/>
            <a:ext cx="760730" cy="190309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六下第1课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8086" end="26518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7775" y="187325"/>
            <a:ext cx="619125" cy="6191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3610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  <p:bldP spid="2" grpId="1"/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文本框 7"/>
          <p:cNvSpPr txBox="1"/>
          <p:nvPr/>
        </p:nvSpPr>
        <p:spPr>
          <a:xfrm>
            <a:off x="20955" y="398780"/>
            <a:ext cx="35198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EF7509"/>
                </a:solidFill>
                <a:latin typeface="Times New Roman" panose="02020603050405020304" charset="0"/>
                <a:ea typeface="思源黑体 CN Heavy" pitchFamily="34" charset="-122"/>
                <a:cs typeface="Times New Roman" panose="02020603050405020304" charset="0"/>
              </a:rPr>
              <a:t>Listen and repeat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339590" y="2269490"/>
            <a:ext cx="707263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</a:rPr>
              <a:t>Peter: Look! John is over there. He's talking with his friends.  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</a:rPr>
              <a:t>Jack: Is he wearing a blue and white T-shirt? 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</a:rPr>
              <a:t>Peter: No. He is wearing a blue T-shirt. And he's holding a basketball. 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</a:rPr>
              <a:t>Jack: Oh! He's cool!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55" y="1524635"/>
            <a:ext cx="4040505" cy="5046980"/>
          </a:xfrm>
          <a:prstGeom prst="rect">
            <a:avLst/>
          </a:prstGeom>
        </p:spPr>
      </p:pic>
      <p:sp>
        <p:nvSpPr>
          <p:cNvPr id="3" name="云形标注 2"/>
          <p:cNvSpPr/>
          <p:nvPr/>
        </p:nvSpPr>
        <p:spPr>
          <a:xfrm>
            <a:off x="3281045" y="-205740"/>
            <a:ext cx="4408170" cy="2141855"/>
          </a:xfrm>
          <a:prstGeom prst="cloudCallou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Is John wearing a blue and white T-shirt?</a:t>
            </a:r>
            <a:endParaRPr lang="en-US" altLang="en-US" sz="2800" b="1">
              <a:solidFill>
                <a:srgbClr val="FF0000"/>
              </a:solidFill>
              <a:latin typeface="Times New Roman" panose="02020603050405020304" charset="0"/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5394325" y="4903470"/>
            <a:ext cx="4963160" cy="1587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六下第1课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2275" end="25084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2115" y="640080"/>
            <a:ext cx="619125" cy="6191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361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/>
      <p:bldP spid="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22495" y="718185"/>
            <a:ext cx="669988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</a:rPr>
              <a:t>Peter: John, this is my cousin, Jack. 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</a:rPr>
              <a:t>John: Nice to meet you, Jack. 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</a:rPr>
              <a:t>Jack: Nice to meet you, too. 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</a:rPr>
              <a:t>Peter: Jack likes playing basketball, too. 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</a:rPr>
              <a:t>John: Great! Let's go and play.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" y="1003300"/>
            <a:ext cx="4213860" cy="3618230"/>
          </a:xfrm>
          <a:prstGeom prst="rect">
            <a:avLst/>
          </a:prstGeom>
        </p:spPr>
      </p:pic>
      <p:sp>
        <p:nvSpPr>
          <p:cNvPr id="7" name="文本框 7"/>
          <p:cNvSpPr txBox="1"/>
          <p:nvPr/>
        </p:nvSpPr>
        <p:spPr>
          <a:xfrm>
            <a:off x="149860" y="134620"/>
            <a:ext cx="35198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EF7509"/>
                </a:solidFill>
                <a:latin typeface="Times New Roman" panose="02020603050405020304" charset="0"/>
                <a:ea typeface="思源黑体 CN Heavy" pitchFamily="34" charset="-122"/>
                <a:cs typeface="Times New Roman" panose="02020603050405020304" charset="0"/>
              </a:rPr>
              <a:t>Listen and repeat</a:t>
            </a:r>
          </a:p>
        </p:txBody>
      </p:sp>
      <p:sp>
        <p:nvSpPr>
          <p:cNvPr id="8" name="云形标注 7"/>
          <p:cNvSpPr/>
          <p:nvPr/>
        </p:nvSpPr>
        <p:spPr>
          <a:xfrm>
            <a:off x="149860" y="4372610"/>
            <a:ext cx="5288280" cy="185610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3"/>
                </a:solidFill>
                <a:latin typeface="Times New Roman" panose="02020603050405020304" charset="0"/>
                <a:sym typeface="+mn-ea"/>
              </a:rPr>
              <a:t>What are they going to do then?</a:t>
            </a:r>
            <a:endParaRPr lang="zh-CN" altLang="en-US" sz="3600"/>
          </a:p>
        </p:txBody>
      </p:sp>
      <p:sp>
        <p:nvSpPr>
          <p:cNvPr id="9" name="云形标注 8"/>
          <p:cNvSpPr/>
          <p:nvPr/>
        </p:nvSpPr>
        <p:spPr>
          <a:xfrm flipH="1">
            <a:off x="7221220" y="4237990"/>
            <a:ext cx="4539615" cy="2165350"/>
          </a:xfrm>
          <a:prstGeom prst="cloudCallou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lnSpc>
                <a:spcPct val="150000"/>
              </a:lnSpc>
            </a:pPr>
            <a:r>
              <a:rPr lang="en-US" sz="3200" b="1"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sym typeface="+mn-ea"/>
              </a:rPr>
              <a:t>They are going to play basketball.</a:t>
            </a:r>
            <a:endParaRPr lang="zh-CN" altLang="en-US" sz="3200"/>
          </a:p>
        </p:txBody>
      </p:sp>
      <p:pic>
        <p:nvPicPr>
          <p:cNvPr id="2" name="六下第1课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0192" end="2329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1885" y="5144770"/>
            <a:ext cx="619125" cy="6191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361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72665" y="1767205"/>
            <a:ext cx="858393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sz="3200">
                <a:latin typeface="Times New Roman" panose="02020603050405020304" charset="0"/>
              </a:rPr>
              <a:t>(   ) 1. John is looking for Peter. </a:t>
            </a:r>
          </a:p>
          <a:p>
            <a:pPr algn="l" fontAlgn="auto">
              <a:lnSpc>
                <a:spcPct val="150000"/>
              </a:lnSpc>
            </a:pPr>
            <a:r>
              <a:rPr lang="en-US" sz="3200">
                <a:latin typeface="Times New Roman" panose="02020603050405020304" charset="0"/>
                <a:sym typeface="+mn-ea"/>
              </a:rPr>
              <a:t>(   )</a:t>
            </a:r>
            <a:r>
              <a:rPr lang="en-US" sz="3200">
                <a:latin typeface="Times New Roman" panose="02020603050405020304" charset="0"/>
              </a:rPr>
              <a:t> 2. </a:t>
            </a:r>
            <a:r>
              <a:rPr lang="en-US" sz="3200">
                <a:latin typeface="Times New Roman" panose="02020603050405020304" charset="0"/>
                <a:sym typeface="+mn-ea"/>
              </a:rPr>
              <a:t>They see Tom at first. </a:t>
            </a:r>
            <a:r>
              <a:rPr lang="en-US" sz="3200">
                <a:latin typeface="Times New Roman" panose="02020603050405020304" charset="0"/>
              </a:rPr>
              <a:t> </a:t>
            </a:r>
          </a:p>
          <a:p>
            <a:pPr algn="l" fontAlgn="auto">
              <a:lnSpc>
                <a:spcPct val="150000"/>
              </a:lnSpc>
            </a:pPr>
            <a:r>
              <a:rPr lang="en-US" sz="3200">
                <a:latin typeface="Times New Roman" panose="02020603050405020304" charset="0"/>
                <a:sym typeface="+mn-ea"/>
              </a:rPr>
              <a:t>(   ) 3. John is strong and tall. </a:t>
            </a:r>
          </a:p>
          <a:p>
            <a:pPr algn="l" fontAlgn="auto">
              <a:lnSpc>
                <a:spcPct val="150000"/>
              </a:lnSpc>
            </a:pPr>
            <a:r>
              <a:rPr lang="en-US" sz="3200">
                <a:latin typeface="Times New Roman" panose="02020603050405020304" charset="0"/>
                <a:sym typeface="+mn-ea"/>
              </a:rPr>
              <a:t>(   ) 4. John is wearing a blue and white T-shirt.    </a:t>
            </a:r>
          </a:p>
          <a:p>
            <a:pPr algn="l" fontAlgn="auto">
              <a:lnSpc>
                <a:spcPct val="150000"/>
              </a:lnSpc>
            </a:pPr>
            <a:r>
              <a:rPr lang="en-US" sz="3200">
                <a:latin typeface="Times New Roman" panose="02020603050405020304" charset="0"/>
                <a:sym typeface="+mn-ea"/>
              </a:rPr>
              <a:t>(   ) 5. Jack is John's cousin. </a:t>
            </a:r>
            <a:r>
              <a:rPr lang="en-US" sz="2800">
                <a:latin typeface="Times New Roman" panose="02020603050405020304" charset="0"/>
                <a:sym typeface="+mn-ea"/>
              </a:rPr>
              <a:t>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714470" y="1183944"/>
            <a:ext cx="27635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DB2232"/>
                </a:solidFill>
                <a:latin typeface="微软雅黑" panose="020B0503020204020204" charset="-122"/>
                <a:ea typeface="微软雅黑" panose="020B0503020204020204" charset="-122"/>
              </a:rPr>
              <a:t>True or False</a:t>
            </a:r>
          </a:p>
        </p:txBody>
      </p:sp>
      <p:sp>
        <p:nvSpPr>
          <p:cNvPr id="7172" name="文本框 7"/>
          <p:cNvSpPr txBox="1"/>
          <p:nvPr/>
        </p:nvSpPr>
        <p:spPr>
          <a:xfrm>
            <a:off x="111760" y="133350"/>
            <a:ext cx="28251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4400" b="1" dirty="0">
                <a:solidFill>
                  <a:srgbClr val="EF7509"/>
                </a:solidFill>
                <a:latin typeface="Segoe UI Semibold" panose="020B0702040204020203" charset="0"/>
                <a:ea typeface="思源黑体 CN Heavy" pitchFamily="34" charset="-122"/>
                <a:cs typeface="Segoe UI Semibold" panose="020B0702040204020203" charset="0"/>
              </a:rPr>
              <a:t>Practice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480945" y="1886585"/>
            <a:ext cx="4559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</a:rPr>
              <a:t>F</a:t>
            </a: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381250" y="2623820"/>
            <a:ext cx="4559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</a:rPr>
              <a:t>T</a:t>
            </a:r>
            <a:endParaRPr lang="en-US" sz="2800">
              <a:solidFill>
                <a:srgbClr val="FF0000"/>
              </a:solidFill>
              <a:latin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81250" y="3361055"/>
            <a:ext cx="4559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</a:rPr>
              <a:t>T</a:t>
            </a:r>
            <a:endParaRPr lang="en-US" sz="2800">
              <a:solidFill>
                <a:srgbClr val="FF0000"/>
              </a:solidFill>
              <a:latin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80945" y="4098290"/>
            <a:ext cx="4559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</a:rPr>
              <a:t>F</a:t>
            </a:r>
            <a:endParaRPr lang="en-US" sz="2800">
              <a:solidFill>
                <a:srgbClr val="FF0000"/>
              </a:solidFill>
              <a:latin typeface="Times New Roman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81250" y="4835525"/>
            <a:ext cx="4559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</a:rPr>
              <a:t>F</a:t>
            </a:r>
            <a:endParaRPr lang="en-US" sz="2800">
              <a:solidFill>
                <a:srgbClr val="FF0000"/>
              </a:solidFill>
              <a:latin typeface="Times New Roman" panose="0202060305040502030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94155" y="2195830"/>
            <a:ext cx="947166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</a:rPr>
              <a:t>Peter and Jack ______________ John, they are going to </a:t>
            </a:r>
            <a:r>
              <a:rPr lang="en-US" altLang="zh-CN" sz="2800" b="1">
                <a:latin typeface="Times New Roman" panose="02020603050405020304" charset="0"/>
                <a:sym typeface="+mn-ea"/>
              </a:rPr>
              <a:t> ______________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</a:rPr>
              <a:t>. Tom is </a:t>
            </a:r>
            <a:r>
              <a:rPr lang="en-US" altLang="zh-CN" sz="2800" b="1">
                <a:latin typeface="Times New Roman" panose="02020603050405020304" charset="0"/>
                <a:sym typeface="+mn-ea"/>
              </a:rPr>
              <a:t> ____________.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</a:rPr>
              <a:t>John is </a:t>
            </a:r>
            <a:r>
              <a:rPr lang="en-US" altLang="zh-CN" sz="2800" b="1">
                <a:latin typeface="Times New Roman" panose="02020603050405020304" charset="0"/>
                <a:sym typeface="+mn-ea"/>
              </a:rPr>
              <a:t> ____________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</a:rPr>
              <a:t>. John </a:t>
            </a:r>
            <a:r>
              <a:rPr lang="en-US" altLang="zh-CN" sz="2800" b="1">
                <a:latin typeface="Times New Roman" panose="02020603050405020304" charset="0"/>
                <a:sym typeface="+mn-ea"/>
              </a:rPr>
              <a:t> ________ with his friends.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</a:rPr>
              <a:t> He ___________ </a:t>
            </a:r>
            <a:r>
              <a:rPr lang="en-US" altLang="zh-CN" sz="2800" b="1">
                <a:latin typeface="Times New Roman" panose="02020603050405020304" charset="0"/>
                <a:sym typeface="+mn-ea"/>
              </a:rPr>
              <a:t>a blue T-shirt and he's holding  ____________. he likes playing  ____________ too.  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57625" y="1183944"/>
            <a:ext cx="34150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DB2232"/>
                </a:solidFill>
                <a:latin typeface="微软雅黑" panose="020B0503020204020204" charset="-122"/>
                <a:ea typeface="微软雅黑" panose="020B0503020204020204" charset="-122"/>
              </a:rPr>
              <a:t>I can complete. </a:t>
            </a:r>
          </a:p>
        </p:txBody>
      </p:sp>
      <p:sp>
        <p:nvSpPr>
          <p:cNvPr id="7172" name="文本框 7"/>
          <p:cNvSpPr txBox="1"/>
          <p:nvPr/>
        </p:nvSpPr>
        <p:spPr>
          <a:xfrm>
            <a:off x="127000" y="147955"/>
            <a:ext cx="226504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EF7509"/>
                </a:solidFill>
                <a:latin typeface="Segoe UI Semibold" panose="020B0702040204020203" charset="0"/>
                <a:ea typeface="思源黑体 CN Heavy" pitchFamily="34" charset="-122"/>
                <a:cs typeface="Segoe UI Semibold" panose="020B0702040204020203" charset="0"/>
              </a:rPr>
              <a:t>Practice</a:t>
            </a:r>
          </a:p>
        </p:txBody>
      </p:sp>
      <p:sp>
        <p:nvSpPr>
          <p:cNvPr id="19" name="TextBox 8"/>
          <p:cNvSpPr txBox="1"/>
          <p:nvPr/>
        </p:nvSpPr>
        <p:spPr>
          <a:xfrm>
            <a:off x="3907790" y="2195830"/>
            <a:ext cx="276860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 algn="l"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are looking for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 </a:t>
            </a:r>
          </a:p>
        </p:txBody>
      </p:sp>
      <p:sp>
        <p:nvSpPr>
          <p:cNvPr id="3" name="TextBox 8"/>
          <p:cNvSpPr txBox="1"/>
          <p:nvPr/>
        </p:nvSpPr>
        <p:spPr>
          <a:xfrm>
            <a:off x="1494155" y="2811145"/>
            <a:ext cx="265811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 algn="l"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play basketball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5314315" y="2811145"/>
            <a:ext cx="265811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 algn="l"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tall and thin</a:t>
            </a:r>
            <a:endParaRPr lang="en-US" sz="28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TextBox 8"/>
          <p:cNvSpPr txBox="1"/>
          <p:nvPr/>
        </p:nvSpPr>
        <p:spPr>
          <a:xfrm>
            <a:off x="1433195" y="3393440"/>
            <a:ext cx="265811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 algn="l"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tall and strong</a:t>
            </a:r>
            <a:endParaRPr lang="en-US" sz="28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TextBox 8"/>
          <p:cNvSpPr txBox="1"/>
          <p:nvPr/>
        </p:nvSpPr>
        <p:spPr>
          <a:xfrm>
            <a:off x="4766945" y="3393440"/>
            <a:ext cx="169164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 algn="l"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is talking</a:t>
            </a:r>
            <a:endParaRPr lang="en-US" sz="28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1591310" y="4054475"/>
            <a:ext cx="2499995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 algn="l"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is wearing</a:t>
            </a:r>
            <a:endParaRPr lang="en-US" sz="28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TextBox 8"/>
          <p:cNvSpPr txBox="1"/>
          <p:nvPr/>
        </p:nvSpPr>
        <p:spPr>
          <a:xfrm>
            <a:off x="8307705" y="4054475"/>
            <a:ext cx="265811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 algn="l"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a basketball</a:t>
            </a:r>
            <a:endParaRPr lang="en-US" sz="28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8" name="TextBox 8"/>
          <p:cNvSpPr txBox="1"/>
          <p:nvPr/>
        </p:nvSpPr>
        <p:spPr>
          <a:xfrm>
            <a:off x="4091305" y="4695190"/>
            <a:ext cx="265811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 algn="l"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basketball</a:t>
            </a:r>
            <a:endParaRPr lang="en-US" sz="28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3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252"/>
          <p:cNvSpPr>
            <a:spLocks noChangeArrowheads="1"/>
          </p:cNvSpPr>
          <p:nvPr/>
        </p:nvSpPr>
        <p:spPr bwMode="gray">
          <a:xfrm>
            <a:off x="2421051" y="1851819"/>
            <a:ext cx="6553200" cy="3673475"/>
          </a:xfrm>
          <a:prstGeom prst="roundRect">
            <a:avLst>
              <a:gd name="adj" fmla="val 1088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2"/>
            </a:solidFill>
            <a:rou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>
              <a:buFontTx/>
              <a:buNone/>
              <a:defRPr/>
            </a:pPr>
            <a:endParaRPr kumimoji="1" lang="en-US" altLang="zh-CN" sz="3200" b="1" dirty="0">
              <a:solidFill>
                <a:srgbClr val="0000FF"/>
              </a:solidFill>
              <a:latin typeface="Comic Sans MS" panose="030F0702030302020204" pitchFamily="66" charset="0"/>
              <a:sym typeface="+mn-ea"/>
            </a:endParaRPr>
          </a:p>
          <a:p>
            <a:pPr marL="342900" indent="-342900">
              <a:buFontTx/>
              <a:buNone/>
              <a:defRPr/>
            </a:pPr>
            <a:endParaRPr kumimoji="1" lang="en-US" altLang="zh-CN" sz="3200" b="1" dirty="0">
              <a:solidFill>
                <a:schemeClr val="hlink"/>
              </a:solidFill>
              <a:latin typeface="Comic Sans MS" panose="030F0702030302020204" pitchFamily="66" charset="0"/>
              <a:sym typeface="+mn-ea"/>
            </a:endParaRPr>
          </a:p>
          <a:p>
            <a:pPr marL="342900" indent="-342900">
              <a:buFontTx/>
              <a:buNone/>
              <a:defRPr/>
            </a:pPr>
            <a:r>
              <a:rPr kumimoji="1" lang="en-US" altLang="zh-CN" sz="2800" b="1" u="none" dirty="0">
                <a:solidFill>
                  <a:schemeClr val="hlink"/>
                </a:solidFill>
                <a:latin typeface="Comic Sans MS" panose="030F0702030302020204" pitchFamily="66" charset="0"/>
                <a:sym typeface="+mn-ea"/>
              </a:rPr>
              <a:t>                              </a:t>
            </a:r>
          </a:p>
          <a:p>
            <a:pPr marL="342900" indent="-342900">
              <a:buFontTx/>
              <a:buNone/>
              <a:defRPr/>
            </a:pPr>
            <a:endParaRPr kumimoji="1" lang="zh-CN" altLang="en-US" sz="2800" dirty="0">
              <a:solidFill>
                <a:srgbClr val="0000FF"/>
              </a:solidFill>
              <a:latin typeface="Comic Sans MS" panose="030F0702030302020204" pitchFamily="66" charset="0"/>
              <a:sym typeface="+mn-ea"/>
            </a:endParaRPr>
          </a:p>
        </p:txBody>
      </p:sp>
      <p:sp>
        <p:nvSpPr>
          <p:cNvPr id="20" name="Rectangle 167"/>
          <p:cNvSpPr>
            <a:spLocks noChangeArrowheads="1"/>
          </p:cNvSpPr>
          <p:nvPr/>
        </p:nvSpPr>
        <p:spPr bwMode="auto">
          <a:xfrm>
            <a:off x="2663190" y="2772410"/>
            <a:ext cx="577596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en-US" altLang="zh-CN" sz="3200" u="none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</a:t>
            </a:r>
            <a:r>
              <a:rPr lang="zh-CN" altLang="en-US" sz="3200" u="none" dirty="0" smtClea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人</a:t>
            </a:r>
            <a:r>
              <a:rPr lang="zh-CN" altLang="en-US" sz="3200" u="none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一组，分角色</a:t>
            </a:r>
            <a:r>
              <a:rPr lang="zh-CN" altLang="en-US" sz="3200" u="none" dirty="0" smtClea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表演对话</a:t>
            </a:r>
          </a:p>
          <a:p>
            <a:pPr eaLnBrk="1" hangingPunct="1">
              <a:lnSpc>
                <a:spcPct val="140000"/>
              </a:lnSpc>
            </a:pPr>
            <a:r>
              <a:rPr lang="zh-CN" altLang="zh-CN" sz="3200" u="none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请注意表情语音语调。</a:t>
            </a:r>
          </a:p>
        </p:txBody>
      </p:sp>
      <p:sp>
        <p:nvSpPr>
          <p:cNvPr id="7172" name="文本框 7"/>
          <p:cNvSpPr txBox="1"/>
          <p:nvPr/>
        </p:nvSpPr>
        <p:spPr>
          <a:xfrm>
            <a:off x="509905" y="250825"/>
            <a:ext cx="414083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EF7509"/>
                </a:solidFill>
                <a:latin typeface="Segoe UI Semibold" panose="020B0702040204020203" charset="0"/>
                <a:ea typeface="思源黑体 CN Heavy" pitchFamily="34" charset="-122"/>
                <a:cs typeface="Segoe UI Semibold" panose="020B0702040204020203" charset="0"/>
              </a:rPr>
              <a:t>Role play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09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0918"/>
  <p:tag name="KSO_WM_SLIDE_LAYOUT" val="a_b"/>
  <p:tag name="KSO_WM_SLIDE_LAYOUT_CNT" val="1_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91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91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91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91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91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91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9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91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918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91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91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91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91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91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91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91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91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91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91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9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091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AG_VERSION" val="1.0"/>
  <p:tag name="KSO_WM_BEAUTIFY_FLAG" val="#wm#"/>
  <p:tag name="KSO_WM_TEMPLATE_CATEGORY" val="custom"/>
  <p:tag name="KSO_WM_TEMPLATE_INDEX" val="20200918"/>
  <p:tag name="KSO_WM_TEMPLATE_THUMBS_INDEX" val="1、1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自定义 90">
      <a:dk1>
        <a:sysClr val="windowText" lastClr="000000"/>
      </a:dk1>
      <a:lt1>
        <a:sysClr val="window" lastClr="FFFFFF"/>
      </a:lt1>
      <a:dk2>
        <a:srgbClr val="44546A"/>
      </a:dk2>
      <a:lt2>
        <a:srgbClr val="B5CBDF"/>
      </a:lt2>
      <a:accent1>
        <a:srgbClr val="4472C4"/>
      </a:accent1>
      <a:accent2>
        <a:srgbClr val="ED7D31"/>
      </a:accent2>
      <a:accent3>
        <a:srgbClr val="50A0BA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678</Words>
  <Application>Microsoft Office PowerPoint</Application>
  <PresentationFormat>宽屏</PresentationFormat>
  <Paragraphs>121</Paragraphs>
  <Slides>21</Slides>
  <Notes>1</Notes>
  <HiddenSlides>0</HiddenSlides>
  <MMClips>5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黑体</vt:lpstr>
      <vt:lpstr>思源黑体 CN Bold</vt:lpstr>
      <vt:lpstr>思源黑体 CN Heavy</vt:lpstr>
      <vt:lpstr>宋体</vt:lpstr>
      <vt:lpstr>微软雅黑</vt:lpstr>
      <vt:lpstr>Arial</vt:lpstr>
      <vt:lpstr>Comic Sans MS</vt:lpstr>
      <vt:lpstr>Segoe UI Semibold</vt:lpstr>
      <vt:lpstr>Times New Roman</vt:lpstr>
      <vt:lpstr>1_Office 主题​​</vt:lpstr>
      <vt:lpstr>空白演示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Admin</cp:lastModifiedBy>
  <cp:revision>9</cp:revision>
  <dcterms:created xsi:type="dcterms:W3CDTF">2019-05-10T02:03:00Z</dcterms:created>
  <dcterms:modified xsi:type="dcterms:W3CDTF">2019-06-11T07:50:02Z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