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wma" ContentType="audio/x-ms-wma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58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FF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17" autoAdjust="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7F8A-6A1C-4AF4-893D-09BF5AB449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0236-8B2E-47B6-9D87-6741D91AC8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7F8A-6A1C-4AF4-893D-09BF5AB449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0236-8B2E-47B6-9D87-6741D91AC8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7F8A-6A1C-4AF4-893D-09BF5AB449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0236-8B2E-47B6-9D87-6741D91AC8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7F8A-6A1C-4AF4-893D-09BF5AB449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0236-8B2E-47B6-9D87-6741D91AC8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7F8A-6A1C-4AF4-893D-09BF5AB449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0236-8B2E-47B6-9D87-6741D91AC8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7F8A-6A1C-4AF4-893D-09BF5AB449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0236-8B2E-47B6-9D87-6741D91AC8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7F8A-6A1C-4AF4-893D-09BF5AB449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0236-8B2E-47B6-9D87-6741D91AC8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7F8A-6A1C-4AF4-893D-09BF5AB449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0236-8B2E-47B6-9D87-6741D91AC8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7F8A-6A1C-4AF4-893D-09BF5AB449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0236-8B2E-47B6-9D87-6741D91AC8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7F8A-6A1C-4AF4-893D-09BF5AB449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0236-8B2E-47B6-9D87-6741D91AC8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7F8A-6A1C-4AF4-893D-09BF5AB449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0236-8B2E-47B6-9D87-6741D91AC8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7F8A-6A1C-4AF4-893D-09BF5AB449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40236-8B2E-47B6-9D87-6741D91AC8C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media" Target="../media/media3.mp3"/><Relationship Id="rId5" Type="http://schemas.openxmlformats.org/officeDocument/2006/relationships/audio" Target="../media/media3.mp3"/><Relationship Id="rId4" Type="http://schemas.openxmlformats.org/officeDocument/2006/relationships/image" Target="../media/image3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microsoft.com/office/2007/relationships/media" Target="../media/media2.mp3"/><Relationship Id="rId7" Type="http://schemas.openxmlformats.org/officeDocument/2006/relationships/audio" Target="../media/media2.mp3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11" Type="http://schemas.microsoft.com/office/2007/relationships/media" Target="../media/media4.wma"/><Relationship Id="rId10" Type="http://schemas.openxmlformats.org/officeDocument/2006/relationships/audio" Target="../media/media4.wma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media" Target="../media/media3.mp3"/><Relationship Id="rId5" Type="http://schemas.openxmlformats.org/officeDocument/2006/relationships/audio" Target="../media/media3.mp3"/><Relationship Id="rId4" Type="http://schemas.openxmlformats.org/officeDocument/2006/relationships/image" Target="../media/image3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 descr="2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431" y="-724694"/>
            <a:ext cx="9552146" cy="927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文本框 3"/>
          <p:cNvSpPr txBox="1">
            <a:spLocks noChangeArrowheads="1"/>
          </p:cNvSpPr>
          <p:nvPr/>
        </p:nvSpPr>
        <p:spPr bwMode="auto">
          <a:xfrm>
            <a:off x="372745" y="1493520"/>
            <a:ext cx="874776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3600"/>
              <a:t>教材版本：</a:t>
            </a:r>
            <a:r>
              <a:rPr lang="en-US" altLang="zh-CN" sz="3600"/>
              <a:t> </a:t>
            </a:r>
            <a:r>
              <a:rPr lang="zh-CN" altLang="zh-CN" sz="3600"/>
              <a:t>人教版</a:t>
            </a:r>
            <a:r>
              <a:rPr lang="zh-CN" altLang="en-US" sz="3600"/>
              <a:t>小学音乐五</a:t>
            </a:r>
            <a:r>
              <a:rPr lang="zh-CN" altLang="zh-CN" sz="3600"/>
              <a:t>年级</a:t>
            </a:r>
            <a:r>
              <a:rPr lang="zh-CN" altLang="en-US" sz="3600"/>
              <a:t>下</a:t>
            </a:r>
            <a:r>
              <a:rPr lang="zh-CN" altLang="zh-CN" sz="3600"/>
              <a:t>册</a:t>
            </a:r>
            <a:endParaRPr lang="zh-CN" altLang="zh-CN" sz="3600"/>
          </a:p>
        </p:txBody>
      </p:sp>
      <p:sp>
        <p:nvSpPr>
          <p:cNvPr id="3076" name="文本框 4"/>
          <p:cNvSpPr txBox="1">
            <a:spLocks noChangeArrowheads="1"/>
          </p:cNvSpPr>
          <p:nvPr/>
        </p:nvSpPr>
        <p:spPr bwMode="auto">
          <a:xfrm>
            <a:off x="2383790" y="2831465"/>
            <a:ext cx="532955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/>
              <a:t>第二</a:t>
            </a:r>
            <a:r>
              <a:rPr lang="zh-CN" altLang="zh-CN" sz="3600"/>
              <a:t>单元：</a:t>
            </a:r>
            <a:r>
              <a:rPr lang="zh-CN" altLang="en-US" sz="3600"/>
              <a:t>五十六朵花</a:t>
            </a:r>
            <a:endParaRPr lang="en-US" altLang="zh-CN" sz="3600"/>
          </a:p>
        </p:txBody>
      </p:sp>
      <p:sp>
        <p:nvSpPr>
          <p:cNvPr id="3077" name="文本框 5"/>
          <p:cNvSpPr txBox="1">
            <a:spLocks noChangeArrowheads="1"/>
          </p:cNvSpPr>
          <p:nvPr/>
        </p:nvSpPr>
        <p:spPr bwMode="auto">
          <a:xfrm>
            <a:off x="2788920" y="3930650"/>
            <a:ext cx="36004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3600" dirty="0"/>
              <a:t>第</a:t>
            </a:r>
            <a:r>
              <a:rPr lang="en-US" altLang="zh-CN" sz="3600" dirty="0"/>
              <a:t>6</a:t>
            </a:r>
            <a:r>
              <a:rPr lang="zh-CN" altLang="zh-CN" sz="3600" dirty="0"/>
              <a:t>课：</a:t>
            </a:r>
            <a:r>
              <a:rPr lang="zh-CN" altLang="en-US" sz="3600" dirty="0"/>
              <a:t>阿喽喽</a:t>
            </a:r>
            <a:endParaRPr lang="en-US" altLang="zh-CN" sz="3600" dirty="0"/>
          </a:p>
        </p:txBody>
      </p:sp>
      <p:sp>
        <p:nvSpPr>
          <p:cNvPr id="7" name="矩形 6"/>
          <p:cNvSpPr/>
          <p:nvPr/>
        </p:nvSpPr>
        <p:spPr>
          <a:xfrm>
            <a:off x="4780361" y="4689873"/>
            <a:ext cx="658415" cy="2821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350"/>
          </a:p>
        </p:txBody>
      </p:sp>
      <p:sp>
        <p:nvSpPr>
          <p:cNvPr id="3079" name="文本框 6"/>
          <p:cNvSpPr txBox="1">
            <a:spLocks noChangeArrowheads="1"/>
          </p:cNvSpPr>
          <p:nvPr/>
        </p:nvSpPr>
        <p:spPr bwMode="auto">
          <a:xfrm>
            <a:off x="2637790" y="5407660"/>
            <a:ext cx="390271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3600" dirty="0"/>
              <a:t>执教教师：</a:t>
            </a:r>
            <a:r>
              <a:rPr lang="zh-CN" altLang="en-US" sz="3600" dirty="0"/>
              <a:t>何素梅</a:t>
            </a:r>
            <a:endParaRPr lang="zh-CN" altLang="zh-CN" sz="3600" dirty="0"/>
          </a:p>
        </p:txBody>
      </p:sp>
      <p:sp>
        <p:nvSpPr>
          <p:cNvPr id="2" name="矩形 1"/>
          <p:cNvSpPr/>
          <p:nvPr/>
        </p:nvSpPr>
        <p:spPr>
          <a:xfrm>
            <a:off x="5438776" y="4689873"/>
            <a:ext cx="242357" cy="28217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矩形 2"/>
          <p:cNvSpPr/>
          <p:nvPr/>
        </p:nvSpPr>
        <p:spPr>
          <a:xfrm>
            <a:off x="4656296" y="7349966"/>
            <a:ext cx="81010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4" name="矩形 3"/>
          <p:cNvSpPr/>
          <p:nvPr/>
        </p:nvSpPr>
        <p:spPr>
          <a:xfrm>
            <a:off x="4659630" y="7492365"/>
            <a:ext cx="1013936" cy="480536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5" name="矩形 4"/>
          <p:cNvSpPr/>
          <p:nvPr/>
        </p:nvSpPr>
        <p:spPr>
          <a:xfrm>
            <a:off x="4891405" y="6047740"/>
            <a:ext cx="1102995" cy="90741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8852535"/>
          </a:xfrm>
        </p:spPr>
      </p:pic>
      <p:pic>
        <p:nvPicPr>
          <p:cNvPr id="5" name="儿童歌曲 - 彝家娃娃真幸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43400" y="12700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" y="4604"/>
            <a:ext cx="9463564" cy="9482138"/>
          </a:xfrm>
          <a:prstGeom prst="rect">
            <a:avLst/>
          </a:prstGeom>
        </p:spPr>
      </p:pic>
      <p:pic>
        <p:nvPicPr>
          <p:cNvPr id="3" name="01803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04267" y="1811867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65" y="-95885"/>
            <a:ext cx="9396730" cy="7049135"/>
          </a:xfrm>
        </p:spPr>
      </p:pic>
      <p:pic>
        <p:nvPicPr>
          <p:cNvPr id="5" name="01803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41835" y="500063"/>
            <a:ext cx="457200" cy="457200"/>
          </a:xfrm>
          <a:prstGeom prst="rect">
            <a:avLst/>
          </a:prstGeom>
        </p:spPr>
      </p:pic>
      <p:pic>
        <p:nvPicPr>
          <p:cNvPr id="6" name="0180300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58233" y="500063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88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525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231"/>
            <a:ext cx="9144000" cy="5152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210"/>
            <a:ext cx="9144000" cy="5170462"/>
          </a:xfrm>
          <a:prstGeom prst="rect">
            <a:avLst/>
          </a:prstGeom>
        </p:spPr>
      </p:pic>
      <p:pic>
        <p:nvPicPr>
          <p:cNvPr id="17" name="01803001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72000" y="1276066"/>
            <a:ext cx="457200" cy="457200"/>
          </a:xfrm>
          <a:prstGeom prst="rect">
            <a:avLst/>
          </a:prstGeom>
        </p:spPr>
      </p:pic>
      <p:pic>
        <p:nvPicPr>
          <p:cNvPr id="10" name="音频 9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4875" y="5381625"/>
            <a:ext cx="457200" cy="45720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170"/>
    </mc:Choice>
    <mc:Fallback>
      <p:transition spd="slow" advTm="81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7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894" y="-262890"/>
            <a:ext cx="9730264" cy="9357360"/>
          </a:xfrm>
        </p:spPr>
      </p:pic>
      <p:pic>
        <p:nvPicPr>
          <p:cNvPr id="5" name="01803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81401" y="1524001"/>
            <a:ext cx="457200" cy="457200"/>
          </a:xfrm>
          <a:prstGeom prst="rect">
            <a:avLst/>
          </a:prstGeom>
        </p:spPr>
      </p:pic>
      <p:pic>
        <p:nvPicPr>
          <p:cNvPr id="6" name="0180300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6667" y="1524001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88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1"/>
          <p:cNvSpPr>
            <a:spLocks noGrp="1" noChangeArrowheads="1"/>
          </p:cNvSpPr>
          <p:nvPr>
            <p:ph type="title"/>
          </p:nvPr>
        </p:nvSpPr>
        <p:spPr>
          <a:xfrm>
            <a:off x="2091055" y="2868295"/>
            <a:ext cx="6155690" cy="98234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CN" altLang="en-US" dirty="0"/>
              <a:t>贺州市八步龙山</a:t>
            </a:r>
            <a:r>
              <a:rPr lang="zh-CN" altLang="en-US" dirty="0" smtClean="0"/>
              <a:t>小学录制</a:t>
            </a:r>
            <a:br>
              <a:rPr lang="zh-CN" altLang="en-US" sz="4050" dirty="0"/>
            </a:br>
            <a:br>
              <a:rPr lang="zh-CN" altLang="en-US" sz="4050" dirty="0"/>
            </a:br>
            <a:r>
              <a:rPr lang="zh-CN" altLang="en-US" sz="4050" dirty="0" smtClean="0"/>
              <a:t>          </a:t>
            </a:r>
            <a:r>
              <a:rPr lang="en-US" altLang="zh-CN" sz="4050" dirty="0" smtClean="0"/>
              <a:t>2017</a:t>
            </a:r>
            <a:r>
              <a:rPr lang="zh-CN" altLang="en-US" sz="4050" dirty="0" smtClean="0"/>
              <a:t>年</a:t>
            </a:r>
            <a:r>
              <a:rPr lang="en-US" altLang="zh-CN" sz="4050" dirty="0"/>
              <a:t>5</a:t>
            </a:r>
            <a:r>
              <a:rPr lang="zh-CN" altLang="en-US" sz="4050" dirty="0" smtClean="0"/>
              <a:t>月</a:t>
            </a:r>
            <a:r>
              <a:rPr lang="en-US" altLang="zh-CN" sz="4050" dirty="0"/>
              <a:t>9</a:t>
            </a:r>
            <a:r>
              <a:rPr lang="zh-CN" altLang="en-US" sz="4050" smtClean="0"/>
              <a:t>日</a:t>
            </a:r>
            <a:endParaRPr lang="zh-CN" altLang="en-US" sz="4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160162"/>
</p:tagLst>
</file>

<file path=ppt/tags/tag2.xml><?xml version="1.0" encoding="utf-8"?>
<p:tagLst xmlns:p="http://schemas.openxmlformats.org/presentationml/2006/main">
  <p:tag name="TIMING" val="|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WPS 演示</Application>
  <PresentationFormat>宽屏</PresentationFormat>
  <Paragraphs>10</Paragraphs>
  <Slides>7</Slides>
  <Notes>0</Notes>
  <HiddenSlides>0</HiddenSlides>
  <MMClips>8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Calibri</vt:lpstr>
      <vt:lpstr>微软雅黑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贺州市八步龙山小学录制            2017年5月9日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</dc:creator>
  <cp:lastModifiedBy>lenovo</cp:lastModifiedBy>
  <cp:revision>17</cp:revision>
  <dcterms:created xsi:type="dcterms:W3CDTF">2017-05-04T02:13:00Z</dcterms:created>
  <dcterms:modified xsi:type="dcterms:W3CDTF">2017-05-09T08:43:14Z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