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21" r:id="rId2"/>
    <p:sldId id="260" r:id="rId3"/>
    <p:sldId id="277" r:id="rId4"/>
    <p:sldId id="279" r:id="rId5"/>
    <p:sldId id="280" r:id="rId6"/>
    <p:sldId id="281" r:id="rId7"/>
    <p:sldId id="282" r:id="rId8"/>
    <p:sldId id="283" r:id="rId9"/>
    <p:sldId id="284" r:id="rId10"/>
    <p:sldId id="270" r:id="rId11"/>
    <p:sldId id="286" r:id="rId12"/>
    <p:sldId id="287" r:id="rId13"/>
    <p:sldId id="288" r:id="rId14"/>
    <p:sldId id="320" r:id="rId15"/>
    <p:sldId id="317" r:id="rId16"/>
    <p:sldId id="322" r:id="rId1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66FFFF"/>
    <a:srgbClr val="CC00CC"/>
    <a:srgbClr val="FFFF99"/>
    <a:srgbClr val="996633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0109B3-6EDD-4CF2-B701-1F8E4926649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12D351-9FB6-449B-97C1-C5C570D90763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85CDA-5588-416A-BB67-FCB425D3C3DF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9E6FC-5AB6-44D5-92BD-AB38E891821A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70D4B-6301-4F15-B68A-8EE909B564B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82351-DDD4-4276-8B18-0576173DD3C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35EB9-B65E-45A0-BAA4-6719C15D2BF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6E92578-30F5-46BE-AE76-3F7740E668D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C10D9-5BB8-4301-8406-EDB94EC262D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7BCC7-E2B1-4CFC-A93C-A0F0C78A869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4CDBB-6A1F-41B1-B9C9-2538885A9A5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3A1D1-CF69-4765-A4AF-35A7BA06E51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C7F16-FF56-467E-B776-2F566F69034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DC9C5-3B40-4E34-AFCA-FD3F1E3986D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FB64F-669E-4BF1-92EB-87E81831A70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69305-229C-4281-87DC-F5439D5EC45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537124-FA79-4CDD-AD37-DE1F31CDDCD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图片 8" descr="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5016" y="0"/>
            <a:ext cx="9269016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文本框 3"/>
          <p:cNvSpPr txBox="1">
            <a:spLocks noChangeArrowheads="1"/>
          </p:cNvSpPr>
          <p:nvPr/>
        </p:nvSpPr>
        <p:spPr bwMode="auto">
          <a:xfrm>
            <a:off x="1170385" y="849314"/>
            <a:ext cx="614957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dirty="0"/>
              <a:t>新</a:t>
            </a:r>
            <a:r>
              <a:rPr lang="zh-CN" altLang="zh-CN" sz="2800" dirty="0"/>
              <a:t>人教</a:t>
            </a:r>
            <a:r>
              <a:rPr lang="zh-CN" altLang="zh-CN" sz="2800" dirty="0" smtClean="0"/>
              <a:t>版</a:t>
            </a:r>
            <a:r>
              <a:rPr lang="zh-CN" altLang="en-US" sz="2800" dirty="0" smtClean="0"/>
              <a:t>五</a:t>
            </a:r>
            <a:r>
              <a:rPr lang="zh-CN" altLang="zh-CN" sz="2800" dirty="0" smtClean="0"/>
              <a:t>年</a:t>
            </a:r>
            <a:r>
              <a:rPr lang="zh-CN" altLang="zh-CN" sz="2800" dirty="0"/>
              <a:t>级</a:t>
            </a:r>
            <a:r>
              <a:rPr lang="zh-CN" altLang="en-US" sz="2800" dirty="0"/>
              <a:t>数学</a:t>
            </a:r>
            <a:r>
              <a:rPr lang="zh-CN" altLang="zh-CN" sz="2800" dirty="0"/>
              <a:t>课本上册</a:t>
            </a:r>
            <a:r>
              <a:rPr lang="en-US" altLang="zh-CN" sz="2800" dirty="0"/>
              <a:t>   </a:t>
            </a:r>
            <a:endParaRPr lang="zh-CN" altLang="zh-CN" sz="2800" dirty="0"/>
          </a:p>
        </p:txBody>
      </p:sp>
      <p:sp>
        <p:nvSpPr>
          <p:cNvPr id="10243" name="文本框 4"/>
          <p:cNvSpPr txBox="1">
            <a:spLocks noChangeArrowheads="1"/>
          </p:cNvSpPr>
          <p:nvPr/>
        </p:nvSpPr>
        <p:spPr bwMode="auto">
          <a:xfrm>
            <a:off x="1187053" y="2363789"/>
            <a:ext cx="634722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dirty="0"/>
              <a:t>     </a:t>
            </a:r>
            <a:r>
              <a:rPr lang="zh-CN" altLang="en-US" sz="4000" dirty="0" smtClean="0"/>
              <a:t>第七单</a:t>
            </a:r>
            <a:r>
              <a:rPr lang="zh-CN" altLang="en-US" sz="4000" dirty="0"/>
              <a:t>元  </a:t>
            </a:r>
            <a:r>
              <a:rPr lang="zh-CN" altLang="en-US" sz="4000" dirty="0" smtClean="0"/>
              <a:t>植树问题</a:t>
            </a:r>
            <a:endParaRPr lang="en-US" altLang="zh-CN" sz="4000" dirty="0"/>
          </a:p>
        </p:txBody>
      </p:sp>
      <p:sp>
        <p:nvSpPr>
          <p:cNvPr id="10244" name="文本框 5"/>
          <p:cNvSpPr txBox="1">
            <a:spLocks noChangeArrowheads="1"/>
          </p:cNvSpPr>
          <p:nvPr/>
        </p:nvSpPr>
        <p:spPr bwMode="auto">
          <a:xfrm>
            <a:off x="1979712" y="3861048"/>
            <a:ext cx="56030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/>
              <a:t>        </a:t>
            </a:r>
            <a:r>
              <a:rPr lang="zh-CN" altLang="zh-CN" sz="2800" dirty="0" smtClean="0"/>
              <a:t>第</a:t>
            </a:r>
            <a:r>
              <a:rPr lang="en-US" altLang="zh-CN" sz="2800" dirty="0" smtClean="0"/>
              <a:t>6</a:t>
            </a:r>
            <a:r>
              <a:rPr lang="zh-CN" altLang="zh-CN" sz="2800" dirty="0" smtClean="0"/>
              <a:t>课</a:t>
            </a:r>
            <a:r>
              <a:rPr lang="zh-CN" altLang="en-US" sz="2800" dirty="0" smtClean="0"/>
              <a:t>时   </a:t>
            </a:r>
            <a:r>
              <a:rPr lang="zh-CN" altLang="en-US" sz="2800" dirty="0" smtClean="0"/>
              <a:t>棋盘中的数学   </a:t>
            </a:r>
            <a:endParaRPr lang="en-US" altLang="zh-CN" sz="2800" dirty="0"/>
          </a:p>
        </p:txBody>
      </p:sp>
      <p:sp>
        <p:nvSpPr>
          <p:cNvPr id="7" name="TextBox 6"/>
          <p:cNvSpPr txBox="1"/>
          <p:nvPr/>
        </p:nvSpPr>
        <p:spPr bwMode="auto">
          <a:xfrm>
            <a:off x="3779912" y="5085184"/>
            <a:ext cx="3240360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tx1"/>
                </a:solidFill>
              </a:rPr>
              <a:t>执教教师：李燕兵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Group 2"/>
          <p:cNvGraphicFramePr>
            <a:graphicFrameLocks noGrp="1"/>
          </p:cNvGraphicFramePr>
          <p:nvPr/>
        </p:nvGraphicFramePr>
        <p:xfrm>
          <a:off x="1258888" y="203200"/>
          <a:ext cx="7129462" cy="6457953"/>
        </p:xfrm>
        <a:graphic>
          <a:graphicData uri="http://schemas.openxmlformats.org/drawingml/2006/table">
            <a:tbl>
              <a:tblPr/>
              <a:tblGrid>
                <a:gridCol w="396875"/>
                <a:gridCol w="395287"/>
                <a:gridCol w="398463"/>
                <a:gridCol w="395287"/>
                <a:gridCol w="395288"/>
                <a:gridCol w="395287"/>
                <a:gridCol w="398463"/>
                <a:gridCol w="395287"/>
                <a:gridCol w="395288"/>
                <a:gridCol w="395287"/>
                <a:gridCol w="395288"/>
                <a:gridCol w="398462"/>
                <a:gridCol w="395288"/>
                <a:gridCol w="395287"/>
                <a:gridCol w="395288"/>
                <a:gridCol w="398462"/>
                <a:gridCol w="395288"/>
                <a:gridCol w="395287"/>
              </a:tblGrid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797" name="Oval 365"/>
          <p:cNvSpPr>
            <a:spLocks noChangeArrowheads="1"/>
          </p:cNvSpPr>
          <p:nvPr/>
        </p:nvSpPr>
        <p:spPr bwMode="auto">
          <a:xfrm>
            <a:off x="1158875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798" name="Oval 366"/>
          <p:cNvSpPr>
            <a:spLocks noChangeArrowheads="1"/>
          </p:cNvSpPr>
          <p:nvPr/>
        </p:nvSpPr>
        <p:spPr bwMode="auto">
          <a:xfrm>
            <a:off x="1547813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799" name="Oval 367"/>
          <p:cNvSpPr>
            <a:spLocks noChangeArrowheads="1"/>
          </p:cNvSpPr>
          <p:nvPr/>
        </p:nvSpPr>
        <p:spPr bwMode="auto">
          <a:xfrm>
            <a:off x="1951038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00" name="Oval 368"/>
          <p:cNvSpPr>
            <a:spLocks noChangeArrowheads="1"/>
          </p:cNvSpPr>
          <p:nvPr/>
        </p:nvSpPr>
        <p:spPr bwMode="auto">
          <a:xfrm>
            <a:off x="2339975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01" name="Oval 369"/>
          <p:cNvSpPr>
            <a:spLocks noChangeArrowheads="1"/>
          </p:cNvSpPr>
          <p:nvPr/>
        </p:nvSpPr>
        <p:spPr bwMode="auto">
          <a:xfrm>
            <a:off x="2728913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02" name="Oval 370"/>
          <p:cNvSpPr>
            <a:spLocks noChangeArrowheads="1"/>
          </p:cNvSpPr>
          <p:nvPr/>
        </p:nvSpPr>
        <p:spPr bwMode="auto">
          <a:xfrm>
            <a:off x="3132138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03" name="Oval 371"/>
          <p:cNvSpPr>
            <a:spLocks noChangeArrowheads="1"/>
          </p:cNvSpPr>
          <p:nvPr/>
        </p:nvSpPr>
        <p:spPr bwMode="auto">
          <a:xfrm>
            <a:off x="3521075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04" name="Oval 372"/>
          <p:cNvSpPr>
            <a:spLocks noChangeArrowheads="1"/>
          </p:cNvSpPr>
          <p:nvPr/>
        </p:nvSpPr>
        <p:spPr bwMode="auto">
          <a:xfrm>
            <a:off x="3924300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05" name="Oval 373"/>
          <p:cNvSpPr>
            <a:spLocks noChangeArrowheads="1"/>
          </p:cNvSpPr>
          <p:nvPr/>
        </p:nvSpPr>
        <p:spPr bwMode="auto">
          <a:xfrm>
            <a:off x="4327525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06" name="Oval 374"/>
          <p:cNvSpPr>
            <a:spLocks noChangeArrowheads="1"/>
          </p:cNvSpPr>
          <p:nvPr/>
        </p:nvSpPr>
        <p:spPr bwMode="auto">
          <a:xfrm>
            <a:off x="4716463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07" name="Oval 375"/>
          <p:cNvSpPr>
            <a:spLocks noChangeArrowheads="1"/>
          </p:cNvSpPr>
          <p:nvPr/>
        </p:nvSpPr>
        <p:spPr bwMode="auto">
          <a:xfrm>
            <a:off x="5105400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08" name="Oval 376"/>
          <p:cNvSpPr>
            <a:spLocks noChangeArrowheads="1"/>
          </p:cNvSpPr>
          <p:nvPr/>
        </p:nvSpPr>
        <p:spPr bwMode="auto">
          <a:xfrm>
            <a:off x="5508625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09" name="Oval 377"/>
          <p:cNvSpPr>
            <a:spLocks noChangeArrowheads="1"/>
          </p:cNvSpPr>
          <p:nvPr/>
        </p:nvSpPr>
        <p:spPr bwMode="auto">
          <a:xfrm>
            <a:off x="5897563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10" name="Oval 378"/>
          <p:cNvSpPr>
            <a:spLocks noChangeArrowheads="1"/>
          </p:cNvSpPr>
          <p:nvPr/>
        </p:nvSpPr>
        <p:spPr bwMode="auto">
          <a:xfrm>
            <a:off x="6300788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11" name="Oval 379"/>
          <p:cNvSpPr>
            <a:spLocks noChangeArrowheads="1"/>
          </p:cNvSpPr>
          <p:nvPr/>
        </p:nvSpPr>
        <p:spPr bwMode="auto">
          <a:xfrm>
            <a:off x="6702425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12" name="Oval 380"/>
          <p:cNvSpPr>
            <a:spLocks noChangeArrowheads="1"/>
          </p:cNvSpPr>
          <p:nvPr/>
        </p:nvSpPr>
        <p:spPr bwMode="auto">
          <a:xfrm>
            <a:off x="7078663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13" name="Oval 381"/>
          <p:cNvSpPr>
            <a:spLocks noChangeArrowheads="1"/>
          </p:cNvSpPr>
          <p:nvPr/>
        </p:nvSpPr>
        <p:spPr bwMode="auto">
          <a:xfrm>
            <a:off x="7496175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14" name="Oval 382"/>
          <p:cNvSpPr>
            <a:spLocks noChangeArrowheads="1"/>
          </p:cNvSpPr>
          <p:nvPr/>
        </p:nvSpPr>
        <p:spPr bwMode="auto">
          <a:xfrm>
            <a:off x="7870825" y="115888"/>
            <a:ext cx="215900" cy="2159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15" name="Oval 383"/>
          <p:cNvSpPr>
            <a:spLocks noChangeArrowheads="1"/>
          </p:cNvSpPr>
          <p:nvPr/>
        </p:nvSpPr>
        <p:spPr bwMode="auto">
          <a:xfrm>
            <a:off x="8258175" y="115888"/>
            <a:ext cx="215900" cy="215900"/>
          </a:xfrm>
          <a:prstGeom prst="ellipse">
            <a:avLst/>
          </a:prstGeom>
          <a:solidFill>
            <a:srgbClr val="990000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16" name="Oval 384"/>
          <p:cNvSpPr>
            <a:spLocks noChangeArrowheads="1"/>
          </p:cNvSpPr>
          <p:nvPr/>
        </p:nvSpPr>
        <p:spPr bwMode="auto">
          <a:xfrm>
            <a:off x="8288338" y="476250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17" name="Oval 385"/>
          <p:cNvSpPr>
            <a:spLocks noChangeArrowheads="1"/>
          </p:cNvSpPr>
          <p:nvPr/>
        </p:nvSpPr>
        <p:spPr bwMode="auto">
          <a:xfrm>
            <a:off x="8286750" y="836613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18" name="Oval 386"/>
          <p:cNvSpPr>
            <a:spLocks noChangeArrowheads="1"/>
          </p:cNvSpPr>
          <p:nvPr/>
        </p:nvSpPr>
        <p:spPr bwMode="auto">
          <a:xfrm>
            <a:off x="8286750" y="1196975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19" name="Oval 387"/>
          <p:cNvSpPr>
            <a:spLocks noChangeArrowheads="1"/>
          </p:cNvSpPr>
          <p:nvPr/>
        </p:nvSpPr>
        <p:spPr bwMode="auto">
          <a:xfrm>
            <a:off x="8286750" y="1557338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20" name="Oval 388"/>
          <p:cNvSpPr>
            <a:spLocks noChangeArrowheads="1"/>
          </p:cNvSpPr>
          <p:nvPr/>
        </p:nvSpPr>
        <p:spPr bwMode="auto">
          <a:xfrm>
            <a:off x="8286750" y="1917700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21" name="Oval 389"/>
          <p:cNvSpPr>
            <a:spLocks noChangeArrowheads="1"/>
          </p:cNvSpPr>
          <p:nvPr/>
        </p:nvSpPr>
        <p:spPr bwMode="auto">
          <a:xfrm>
            <a:off x="8286750" y="2276475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22" name="Oval 390"/>
          <p:cNvSpPr>
            <a:spLocks noChangeArrowheads="1"/>
          </p:cNvSpPr>
          <p:nvPr/>
        </p:nvSpPr>
        <p:spPr bwMode="auto">
          <a:xfrm>
            <a:off x="8288338" y="2636838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23" name="Oval 391"/>
          <p:cNvSpPr>
            <a:spLocks noChangeArrowheads="1"/>
          </p:cNvSpPr>
          <p:nvPr/>
        </p:nvSpPr>
        <p:spPr bwMode="auto">
          <a:xfrm>
            <a:off x="8288338" y="2997200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24" name="Oval 392"/>
          <p:cNvSpPr>
            <a:spLocks noChangeArrowheads="1"/>
          </p:cNvSpPr>
          <p:nvPr/>
        </p:nvSpPr>
        <p:spPr bwMode="auto">
          <a:xfrm>
            <a:off x="8286750" y="3357563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25" name="Oval 393"/>
          <p:cNvSpPr>
            <a:spLocks noChangeArrowheads="1"/>
          </p:cNvSpPr>
          <p:nvPr/>
        </p:nvSpPr>
        <p:spPr bwMode="auto">
          <a:xfrm>
            <a:off x="8288338" y="3716338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26" name="Oval 394"/>
          <p:cNvSpPr>
            <a:spLocks noChangeArrowheads="1"/>
          </p:cNvSpPr>
          <p:nvPr/>
        </p:nvSpPr>
        <p:spPr bwMode="auto">
          <a:xfrm>
            <a:off x="8301038" y="4076700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27" name="Oval 395"/>
          <p:cNvSpPr>
            <a:spLocks noChangeArrowheads="1"/>
          </p:cNvSpPr>
          <p:nvPr/>
        </p:nvSpPr>
        <p:spPr bwMode="auto">
          <a:xfrm>
            <a:off x="8302625" y="4437063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28" name="Oval 396"/>
          <p:cNvSpPr>
            <a:spLocks noChangeArrowheads="1"/>
          </p:cNvSpPr>
          <p:nvPr/>
        </p:nvSpPr>
        <p:spPr bwMode="auto">
          <a:xfrm>
            <a:off x="8301038" y="4797425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29" name="Oval 397"/>
          <p:cNvSpPr>
            <a:spLocks noChangeArrowheads="1"/>
          </p:cNvSpPr>
          <p:nvPr/>
        </p:nvSpPr>
        <p:spPr bwMode="auto">
          <a:xfrm>
            <a:off x="8288338" y="5157788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30" name="Oval 398"/>
          <p:cNvSpPr>
            <a:spLocks noChangeArrowheads="1"/>
          </p:cNvSpPr>
          <p:nvPr/>
        </p:nvSpPr>
        <p:spPr bwMode="auto">
          <a:xfrm>
            <a:off x="8274050" y="5516563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31" name="Oval 399"/>
          <p:cNvSpPr>
            <a:spLocks noChangeArrowheads="1"/>
          </p:cNvSpPr>
          <p:nvPr/>
        </p:nvSpPr>
        <p:spPr bwMode="auto">
          <a:xfrm>
            <a:off x="8272463" y="5876925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32" name="Oval 400"/>
          <p:cNvSpPr>
            <a:spLocks noChangeArrowheads="1"/>
          </p:cNvSpPr>
          <p:nvPr/>
        </p:nvSpPr>
        <p:spPr bwMode="auto">
          <a:xfrm>
            <a:off x="8272463" y="6237288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33" name="Oval 401"/>
          <p:cNvSpPr>
            <a:spLocks noChangeArrowheads="1"/>
          </p:cNvSpPr>
          <p:nvPr/>
        </p:nvSpPr>
        <p:spPr bwMode="auto">
          <a:xfrm>
            <a:off x="8272463" y="6569075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34" name="Oval 402"/>
          <p:cNvSpPr>
            <a:spLocks noChangeArrowheads="1"/>
          </p:cNvSpPr>
          <p:nvPr/>
        </p:nvSpPr>
        <p:spPr bwMode="auto">
          <a:xfrm>
            <a:off x="7885113" y="6569075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35" name="Oval 403"/>
          <p:cNvSpPr>
            <a:spLocks noChangeArrowheads="1"/>
          </p:cNvSpPr>
          <p:nvPr/>
        </p:nvSpPr>
        <p:spPr bwMode="auto">
          <a:xfrm>
            <a:off x="7496175" y="6569075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36" name="Oval 404"/>
          <p:cNvSpPr>
            <a:spLocks noChangeArrowheads="1"/>
          </p:cNvSpPr>
          <p:nvPr/>
        </p:nvSpPr>
        <p:spPr bwMode="auto">
          <a:xfrm>
            <a:off x="7092950" y="6583363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37" name="Oval 405"/>
          <p:cNvSpPr>
            <a:spLocks noChangeArrowheads="1"/>
          </p:cNvSpPr>
          <p:nvPr/>
        </p:nvSpPr>
        <p:spPr bwMode="auto">
          <a:xfrm>
            <a:off x="6702425" y="6583363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38" name="Oval 406"/>
          <p:cNvSpPr>
            <a:spLocks noChangeArrowheads="1"/>
          </p:cNvSpPr>
          <p:nvPr/>
        </p:nvSpPr>
        <p:spPr bwMode="auto">
          <a:xfrm>
            <a:off x="6300788" y="6583363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39" name="Oval 407"/>
          <p:cNvSpPr>
            <a:spLocks noChangeArrowheads="1"/>
          </p:cNvSpPr>
          <p:nvPr/>
        </p:nvSpPr>
        <p:spPr bwMode="auto">
          <a:xfrm>
            <a:off x="5910263" y="6583363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40" name="Oval 408"/>
          <p:cNvSpPr>
            <a:spLocks noChangeArrowheads="1"/>
          </p:cNvSpPr>
          <p:nvPr/>
        </p:nvSpPr>
        <p:spPr bwMode="auto">
          <a:xfrm>
            <a:off x="5492750" y="6583363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41" name="Oval 409"/>
          <p:cNvSpPr>
            <a:spLocks noChangeArrowheads="1"/>
          </p:cNvSpPr>
          <p:nvPr/>
        </p:nvSpPr>
        <p:spPr bwMode="auto">
          <a:xfrm>
            <a:off x="5105400" y="6583363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42" name="Oval 410"/>
          <p:cNvSpPr>
            <a:spLocks noChangeArrowheads="1"/>
          </p:cNvSpPr>
          <p:nvPr/>
        </p:nvSpPr>
        <p:spPr bwMode="auto">
          <a:xfrm>
            <a:off x="4716463" y="6583363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43" name="Oval 411"/>
          <p:cNvSpPr>
            <a:spLocks noChangeArrowheads="1"/>
          </p:cNvSpPr>
          <p:nvPr/>
        </p:nvSpPr>
        <p:spPr bwMode="auto">
          <a:xfrm>
            <a:off x="4341813" y="6583363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44" name="Oval 412"/>
          <p:cNvSpPr>
            <a:spLocks noChangeArrowheads="1"/>
          </p:cNvSpPr>
          <p:nvPr/>
        </p:nvSpPr>
        <p:spPr bwMode="auto">
          <a:xfrm>
            <a:off x="3924300" y="6583363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45" name="Oval 413"/>
          <p:cNvSpPr>
            <a:spLocks noChangeArrowheads="1"/>
          </p:cNvSpPr>
          <p:nvPr/>
        </p:nvSpPr>
        <p:spPr bwMode="auto">
          <a:xfrm>
            <a:off x="3521075" y="6569075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46" name="Oval 414"/>
          <p:cNvSpPr>
            <a:spLocks noChangeArrowheads="1"/>
          </p:cNvSpPr>
          <p:nvPr/>
        </p:nvSpPr>
        <p:spPr bwMode="auto">
          <a:xfrm>
            <a:off x="3132138" y="6569075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47" name="Oval 415"/>
          <p:cNvSpPr>
            <a:spLocks noChangeArrowheads="1"/>
          </p:cNvSpPr>
          <p:nvPr/>
        </p:nvSpPr>
        <p:spPr bwMode="auto">
          <a:xfrm>
            <a:off x="2728913" y="6569075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48" name="Oval 416"/>
          <p:cNvSpPr>
            <a:spLocks noChangeArrowheads="1"/>
          </p:cNvSpPr>
          <p:nvPr/>
        </p:nvSpPr>
        <p:spPr bwMode="auto">
          <a:xfrm>
            <a:off x="2339975" y="6583363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49" name="Oval 417"/>
          <p:cNvSpPr>
            <a:spLocks noChangeArrowheads="1"/>
          </p:cNvSpPr>
          <p:nvPr/>
        </p:nvSpPr>
        <p:spPr bwMode="auto">
          <a:xfrm>
            <a:off x="1951038" y="6569075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50" name="Oval 418"/>
          <p:cNvSpPr>
            <a:spLocks noChangeArrowheads="1"/>
          </p:cNvSpPr>
          <p:nvPr/>
        </p:nvSpPr>
        <p:spPr bwMode="auto">
          <a:xfrm>
            <a:off x="1533525" y="6569075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51" name="Oval 419"/>
          <p:cNvSpPr>
            <a:spLocks noChangeArrowheads="1"/>
          </p:cNvSpPr>
          <p:nvPr/>
        </p:nvSpPr>
        <p:spPr bwMode="auto">
          <a:xfrm>
            <a:off x="1144588" y="6569075"/>
            <a:ext cx="215900" cy="2159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52" name="Oval 420"/>
          <p:cNvSpPr>
            <a:spLocks noChangeArrowheads="1"/>
          </p:cNvSpPr>
          <p:nvPr/>
        </p:nvSpPr>
        <p:spPr bwMode="auto">
          <a:xfrm>
            <a:off x="1144588" y="6223000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53" name="Oval 421"/>
          <p:cNvSpPr>
            <a:spLocks noChangeArrowheads="1"/>
          </p:cNvSpPr>
          <p:nvPr/>
        </p:nvSpPr>
        <p:spPr bwMode="auto">
          <a:xfrm>
            <a:off x="1144588" y="5862638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54" name="Oval 422"/>
          <p:cNvSpPr>
            <a:spLocks noChangeArrowheads="1"/>
          </p:cNvSpPr>
          <p:nvPr/>
        </p:nvSpPr>
        <p:spPr bwMode="auto">
          <a:xfrm>
            <a:off x="1144588" y="5503863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55" name="Oval 423"/>
          <p:cNvSpPr>
            <a:spLocks noChangeArrowheads="1"/>
          </p:cNvSpPr>
          <p:nvPr/>
        </p:nvSpPr>
        <p:spPr bwMode="auto">
          <a:xfrm>
            <a:off x="1144588" y="5143500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56" name="Oval 424"/>
          <p:cNvSpPr>
            <a:spLocks noChangeArrowheads="1"/>
          </p:cNvSpPr>
          <p:nvPr/>
        </p:nvSpPr>
        <p:spPr bwMode="auto">
          <a:xfrm>
            <a:off x="1144588" y="4797425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57" name="Oval 425"/>
          <p:cNvSpPr>
            <a:spLocks noChangeArrowheads="1"/>
          </p:cNvSpPr>
          <p:nvPr/>
        </p:nvSpPr>
        <p:spPr bwMode="auto">
          <a:xfrm>
            <a:off x="1144588" y="4422775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58" name="Oval 426"/>
          <p:cNvSpPr>
            <a:spLocks noChangeArrowheads="1"/>
          </p:cNvSpPr>
          <p:nvPr/>
        </p:nvSpPr>
        <p:spPr bwMode="auto">
          <a:xfrm>
            <a:off x="1158875" y="4048125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59" name="Oval 427"/>
          <p:cNvSpPr>
            <a:spLocks noChangeArrowheads="1"/>
          </p:cNvSpPr>
          <p:nvPr/>
        </p:nvSpPr>
        <p:spPr bwMode="auto">
          <a:xfrm>
            <a:off x="1158875" y="3689350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60" name="Oval 428"/>
          <p:cNvSpPr>
            <a:spLocks noChangeArrowheads="1"/>
          </p:cNvSpPr>
          <p:nvPr/>
        </p:nvSpPr>
        <p:spPr bwMode="auto">
          <a:xfrm>
            <a:off x="1158875" y="3328988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61" name="Oval 429"/>
          <p:cNvSpPr>
            <a:spLocks noChangeArrowheads="1"/>
          </p:cNvSpPr>
          <p:nvPr/>
        </p:nvSpPr>
        <p:spPr bwMode="auto">
          <a:xfrm>
            <a:off x="1158875" y="2982913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62" name="Oval 430"/>
          <p:cNvSpPr>
            <a:spLocks noChangeArrowheads="1"/>
          </p:cNvSpPr>
          <p:nvPr/>
        </p:nvSpPr>
        <p:spPr bwMode="auto">
          <a:xfrm>
            <a:off x="1158875" y="2622550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63" name="Oval 431"/>
          <p:cNvSpPr>
            <a:spLocks noChangeArrowheads="1"/>
          </p:cNvSpPr>
          <p:nvPr/>
        </p:nvSpPr>
        <p:spPr bwMode="auto">
          <a:xfrm>
            <a:off x="1158875" y="2262188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64" name="Oval 432"/>
          <p:cNvSpPr>
            <a:spLocks noChangeArrowheads="1"/>
          </p:cNvSpPr>
          <p:nvPr/>
        </p:nvSpPr>
        <p:spPr bwMode="auto">
          <a:xfrm>
            <a:off x="1146175" y="1901825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65" name="Oval 433"/>
          <p:cNvSpPr>
            <a:spLocks noChangeArrowheads="1"/>
          </p:cNvSpPr>
          <p:nvPr/>
        </p:nvSpPr>
        <p:spPr bwMode="auto">
          <a:xfrm>
            <a:off x="1144588" y="1557338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66" name="Oval 434"/>
          <p:cNvSpPr>
            <a:spLocks noChangeArrowheads="1"/>
          </p:cNvSpPr>
          <p:nvPr/>
        </p:nvSpPr>
        <p:spPr bwMode="auto">
          <a:xfrm>
            <a:off x="1144588" y="1196975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67" name="Oval 435"/>
          <p:cNvSpPr>
            <a:spLocks noChangeArrowheads="1"/>
          </p:cNvSpPr>
          <p:nvPr/>
        </p:nvSpPr>
        <p:spPr bwMode="auto">
          <a:xfrm>
            <a:off x="1144588" y="822325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68" name="Oval 436"/>
          <p:cNvSpPr>
            <a:spLocks noChangeArrowheads="1"/>
          </p:cNvSpPr>
          <p:nvPr/>
        </p:nvSpPr>
        <p:spPr bwMode="auto">
          <a:xfrm>
            <a:off x="1144588" y="461963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8869" name="Text Box 437"/>
          <p:cNvSpPr txBox="1">
            <a:spLocks noChangeArrowheads="1"/>
          </p:cNvSpPr>
          <p:nvPr/>
        </p:nvSpPr>
        <p:spPr bwMode="auto">
          <a:xfrm>
            <a:off x="107950" y="288925"/>
            <a:ext cx="671513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围棋棋盘</a:t>
            </a:r>
            <a:r>
              <a:rPr lang="zh-CN" alt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最外层</a:t>
            </a: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每边能放</a:t>
            </a:r>
            <a:r>
              <a:rPr lang="en-US" altLang="zh-CN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</a:t>
            </a: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个棋子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7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7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7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9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" fill="hold">
                      <p:stCondLst>
                        <p:cond delay="indefinite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8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9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0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>
                      <p:stCondLst>
                        <p:cond delay="indefinite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2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4" fill="hold">
                      <p:stCondLst>
                        <p:cond delay="indefinite"/>
                      </p:stCondLst>
                      <p:childTnLst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4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>
                      <p:stCondLst>
                        <p:cond delay="indefinite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6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6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7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8" fill="hold">
                      <p:stCondLst>
                        <p:cond delay="indefinite"/>
                      </p:stCondLst>
                      <p:childTnLst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7" fill="hold">
                      <p:stCondLst>
                        <p:cond delay="indefinite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>
                      <p:stCondLst>
                        <p:cond delay="indefinite"/>
                      </p:stCondLst>
                      <p:childTnLst>
                        <p:par>
                          <p:cTn id="607" fill="hold">
                            <p:stCondLst>
                              <p:cond delay="0"/>
                            </p:stCondLst>
                            <p:childTnLst>
                              <p:par>
                                <p:cTn id="60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1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4" fill="hold">
                      <p:stCondLst>
                        <p:cond delay="indefinite"/>
                      </p:stCondLst>
                      <p:childTnLst>
                        <p:par>
                          <p:cTn id="625" fill="hold">
                            <p:stCondLst>
                              <p:cond delay="0"/>
                            </p:stCondLst>
                            <p:childTnLst>
                              <p:par>
                                <p:cTn id="6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3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2" fill="hold">
                      <p:stCondLst>
                        <p:cond delay="indefinite"/>
                      </p:stCondLst>
                      <p:childTnLst>
                        <p:par>
                          <p:cTn id="643" fill="hold">
                            <p:stCondLst>
                              <p:cond delay="0"/>
                            </p:stCondLst>
                            <p:childTnLst>
                              <p:par>
                                <p:cTn id="6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97" grpId="0" animBg="1"/>
      <p:bldP spid="18798" grpId="0" animBg="1"/>
      <p:bldP spid="18799" grpId="0" animBg="1"/>
      <p:bldP spid="18800" grpId="0" animBg="1"/>
      <p:bldP spid="18801" grpId="0" animBg="1"/>
      <p:bldP spid="18802" grpId="0" animBg="1"/>
      <p:bldP spid="18803" grpId="0" animBg="1"/>
      <p:bldP spid="18804" grpId="0" animBg="1"/>
      <p:bldP spid="18805" grpId="0" animBg="1"/>
      <p:bldP spid="18806" grpId="0" animBg="1"/>
      <p:bldP spid="18807" grpId="0" animBg="1"/>
      <p:bldP spid="18808" grpId="0" animBg="1"/>
      <p:bldP spid="18809" grpId="0" animBg="1"/>
      <p:bldP spid="18810" grpId="0" animBg="1"/>
      <p:bldP spid="18811" grpId="0" animBg="1"/>
      <p:bldP spid="18812" grpId="0" animBg="1"/>
      <p:bldP spid="18813" grpId="0" animBg="1"/>
      <p:bldP spid="18814" grpId="0" animBg="1"/>
      <p:bldP spid="18815" grpId="0" animBg="1"/>
      <p:bldP spid="18816" grpId="0" animBg="1"/>
      <p:bldP spid="18817" grpId="0" animBg="1"/>
      <p:bldP spid="18818" grpId="0" animBg="1"/>
      <p:bldP spid="18819" grpId="0" animBg="1"/>
      <p:bldP spid="18820" grpId="0" animBg="1"/>
      <p:bldP spid="18821" grpId="0" animBg="1"/>
      <p:bldP spid="18822" grpId="0" animBg="1"/>
      <p:bldP spid="18823" grpId="0" animBg="1"/>
      <p:bldP spid="18824" grpId="0" animBg="1"/>
      <p:bldP spid="18825" grpId="0" animBg="1"/>
      <p:bldP spid="18826" grpId="0" animBg="1"/>
      <p:bldP spid="18827" grpId="0" animBg="1"/>
      <p:bldP spid="18828" grpId="0" animBg="1"/>
      <p:bldP spid="18829" grpId="0" animBg="1"/>
      <p:bldP spid="18830" grpId="0" animBg="1"/>
      <p:bldP spid="18831" grpId="0" animBg="1"/>
      <p:bldP spid="18832" grpId="0" animBg="1"/>
      <p:bldP spid="18833" grpId="0" animBg="1"/>
      <p:bldP spid="18834" grpId="0" animBg="1"/>
      <p:bldP spid="18835" grpId="0" animBg="1"/>
      <p:bldP spid="18836" grpId="0" animBg="1"/>
      <p:bldP spid="18837" grpId="0" animBg="1"/>
      <p:bldP spid="18838" grpId="0" animBg="1"/>
      <p:bldP spid="18839" grpId="0" animBg="1"/>
      <p:bldP spid="18840" grpId="0" animBg="1"/>
      <p:bldP spid="18841" grpId="0" animBg="1"/>
      <p:bldP spid="18842" grpId="0" animBg="1"/>
      <p:bldP spid="18843" grpId="0" animBg="1"/>
      <p:bldP spid="18844" grpId="0" animBg="1"/>
      <p:bldP spid="18845" grpId="0" animBg="1"/>
      <p:bldP spid="18846" grpId="0" animBg="1"/>
      <p:bldP spid="18847" grpId="0" animBg="1"/>
      <p:bldP spid="18848" grpId="0" animBg="1"/>
      <p:bldP spid="18849" grpId="0" animBg="1"/>
      <p:bldP spid="18850" grpId="0" animBg="1"/>
      <p:bldP spid="18851" grpId="0" animBg="1"/>
      <p:bldP spid="18852" grpId="0" animBg="1"/>
      <p:bldP spid="18853" grpId="0" animBg="1"/>
      <p:bldP spid="18854" grpId="0" animBg="1"/>
      <p:bldP spid="18855" grpId="0" animBg="1"/>
      <p:bldP spid="18856" grpId="0" animBg="1"/>
      <p:bldP spid="18857" grpId="0" animBg="1"/>
      <p:bldP spid="18858" grpId="0" animBg="1"/>
      <p:bldP spid="18859" grpId="0" animBg="1"/>
      <p:bldP spid="18860" grpId="0" animBg="1"/>
      <p:bldP spid="18861" grpId="0" animBg="1"/>
      <p:bldP spid="18862" grpId="0" animBg="1"/>
      <p:bldP spid="18863" grpId="0" animBg="1"/>
      <p:bldP spid="18864" grpId="0" animBg="1"/>
      <p:bldP spid="18865" grpId="0" animBg="1"/>
      <p:bldP spid="18866" grpId="0" animBg="1"/>
      <p:bldP spid="18867" grpId="0" animBg="1"/>
      <p:bldP spid="1886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620713"/>
            <a:ext cx="8820150" cy="59039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grpSp>
        <p:nvGrpSpPr>
          <p:cNvPr id="34819" name="Group 3"/>
          <p:cNvGrpSpPr>
            <a:grpSpLocks/>
          </p:cNvGrpSpPr>
          <p:nvPr/>
        </p:nvGrpSpPr>
        <p:grpSpPr bwMode="auto">
          <a:xfrm>
            <a:off x="1908175" y="908050"/>
            <a:ext cx="5184775" cy="5184775"/>
            <a:chOff x="1111" y="572"/>
            <a:chExt cx="3266" cy="3266"/>
          </a:xfrm>
        </p:grpSpPr>
        <p:sp>
          <p:nvSpPr>
            <p:cNvPr id="34820" name="Rectangle 4"/>
            <p:cNvSpPr>
              <a:spLocks noChangeArrowheads="1"/>
            </p:cNvSpPr>
            <p:nvPr/>
          </p:nvSpPr>
          <p:spPr bwMode="auto">
            <a:xfrm>
              <a:off x="1111" y="572"/>
              <a:ext cx="3266" cy="3266"/>
            </a:xfrm>
            <a:prstGeom prst="rect">
              <a:avLst/>
            </a:prstGeom>
            <a:solidFill>
              <a:srgbClr val="8F94F1"/>
            </a:solidFill>
            <a:ln w="38100" algn="ctr">
              <a:solidFill>
                <a:srgbClr val="9933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zh-CN" altLang="en-US"/>
            </a:p>
          </p:txBody>
        </p:sp>
        <p:grpSp>
          <p:nvGrpSpPr>
            <p:cNvPr id="34821" name="Group 5"/>
            <p:cNvGrpSpPr>
              <a:grpSpLocks/>
            </p:cNvGrpSpPr>
            <p:nvPr/>
          </p:nvGrpSpPr>
          <p:grpSpPr bwMode="auto">
            <a:xfrm>
              <a:off x="1111" y="754"/>
              <a:ext cx="3266" cy="2903"/>
              <a:chOff x="1111" y="754"/>
              <a:chExt cx="3538" cy="2903"/>
            </a:xfrm>
          </p:grpSpPr>
          <p:sp>
            <p:nvSpPr>
              <p:cNvPr id="34822" name="Line 6"/>
              <p:cNvSpPr>
                <a:spLocks noChangeShapeType="1"/>
              </p:cNvSpPr>
              <p:nvPr/>
            </p:nvSpPr>
            <p:spPr bwMode="auto">
              <a:xfrm>
                <a:off x="1111" y="2387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23" name="Line 7"/>
              <p:cNvSpPr>
                <a:spLocks noChangeShapeType="1"/>
              </p:cNvSpPr>
              <p:nvPr/>
            </p:nvSpPr>
            <p:spPr bwMode="auto">
              <a:xfrm>
                <a:off x="1111" y="2568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24" name="Line 8"/>
              <p:cNvSpPr>
                <a:spLocks noChangeShapeType="1"/>
              </p:cNvSpPr>
              <p:nvPr/>
            </p:nvSpPr>
            <p:spPr bwMode="auto">
              <a:xfrm>
                <a:off x="1111" y="2750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25" name="Line 9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26" name="Line 10"/>
              <p:cNvSpPr>
                <a:spLocks noChangeShapeType="1"/>
              </p:cNvSpPr>
              <p:nvPr/>
            </p:nvSpPr>
            <p:spPr bwMode="auto">
              <a:xfrm>
                <a:off x="1111" y="3113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27" name="Line 11"/>
              <p:cNvSpPr>
                <a:spLocks noChangeShapeType="1"/>
              </p:cNvSpPr>
              <p:nvPr/>
            </p:nvSpPr>
            <p:spPr bwMode="auto">
              <a:xfrm>
                <a:off x="1111" y="329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28" name="Line 12"/>
              <p:cNvSpPr>
                <a:spLocks noChangeShapeType="1"/>
              </p:cNvSpPr>
              <p:nvPr/>
            </p:nvSpPr>
            <p:spPr bwMode="auto">
              <a:xfrm>
                <a:off x="1111" y="3475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29" name="Line 13"/>
              <p:cNvSpPr>
                <a:spLocks noChangeShapeType="1"/>
              </p:cNvSpPr>
              <p:nvPr/>
            </p:nvSpPr>
            <p:spPr bwMode="auto">
              <a:xfrm>
                <a:off x="1111" y="3657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30" name="Line 14"/>
              <p:cNvSpPr>
                <a:spLocks noChangeShapeType="1"/>
              </p:cNvSpPr>
              <p:nvPr/>
            </p:nvSpPr>
            <p:spPr bwMode="auto">
              <a:xfrm>
                <a:off x="1111" y="936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31" name="Line 15"/>
              <p:cNvSpPr>
                <a:spLocks noChangeShapeType="1"/>
              </p:cNvSpPr>
              <p:nvPr/>
            </p:nvSpPr>
            <p:spPr bwMode="auto">
              <a:xfrm>
                <a:off x="1111" y="1118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32" name="Line 16"/>
              <p:cNvSpPr>
                <a:spLocks noChangeShapeType="1"/>
              </p:cNvSpPr>
              <p:nvPr/>
            </p:nvSpPr>
            <p:spPr bwMode="auto">
              <a:xfrm>
                <a:off x="1111" y="1299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33" name="Line 17"/>
              <p:cNvSpPr>
                <a:spLocks noChangeShapeType="1"/>
              </p:cNvSpPr>
              <p:nvPr/>
            </p:nvSpPr>
            <p:spPr bwMode="auto">
              <a:xfrm>
                <a:off x="1111" y="1480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34" name="Line 18"/>
              <p:cNvSpPr>
                <a:spLocks noChangeShapeType="1"/>
              </p:cNvSpPr>
              <p:nvPr/>
            </p:nvSpPr>
            <p:spPr bwMode="auto">
              <a:xfrm>
                <a:off x="1111" y="1662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35" name="Line 19"/>
              <p:cNvSpPr>
                <a:spLocks noChangeShapeType="1"/>
              </p:cNvSpPr>
              <p:nvPr/>
            </p:nvSpPr>
            <p:spPr bwMode="auto">
              <a:xfrm>
                <a:off x="1111" y="1843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36" name="Line 20"/>
              <p:cNvSpPr>
                <a:spLocks noChangeShapeType="1"/>
              </p:cNvSpPr>
              <p:nvPr/>
            </p:nvSpPr>
            <p:spPr bwMode="auto">
              <a:xfrm>
                <a:off x="1111" y="202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37" name="Line 21"/>
              <p:cNvSpPr>
                <a:spLocks noChangeShapeType="1"/>
              </p:cNvSpPr>
              <p:nvPr/>
            </p:nvSpPr>
            <p:spPr bwMode="auto">
              <a:xfrm>
                <a:off x="1111" y="2206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38" name="Line 22"/>
              <p:cNvSpPr>
                <a:spLocks noChangeShapeType="1"/>
              </p:cNvSpPr>
              <p:nvPr/>
            </p:nvSpPr>
            <p:spPr bwMode="auto">
              <a:xfrm>
                <a:off x="1111" y="75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</p:grpSp>
        <p:grpSp>
          <p:nvGrpSpPr>
            <p:cNvPr id="34839" name="Group 23"/>
            <p:cNvGrpSpPr>
              <a:grpSpLocks/>
            </p:cNvGrpSpPr>
            <p:nvPr/>
          </p:nvGrpSpPr>
          <p:grpSpPr bwMode="auto">
            <a:xfrm rot="5400000">
              <a:off x="1111" y="753"/>
              <a:ext cx="3266" cy="2903"/>
              <a:chOff x="1111" y="754"/>
              <a:chExt cx="3538" cy="2903"/>
            </a:xfrm>
          </p:grpSpPr>
          <p:sp>
            <p:nvSpPr>
              <p:cNvPr id="34840" name="Line 24"/>
              <p:cNvSpPr>
                <a:spLocks noChangeShapeType="1"/>
              </p:cNvSpPr>
              <p:nvPr/>
            </p:nvSpPr>
            <p:spPr bwMode="auto">
              <a:xfrm>
                <a:off x="1111" y="2387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41" name="Line 25"/>
              <p:cNvSpPr>
                <a:spLocks noChangeShapeType="1"/>
              </p:cNvSpPr>
              <p:nvPr/>
            </p:nvSpPr>
            <p:spPr bwMode="auto">
              <a:xfrm>
                <a:off x="1111" y="2568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42" name="Line 26"/>
              <p:cNvSpPr>
                <a:spLocks noChangeShapeType="1"/>
              </p:cNvSpPr>
              <p:nvPr/>
            </p:nvSpPr>
            <p:spPr bwMode="auto">
              <a:xfrm>
                <a:off x="1111" y="2750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43" name="Line 27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44" name="Line 28"/>
              <p:cNvSpPr>
                <a:spLocks noChangeShapeType="1"/>
              </p:cNvSpPr>
              <p:nvPr/>
            </p:nvSpPr>
            <p:spPr bwMode="auto">
              <a:xfrm>
                <a:off x="1111" y="3113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45" name="Line 29"/>
              <p:cNvSpPr>
                <a:spLocks noChangeShapeType="1"/>
              </p:cNvSpPr>
              <p:nvPr/>
            </p:nvSpPr>
            <p:spPr bwMode="auto">
              <a:xfrm>
                <a:off x="1111" y="329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46" name="Line 30"/>
              <p:cNvSpPr>
                <a:spLocks noChangeShapeType="1"/>
              </p:cNvSpPr>
              <p:nvPr/>
            </p:nvSpPr>
            <p:spPr bwMode="auto">
              <a:xfrm>
                <a:off x="1111" y="3475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47" name="Line 31"/>
              <p:cNvSpPr>
                <a:spLocks noChangeShapeType="1"/>
              </p:cNvSpPr>
              <p:nvPr/>
            </p:nvSpPr>
            <p:spPr bwMode="auto">
              <a:xfrm>
                <a:off x="1111" y="3657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48" name="Line 32"/>
              <p:cNvSpPr>
                <a:spLocks noChangeShapeType="1"/>
              </p:cNvSpPr>
              <p:nvPr/>
            </p:nvSpPr>
            <p:spPr bwMode="auto">
              <a:xfrm>
                <a:off x="1111" y="936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49" name="Line 33"/>
              <p:cNvSpPr>
                <a:spLocks noChangeShapeType="1"/>
              </p:cNvSpPr>
              <p:nvPr/>
            </p:nvSpPr>
            <p:spPr bwMode="auto">
              <a:xfrm>
                <a:off x="1111" y="1118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50" name="Line 34"/>
              <p:cNvSpPr>
                <a:spLocks noChangeShapeType="1"/>
              </p:cNvSpPr>
              <p:nvPr/>
            </p:nvSpPr>
            <p:spPr bwMode="auto">
              <a:xfrm>
                <a:off x="1111" y="1299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51" name="Line 35"/>
              <p:cNvSpPr>
                <a:spLocks noChangeShapeType="1"/>
              </p:cNvSpPr>
              <p:nvPr/>
            </p:nvSpPr>
            <p:spPr bwMode="auto">
              <a:xfrm>
                <a:off x="1111" y="1480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52" name="Line 36"/>
              <p:cNvSpPr>
                <a:spLocks noChangeShapeType="1"/>
              </p:cNvSpPr>
              <p:nvPr/>
            </p:nvSpPr>
            <p:spPr bwMode="auto">
              <a:xfrm>
                <a:off x="1111" y="1662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53" name="Line 37"/>
              <p:cNvSpPr>
                <a:spLocks noChangeShapeType="1"/>
              </p:cNvSpPr>
              <p:nvPr/>
            </p:nvSpPr>
            <p:spPr bwMode="auto">
              <a:xfrm>
                <a:off x="1111" y="1843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54" name="Line 38"/>
              <p:cNvSpPr>
                <a:spLocks noChangeShapeType="1"/>
              </p:cNvSpPr>
              <p:nvPr/>
            </p:nvSpPr>
            <p:spPr bwMode="auto">
              <a:xfrm>
                <a:off x="1111" y="202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55" name="Line 39"/>
              <p:cNvSpPr>
                <a:spLocks noChangeShapeType="1"/>
              </p:cNvSpPr>
              <p:nvPr/>
            </p:nvSpPr>
            <p:spPr bwMode="auto">
              <a:xfrm>
                <a:off x="1111" y="2206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4856" name="Line 40"/>
              <p:cNvSpPr>
                <a:spLocks noChangeShapeType="1"/>
              </p:cNvSpPr>
              <p:nvPr/>
            </p:nvSpPr>
            <p:spPr bwMode="auto">
              <a:xfrm>
                <a:off x="1111" y="75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34857" name="Oval 41"/>
          <p:cNvSpPr>
            <a:spLocks noChangeArrowheads="1"/>
          </p:cNvSpPr>
          <p:nvPr/>
        </p:nvSpPr>
        <p:spPr bwMode="auto">
          <a:xfrm>
            <a:off x="1763713" y="7651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58" name="Oval 42"/>
          <p:cNvSpPr>
            <a:spLocks noChangeArrowheads="1"/>
          </p:cNvSpPr>
          <p:nvPr/>
        </p:nvSpPr>
        <p:spPr bwMode="auto">
          <a:xfrm>
            <a:off x="1763713" y="105251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59" name="Oval 43"/>
          <p:cNvSpPr>
            <a:spLocks noChangeArrowheads="1"/>
          </p:cNvSpPr>
          <p:nvPr/>
        </p:nvSpPr>
        <p:spPr bwMode="auto">
          <a:xfrm>
            <a:off x="1763713" y="13414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60" name="Oval 44"/>
          <p:cNvSpPr>
            <a:spLocks noChangeArrowheads="1"/>
          </p:cNvSpPr>
          <p:nvPr/>
        </p:nvSpPr>
        <p:spPr bwMode="auto">
          <a:xfrm>
            <a:off x="1763713" y="16287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61" name="Oval 45"/>
          <p:cNvSpPr>
            <a:spLocks noChangeArrowheads="1"/>
          </p:cNvSpPr>
          <p:nvPr/>
        </p:nvSpPr>
        <p:spPr bwMode="auto">
          <a:xfrm>
            <a:off x="1763713" y="191611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62" name="Oval 46"/>
          <p:cNvSpPr>
            <a:spLocks noChangeArrowheads="1"/>
          </p:cNvSpPr>
          <p:nvPr/>
        </p:nvSpPr>
        <p:spPr bwMode="auto">
          <a:xfrm>
            <a:off x="1763713" y="22034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63" name="Oval 47"/>
          <p:cNvSpPr>
            <a:spLocks noChangeArrowheads="1"/>
          </p:cNvSpPr>
          <p:nvPr/>
        </p:nvSpPr>
        <p:spPr bwMode="auto">
          <a:xfrm>
            <a:off x="1763713" y="24923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64" name="Oval 48"/>
          <p:cNvSpPr>
            <a:spLocks noChangeArrowheads="1"/>
          </p:cNvSpPr>
          <p:nvPr/>
        </p:nvSpPr>
        <p:spPr bwMode="auto">
          <a:xfrm>
            <a:off x="1763713" y="277971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65" name="Oval 49"/>
          <p:cNvSpPr>
            <a:spLocks noChangeArrowheads="1"/>
          </p:cNvSpPr>
          <p:nvPr/>
        </p:nvSpPr>
        <p:spPr bwMode="auto">
          <a:xfrm>
            <a:off x="1765300" y="30686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66" name="Oval 50"/>
          <p:cNvSpPr>
            <a:spLocks noChangeArrowheads="1"/>
          </p:cNvSpPr>
          <p:nvPr/>
        </p:nvSpPr>
        <p:spPr bwMode="auto">
          <a:xfrm>
            <a:off x="1765300" y="33559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67" name="Oval 51"/>
          <p:cNvSpPr>
            <a:spLocks noChangeArrowheads="1"/>
          </p:cNvSpPr>
          <p:nvPr/>
        </p:nvSpPr>
        <p:spPr bwMode="auto">
          <a:xfrm>
            <a:off x="1765300" y="364490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68" name="Oval 52"/>
          <p:cNvSpPr>
            <a:spLocks noChangeArrowheads="1"/>
          </p:cNvSpPr>
          <p:nvPr/>
        </p:nvSpPr>
        <p:spPr bwMode="auto">
          <a:xfrm>
            <a:off x="1765300" y="39322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69" name="Oval 53"/>
          <p:cNvSpPr>
            <a:spLocks noChangeArrowheads="1"/>
          </p:cNvSpPr>
          <p:nvPr/>
        </p:nvSpPr>
        <p:spPr bwMode="auto">
          <a:xfrm>
            <a:off x="1763713" y="42211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70" name="Oval 54"/>
          <p:cNvSpPr>
            <a:spLocks noChangeArrowheads="1"/>
          </p:cNvSpPr>
          <p:nvPr/>
        </p:nvSpPr>
        <p:spPr bwMode="auto">
          <a:xfrm>
            <a:off x="1763713" y="450850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71" name="Oval 55"/>
          <p:cNvSpPr>
            <a:spLocks noChangeArrowheads="1"/>
          </p:cNvSpPr>
          <p:nvPr/>
        </p:nvSpPr>
        <p:spPr bwMode="auto">
          <a:xfrm>
            <a:off x="1763713" y="479742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72" name="Oval 56"/>
          <p:cNvSpPr>
            <a:spLocks noChangeArrowheads="1"/>
          </p:cNvSpPr>
          <p:nvPr/>
        </p:nvSpPr>
        <p:spPr bwMode="auto">
          <a:xfrm>
            <a:off x="1763713" y="50847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73" name="Oval 57"/>
          <p:cNvSpPr>
            <a:spLocks noChangeArrowheads="1"/>
          </p:cNvSpPr>
          <p:nvPr/>
        </p:nvSpPr>
        <p:spPr bwMode="auto">
          <a:xfrm>
            <a:off x="1763713" y="537210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74" name="Oval 58"/>
          <p:cNvSpPr>
            <a:spLocks noChangeArrowheads="1"/>
          </p:cNvSpPr>
          <p:nvPr/>
        </p:nvSpPr>
        <p:spPr bwMode="auto">
          <a:xfrm>
            <a:off x="1763713" y="56594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75" name="Oval 59"/>
          <p:cNvSpPr>
            <a:spLocks noChangeArrowheads="1"/>
          </p:cNvSpPr>
          <p:nvPr/>
        </p:nvSpPr>
        <p:spPr bwMode="auto">
          <a:xfrm>
            <a:off x="1763713" y="59483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76" name="Oval 60"/>
          <p:cNvSpPr>
            <a:spLocks noChangeArrowheads="1"/>
          </p:cNvSpPr>
          <p:nvPr/>
        </p:nvSpPr>
        <p:spPr bwMode="auto">
          <a:xfrm>
            <a:off x="2051050" y="59499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77" name="Oval 61"/>
          <p:cNvSpPr>
            <a:spLocks noChangeArrowheads="1"/>
          </p:cNvSpPr>
          <p:nvPr/>
        </p:nvSpPr>
        <p:spPr bwMode="auto">
          <a:xfrm>
            <a:off x="2341563" y="59499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78" name="Oval 62"/>
          <p:cNvSpPr>
            <a:spLocks noChangeArrowheads="1"/>
          </p:cNvSpPr>
          <p:nvPr/>
        </p:nvSpPr>
        <p:spPr bwMode="auto">
          <a:xfrm>
            <a:off x="2628900" y="59515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79" name="Oval 63"/>
          <p:cNvSpPr>
            <a:spLocks noChangeArrowheads="1"/>
          </p:cNvSpPr>
          <p:nvPr/>
        </p:nvSpPr>
        <p:spPr bwMode="auto">
          <a:xfrm>
            <a:off x="2916238" y="59499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80" name="Oval 64"/>
          <p:cNvSpPr>
            <a:spLocks noChangeArrowheads="1"/>
          </p:cNvSpPr>
          <p:nvPr/>
        </p:nvSpPr>
        <p:spPr bwMode="auto">
          <a:xfrm>
            <a:off x="3203575" y="59515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81" name="Oval 65"/>
          <p:cNvSpPr>
            <a:spLocks noChangeArrowheads="1"/>
          </p:cNvSpPr>
          <p:nvPr/>
        </p:nvSpPr>
        <p:spPr bwMode="auto">
          <a:xfrm>
            <a:off x="3494088" y="59515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82" name="Oval 66"/>
          <p:cNvSpPr>
            <a:spLocks noChangeArrowheads="1"/>
          </p:cNvSpPr>
          <p:nvPr/>
        </p:nvSpPr>
        <p:spPr bwMode="auto">
          <a:xfrm>
            <a:off x="3781425" y="595312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83" name="Oval 67"/>
          <p:cNvSpPr>
            <a:spLocks noChangeArrowheads="1"/>
          </p:cNvSpPr>
          <p:nvPr/>
        </p:nvSpPr>
        <p:spPr bwMode="auto">
          <a:xfrm>
            <a:off x="4068763" y="59499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84" name="Oval 68"/>
          <p:cNvSpPr>
            <a:spLocks noChangeArrowheads="1"/>
          </p:cNvSpPr>
          <p:nvPr/>
        </p:nvSpPr>
        <p:spPr bwMode="auto">
          <a:xfrm>
            <a:off x="4356100" y="59515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85" name="Oval 69"/>
          <p:cNvSpPr>
            <a:spLocks noChangeArrowheads="1"/>
          </p:cNvSpPr>
          <p:nvPr/>
        </p:nvSpPr>
        <p:spPr bwMode="auto">
          <a:xfrm>
            <a:off x="4646613" y="59515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86" name="Oval 70"/>
          <p:cNvSpPr>
            <a:spLocks noChangeArrowheads="1"/>
          </p:cNvSpPr>
          <p:nvPr/>
        </p:nvSpPr>
        <p:spPr bwMode="auto">
          <a:xfrm>
            <a:off x="4933950" y="595312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87" name="Oval 71"/>
          <p:cNvSpPr>
            <a:spLocks noChangeArrowheads="1"/>
          </p:cNvSpPr>
          <p:nvPr/>
        </p:nvSpPr>
        <p:spPr bwMode="auto">
          <a:xfrm>
            <a:off x="5221288" y="59515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88" name="Oval 72"/>
          <p:cNvSpPr>
            <a:spLocks noChangeArrowheads="1"/>
          </p:cNvSpPr>
          <p:nvPr/>
        </p:nvSpPr>
        <p:spPr bwMode="auto">
          <a:xfrm>
            <a:off x="5508625" y="595312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89" name="Oval 73"/>
          <p:cNvSpPr>
            <a:spLocks noChangeArrowheads="1"/>
          </p:cNvSpPr>
          <p:nvPr/>
        </p:nvSpPr>
        <p:spPr bwMode="auto">
          <a:xfrm>
            <a:off x="5799138" y="595312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90" name="Oval 74"/>
          <p:cNvSpPr>
            <a:spLocks noChangeArrowheads="1"/>
          </p:cNvSpPr>
          <p:nvPr/>
        </p:nvSpPr>
        <p:spPr bwMode="auto">
          <a:xfrm>
            <a:off x="6086475" y="595471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91" name="Oval 75"/>
          <p:cNvSpPr>
            <a:spLocks noChangeArrowheads="1"/>
          </p:cNvSpPr>
          <p:nvPr/>
        </p:nvSpPr>
        <p:spPr bwMode="auto">
          <a:xfrm>
            <a:off x="6372225" y="59499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92" name="Oval 76"/>
          <p:cNvSpPr>
            <a:spLocks noChangeArrowheads="1"/>
          </p:cNvSpPr>
          <p:nvPr/>
        </p:nvSpPr>
        <p:spPr bwMode="auto">
          <a:xfrm>
            <a:off x="6950075" y="59515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93" name="Oval 77"/>
          <p:cNvSpPr>
            <a:spLocks noChangeArrowheads="1"/>
          </p:cNvSpPr>
          <p:nvPr/>
        </p:nvSpPr>
        <p:spPr bwMode="auto">
          <a:xfrm>
            <a:off x="6948488" y="7651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94" name="Oval 78"/>
          <p:cNvSpPr>
            <a:spLocks noChangeArrowheads="1"/>
          </p:cNvSpPr>
          <p:nvPr/>
        </p:nvSpPr>
        <p:spPr bwMode="auto">
          <a:xfrm>
            <a:off x="6948488" y="105251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95" name="Oval 79"/>
          <p:cNvSpPr>
            <a:spLocks noChangeArrowheads="1"/>
          </p:cNvSpPr>
          <p:nvPr/>
        </p:nvSpPr>
        <p:spPr bwMode="auto">
          <a:xfrm>
            <a:off x="6948488" y="13414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96" name="Oval 80"/>
          <p:cNvSpPr>
            <a:spLocks noChangeArrowheads="1"/>
          </p:cNvSpPr>
          <p:nvPr/>
        </p:nvSpPr>
        <p:spPr bwMode="auto">
          <a:xfrm>
            <a:off x="6948488" y="16287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97" name="Oval 81"/>
          <p:cNvSpPr>
            <a:spLocks noChangeArrowheads="1"/>
          </p:cNvSpPr>
          <p:nvPr/>
        </p:nvSpPr>
        <p:spPr bwMode="auto">
          <a:xfrm>
            <a:off x="6948488" y="191611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98" name="Oval 82"/>
          <p:cNvSpPr>
            <a:spLocks noChangeArrowheads="1"/>
          </p:cNvSpPr>
          <p:nvPr/>
        </p:nvSpPr>
        <p:spPr bwMode="auto">
          <a:xfrm>
            <a:off x="6948488" y="22034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899" name="Oval 83"/>
          <p:cNvSpPr>
            <a:spLocks noChangeArrowheads="1"/>
          </p:cNvSpPr>
          <p:nvPr/>
        </p:nvSpPr>
        <p:spPr bwMode="auto">
          <a:xfrm>
            <a:off x="6948488" y="24923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00" name="Oval 84"/>
          <p:cNvSpPr>
            <a:spLocks noChangeArrowheads="1"/>
          </p:cNvSpPr>
          <p:nvPr/>
        </p:nvSpPr>
        <p:spPr bwMode="auto">
          <a:xfrm>
            <a:off x="6948488" y="277971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01" name="Oval 85"/>
          <p:cNvSpPr>
            <a:spLocks noChangeArrowheads="1"/>
          </p:cNvSpPr>
          <p:nvPr/>
        </p:nvSpPr>
        <p:spPr bwMode="auto">
          <a:xfrm>
            <a:off x="6950075" y="30686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02" name="Oval 86"/>
          <p:cNvSpPr>
            <a:spLocks noChangeArrowheads="1"/>
          </p:cNvSpPr>
          <p:nvPr/>
        </p:nvSpPr>
        <p:spPr bwMode="auto">
          <a:xfrm>
            <a:off x="6950075" y="33559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03" name="Oval 87"/>
          <p:cNvSpPr>
            <a:spLocks noChangeArrowheads="1"/>
          </p:cNvSpPr>
          <p:nvPr/>
        </p:nvSpPr>
        <p:spPr bwMode="auto">
          <a:xfrm>
            <a:off x="6950075" y="364490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04" name="Oval 88"/>
          <p:cNvSpPr>
            <a:spLocks noChangeArrowheads="1"/>
          </p:cNvSpPr>
          <p:nvPr/>
        </p:nvSpPr>
        <p:spPr bwMode="auto">
          <a:xfrm>
            <a:off x="6950075" y="39322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05" name="Oval 89"/>
          <p:cNvSpPr>
            <a:spLocks noChangeArrowheads="1"/>
          </p:cNvSpPr>
          <p:nvPr/>
        </p:nvSpPr>
        <p:spPr bwMode="auto">
          <a:xfrm>
            <a:off x="6948488" y="42211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06" name="Oval 90"/>
          <p:cNvSpPr>
            <a:spLocks noChangeArrowheads="1"/>
          </p:cNvSpPr>
          <p:nvPr/>
        </p:nvSpPr>
        <p:spPr bwMode="auto">
          <a:xfrm>
            <a:off x="6948488" y="450850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07" name="Oval 91"/>
          <p:cNvSpPr>
            <a:spLocks noChangeArrowheads="1"/>
          </p:cNvSpPr>
          <p:nvPr/>
        </p:nvSpPr>
        <p:spPr bwMode="auto">
          <a:xfrm>
            <a:off x="6948488" y="479742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08" name="Oval 92"/>
          <p:cNvSpPr>
            <a:spLocks noChangeArrowheads="1"/>
          </p:cNvSpPr>
          <p:nvPr/>
        </p:nvSpPr>
        <p:spPr bwMode="auto">
          <a:xfrm>
            <a:off x="6948488" y="50847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09" name="Oval 93"/>
          <p:cNvSpPr>
            <a:spLocks noChangeArrowheads="1"/>
          </p:cNvSpPr>
          <p:nvPr/>
        </p:nvSpPr>
        <p:spPr bwMode="auto">
          <a:xfrm>
            <a:off x="6948488" y="537210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10" name="Oval 94"/>
          <p:cNvSpPr>
            <a:spLocks noChangeArrowheads="1"/>
          </p:cNvSpPr>
          <p:nvPr/>
        </p:nvSpPr>
        <p:spPr bwMode="auto">
          <a:xfrm>
            <a:off x="6948488" y="56594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11" name="Oval 95"/>
          <p:cNvSpPr>
            <a:spLocks noChangeArrowheads="1"/>
          </p:cNvSpPr>
          <p:nvPr/>
        </p:nvSpPr>
        <p:spPr bwMode="auto">
          <a:xfrm>
            <a:off x="2052638" y="7651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12" name="Oval 96"/>
          <p:cNvSpPr>
            <a:spLocks noChangeArrowheads="1"/>
          </p:cNvSpPr>
          <p:nvPr/>
        </p:nvSpPr>
        <p:spPr bwMode="auto">
          <a:xfrm>
            <a:off x="2343150" y="7651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13" name="Oval 97"/>
          <p:cNvSpPr>
            <a:spLocks noChangeArrowheads="1"/>
          </p:cNvSpPr>
          <p:nvPr/>
        </p:nvSpPr>
        <p:spPr bwMode="auto">
          <a:xfrm>
            <a:off x="2630488" y="7667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14" name="Oval 98"/>
          <p:cNvSpPr>
            <a:spLocks noChangeArrowheads="1"/>
          </p:cNvSpPr>
          <p:nvPr/>
        </p:nvSpPr>
        <p:spPr bwMode="auto">
          <a:xfrm>
            <a:off x="2917825" y="7651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15" name="Oval 99"/>
          <p:cNvSpPr>
            <a:spLocks noChangeArrowheads="1"/>
          </p:cNvSpPr>
          <p:nvPr/>
        </p:nvSpPr>
        <p:spPr bwMode="auto">
          <a:xfrm>
            <a:off x="3205163" y="7667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16" name="Oval 100"/>
          <p:cNvSpPr>
            <a:spLocks noChangeArrowheads="1"/>
          </p:cNvSpPr>
          <p:nvPr/>
        </p:nvSpPr>
        <p:spPr bwMode="auto">
          <a:xfrm>
            <a:off x="3495675" y="7667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17" name="Oval 101"/>
          <p:cNvSpPr>
            <a:spLocks noChangeArrowheads="1"/>
          </p:cNvSpPr>
          <p:nvPr/>
        </p:nvSpPr>
        <p:spPr bwMode="auto">
          <a:xfrm>
            <a:off x="3783013" y="7683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18" name="Oval 102"/>
          <p:cNvSpPr>
            <a:spLocks noChangeArrowheads="1"/>
          </p:cNvSpPr>
          <p:nvPr/>
        </p:nvSpPr>
        <p:spPr bwMode="auto">
          <a:xfrm>
            <a:off x="4070350" y="7651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19" name="Oval 103"/>
          <p:cNvSpPr>
            <a:spLocks noChangeArrowheads="1"/>
          </p:cNvSpPr>
          <p:nvPr/>
        </p:nvSpPr>
        <p:spPr bwMode="auto">
          <a:xfrm>
            <a:off x="4357688" y="7667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20" name="Oval 104"/>
          <p:cNvSpPr>
            <a:spLocks noChangeArrowheads="1"/>
          </p:cNvSpPr>
          <p:nvPr/>
        </p:nvSpPr>
        <p:spPr bwMode="auto">
          <a:xfrm>
            <a:off x="4648200" y="7667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21" name="Oval 105"/>
          <p:cNvSpPr>
            <a:spLocks noChangeArrowheads="1"/>
          </p:cNvSpPr>
          <p:nvPr/>
        </p:nvSpPr>
        <p:spPr bwMode="auto">
          <a:xfrm>
            <a:off x="4935538" y="7683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22" name="Oval 106"/>
          <p:cNvSpPr>
            <a:spLocks noChangeArrowheads="1"/>
          </p:cNvSpPr>
          <p:nvPr/>
        </p:nvSpPr>
        <p:spPr bwMode="auto">
          <a:xfrm>
            <a:off x="5222875" y="7667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23" name="Oval 107"/>
          <p:cNvSpPr>
            <a:spLocks noChangeArrowheads="1"/>
          </p:cNvSpPr>
          <p:nvPr/>
        </p:nvSpPr>
        <p:spPr bwMode="auto">
          <a:xfrm>
            <a:off x="5510213" y="7683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24" name="Oval 108"/>
          <p:cNvSpPr>
            <a:spLocks noChangeArrowheads="1"/>
          </p:cNvSpPr>
          <p:nvPr/>
        </p:nvSpPr>
        <p:spPr bwMode="auto">
          <a:xfrm>
            <a:off x="5800725" y="7683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25" name="Oval 109"/>
          <p:cNvSpPr>
            <a:spLocks noChangeArrowheads="1"/>
          </p:cNvSpPr>
          <p:nvPr/>
        </p:nvSpPr>
        <p:spPr bwMode="auto">
          <a:xfrm>
            <a:off x="6088063" y="7699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26" name="Oval 110"/>
          <p:cNvSpPr>
            <a:spLocks noChangeArrowheads="1"/>
          </p:cNvSpPr>
          <p:nvPr/>
        </p:nvSpPr>
        <p:spPr bwMode="auto">
          <a:xfrm>
            <a:off x="6373813" y="7651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27" name="Oval 111"/>
          <p:cNvSpPr>
            <a:spLocks noChangeArrowheads="1"/>
          </p:cNvSpPr>
          <p:nvPr/>
        </p:nvSpPr>
        <p:spPr bwMode="auto">
          <a:xfrm>
            <a:off x="6664325" y="7651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28" name="Text Box 112"/>
          <p:cNvSpPr txBox="1">
            <a:spLocks noChangeArrowheads="1"/>
          </p:cNvSpPr>
          <p:nvPr/>
        </p:nvSpPr>
        <p:spPr bwMode="auto">
          <a:xfrm>
            <a:off x="-90488" y="6799263"/>
            <a:ext cx="180976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zh-CN" sz="3600" b="1">
              <a:ea typeface="楷体_GB2312" pitchFamily="49" charset="-122"/>
            </a:endParaRPr>
          </a:p>
        </p:txBody>
      </p:sp>
      <p:sp>
        <p:nvSpPr>
          <p:cNvPr id="34929" name="Text Box 113"/>
          <p:cNvSpPr txBox="1">
            <a:spLocks noChangeArrowheads="1"/>
          </p:cNvSpPr>
          <p:nvPr/>
        </p:nvSpPr>
        <p:spPr bwMode="auto">
          <a:xfrm>
            <a:off x="-2432050" y="3848100"/>
            <a:ext cx="1809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zh-CN" sz="3600" b="1">
              <a:ea typeface="楷体_GB2312" pitchFamily="49" charset="-122"/>
            </a:endParaRPr>
          </a:p>
        </p:txBody>
      </p:sp>
      <p:sp>
        <p:nvSpPr>
          <p:cNvPr id="34930" name="Text Box 114"/>
          <p:cNvSpPr txBox="1">
            <a:spLocks noChangeArrowheads="1"/>
          </p:cNvSpPr>
          <p:nvPr/>
        </p:nvSpPr>
        <p:spPr bwMode="auto">
          <a:xfrm>
            <a:off x="-2359025" y="1327150"/>
            <a:ext cx="1809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zh-CN" sz="3600" b="1">
              <a:ea typeface="楷体_GB2312" pitchFamily="49" charset="-122"/>
            </a:endParaRPr>
          </a:p>
        </p:txBody>
      </p:sp>
      <p:sp>
        <p:nvSpPr>
          <p:cNvPr id="34931" name="Oval 115"/>
          <p:cNvSpPr>
            <a:spLocks noChangeArrowheads="1"/>
          </p:cNvSpPr>
          <p:nvPr/>
        </p:nvSpPr>
        <p:spPr bwMode="auto">
          <a:xfrm>
            <a:off x="6661150" y="59499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32" name="AutoShape 116"/>
          <p:cNvSpPr>
            <a:spLocks noChangeArrowheads="1"/>
          </p:cNvSpPr>
          <p:nvPr/>
        </p:nvSpPr>
        <p:spPr bwMode="auto">
          <a:xfrm>
            <a:off x="2051050" y="620713"/>
            <a:ext cx="5257800" cy="504825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33" name="AutoShape 117"/>
          <p:cNvSpPr>
            <a:spLocks noChangeArrowheads="1"/>
          </p:cNvSpPr>
          <p:nvPr/>
        </p:nvSpPr>
        <p:spPr bwMode="auto">
          <a:xfrm>
            <a:off x="1690688" y="5876925"/>
            <a:ext cx="5257800" cy="504825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34" name="Text Box 118"/>
          <p:cNvSpPr txBox="1">
            <a:spLocks noChangeArrowheads="1"/>
          </p:cNvSpPr>
          <p:nvPr/>
        </p:nvSpPr>
        <p:spPr bwMode="auto">
          <a:xfrm>
            <a:off x="3395663" y="3219450"/>
            <a:ext cx="2905125" cy="6413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zh-CN" sz="3600" b="1">
                <a:solidFill>
                  <a:srgbClr val="D60093"/>
                </a:solidFill>
                <a:ea typeface="楷体_GB2312" pitchFamily="49" charset="-122"/>
              </a:rPr>
              <a:t>18×4</a:t>
            </a:r>
            <a:r>
              <a:rPr lang="zh-CN" altLang="en-US" sz="3600" b="1">
                <a:solidFill>
                  <a:srgbClr val="D60093"/>
                </a:solidFill>
                <a:ea typeface="楷体_GB2312" pitchFamily="49" charset="-122"/>
              </a:rPr>
              <a:t>＝</a:t>
            </a:r>
            <a:r>
              <a:rPr lang="en-US" altLang="zh-CN" sz="3600" b="1">
                <a:solidFill>
                  <a:srgbClr val="D60093"/>
                </a:solidFill>
                <a:ea typeface="楷体_GB2312" pitchFamily="49" charset="-122"/>
              </a:rPr>
              <a:t>72</a:t>
            </a:r>
          </a:p>
        </p:txBody>
      </p:sp>
      <p:sp>
        <p:nvSpPr>
          <p:cNvPr id="34935" name="Text Box 119"/>
          <p:cNvSpPr txBox="1">
            <a:spLocks noChangeArrowheads="1"/>
          </p:cNvSpPr>
          <p:nvPr/>
        </p:nvSpPr>
        <p:spPr bwMode="auto">
          <a:xfrm>
            <a:off x="7812088" y="1125538"/>
            <a:ext cx="549275" cy="431958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0000CC"/>
                </a:solidFill>
                <a:latin typeface="Times New Roman" pitchFamily="18" charset="0"/>
              </a:rPr>
              <a:t>你还有其它方法吗？试试看！</a:t>
            </a:r>
          </a:p>
        </p:txBody>
      </p:sp>
      <p:sp>
        <p:nvSpPr>
          <p:cNvPr id="34936" name="AutoShape 120"/>
          <p:cNvSpPr>
            <a:spLocks noChangeArrowheads="1"/>
          </p:cNvSpPr>
          <p:nvPr/>
        </p:nvSpPr>
        <p:spPr bwMode="auto">
          <a:xfrm rot="5400000">
            <a:off x="-757237" y="3141662"/>
            <a:ext cx="5257800" cy="504825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4937" name="AutoShape 121"/>
          <p:cNvSpPr>
            <a:spLocks noChangeArrowheads="1"/>
          </p:cNvSpPr>
          <p:nvPr/>
        </p:nvSpPr>
        <p:spPr bwMode="auto">
          <a:xfrm rot="5400000">
            <a:off x="4427538" y="3357562"/>
            <a:ext cx="5257800" cy="504825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3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3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3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3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3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32" grpId="0" animBg="1"/>
      <p:bldP spid="34932" grpId="1" animBg="1"/>
      <p:bldP spid="34933" grpId="0" animBg="1"/>
      <p:bldP spid="34933" grpId="1" animBg="1"/>
      <p:bldP spid="34934" grpId="0" animBg="1"/>
      <p:bldP spid="34935" grpId="0" animBg="1"/>
      <p:bldP spid="34936" grpId="0" animBg="1"/>
      <p:bldP spid="349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44463" y="620713"/>
            <a:ext cx="8820150" cy="59039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grpSp>
        <p:nvGrpSpPr>
          <p:cNvPr id="37891" name="Group 3"/>
          <p:cNvGrpSpPr>
            <a:grpSpLocks/>
          </p:cNvGrpSpPr>
          <p:nvPr/>
        </p:nvGrpSpPr>
        <p:grpSpPr bwMode="auto">
          <a:xfrm>
            <a:off x="1887538" y="908050"/>
            <a:ext cx="5184775" cy="5184775"/>
            <a:chOff x="1111" y="572"/>
            <a:chExt cx="3266" cy="3266"/>
          </a:xfrm>
        </p:grpSpPr>
        <p:sp>
          <p:nvSpPr>
            <p:cNvPr id="37892" name="Rectangle 4"/>
            <p:cNvSpPr>
              <a:spLocks noChangeArrowheads="1"/>
            </p:cNvSpPr>
            <p:nvPr/>
          </p:nvSpPr>
          <p:spPr bwMode="auto">
            <a:xfrm>
              <a:off x="1111" y="572"/>
              <a:ext cx="3266" cy="3266"/>
            </a:xfrm>
            <a:prstGeom prst="rect">
              <a:avLst/>
            </a:prstGeom>
            <a:solidFill>
              <a:srgbClr val="8F94F1"/>
            </a:solidFill>
            <a:ln w="38100" algn="ctr">
              <a:solidFill>
                <a:srgbClr val="9933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zh-CN" altLang="en-US"/>
            </a:p>
          </p:txBody>
        </p:sp>
        <p:grpSp>
          <p:nvGrpSpPr>
            <p:cNvPr id="37893" name="Group 5"/>
            <p:cNvGrpSpPr>
              <a:grpSpLocks/>
            </p:cNvGrpSpPr>
            <p:nvPr/>
          </p:nvGrpSpPr>
          <p:grpSpPr bwMode="auto">
            <a:xfrm>
              <a:off x="1111" y="754"/>
              <a:ext cx="3266" cy="2903"/>
              <a:chOff x="1111" y="754"/>
              <a:chExt cx="3538" cy="2903"/>
            </a:xfrm>
          </p:grpSpPr>
          <p:sp>
            <p:nvSpPr>
              <p:cNvPr id="37894" name="Line 6"/>
              <p:cNvSpPr>
                <a:spLocks noChangeShapeType="1"/>
              </p:cNvSpPr>
              <p:nvPr/>
            </p:nvSpPr>
            <p:spPr bwMode="auto">
              <a:xfrm>
                <a:off x="1111" y="2387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895" name="Line 7"/>
              <p:cNvSpPr>
                <a:spLocks noChangeShapeType="1"/>
              </p:cNvSpPr>
              <p:nvPr/>
            </p:nvSpPr>
            <p:spPr bwMode="auto">
              <a:xfrm>
                <a:off x="1111" y="2568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896" name="Line 8"/>
              <p:cNvSpPr>
                <a:spLocks noChangeShapeType="1"/>
              </p:cNvSpPr>
              <p:nvPr/>
            </p:nvSpPr>
            <p:spPr bwMode="auto">
              <a:xfrm>
                <a:off x="1111" y="2750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897" name="Line 9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898" name="Line 10"/>
              <p:cNvSpPr>
                <a:spLocks noChangeShapeType="1"/>
              </p:cNvSpPr>
              <p:nvPr/>
            </p:nvSpPr>
            <p:spPr bwMode="auto">
              <a:xfrm>
                <a:off x="1111" y="3113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899" name="Line 11"/>
              <p:cNvSpPr>
                <a:spLocks noChangeShapeType="1"/>
              </p:cNvSpPr>
              <p:nvPr/>
            </p:nvSpPr>
            <p:spPr bwMode="auto">
              <a:xfrm>
                <a:off x="1111" y="329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00" name="Line 12"/>
              <p:cNvSpPr>
                <a:spLocks noChangeShapeType="1"/>
              </p:cNvSpPr>
              <p:nvPr/>
            </p:nvSpPr>
            <p:spPr bwMode="auto">
              <a:xfrm>
                <a:off x="1111" y="3475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01" name="Line 13"/>
              <p:cNvSpPr>
                <a:spLocks noChangeShapeType="1"/>
              </p:cNvSpPr>
              <p:nvPr/>
            </p:nvSpPr>
            <p:spPr bwMode="auto">
              <a:xfrm>
                <a:off x="1111" y="3657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02" name="Line 14"/>
              <p:cNvSpPr>
                <a:spLocks noChangeShapeType="1"/>
              </p:cNvSpPr>
              <p:nvPr/>
            </p:nvSpPr>
            <p:spPr bwMode="auto">
              <a:xfrm>
                <a:off x="1111" y="936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03" name="Line 15"/>
              <p:cNvSpPr>
                <a:spLocks noChangeShapeType="1"/>
              </p:cNvSpPr>
              <p:nvPr/>
            </p:nvSpPr>
            <p:spPr bwMode="auto">
              <a:xfrm>
                <a:off x="1111" y="1118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04" name="Line 16"/>
              <p:cNvSpPr>
                <a:spLocks noChangeShapeType="1"/>
              </p:cNvSpPr>
              <p:nvPr/>
            </p:nvSpPr>
            <p:spPr bwMode="auto">
              <a:xfrm>
                <a:off x="1111" y="1299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05" name="Line 17"/>
              <p:cNvSpPr>
                <a:spLocks noChangeShapeType="1"/>
              </p:cNvSpPr>
              <p:nvPr/>
            </p:nvSpPr>
            <p:spPr bwMode="auto">
              <a:xfrm>
                <a:off x="1111" y="1480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06" name="Line 18"/>
              <p:cNvSpPr>
                <a:spLocks noChangeShapeType="1"/>
              </p:cNvSpPr>
              <p:nvPr/>
            </p:nvSpPr>
            <p:spPr bwMode="auto">
              <a:xfrm>
                <a:off x="1111" y="1662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07" name="Line 19"/>
              <p:cNvSpPr>
                <a:spLocks noChangeShapeType="1"/>
              </p:cNvSpPr>
              <p:nvPr/>
            </p:nvSpPr>
            <p:spPr bwMode="auto">
              <a:xfrm>
                <a:off x="1111" y="1843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08" name="Line 20"/>
              <p:cNvSpPr>
                <a:spLocks noChangeShapeType="1"/>
              </p:cNvSpPr>
              <p:nvPr/>
            </p:nvSpPr>
            <p:spPr bwMode="auto">
              <a:xfrm>
                <a:off x="1111" y="202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09" name="Line 21"/>
              <p:cNvSpPr>
                <a:spLocks noChangeShapeType="1"/>
              </p:cNvSpPr>
              <p:nvPr/>
            </p:nvSpPr>
            <p:spPr bwMode="auto">
              <a:xfrm>
                <a:off x="1111" y="2206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10" name="Line 22"/>
              <p:cNvSpPr>
                <a:spLocks noChangeShapeType="1"/>
              </p:cNvSpPr>
              <p:nvPr/>
            </p:nvSpPr>
            <p:spPr bwMode="auto">
              <a:xfrm>
                <a:off x="1111" y="75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</p:grpSp>
        <p:grpSp>
          <p:nvGrpSpPr>
            <p:cNvPr id="37911" name="Group 23"/>
            <p:cNvGrpSpPr>
              <a:grpSpLocks/>
            </p:cNvGrpSpPr>
            <p:nvPr/>
          </p:nvGrpSpPr>
          <p:grpSpPr bwMode="auto">
            <a:xfrm rot="5400000">
              <a:off x="1111" y="753"/>
              <a:ext cx="3266" cy="2903"/>
              <a:chOff x="1111" y="754"/>
              <a:chExt cx="3538" cy="2903"/>
            </a:xfrm>
          </p:grpSpPr>
          <p:sp>
            <p:nvSpPr>
              <p:cNvPr id="37912" name="Line 24"/>
              <p:cNvSpPr>
                <a:spLocks noChangeShapeType="1"/>
              </p:cNvSpPr>
              <p:nvPr/>
            </p:nvSpPr>
            <p:spPr bwMode="auto">
              <a:xfrm>
                <a:off x="1111" y="2387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13" name="Line 25"/>
              <p:cNvSpPr>
                <a:spLocks noChangeShapeType="1"/>
              </p:cNvSpPr>
              <p:nvPr/>
            </p:nvSpPr>
            <p:spPr bwMode="auto">
              <a:xfrm>
                <a:off x="1111" y="2568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14" name="Line 26"/>
              <p:cNvSpPr>
                <a:spLocks noChangeShapeType="1"/>
              </p:cNvSpPr>
              <p:nvPr/>
            </p:nvSpPr>
            <p:spPr bwMode="auto">
              <a:xfrm>
                <a:off x="1111" y="2750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15" name="Line 27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16" name="Line 28"/>
              <p:cNvSpPr>
                <a:spLocks noChangeShapeType="1"/>
              </p:cNvSpPr>
              <p:nvPr/>
            </p:nvSpPr>
            <p:spPr bwMode="auto">
              <a:xfrm>
                <a:off x="1111" y="3113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17" name="Line 29"/>
              <p:cNvSpPr>
                <a:spLocks noChangeShapeType="1"/>
              </p:cNvSpPr>
              <p:nvPr/>
            </p:nvSpPr>
            <p:spPr bwMode="auto">
              <a:xfrm>
                <a:off x="1111" y="329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18" name="Line 30"/>
              <p:cNvSpPr>
                <a:spLocks noChangeShapeType="1"/>
              </p:cNvSpPr>
              <p:nvPr/>
            </p:nvSpPr>
            <p:spPr bwMode="auto">
              <a:xfrm>
                <a:off x="1111" y="3475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19" name="Line 31"/>
              <p:cNvSpPr>
                <a:spLocks noChangeShapeType="1"/>
              </p:cNvSpPr>
              <p:nvPr/>
            </p:nvSpPr>
            <p:spPr bwMode="auto">
              <a:xfrm>
                <a:off x="1111" y="3657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20" name="Line 32"/>
              <p:cNvSpPr>
                <a:spLocks noChangeShapeType="1"/>
              </p:cNvSpPr>
              <p:nvPr/>
            </p:nvSpPr>
            <p:spPr bwMode="auto">
              <a:xfrm>
                <a:off x="1111" y="936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21" name="Line 33"/>
              <p:cNvSpPr>
                <a:spLocks noChangeShapeType="1"/>
              </p:cNvSpPr>
              <p:nvPr/>
            </p:nvSpPr>
            <p:spPr bwMode="auto">
              <a:xfrm>
                <a:off x="1111" y="1118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22" name="Line 34"/>
              <p:cNvSpPr>
                <a:spLocks noChangeShapeType="1"/>
              </p:cNvSpPr>
              <p:nvPr/>
            </p:nvSpPr>
            <p:spPr bwMode="auto">
              <a:xfrm>
                <a:off x="1111" y="1299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23" name="Line 35"/>
              <p:cNvSpPr>
                <a:spLocks noChangeShapeType="1"/>
              </p:cNvSpPr>
              <p:nvPr/>
            </p:nvSpPr>
            <p:spPr bwMode="auto">
              <a:xfrm>
                <a:off x="1111" y="1480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24" name="Line 36"/>
              <p:cNvSpPr>
                <a:spLocks noChangeShapeType="1"/>
              </p:cNvSpPr>
              <p:nvPr/>
            </p:nvSpPr>
            <p:spPr bwMode="auto">
              <a:xfrm>
                <a:off x="1111" y="1662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25" name="Line 37"/>
              <p:cNvSpPr>
                <a:spLocks noChangeShapeType="1"/>
              </p:cNvSpPr>
              <p:nvPr/>
            </p:nvSpPr>
            <p:spPr bwMode="auto">
              <a:xfrm>
                <a:off x="1111" y="1843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26" name="Line 38"/>
              <p:cNvSpPr>
                <a:spLocks noChangeShapeType="1"/>
              </p:cNvSpPr>
              <p:nvPr/>
            </p:nvSpPr>
            <p:spPr bwMode="auto">
              <a:xfrm>
                <a:off x="1111" y="202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27" name="Line 39"/>
              <p:cNvSpPr>
                <a:spLocks noChangeShapeType="1"/>
              </p:cNvSpPr>
              <p:nvPr/>
            </p:nvSpPr>
            <p:spPr bwMode="auto">
              <a:xfrm>
                <a:off x="1111" y="2206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7928" name="Line 40"/>
              <p:cNvSpPr>
                <a:spLocks noChangeShapeType="1"/>
              </p:cNvSpPr>
              <p:nvPr/>
            </p:nvSpPr>
            <p:spPr bwMode="auto">
              <a:xfrm>
                <a:off x="1111" y="75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37929" name="Oval 41"/>
          <p:cNvSpPr>
            <a:spLocks noChangeArrowheads="1"/>
          </p:cNvSpPr>
          <p:nvPr/>
        </p:nvSpPr>
        <p:spPr bwMode="auto">
          <a:xfrm>
            <a:off x="1743075" y="7651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30" name="Oval 42"/>
          <p:cNvSpPr>
            <a:spLocks noChangeArrowheads="1"/>
          </p:cNvSpPr>
          <p:nvPr/>
        </p:nvSpPr>
        <p:spPr bwMode="auto">
          <a:xfrm>
            <a:off x="1743075" y="105251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31" name="Oval 43"/>
          <p:cNvSpPr>
            <a:spLocks noChangeArrowheads="1"/>
          </p:cNvSpPr>
          <p:nvPr/>
        </p:nvSpPr>
        <p:spPr bwMode="auto">
          <a:xfrm>
            <a:off x="1743075" y="13414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32" name="Oval 44"/>
          <p:cNvSpPr>
            <a:spLocks noChangeArrowheads="1"/>
          </p:cNvSpPr>
          <p:nvPr/>
        </p:nvSpPr>
        <p:spPr bwMode="auto">
          <a:xfrm>
            <a:off x="1743075" y="16287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33" name="Oval 45"/>
          <p:cNvSpPr>
            <a:spLocks noChangeArrowheads="1"/>
          </p:cNvSpPr>
          <p:nvPr/>
        </p:nvSpPr>
        <p:spPr bwMode="auto">
          <a:xfrm>
            <a:off x="1743075" y="191611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34" name="Oval 46"/>
          <p:cNvSpPr>
            <a:spLocks noChangeArrowheads="1"/>
          </p:cNvSpPr>
          <p:nvPr/>
        </p:nvSpPr>
        <p:spPr bwMode="auto">
          <a:xfrm>
            <a:off x="1743075" y="22034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35" name="Oval 47"/>
          <p:cNvSpPr>
            <a:spLocks noChangeArrowheads="1"/>
          </p:cNvSpPr>
          <p:nvPr/>
        </p:nvSpPr>
        <p:spPr bwMode="auto">
          <a:xfrm>
            <a:off x="1743075" y="24923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36" name="Oval 48"/>
          <p:cNvSpPr>
            <a:spLocks noChangeArrowheads="1"/>
          </p:cNvSpPr>
          <p:nvPr/>
        </p:nvSpPr>
        <p:spPr bwMode="auto">
          <a:xfrm>
            <a:off x="1743075" y="277971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37" name="Oval 49"/>
          <p:cNvSpPr>
            <a:spLocks noChangeArrowheads="1"/>
          </p:cNvSpPr>
          <p:nvPr/>
        </p:nvSpPr>
        <p:spPr bwMode="auto">
          <a:xfrm>
            <a:off x="1744663" y="30686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38" name="Oval 50"/>
          <p:cNvSpPr>
            <a:spLocks noChangeArrowheads="1"/>
          </p:cNvSpPr>
          <p:nvPr/>
        </p:nvSpPr>
        <p:spPr bwMode="auto">
          <a:xfrm>
            <a:off x="1744663" y="33559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39" name="Oval 51"/>
          <p:cNvSpPr>
            <a:spLocks noChangeArrowheads="1"/>
          </p:cNvSpPr>
          <p:nvPr/>
        </p:nvSpPr>
        <p:spPr bwMode="auto">
          <a:xfrm>
            <a:off x="1744663" y="364490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40" name="Oval 52"/>
          <p:cNvSpPr>
            <a:spLocks noChangeArrowheads="1"/>
          </p:cNvSpPr>
          <p:nvPr/>
        </p:nvSpPr>
        <p:spPr bwMode="auto">
          <a:xfrm>
            <a:off x="1744663" y="39322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41" name="Oval 53"/>
          <p:cNvSpPr>
            <a:spLocks noChangeArrowheads="1"/>
          </p:cNvSpPr>
          <p:nvPr/>
        </p:nvSpPr>
        <p:spPr bwMode="auto">
          <a:xfrm>
            <a:off x="1743075" y="42211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42" name="Oval 54"/>
          <p:cNvSpPr>
            <a:spLocks noChangeArrowheads="1"/>
          </p:cNvSpPr>
          <p:nvPr/>
        </p:nvSpPr>
        <p:spPr bwMode="auto">
          <a:xfrm>
            <a:off x="1743075" y="450850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43" name="Oval 55"/>
          <p:cNvSpPr>
            <a:spLocks noChangeArrowheads="1"/>
          </p:cNvSpPr>
          <p:nvPr/>
        </p:nvSpPr>
        <p:spPr bwMode="auto">
          <a:xfrm>
            <a:off x="1743075" y="479742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44" name="Oval 56"/>
          <p:cNvSpPr>
            <a:spLocks noChangeArrowheads="1"/>
          </p:cNvSpPr>
          <p:nvPr/>
        </p:nvSpPr>
        <p:spPr bwMode="auto">
          <a:xfrm>
            <a:off x="1743075" y="50847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45" name="Oval 57"/>
          <p:cNvSpPr>
            <a:spLocks noChangeArrowheads="1"/>
          </p:cNvSpPr>
          <p:nvPr/>
        </p:nvSpPr>
        <p:spPr bwMode="auto">
          <a:xfrm>
            <a:off x="1743075" y="537210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46" name="Oval 58"/>
          <p:cNvSpPr>
            <a:spLocks noChangeArrowheads="1"/>
          </p:cNvSpPr>
          <p:nvPr/>
        </p:nvSpPr>
        <p:spPr bwMode="auto">
          <a:xfrm>
            <a:off x="1743075" y="56594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47" name="Oval 59"/>
          <p:cNvSpPr>
            <a:spLocks noChangeArrowheads="1"/>
          </p:cNvSpPr>
          <p:nvPr/>
        </p:nvSpPr>
        <p:spPr bwMode="auto">
          <a:xfrm>
            <a:off x="1743075" y="59483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48" name="Oval 60"/>
          <p:cNvSpPr>
            <a:spLocks noChangeArrowheads="1"/>
          </p:cNvSpPr>
          <p:nvPr/>
        </p:nvSpPr>
        <p:spPr bwMode="auto">
          <a:xfrm>
            <a:off x="2030413" y="59499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49" name="Oval 61"/>
          <p:cNvSpPr>
            <a:spLocks noChangeArrowheads="1"/>
          </p:cNvSpPr>
          <p:nvPr/>
        </p:nvSpPr>
        <p:spPr bwMode="auto">
          <a:xfrm>
            <a:off x="2320925" y="59499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50" name="Oval 62"/>
          <p:cNvSpPr>
            <a:spLocks noChangeArrowheads="1"/>
          </p:cNvSpPr>
          <p:nvPr/>
        </p:nvSpPr>
        <p:spPr bwMode="auto">
          <a:xfrm>
            <a:off x="2608263" y="59515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51" name="Oval 63"/>
          <p:cNvSpPr>
            <a:spLocks noChangeArrowheads="1"/>
          </p:cNvSpPr>
          <p:nvPr/>
        </p:nvSpPr>
        <p:spPr bwMode="auto">
          <a:xfrm>
            <a:off x="2895600" y="59499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52" name="Oval 64"/>
          <p:cNvSpPr>
            <a:spLocks noChangeArrowheads="1"/>
          </p:cNvSpPr>
          <p:nvPr/>
        </p:nvSpPr>
        <p:spPr bwMode="auto">
          <a:xfrm>
            <a:off x="3182938" y="59515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53" name="Oval 65"/>
          <p:cNvSpPr>
            <a:spLocks noChangeArrowheads="1"/>
          </p:cNvSpPr>
          <p:nvPr/>
        </p:nvSpPr>
        <p:spPr bwMode="auto">
          <a:xfrm>
            <a:off x="3473450" y="59515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54" name="Oval 66"/>
          <p:cNvSpPr>
            <a:spLocks noChangeArrowheads="1"/>
          </p:cNvSpPr>
          <p:nvPr/>
        </p:nvSpPr>
        <p:spPr bwMode="auto">
          <a:xfrm>
            <a:off x="3760788" y="595312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55" name="Oval 67"/>
          <p:cNvSpPr>
            <a:spLocks noChangeArrowheads="1"/>
          </p:cNvSpPr>
          <p:nvPr/>
        </p:nvSpPr>
        <p:spPr bwMode="auto">
          <a:xfrm>
            <a:off x="4048125" y="59499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56" name="Oval 68"/>
          <p:cNvSpPr>
            <a:spLocks noChangeArrowheads="1"/>
          </p:cNvSpPr>
          <p:nvPr/>
        </p:nvSpPr>
        <p:spPr bwMode="auto">
          <a:xfrm>
            <a:off x="4335463" y="59515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57" name="Oval 69"/>
          <p:cNvSpPr>
            <a:spLocks noChangeArrowheads="1"/>
          </p:cNvSpPr>
          <p:nvPr/>
        </p:nvSpPr>
        <p:spPr bwMode="auto">
          <a:xfrm>
            <a:off x="4625975" y="59515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58" name="Oval 70"/>
          <p:cNvSpPr>
            <a:spLocks noChangeArrowheads="1"/>
          </p:cNvSpPr>
          <p:nvPr/>
        </p:nvSpPr>
        <p:spPr bwMode="auto">
          <a:xfrm>
            <a:off x="4913313" y="595312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59" name="Oval 71"/>
          <p:cNvSpPr>
            <a:spLocks noChangeArrowheads="1"/>
          </p:cNvSpPr>
          <p:nvPr/>
        </p:nvSpPr>
        <p:spPr bwMode="auto">
          <a:xfrm>
            <a:off x="5200650" y="59515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60" name="Oval 72"/>
          <p:cNvSpPr>
            <a:spLocks noChangeArrowheads="1"/>
          </p:cNvSpPr>
          <p:nvPr/>
        </p:nvSpPr>
        <p:spPr bwMode="auto">
          <a:xfrm>
            <a:off x="5487988" y="595312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61" name="Oval 73"/>
          <p:cNvSpPr>
            <a:spLocks noChangeArrowheads="1"/>
          </p:cNvSpPr>
          <p:nvPr/>
        </p:nvSpPr>
        <p:spPr bwMode="auto">
          <a:xfrm>
            <a:off x="5778500" y="595312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62" name="Oval 74"/>
          <p:cNvSpPr>
            <a:spLocks noChangeArrowheads="1"/>
          </p:cNvSpPr>
          <p:nvPr/>
        </p:nvSpPr>
        <p:spPr bwMode="auto">
          <a:xfrm>
            <a:off x="6065838" y="595471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63" name="Oval 75"/>
          <p:cNvSpPr>
            <a:spLocks noChangeArrowheads="1"/>
          </p:cNvSpPr>
          <p:nvPr/>
        </p:nvSpPr>
        <p:spPr bwMode="auto">
          <a:xfrm>
            <a:off x="6351588" y="59499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64" name="Oval 76"/>
          <p:cNvSpPr>
            <a:spLocks noChangeArrowheads="1"/>
          </p:cNvSpPr>
          <p:nvPr/>
        </p:nvSpPr>
        <p:spPr bwMode="auto">
          <a:xfrm>
            <a:off x="6642100" y="59499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65" name="Oval 77"/>
          <p:cNvSpPr>
            <a:spLocks noChangeArrowheads="1"/>
          </p:cNvSpPr>
          <p:nvPr/>
        </p:nvSpPr>
        <p:spPr bwMode="auto">
          <a:xfrm>
            <a:off x="6929438" y="59515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66" name="Oval 78"/>
          <p:cNvSpPr>
            <a:spLocks noChangeArrowheads="1"/>
          </p:cNvSpPr>
          <p:nvPr/>
        </p:nvSpPr>
        <p:spPr bwMode="auto">
          <a:xfrm>
            <a:off x="6927850" y="7651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67" name="Oval 79"/>
          <p:cNvSpPr>
            <a:spLocks noChangeArrowheads="1"/>
          </p:cNvSpPr>
          <p:nvPr/>
        </p:nvSpPr>
        <p:spPr bwMode="auto">
          <a:xfrm>
            <a:off x="6927850" y="105251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68" name="Oval 80"/>
          <p:cNvSpPr>
            <a:spLocks noChangeArrowheads="1"/>
          </p:cNvSpPr>
          <p:nvPr/>
        </p:nvSpPr>
        <p:spPr bwMode="auto">
          <a:xfrm>
            <a:off x="6927850" y="13414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69" name="Oval 81"/>
          <p:cNvSpPr>
            <a:spLocks noChangeArrowheads="1"/>
          </p:cNvSpPr>
          <p:nvPr/>
        </p:nvSpPr>
        <p:spPr bwMode="auto">
          <a:xfrm>
            <a:off x="6927850" y="16287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70" name="Oval 82"/>
          <p:cNvSpPr>
            <a:spLocks noChangeArrowheads="1"/>
          </p:cNvSpPr>
          <p:nvPr/>
        </p:nvSpPr>
        <p:spPr bwMode="auto">
          <a:xfrm>
            <a:off x="6927850" y="191611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71" name="Oval 83"/>
          <p:cNvSpPr>
            <a:spLocks noChangeArrowheads="1"/>
          </p:cNvSpPr>
          <p:nvPr/>
        </p:nvSpPr>
        <p:spPr bwMode="auto">
          <a:xfrm>
            <a:off x="6927850" y="22034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72" name="Oval 84"/>
          <p:cNvSpPr>
            <a:spLocks noChangeArrowheads="1"/>
          </p:cNvSpPr>
          <p:nvPr/>
        </p:nvSpPr>
        <p:spPr bwMode="auto">
          <a:xfrm>
            <a:off x="6927850" y="24923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73" name="Oval 85"/>
          <p:cNvSpPr>
            <a:spLocks noChangeArrowheads="1"/>
          </p:cNvSpPr>
          <p:nvPr/>
        </p:nvSpPr>
        <p:spPr bwMode="auto">
          <a:xfrm>
            <a:off x="6927850" y="277971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74" name="Oval 86"/>
          <p:cNvSpPr>
            <a:spLocks noChangeArrowheads="1"/>
          </p:cNvSpPr>
          <p:nvPr/>
        </p:nvSpPr>
        <p:spPr bwMode="auto">
          <a:xfrm>
            <a:off x="6929438" y="30686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75" name="Oval 87"/>
          <p:cNvSpPr>
            <a:spLocks noChangeArrowheads="1"/>
          </p:cNvSpPr>
          <p:nvPr/>
        </p:nvSpPr>
        <p:spPr bwMode="auto">
          <a:xfrm>
            <a:off x="6929438" y="33559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76" name="Oval 88"/>
          <p:cNvSpPr>
            <a:spLocks noChangeArrowheads="1"/>
          </p:cNvSpPr>
          <p:nvPr/>
        </p:nvSpPr>
        <p:spPr bwMode="auto">
          <a:xfrm>
            <a:off x="6929438" y="364490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77" name="Oval 89"/>
          <p:cNvSpPr>
            <a:spLocks noChangeArrowheads="1"/>
          </p:cNvSpPr>
          <p:nvPr/>
        </p:nvSpPr>
        <p:spPr bwMode="auto">
          <a:xfrm>
            <a:off x="6929438" y="39322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78" name="Oval 90"/>
          <p:cNvSpPr>
            <a:spLocks noChangeArrowheads="1"/>
          </p:cNvSpPr>
          <p:nvPr/>
        </p:nvSpPr>
        <p:spPr bwMode="auto">
          <a:xfrm>
            <a:off x="6927850" y="42211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79" name="Oval 91"/>
          <p:cNvSpPr>
            <a:spLocks noChangeArrowheads="1"/>
          </p:cNvSpPr>
          <p:nvPr/>
        </p:nvSpPr>
        <p:spPr bwMode="auto">
          <a:xfrm>
            <a:off x="6927850" y="450850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80" name="Oval 92"/>
          <p:cNvSpPr>
            <a:spLocks noChangeArrowheads="1"/>
          </p:cNvSpPr>
          <p:nvPr/>
        </p:nvSpPr>
        <p:spPr bwMode="auto">
          <a:xfrm>
            <a:off x="6927850" y="479742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81" name="Oval 93"/>
          <p:cNvSpPr>
            <a:spLocks noChangeArrowheads="1"/>
          </p:cNvSpPr>
          <p:nvPr/>
        </p:nvSpPr>
        <p:spPr bwMode="auto">
          <a:xfrm>
            <a:off x="6927850" y="50847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82" name="Oval 94"/>
          <p:cNvSpPr>
            <a:spLocks noChangeArrowheads="1"/>
          </p:cNvSpPr>
          <p:nvPr/>
        </p:nvSpPr>
        <p:spPr bwMode="auto">
          <a:xfrm>
            <a:off x="6927850" y="537210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83" name="Oval 95"/>
          <p:cNvSpPr>
            <a:spLocks noChangeArrowheads="1"/>
          </p:cNvSpPr>
          <p:nvPr/>
        </p:nvSpPr>
        <p:spPr bwMode="auto">
          <a:xfrm>
            <a:off x="6927850" y="56594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3E2D5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84" name="Oval 96"/>
          <p:cNvSpPr>
            <a:spLocks noChangeArrowheads="1"/>
          </p:cNvSpPr>
          <p:nvPr/>
        </p:nvSpPr>
        <p:spPr bwMode="auto">
          <a:xfrm>
            <a:off x="2032000" y="7651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85" name="Oval 97"/>
          <p:cNvSpPr>
            <a:spLocks noChangeArrowheads="1"/>
          </p:cNvSpPr>
          <p:nvPr/>
        </p:nvSpPr>
        <p:spPr bwMode="auto">
          <a:xfrm>
            <a:off x="2322513" y="7651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86" name="Oval 98"/>
          <p:cNvSpPr>
            <a:spLocks noChangeArrowheads="1"/>
          </p:cNvSpPr>
          <p:nvPr/>
        </p:nvSpPr>
        <p:spPr bwMode="auto">
          <a:xfrm>
            <a:off x="2609850" y="7667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87" name="Oval 99"/>
          <p:cNvSpPr>
            <a:spLocks noChangeArrowheads="1"/>
          </p:cNvSpPr>
          <p:nvPr/>
        </p:nvSpPr>
        <p:spPr bwMode="auto">
          <a:xfrm>
            <a:off x="2897188" y="7651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88" name="Oval 100"/>
          <p:cNvSpPr>
            <a:spLocks noChangeArrowheads="1"/>
          </p:cNvSpPr>
          <p:nvPr/>
        </p:nvSpPr>
        <p:spPr bwMode="auto">
          <a:xfrm>
            <a:off x="3184525" y="7667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89" name="Oval 101"/>
          <p:cNvSpPr>
            <a:spLocks noChangeArrowheads="1"/>
          </p:cNvSpPr>
          <p:nvPr/>
        </p:nvSpPr>
        <p:spPr bwMode="auto">
          <a:xfrm>
            <a:off x="3475038" y="7667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90" name="Oval 102"/>
          <p:cNvSpPr>
            <a:spLocks noChangeArrowheads="1"/>
          </p:cNvSpPr>
          <p:nvPr/>
        </p:nvSpPr>
        <p:spPr bwMode="auto">
          <a:xfrm>
            <a:off x="3762375" y="7683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91" name="Oval 103"/>
          <p:cNvSpPr>
            <a:spLocks noChangeArrowheads="1"/>
          </p:cNvSpPr>
          <p:nvPr/>
        </p:nvSpPr>
        <p:spPr bwMode="auto">
          <a:xfrm>
            <a:off x="4049713" y="7651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92" name="Oval 104"/>
          <p:cNvSpPr>
            <a:spLocks noChangeArrowheads="1"/>
          </p:cNvSpPr>
          <p:nvPr/>
        </p:nvSpPr>
        <p:spPr bwMode="auto">
          <a:xfrm>
            <a:off x="4337050" y="7667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93" name="Oval 105"/>
          <p:cNvSpPr>
            <a:spLocks noChangeArrowheads="1"/>
          </p:cNvSpPr>
          <p:nvPr/>
        </p:nvSpPr>
        <p:spPr bwMode="auto">
          <a:xfrm>
            <a:off x="4627563" y="7667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94" name="Oval 106"/>
          <p:cNvSpPr>
            <a:spLocks noChangeArrowheads="1"/>
          </p:cNvSpPr>
          <p:nvPr/>
        </p:nvSpPr>
        <p:spPr bwMode="auto">
          <a:xfrm>
            <a:off x="4914900" y="7683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95" name="Oval 107"/>
          <p:cNvSpPr>
            <a:spLocks noChangeArrowheads="1"/>
          </p:cNvSpPr>
          <p:nvPr/>
        </p:nvSpPr>
        <p:spPr bwMode="auto">
          <a:xfrm>
            <a:off x="5202238" y="7667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96" name="Oval 108"/>
          <p:cNvSpPr>
            <a:spLocks noChangeArrowheads="1"/>
          </p:cNvSpPr>
          <p:nvPr/>
        </p:nvSpPr>
        <p:spPr bwMode="auto">
          <a:xfrm>
            <a:off x="5489575" y="7683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97" name="Oval 109"/>
          <p:cNvSpPr>
            <a:spLocks noChangeArrowheads="1"/>
          </p:cNvSpPr>
          <p:nvPr/>
        </p:nvSpPr>
        <p:spPr bwMode="auto">
          <a:xfrm>
            <a:off x="5780088" y="7683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98" name="Oval 110"/>
          <p:cNvSpPr>
            <a:spLocks noChangeArrowheads="1"/>
          </p:cNvSpPr>
          <p:nvPr/>
        </p:nvSpPr>
        <p:spPr bwMode="auto">
          <a:xfrm>
            <a:off x="6067425" y="7699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7999" name="Oval 111"/>
          <p:cNvSpPr>
            <a:spLocks noChangeArrowheads="1"/>
          </p:cNvSpPr>
          <p:nvPr/>
        </p:nvSpPr>
        <p:spPr bwMode="auto">
          <a:xfrm>
            <a:off x="6353175" y="7651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8000" name="Oval 112"/>
          <p:cNvSpPr>
            <a:spLocks noChangeArrowheads="1"/>
          </p:cNvSpPr>
          <p:nvPr/>
        </p:nvSpPr>
        <p:spPr bwMode="auto">
          <a:xfrm>
            <a:off x="6643688" y="7651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-90488" y="6799263"/>
            <a:ext cx="180976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zh-CN" sz="3600" b="1">
              <a:ea typeface="楷体_GB2312" pitchFamily="49" charset="-122"/>
            </a:endParaRP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-2432050" y="3848100"/>
            <a:ext cx="1809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zh-CN" sz="3600" b="1">
              <a:ea typeface="楷体_GB2312" pitchFamily="49" charset="-122"/>
            </a:endParaRPr>
          </a:p>
        </p:txBody>
      </p:sp>
      <p:sp>
        <p:nvSpPr>
          <p:cNvPr id="38003" name="Oval 115"/>
          <p:cNvSpPr>
            <a:spLocks noChangeArrowheads="1"/>
          </p:cNvSpPr>
          <p:nvPr/>
        </p:nvSpPr>
        <p:spPr bwMode="auto">
          <a:xfrm>
            <a:off x="1166813" y="692150"/>
            <a:ext cx="6553200" cy="431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864475" y="620713"/>
            <a:ext cx="7397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zh-CN" sz="3600" b="1">
                <a:solidFill>
                  <a:srgbClr val="FF0000"/>
                </a:solidFill>
                <a:latin typeface="Comic Sans MS" pitchFamily="66" charset="0"/>
                <a:ea typeface="楷体_GB2312" pitchFamily="49" charset="-122"/>
              </a:rPr>
              <a:t>19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-2359025" y="1327150"/>
            <a:ext cx="1809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zh-CN" sz="3600" b="1">
              <a:ea typeface="楷体_GB2312" pitchFamily="49" charset="-122"/>
            </a:endParaRPr>
          </a:p>
        </p:txBody>
      </p:sp>
      <p:sp>
        <p:nvSpPr>
          <p:cNvPr id="38006" name="Oval 118"/>
          <p:cNvSpPr>
            <a:spLocks noChangeArrowheads="1"/>
          </p:cNvSpPr>
          <p:nvPr/>
        </p:nvSpPr>
        <p:spPr bwMode="auto">
          <a:xfrm>
            <a:off x="1382713" y="5876925"/>
            <a:ext cx="6553200" cy="431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7935913" y="5805488"/>
            <a:ext cx="7397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zh-CN" sz="3600" b="1">
                <a:solidFill>
                  <a:srgbClr val="FF0000"/>
                </a:solidFill>
                <a:latin typeface="Comic Sans MS" pitchFamily="66" charset="0"/>
                <a:ea typeface="楷体_GB2312" pitchFamily="49" charset="-122"/>
              </a:rPr>
              <a:t>19</a:t>
            </a:r>
          </a:p>
        </p:txBody>
      </p:sp>
      <p:sp>
        <p:nvSpPr>
          <p:cNvPr id="38008" name="Oval 120"/>
          <p:cNvSpPr>
            <a:spLocks noChangeArrowheads="1"/>
          </p:cNvSpPr>
          <p:nvPr/>
        </p:nvSpPr>
        <p:spPr bwMode="auto">
          <a:xfrm rot="-5400000">
            <a:off x="-669132" y="3177382"/>
            <a:ext cx="5040313" cy="647700"/>
          </a:xfrm>
          <a:prstGeom prst="ellipse">
            <a:avLst/>
          </a:prstGeom>
          <a:noFill/>
          <a:ln w="38100" algn="ctr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8009" name="Oval 121"/>
          <p:cNvSpPr>
            <a:spLocks noChangeArrowheads="1"/>
          </p:cNvSpPr>
          <p:nvPr/>
        </p:nvSpPr>
        <p:spPr bwMode="auto">
          <a:xfrm rot="-5400000">
            <a:off x="4587081" y="3177382"/>
            <a:ext cx="5040313" cy="647700"/>
          </a:xfrm>
          <a:prstGeom prst="ellipse">
            <a:avLst/>
          </a:prstGeom>
          <a:noFill/>
          <a:ln w="38100" algn="ctr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1095375" y="3074988"/>
            <a:ext cx="7397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zh-CN" sz="3600" b="1">
                <a:solidFill>
                  <a:srgbClr val="008000"/>
                </a:solidFill>
                <a:latin typeface="Comic Sans MS" pitchFamily="66" charset="0"/>
                <a:ea typeface="楷体_GB2312" pitchFamily="49" charset="-122"/>
              </a:rPr>
              <a:t>17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7143750" y="3148013"/>
            <a:ext cx="7397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zh-CN" sz="3600" b="1">
                <a:solidFill>
                  <a:srgbClr val="008000"/>
                </a:solidFill>
                <a:latin typeface="Comic Sans MS" pitchFamily="66" charset="0"/>
                <a:ea typeface="楷体_GB2312" pitchFamily="49" charset="-122"/>
              </a:rPr>
              <a:t>17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535238" y="3219450"/>
            <a:ext cx="4413250" cy="6413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zh-CN" sz="3600" b="1">
                <a:solidFill>
                  <a:srgbClr val="D60093"/>
                </a:solidFill>
                <a:ea typeface="楷体_GB2312" pitchFamily="49" charset="-122"/>
              </a:rPr>
              <a:t>19×2</a:t>
            </a:r>
            <a:r>
              <a:rPr lang="zh-CN" altLang="en-US" sz="3600" b="1">
                <a:solidFill>
                  <a:srgbClr val="D60093"/>
                </a:solidFill>
                <a:ea typeface="楷体_GB2312" pitchFamily="49" charset="-122"/>
              </a:rPr>
              <a:t>＋</a:t>
            </a:r>
            <a:r>
              <a:rPr lang="en-US" altLang="zh-CN" sz="3600" b="1">
                <a:solidFill>
                  <a:srgbClr val="D60093"/>
                </a:solidFill>
                <a:ea typeface="楷体_GB2312" pitchFamily="49" charset="-122"/>
              </a:rPr>
              <a:t>17×2</a:t>
            </a:r>
            <a:r>
              <a:rPr lang="zh-CN" altLang="en-US" sz="3600" b="1">
                <a:solidFill>
                  <a:srgbClr val="D60093"/>
                </a:solidFill>
                <a:ea typeface="楷体_GB2312" pitchFamily="49" charset="-122"/>
              </a:rPr>
              <a:t>＝</a:t>
            </a:r>
            <a:r>
              <a:rPr lang="en-US" altLang="zh-CN" sz="3600" b="1">
                <a:solidFill>
                  <a:srgbClr val="D60093"/>
                </a:solidFill>
                <a:ea typeface="楷体_GB2312" pitchFamily="49" charset="-122"/>
              </a:rPr>
              <a:t>72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80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3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3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3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500"/>
                                        <p:tgtEl>
                                          <p:spTgt spid="3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3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38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3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3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3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" dur="500"/>
                                        <p:tgtEl>
                                          <p:spTgt spid="3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3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80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03" grpId="0" animBg="1"/>
      <p:bldP spid="38003" grpId="1" animBg="1"/>
      <p:bldP spid="38003" grpId="2" animBg="1"/>
      <p:bldP spid="38004" grpId="0"/>
      <p:bldP spid="38006" grpId="0" animBg="1"/>
      <p:bldP spid="38006" grpId="1" animBg="1"/>
      <p:bldP spid="38006" grpId="2" animBg="1"/>
      <p:bldP spid="38007" grpId="0"/>
      <p:bldP spid="38008" grpId="0" animBg="1"/>
      <p:bldP spid="38008" grpId="1" animBg="1"/>
      <p:bldP spid="38009" grpId="0" animBg="1"/>
      <p:bldP spid="38009" grpId="1" animBg="1"/>
      <p:bldP spid="38009" grpId="2" animBg="1"/>
      <p:bldP spid="38010" grpId="0"/>
      <p:bldP spid="38011" grpId="0"/>
      <p:bldP spid="380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44463" y="620713"/>
            <a:ext cx="8820150" cy="59039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grpSp>
        <p:nvGrpSpPr>
          <p:cNvPr id="39939" name="Group 3"/>
          <p:cNvGrpSpPr>
            <a:grpSpLocks/>
          </p:cNvGrpSpPr>
          <p:nvPr/>
        </p:nvGrpSpPr>
        <p:grpSpPr bwMode="auto">
          <a:xfrm>
            <a:off x="1906588" y="908050"/>
            <a:ext cx="5184775" cy="5184775"/>
            <a:chOff x="1111" y="572"/>
            <a:chExt cx="3266" cy="3266"/>
          </a:xfrm>
        </p:grpSpPr>
        <p:sp>
          <p:nvSpPr>
            <p:cNvPr id="39940" name="Rectangle 4"/>
            <p:cNvSpPr>
              <a:spLocks noChangeArrowheads="1"/>
            </p:cNvSpPr>
            <p:nvPr/>
          </p:nvSpPr>
          <p:spPr bwMode="auto">
            <a:xfrm>
              <a:off x="1111" y="572"/>
              <a:ext cx="3266" cy="3266"/>
            </a:xfrm>
            <a:prstGeom prst="rect">
              <a:avLst/>
            </a:prstGeom>
            <a:solidFill>
              <a:srgbClr val="8F94F1"/>
            </a:solidFill>
            <a:ln w="38100" algn="ctr">
              <a:solidFill>
                <a:srgbClr val="9933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zh-CN" altLang="en-US"/>
            </a:p>
          </p:txBody>
        </p:sp>
        <p:grpSp>
          <p:nvGrpSpPr>
            <p:cNvPr id="39941" name="Group 5"/>
            <p:cNvGrpSpPr>
              <a:grpSpLocks/>
            </p:cNvGrpSpPr>
            <p:nvPr/>
          </p:nvGrpSpPr>
          <p:grpSpPr bwMode="auto">
            <a:xfrm>
              <a:off x="1111" y="754"/>
              <a:ext cx="3266" cy="2903"/>
              <a:chOff x="1111" y="754"/>
              <a:chExt cx="3538" cy="2903"/>
            </a:xfrm>
          </p:grpSpPr>
          <p:sp>
            <p:nvSpPr>
              <p:cNvPr id="39942" name="Line 6"/>
              <p:cNvSpPr>
                <a:spLocks noChangeShapeType="1"/>
              </p:cNvSpPr>
              <p:nvPr/>
            </p:nvSpPr>
            <p:spPr bwMode="auto">
              <a:xfrm>
                <a:off x="1111" y="2387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43" name="Line 7"/>
              <p:cNvSpPr>
                <a:spLocks noChangeShapeType="1"/>
              </p:cNvSpPr>
              <p:nvPr/>
            </p:nvSpPr>
            <p:spPr bwMode="auto">
              <a:xfrm>
                <a:off x="1111" y="2568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44" name="Line 8"/>
              <p:cNvSpPr>
                <a:spLocks noChangeShapeType="1"/>
              </p:cNvSpPr>
              <p:nvPr/>
            </p:nvSpPr>
            <p:spPr bwMode="auto">
              <a:xfrm>
                <a:off x="1111" y="2750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45" name="Line 9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46" name="Line 10"/>
              <p:cNvSpPr>
                <a:spLocks noChangeShapeType="1"/>
              </p:cNvSpPr>
              <p:nvPr/>
            </p:nvSpPr>
            <p:spPr bwMode="auto">
              <a:xfrm>
                <a:off x="1111" y="3113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47" name="Line 11"/>
              <p:cNvSpPr>
                <a:spLocks noChangeShapeType="1"/>
              </p:cNvSpPr>
              <p:nvPr/>
            </p:nvSpPr>
            <p:spPr bwMode="auto">
              <a:xfrm>
                <a:off x="1111" y="329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48" name="Line 12"/>
              <p:cNvSpPr>
                <a:spLocks noChangeShapeType="1"/>
              </p:cNvSpPr>
              <p:nvPr/>
            </p:nvSpPr>
            <p:spPr bwMode="auto">
              <a:xfrm>
                <a:off x="1111" y="3475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49" name="Line 13"/>
              <p:cNvSpPr>
                <a:spLocks noChangeShapeType="1"/>
              </p:cNvSpPr>
              <p:nvPr/>
            </p:nvSpPr>
            <p:spPr bwMode="auto">
              <a:xfrm>
                <a:off x="1111" y="3657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50" name="Line 14"/>
              <p:cNvSpPr>
                <a:spLocks noChangeShapeType="1"/>
              </p:cNvSpPr>
              <p:nvPr/>
            </p:nvSpPr>
            <p:spPr bwMode="auto">
              <a:xfrm>
                <a:off x="1111" y="936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51" name="Line 15"/>
              <p:cNvSpPr>
                <a:spLocks noChangeShapeType="1"/>
              </p:cNvSpPr>
              <p:nvPr/>
            </p:nvSpPr>
            <p:spPr bwMode="auto">
              <a:xfrm>
                <a:off x="1111" y="1118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52" name="Line 16"/>
              <p:cNvSpPr>
                <a:spLocks noChangeShapeType="1"/>
              </p:cNvSpPr>
              <p:nvPr/>
            </p:nvSpPr>
            <p:spPr bwMode="auto">
              <a:xfrm>
                <a:off x="1111" y="1299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53" name="Line 17"/>
              <p:cNvSpPr>
                <a:spLocks noChangeShapeType="1"/>
              </p:cNvSpPr>
              <p:nvPr/>
            </p:nvSpPr>
            <p:spPr bwMode="auto">
              <a:xfrm>
                <a:off x="1111" y="1480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54" name="Line 18"/>
              <p:cNvSpPr>
                <a:spLocks noChangeShapeType="1"/>
              </p:cNvSpPr>
              <p:nvPr/>
            </p:nvSpPr>
            <p:spPr bwMode="auto">
              <a:xfrm>
                <a:off x="1111" y="1662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55" name="Line 19"/>
              <p:cNvSpPr>
                <a:spLocks noChangeShapeType="1"/>
              </p:cNvSpPr>
              <p:nvPr/>
            </p:nvSpPr>
            <p:spPr bwMode="auto">
              <a:xfrm>
                <a:off x="1111" y="1843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56" name="Line 20"/>
              <p:cNvSpPr>
                <a:spLocks noChangeShapeType="1"/>
              </p:cNvSpPr>
              <p:nvPr/>
            </p:nvSpPr>
            <p:spPr bwMode="auto">
              <a:xfrm>
                <a:off x="1111" y="202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57" name="Line 21"/>
              <p:cNvSpPr>
                <a:spLocks noChangeShapeType="1"/>
              </p:cNvSpPr>
              <p:nvPr/>
            </p:nvSpPr>
            <p:spPr bwMode="auto">
              <a:xfrm>
                <a:off x="1111" y="2206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58" name="Line 22"/>
              <p:cNvSpPr>
                <a:spLocks noChangeShapeType="1"/>
              </p:cNvSpPr>
              <p:nvPr/>
            </p:nvSpPr>
            <p:spPr bwMode="auto">
              <a:xfrm>
                <a:off x="1111" y="75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</p:grpSp>
        <p:grpSp>
          <p:nvGrpSpPr>
            <p:cNvPr id="39959" name="Group 23"/>
            <p:cNvGrpSpPr>
              <a:grpSpLocks/>
            </p:cNvGrpSpPr>
            <p:nvPr/>
          </p:nvGrpSpPr>
          <p:grpSpPr bwMode="auto">
            <a:xfrm rot="5400000">
              <a:off x="1111" y="753"/>
              <a:ext cx="3266" cy="2903"/>
              <a:chOff x="1111" y="754"/>
              <a:chExt cx="3538" cy="2903"/>
            </a:xfrm>
          </p:grpSpPr>
          <p:sp>
            <p:nvSpPr>
              <p:cNvPr id="39960" name="Line 24"/>
              <p:cNvSpPr>
                <a:spLocks noChangeShapeType="1"/>
              </p:cNvSpPr>
              <p:nvPr/>
            </p:nvSpPr>
            <p:spPr bwMode="auto">
              <a:xfrm>
                <a:off x="1111" y="2387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61" name="Line 25"/>
              <p:cNvSpPr>
                <a:spLocks noChangeShapeType="1"/>
              </p:cNvSpPr>
              <p:nvPr/>
            </p:nvSpPr>
            <p:spPr bwMode="auto">
              <a:xfrm>
                <a:off x="1111" y="2568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62" name="Line 26"/>
              <p:cNvSpPr>
                <a:spLocks noChangeShapeType="1"/>
              </p:cNvSpPr>
              <p:nvPr/>
            </p:nvSpPr>
            <p:spPr bwMode="auto">
              <a:xfrm>
                <a:off x="1111" y="2750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63" name="Line 27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64" name="Line 28"/>
              <p:cNvSpPr>
                <a:spLocks noChangeShapeType="1"/>
              </p:cNvSpPr>
              <p:nvPr/>
            </p:nvSpPr>
            <p:spPr bwMode="auto">
              <a:xfrm>
                <a:off x="1111" y="3113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65" name="Line 29"/>
              <p:cNvSpPr>
                <a:spLocks noChangeShapeType="1"/>
              </p:cNvSpPr>
              <p:nvPr/>
            </p:nvSpPr>
            <p:spPr bwMode="auto">
              <a:xfrm>
                <a:off x="1111" y="329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66" name="Line 30"/>
              <p:cNvSpPr>
                <a:spLocks noChangeShapeType="1"/>
              </p:cNvSpPr>
              <p:nvPr/>
            </p:nvSpPr>
            <p:spPr bwMode="auto">
              <a:xfrm>
                <a:off x="1111" y="3475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67" name="Line 31"/>
              <p:cNvSpPr>
                <a:spLocks noChangeShapeType="1"/>
              </p:cNvSpPr>
              <p:nvPr/>
            </p:nvSpPr>
            <p:spPr bwMode="auto">
              <a:xfrm>
                <a:off x="1111" y="3657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68" name="Line 32"/>
              <p:cNvSpPr>
                <a:spLocks noChangeShapeType="1"/>
              </p:cNvSpPr>
              <p:nvPr/>
            </p:nvSpPr>
            <p:spPr bwMode="auto">
              <a:xfrm>
                <a:off x="1111" y="936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69" name="Line 33"/>
              <p:cNvSpPr>
                <a:spLocks noChangeShapeType="1"/>
              </p:cNvSpPr>
              <p:nvPr/>
            </p:nvSpPr>
            <p:spPr bwMode="auto">
              <a:xfrm>
                <a:off x="1111" y="1118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70" name="Line 34"/>
              <p:cNvSpPr>
                <a:spLocks noChangeShapeType="1"/>
              </p:cNvSpPr>
              <p:nvPr/>
            </p:nvSpPr>
            <p:spPr bwMode="auto">
              <a:xfrm>
                <a:off x="1111" y="1299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71" name="Line 35"/>
              <p:cNvSpPr>
                <a:spLocks noChangeShapeType="1"/>
              </p:cNvSpPr>
              <p:nvPr/>
            </p:nvSpPr>
            <p:spPr bwMode="auto">
              <a:xfrm>
                <a:off x="1111" y="1480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72" name="Line 36"/>
              <p:cNvSpPr>
                <a:spLocks noChangeShapeType="1"/>
              </p:cNvSpPr>
              <p:nvPr/>
            </p:nvSpPr>
            <p:spPr bwMode="auto">
              <a:xfrm>
                <a:off x="1111" y="1662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73" name="Line 37"/>
              <p:cNvSpPr>
                <a:spLocks noChangeShapeType="1"/>
              </p:cNvSpPr>
              <p:nvPr/>
            </p:nvSpPr>
            <p:spPr bwMode="auto">
              <a:xfrm>
                <a:off x="1111" y="1843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74" name="Line 38"/>
              <p:cNvSpPr>
                <a:spLocks noChangeShapeType="1"/>
              </p:cNvSpPr>
              <p:nvPr/>
            </p:nvSpPr>
            <p:spPr bwMode="auto">
              <a:xfrm>
                <a:off x="1111" y="202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75" name="Line 39"/>
              <p:cNvSpPr>
                <a:spLocks noChangeShapeType="1"/>
              </p:cNvSpPr>
              <p:nvPr/>
            </p:nvSpPr>
            <p:spPr bwMode="auto">
              <a:xfrm>
                <a:off x="1111" y="2206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  <p:sp>
            <p:nvSpPr>
              <p:cNvPr id="39976" name="Line 40"/>
              <p:cNvSpPr>
                <a:spLocks noChangeShapeType="1"/>
              </p:cNvSpPr>
              <p:nvPr/>
            </p:nvSpPr>
            <p:spPr bwMode="auto">
              <a:xfrm>
                <a:off x="1111" y="754"/>
                <a:ext cx="3538" cy="0"/>
              </a:xfrm>
              <a:prstGeom prst="line">
                <a:avLst/>
              </a:prstGeom>
              <a:noFill/>
              <a:ln w="38100">
                <a:solidFill>
                  <a:srgbClr val="993366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39977" name="Oval 41"/>
          <p:cNvSpPr>
            <a:spLocks noChangeArrowheads="1"/>
          </p:cNvSpPr>
          <p:nvPr/>
        </p:nvSpPr>
        <p:spPr bwMode="auto">
          <a:xfrm>
            <a:off x="1762125" y="7651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78" name="Oval 42"/>
          <p:cNvSpPr>
            <a:spLocks noChangeArrowheads="1"/>
          </p:cNvSpPr>
          <p:nvPr/>
        </p:nvSpPr>
        <p:spPr bwMode="auto">
          <a:xfrm>
            <a:off x="1762125" y="105251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79" name="Oval 43"/>
          <p:cNvSpPr>
            <a:spLocks noChangeArrowheads="1"/>
          </p:cNvSpPr>
          <p:nvPr/>
        </p:nvSpPr>
        <p:spPr bwMode="auto">
          <a:xfrm>
            <a:off x="1762125" y="13414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80" name="Oval 44"/>
          <p:cNvSpPr>
            <a:spLocks noChangeArrowheads="1"/>
          </p:cNvSpPr>
          <p:nvPr/>
        </p:nvSpPr>
        <p:spPr bwMode="auto">
          <a:xfrm>
            <a:off x="1762125" y="16287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81" name="Oval 45"/>
          <p:cNvSpPr>
            <a:spLocks noChangeArrowheads="1"/>
          </p:cNvSpPr>
          <p:nvPr/>
        </p:nvSpPr>
        <p:spPr bwMode="auto">
          <a:xfrm>
            <a:off x="1762125" y="191611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82" name="Oval 46"/>
          <p:cNvSpPr>
            <a:spLocks noChangeArrowheads="1"/>
          </p:cNvSpPr>
          <p:nvPr/>
        </p:nvSpPr>
        <p:spPr bwMode="auto">
          <a:xfrm>
            <a:off x="1762125" y="22034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83" name="Oval 47"/>
          <p:cNvSpPr>
            <a:spLocks noChangeArrowheads="1"/>
          </p:cNvSpPr>
          <p:nvPr/>
        </p:nvSpPr>
        <p:spPr bwMode="auto">
          <a:xfrm>
            <a:off x="1762125" y="24923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84" name="Oval 48"/>
          <p:cNvSpPr>
            <a:spLocks noChangeArrowheads="1"/>
          </p:cNvSpPr>
          <p:nvPr/>
        </p:nvSpPr>
        <p:spPr bwMode="auto">
          <a:xfrm>
            <a:off x="1762125" y="277971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85" name="Oval 49"/>
          <p:cNvSpPr>
            <a:spLocks noChangeArrowheads="1"/>
          </p:cNvSpPr>
          <p:nvPr/>
        </p:nvSpPr>
        <p:spPr bwMode="auto">
          <a:xfrm>
            <a:off x="1763713" y="30686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86" name="Oval 50"/>
          <p:cNvSpPr>
            <a:spLocks noChangeArrowheads="1"/>
          </p:cNvSpPr>
          <p:nvPr/>
        </p:nvSpPr>
        <p:spPr bwMode="auto">
          <a:xfrm>
            <a:off x="1763713" y="33559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87" name="Oval 51"/>
          <p:cNvSpPr>
            <a:spLocks noChangeArrowheads="1"/>
          </p:cNvSpPr>
          <p:nvPr/>
        </p:nvSpPr>
        <p:spPr bwMode="auto">
          <a:xfrm>
            <a:off x="1763713" y="364490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88" name="Oval 52"/>
          <p:cNvSpPr>
            <a:spLocks noChangeArrowheads="1"/>
          </p:cNvSpPr>
          <p:nvPr/>
        </p:nvSpPr>
        <p:spPr bwMode="auto">
          <a:xfrm>
            <a:off x="1763713" y="39322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89" name="Oval 53"/>
          <p:cNvSpPr>
            <a:spLocks noChangeArrowheads="1"/>
          </p:cNvSpPr>
          <p:nvPr/>
        </p:nvSpPr>
        <p:spPr bwMode="auto">
          <a:xfrm>
            <a:off x="1762125" y="42211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90" name="Oval 54"/>
          <p:cNvSpPr>
            <a:spLocks noChangeArrowheads="1"/>
          </p:cNvSpPr>
          <p:nvPr/>
        </p:nvSpPr>
        <p:spPr bwMode="auto">
          <a:xfrm>
            <a:off x="1762125" y="450850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91" name="Oval 55"/>
          <p:cNvSpPr>
            <a:spLocks noChangeArrowheads="1"/>
          </p:cNvSpPr>
          <p:nvPr/>
        </p:nvSpPr>
        <p:spPr bwMode="auto">
          <a:xfrm>
            <a:off x="1762125" y="479742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92" name="Oval 56"/>
          <p:cNvSpPr>
            <a:spLocks noChangeArrowheads="1"/>
          </p:cNvSpPr>
          <p:nvPr/>
        </p:nvSpPr>
        <p:spPr bwMode="auto">
          <a:xfrm>
            <a:off x="1762125" y="50847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93" name="Oval 57"/>
          <p:cNvSpPr>
            <a:spLocks noChangeArrowheads="1"/>
          </p:cNvSpPr>
          <p:nvPr/>
        </p:nvSpPr>
        <p:spPr bwMode="auto">
          <a:xfrm>
            <a:off x="1762125" y="537210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94" name="Oval 58"/>
          <p:cNvSpPr>
            <a:spLocks noChangeArrowheads="1"/>
          </p:cNvSpPr>
          <p:nvPr/>
        </p:nvSpPr>
        <p:spPr bwMode="auto">
          <a:xfrm>
            <a:off x="1762125" y="56594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95" name="Oval 59"/>
          <p:cNvSpPr>
            <a:spLocks noChangeArrowheads="1"/>
          </p:cNvSpPr>
          <p:nvPr/>
        </p:nvSpPr>
        <p:spPr bwMode="auto">
          <a:xfrm>
            <a:off x="1762125" y="59483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96" name="Oval 60"/>
          <p:cNvSpPr>
            <a:spLocks noChangeArrowheads="1"/>
          </p:cNvSpPr>
          <p:nvPr/>
        </p:nvSpPr>
        <p:spPr bwMode="auto">
          <a:xfrm>
            <a:off x="2049463" y="59499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97" name="Oval 61"/>
          <p:cNvSpPr>
            <a:spLocks noChangeArrowheads="1"/>
          </p:cNvSpPr>
          <p:nvPr/>
        </p:nvSpPr>
        <p:spPr bwMode="auto">
          <a:xfrm>
            <a:off x="2339975" y="59499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98" name="Oval 62"/>
          <p:cNvSpPr>
            <a:spLocks noChangeArrowheads="1"/>
          </p:cNvSpPr>
          <p:nvPr/>
        </p:nvSpPr>
        <p:spPr bwMode="auto">
          <a:xfrm>
            <a:off x="2627313" y="59515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39999" name="Oval 63"/>
          <p:cNvSpPr>
            <a:spLocks noChangeArrowheads="1"/>
          </p:cNvSpPr>
          <p:nvPr/>
        </p:nvSpPr>
        <p:spPr bwMode="auto">
          <a:xfrm>
            <a:off x="2914650" y="59499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00" name="Oval 64"/>
          <p:cNvSpPr>
            <a:spLocks noChangeArrowheads="1"/>
          </p:cNvSpPr>
          <p:nvPr/>
        </p:nvSpPr>
        <p:spPr bwMode="auto">
          <a:xfrm>
            <a:off x="3201988" y="59515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01" name="Oval 65"/>
          <p:cNvSpPr>
            <a:spLocks noChangeArrowheads="1"/>
          </p:cNvSpPr>
          <p:nvPr/>
        </p:nvSpPr>
        <p:spPr bwMode="auto">
          <a:xfrm>
            <a:off x="3492500" y="59515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02" name="Oval 66"/>
          <p:cNvSpPr>
            <a:spLocks noChangeArrowheads="1"/>
          </p:cNvSpPr>
          <p:nvPr/>
        </p:nvSpPr>
        <p:spPr bwMode="auto">
          <a:xfrm>
            <a:off x="3779838" y="595312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03" name="Oval 67"/>
          <p:cNvSpPr>
            <a:spLocks noChangeArrowheads="1"/>
          </p:cNvSpPr>
          <p:nvPr/>
        </p:nvSpPr>
        <p:spPr bwMode="auto">
          <a:xfrm>
            <a:off x="4067175" y="59499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04" name="Oval 68"/>
          <p:cNvSpPr>
            <a:spLocks noChangeArrowheads="1"/>
          </p:cNvSpPr>
          <p:nvPr/>
        </p:nvSpPr>
        <p:spPr bwMode="auto">
          <a:xfrm>
            <a:off x="4354513" y="59515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05" name="Oval 69"/>
          <p:cNvSpPr>
            <a:spLocks noChangeArrowheads="1"/>
          </p:cNvSpPr>
          <p:nvPr/>
        </p:nvSpPr>
        <p:spPr bwMode="auto">
          <a:xfrm>
            <a:off x="4645025" y="59515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06" name="Oval 70"/>
          <p:cNvSpPr>
            <a:spLocks noChangeArrowheads="1"/>
          </p:cNvSpPr>
          <p:nvPr/>
        </p:nvSpPr>
        <p:spPr bwMode="auto">
          <a:xfrm>
            <a:off x="4932363" y="595312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07" name="Oval 71"/>
          <p:cNvSpPr>
            <a:spLocks noChangeArrowheads="1"/>
          </p:cNvSpPr>
          <p:nvPr/>
        </p:nvSpPr>
        <p:spPr bwMode="auto">
          <a:xfrm>
            <a:off x="5219700" y="59515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08" name="Oval 72"/>
          <p:cNvSpPr>
            <a:spLocks noChangeArrowheads="1"/>
          </p:cNvSpPr>
          <p:nvPr/>
        </p:nvSpPr>
        <p:spPr bwMode="auto">
          <a:xfrm>
            <a:off x="5507038" y="595312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09" name="Oval 73"/>
          <p:cNvSpPr>
            <a:spLocks noChangeArrowheads="1"/>
          </p:cNvSpPr>
          <p:nvPr/>
        </p:nvSpPr>
        <p:spPr bwMode="auto">
          <a:xfrm>
            <a:off x="5797550" y="595312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10" name="Oval 74"/>
          <p:cNvSpPr>
            <a:spLocks noChangeArrowheads="1"/>
          </p:cNvSpPr>
          <p:nvPr/>
        </p:nvSpPr>
        <p:spPr bwMode="auto">
          <a:xfrm>
            <a:off x="6084888" y="595471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11" name="Oval 75"/>
          <p:cNvSpPr>
            <a:spLocks noChangeArrowheads="1"/>
          </p:cNvSpPr>
          <p:nvPr/>
        </p:nvSpPr>
        <p:spPr bwMode="auto">
          <a:xfrm>
            <a:off x="6370638" y="59499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12" name="Oval 76"/>
          <p:cNvSpPr>
            <a:spLocks noChangeArrowheads="1"/>
          </p:cNvSpPr>
          <p:nvPr/>
        </p:nvSpPr>
        <p:spPr bwMode="auto">
          <a:xfrm>
            <a:off x="6661150" y="59499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13" name="Oval 77"/>
          <p:cNvSpPr>
            <a:spLocks noChangeArrowheads="1"/>
          </p:cNvSpPr>
          <p:nvPr/>
        </p:nvSpPr>
        <p:spPr bwMode="auto">
          <a:xfrm>
            <a:off x="6948488" y="59515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14" name="Oval 78"/>
          <p:cNvSpPr>
            <a:spLocks noChangeArrowheads="1"/>
          </p:cNvSpPr>
          <p:nvPr/>
        </p:nvSpPr>
        <p:spPr bwMode="auto">
          <a:xfrm>
            <a:off x="6946900" y="7651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15" name="Oval 79"/>
          <p:cNvSpPr>
            <a:spLocks noChangeArrowheads="1"/>
          </p:cNvSpPr>
          <p:nvPr/>
        </p:nvSpPr>
        <p:spPr bwMode="auto">
          <a:xfrm>
            <a:off x="6946900" y="105251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16" name="Oval 80"/>
          <p:cNvSpPr>
            <a:spLocks noChangeArrowheads="1"/>
          </p:cNvSpPr>
          <p:nvPr/>
        </p:nvSpPr>
        <p:spPr bwMode="auto">
          <a:xfrm>
            <a:off x="6946900" y="13414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17" name="Oval 81"/>
          <p:cNvSpPr>
            <a:spLocks noChangeArrowheads="1"/>
          </p:cNvSpPr>
          <p:nvPr/>
        </p:nvSpPr>
        <p:spPr bwMode="auto">
          <a:xfrm>
            <a:off x="6946900" y="16287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18" name="Oval 82"/>
          <p:cNvSpPr>
            <a:spLocks noChangeArrowheads="1"/>
          </p:cNvSpPr>
          <p:nvPr/>
        </p:nvSpPr>
        <p:spPr bwMode="auto">
          <a:xfrm>
            <a:off x="6946900" y="191611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19" name="Oval 83"/>
          <p:cNvSpPr>
            <a:spLocks noChangeArrowheads="1"/>
          </p:cNvSpPr>
          <p:nvPr/>
        </p:nvSpPr>
        <p:spPr bwMode="auto">
          <a:xfrm>
            <a:off x="6946900" y="22034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20" name="Oval 84"/>
          <p:cNvSpPr>
            <a:spLocks noChangeArrowheads="1"/>
          </p:cNvSpPr>
          <p:nvPr/>
        </p:nvSpPr>
        <p:spPr bwMode="auto">
          <a:xfrm>
            <a:off x="6946900" y="24923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21" name="Oval 85"/>
          <p:cNvSpPr>
            <a:spLocks noChangeArrowheads="1"/>
          </p:cNvSpPr>
          <p:nvPr/>
        </p:nvSpPr>
        <p:spPr bwMode="auto">
          <a:xfrm>
            <a:off x="6946900" y="277971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22" name="Oval 86"/>
          <p:cNvSpPr>
            <a:spLocks noChangeArrowheads="1"/>
          </p:cNvSpPr>
          <p:nvPr/>
        </p:nvSpPr>
        <p:spPr bwMode="auto">
          <a:xfrm>
            <a:off x="6948488" y="30686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23" name="Oval 87"/>
          <p:cNvSpPr>
            <a:spLocks noChangeArrowheads="1"/>
          </p:cNvSpPr>
          <p:nvPr/>
        </p:nvSpPr>
        <p:spPr bwMode="auto">
          <a:xfrm>
            <a:off x="6948488" y="33559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24" name="Oval 88"/>
          <p:cNvSpPr>
            <a:spLocks noChangeArrowheads="1"/>
          </p:cNvSpPr>
          <p:nvPr/>
        </p:nvSpPr>
        <p:spPr bwMode="auto">
          <a:xfrm>
            <a:off x="6948488" y="364490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25" name="Oval 89"/>
          <p:cNvSpPr>
            <a:spLocks noChangeArrowheads="1"/>
          </p:cNvSpPr>
          <p:nvPr/>
        </p:nvSpPr>
        <p:spPr bwMode="auto">
          <a:xfrm>
            <a:off x="6948488" y="3932238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26" name="Oval 90"/>
          <p:cNvSpPr>
            <a:spLocks noChangeArrowheads="1"/>
          </p:cNvSpPr>
          <p:nvPr/>
        </p:nvSpPr>
        <p:spPr bwMode="auto">
          <a:xfrm>
            <a:off x="6946900" y="42211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27" name="Oval 91"/>
          <p:cNvSpPr>
            <a:spLocks noChangeArrowheads="1"/>
          </p:cNvSpPr>
          <p:nvPr/>
        </p:nvSpPr>
        <p:spPr bwMode="auto">
          <a:xfrm>
            <a:off x="6946900" y="450850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28" name="Oval 92"/>
          <p:cNvSpPr>
            <a:spLocks noChangeArrowheads="1"/>
          </p:cNvSpPr>
          <p:nvPr/>
        </p:nvSpPr>
        <p:spPr bwMode="auto">
          <a:xfrm>
            <a:off x="6946900" y="479742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29" name="Oval 93"/>
          <p:cNvSpPr>
            <a:spLocks noChangeArrowheads="1"/>
          </p:cNvSpPr>
          <p:nvPr/>
        </p:nvSpPr>
        <p:spPr bwMode="auto">
          <a:xfrm>
            <a:off x="6946900" y="50847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30" name="Oval 94"/>
          <p:cNvSpPr>
            <a:spLocks noChangeArrowheads="1"/>
          </p:cNvSpPr>
          <p:nvPr/>
        </p:nvSpPr>
        <p:spPr bwMode="auto">
          <a:xfrm>
            <a:off x="6946900" y="537210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31" name="Oval 95"/>
          <p:cNvSpPr>
            <a:spLocks noChangeArrowheads="1"/>
          </p:cNvSpPr>
          <p:nvPr/>
        </p:nvSpPr>
        <p:spPr bwMode="auto">
          <a:xfrm>
            <a:off x="6946900" y="56594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32" name="Oval 96"/>
          <p:cNvSpPr>
            <a:spLocks noChangeArrowheads="1"/>
          </p:cNvSpPr>
          <p:nvPr/>
        </p:nvSpPr>
        <p:spPr bwMode="auto">
          <a:xfrm>
            <a:off x="2051050" y="7651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33" name="Oval 97"/>
          <p:cNvSpPr>
            <a:spLocks noChangeArrowheads="1"/>
          </p:cNvSpPr>
          <p:nvPr/>
        </p:nvSpPr>
        <p:spPr bwMode="auto">
          <a:xfrm>
            <a:off x="2341563" y="7651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34" name="Oval 98"/>
          <p:cNvSpPr>
            <a:spLocks noChangeArrowheads="1"/>
          </p:cNvSpPr>
          <p:nvPr/>
        </p:nvSpPr>
        <p:spPr bwMode="auto">
          <a:xfrm>
            <a:off x="2628900" y="7667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35" name="Oval 99"/>
          <p:cNvSpPr>
            <a:spLocks noChangeArrowheads="1"/>
          </p:cNvSpPr>
          <p:nvPr/>
        </p:nvSpPr>
        <p:spPr bwMode="auto">
          <a:xfrm>
            <a:off x="2916238" y="7651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36" name="Oval 100"/>
          <p:cNvSpPr>
            <a:spLocks noChangeArrowheads="1"/>
          </p:cNvSpPr>
          <p:nvPr/>
        </p:nvSpPr>
        <p:spPr bwMode="auto">
          <a:xfrm>
            <a:off x="3203575" y="7667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37" name="Oval 101"/>
          <p:cNvSpPr>
            <a:spLocks noChangeArrowheads="1"/>
          </p:cNvSpPr>
          <p:nvPr/>
        </p:nvSpPr>
        <p:spPr bwMode="auto">
          <a:xfrm>
            <a:off x="3494088" y="7667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38" name="Oval 102"/>
          <p:cNvSpPr>
            <a:spLocks noChangeArrowheads="1"/>
          </p:cNvSpPr>
          <p:nvPr/>
        </p:nvSpPr>
        <p:spPr bwMode="auto">
          <a:xfrm>
            <a:off x="3781425" y="7683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39" name="Oval 103"/>
          <p:cNvSpPr>
            <a:spLocks noChangeArrowheads="1"/>
          </p:cNvSpPr>
          <p:nvPr/>
        </p:nvSpPr>
        <p:spPr bwMode="auto">
          <a:xfrm>
            <a:off x="4068763" y="7651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40" name="Oval 104"/>
          <p:cNvSpPr>
            <a:spLocks noChangeArrowheads="1"/>
          </p:cNvSpPr>
          <p:nvPr/>
        </p:nvSpPr>
        <p:spPr bwMode="auto">
          <a:xfrm>
            <a:off x="4356100" y="766763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41" name="Oval 105"/>
          <p:cNvSpPr>
            <a:spLocks noChangeArrowheads="1"/>
          </p:cNvSpPr>
          <p:nvPr/>
        </p:nvSpPr>
        <p:spPr bwMode="auto">
          <a:xfrm>
            <a:off x="4646613" y="7667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42" name="Oval 106"/>
          <p:cNvSpPr>
            <a:spLocks noChangeArrowheads="1"/>
          </p:cNvSpPr>
          <p:nvPr/>
        </p:nvSpPr>
        <p:spPr bwMode="auto">
          <a:xfrm>
            <a:off x="4933950" y="7683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43" name="Oval 107"/>
          <p:cNvSpPr>
            <a:spLocks noChangeArrowheads="1"/>
          </p:cNvSpPr>
          <p:nvPr/>
        </p:nvSpPr>
        <p:spPr bwMode="auto">
          <a:xfrm>
            <a:off x="5221288" y="766763"/>
            <a:ext cx="287337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44" name="Oval 108"/>
          <p:cNvSpPr>
            <a:spLocks noChangeArrowheads="1"/>
          </p:cNvSpPr>
          <p:nvPr/>
        </p:nvSpPr>
        <p:spPr bwMode="auto">
          <a:xfrm>
            <a:off x="5508625" y="768350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45" name="Oval 109"/>
          <p:cNvSpPr>
            <a:spLocks noChangeArrowheads="1"/>
          </p:cNvSpPr>
          <p:nvPr/>
        </p:nvSpPr>
        <p:spPr bwMode="auto">
          <a:xfrm>
            <a:off x="5799138" y="768350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46" name="Oval 110"/>
          <p:cNvSpPr>
            <a:spLocks noChangeArrowheads="1"/>
          </p:cNvSpPr>
          <p:nvPr/>
        </p:nvSpPr>
        <p:spPr bwMode="auto">
          <a:xfrm>
            <a:off x="6086475" y="769938"/>
            <a:ext cx="287338" cy="287337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47" name="Oval 111"/>
          <p:cNvSpPr>
            <a:spLocks noChangeArrowheads="1"/>
          </p:cNvSpPr>
          <p:nvPr/>
        </p:nvSpPr>
        <p:spPr bwMode="auto">
          <a:xfrm>
            <a:off x="6372225" y="765175"/>
            <a:ext cx="287338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48" name="Oval 112"/>
          <p:cNvSpPr>
            <a:spLocks noChangeArrowheads="1"/>
          </p:cNvSpPr>
          <p:nvPr/>
        </p:nvSpPr>
        <p:spPr bwMode="auto">
          <a:xfrm>
            <a:off x="6662738" y="765175"/>
            <a:ext cx="287337" cy="287338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49" name="Text Box 113"/>
          <p:cNvSpPr txBox="1">
            <a:spLocks noChangeArrowheads="1"/>
          </p:cNvSpPr>
          <p:nvPr/>
        </p:nvSpPr>
        <p:spPr bwMode="auto">
          <a:xfrm>
            <a:off x="-90488" y="6799263"/>
            <a:ext cx="180976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zh-CN" sz="3600" b="1">
              <a:ea typeface="楷体_GB2312" pitchFamily="49" charset="-122"/>
            </a:endParaRPr>
          </a:p>
        </p:txBody>
      </p:sp>
      <p:sp>
        <p:nvSpPr>
          <p:cNvPr id="40050" name="Text Box 114"/>
          <p:cNvSpPr txBox="1">
            <a:spLocks noChangeArrowheads="1"/>
          </p:cNvSpPr>
          <p:nvPr/>
        </p:nvSpPr>
        <p:spPr bwMode="auto">
          <a:xfrm>
            <a:off x="-2432050" y="3848100"/>
            <a:ext cx="1809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zh-CN" sz="3600" b="1">
              <a:ea typeface="楷体_GB2312" pitchFamily="49" charset="-122"/>
            </a:endParaRPr>
          </a:p>
        </p:txBody>
      </p:sp>
      <p:sp>
        <p:nvSpPr>
          <p:cNvPr id="40051" name="Text Box 115"/>
          <p:cNvSpPr txBox="1">
            <a:spLocks noChangeArrowheads="1"/>
          </p:cNvSpPr>
          <p:nvPr/>
        </p:nvSpPr>
        <p:spPr bwMode="auto">
          <a:xfrm>
            <a:off x="-2359025" y="1327150"/>
            <a:ext cx="1809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zh-CN" sz="3600" b="1">
              <a:ea typeface="楷体_GB2312" pitchFamily="49" charset="-122"/>
            </a:endParaRPr>
          </a:p>
        </p:txBody>
      </p:sp>
      <p:sp>
        <p:nvSpPr>
          <p:cNvPr id="40052" name="Oval 116"/>
          <p:cNvSpPr>
            <a:spLocks noChangeArrowheads="1"/>
          </p:cNvSpPr>
          <p:nvPr/>
        </p:nvSpPr>
        <p:spPr bwMode="auto">
          <a:xfrm>
            <a:off x="1763713" y="765175"/>
            <a:ext cx="287337" cy="287338"/>
          </a:xfrm>
          <a:prstGeom prst="ellipse">
            <a:avLst/>
          </a:prstGeom>
          <a:gradFill rotWithShape="1">
            <a:gsLst>
              <a:gs pos="0">
                <a:srgbClr val="FF9999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53" name="Oval 117"/>
          <p:cNvSpPr>
            <a:spLocks noChangeArrowheads="1"/>
          </p:cNvSpPr>
          <p:nvPr/>
        </p:nvSpPr>
        <p:spPr bwMode="auto">
          <a:xfrm>
            <a:off x="6948488" y="765175"/>
            <a:ext cx="287337" cy="287338"/>
          </a:xfrm>
          <a:prstGeom prst="ellipse">
            <a:avLst/>
          </a:prstGeom>
          <a:gradFill rotWithShape="1">
            <a:gsLst>
              <a:gs pos="0">
                <a:srgbClr val="FF9999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54" name="Oval 118"/>
          <p:cNvSpPr>
            <a:spLocks noChangeArrowheads="1"/>
          </p:cNvSpPr>
          <p:nvPr/>
        </p:nvSpPr>
        <p:spPr bwMode="auto">
          <a:xfrm>
            <a:off x="1763713" y="5949950"/>
            <a:ext cx="287337" cy="287338"/>
          </a:xfrm>
          <a:prstGeom prst="ellipse">
            <a:avLst/>
          </a:prstGeom>
          <a:gradFill rotWithShape="1">
            <a:gsLst>
              <a:gs pos="0">
                <a:srgbClr val="FF9999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55" name="Oval 119"/>
          <p:cNvSpPr>
            <a:spLocks noChangeArrowheads="1"/>
          </p:cNvSpPr>
          <p:nvPr/>
        </p:nvSpPr>
        <p:spPr bwMode="auto">
          <a:xfrm>
            <a:off x="6948488" y="5949950"/>
            <a:ext cx="287337" cy="287338"/>
          </a:xfrm>
          <a:prstGeom prst="ellipse">
            <a:avLst/>
          </a:prstGeom>
          <a:gradFill rotWithShape="1">
            <a:gsLst>
              <a:gs pos="0">
                <a:srgbClr val="FF9999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40056" name="Text Box 120"/>
          <p:cNvSpPr txBox="1">
            <a:spLocks noChangeArrowheads="1"/>
          </p:cNvSpPr>
          <p:nvPr/>
        </p:nvSpPr>
        <p:spPr bwMode="auto">
          <a:xfrm>
            <a:off x="1331913" y="836613"/>
            <a:ext cx="6192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>
              <a:latin typeface="Times New Roman" pitchFamily="18" charset="0"/>
            </a:endParaRPr>
          </a:p>
        </p:txBody>
      </p:sp>
      <p:sp>
        <p:nvSpPr>
          <p:cNvPr id="40057" name="Text Box 121"/>
          <p:cNvSpPr txBox="1">
            <a:spLocks noChangeArrowheads="1"/>
          </p:cNvSpPr>
          <p:nvPr/>
        </p:nvSpPr>
        <p:spPr bwMode="auto">
          <a:xfrm>
            <a:off x="1547813" y="692150"/>
            <a:ext cx="61198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>
              <a:latin typeface="Times New Roman" pitchFamily="18" charset="0"/>
            </a:endParaRPr>
          </a:p>
        </p:txBody>
      </p:sp>
      <p:sp>
        <p:nvSpPr>
          <p:cNvPr id="40058" name="Text Box 122"/>
          <p:cNvSpPr txBox="1">
            <a:spLocks noChangeArrowheads="1"/>
          </p:cNvSpPr>
          <p:nvPr/>
        </p:nvSpPr>
        <p:spPr bwMode="auto">
          <a:xfrm>
            <a:off x="3203575" y="3141663"/>
            <a:ext cx="2592388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</a:rPr>
              <a:t>  19×4-4=72  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52" grpId="0" animBg="1"/>
      <p:bldP spid="40053" grpId="0" animBg="1"/>
      <p:bldP spid="40054" grpId="0" animBg="1"/>
      <p:bldP spid="40055" grpId="0" animBg="1"/>
      <p:bldP spid="40057" grpId="0"/>
      <p:bldP spid="4005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18" name="Group 2"/>
          <p:cNvGraphicFramePr>
            <a:graphicFrameLocks noGrp="1"/>
          </p:cNvGraphicFramePr>
          <p:nvPr/>
        </p:nvGraphicFramePr>
        <p:xfrm>
          <a:off x="2555875" y="260350"/>
          <a:ext cx="5976938" cy="5429257"/>
        </p:xfrm>
        <a:graphic>
          <a:graphicData uri="http://schemas.openxmlformats.org/drawingml/2006/table">
            <a:tbl>
              <a:tblPr/>
              <a:tblGrid>
                <a:gridCol w="363538"/>
                <a:gridCol w="300037"/>
                <a:gridCol w="333375"/>
                <a:gridCol w="333375"/>
                <a:gridCol w="330200"/>
                <a:gridCol w="331788"/>
                <a:gridCol w="333375"/>
                <a:gridCol w="333375"/>
                <a:gridCol w="330200"/>
                <a:gridCol w="330200"/>
                <a:gridCol w="333375"/>
                <a:gridCol w="333375"/>
                <a:gridCol w="331787"/>
                <a:gridCol w="330200"/>
                <a:gridCol w="331788"/>
                <a:gridCol w="303212"/>
                <a:gridCol w="363538"/>
                <a:gridCol w="330200"/>
              </a:tblGrid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6381" name="Group 365"/>
          <p:cNvGrpSpPr>
            <a:grpSpLocks/>
          </p:cNvGrpSpPr>
          <p:nvPr/>
        </p:nvGrpSpPr>
        <p:grpSpPr bwMode="auto">
          <a:xfrm>
            <a:off x="2484438" y="187325"/>
            <a:ext cx="6119812" cy="5546725"/>
            <a:chOff x="721" y="73"/>
            <a:chExt cx="4645" cy="4210"/>
          </a:xfrm>
        </p:grpSpPr>
        <p:sp>
          <p:nvSpPr>
            <p:cNvPr id="86382" name="Oval 366"/>
            <p:cNvSpPr>
              <a:spLocks noChangeArrowheads="1"/>
            </p:cNvSpPr>
            <p:nvPr/>
          </p:nvSpPr>
          <p:spPr bwMode="auto">
            <a:xfrm>
              <a:off x="730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83" name="Oval 367"/>
            <p:cNvSpPr>
              <a:spLocks noChangeArrowheads="1"/>
            </p:cNvSpPr>
            <p:nvPr/>
          </p:nvSpPr>
          <p:spPr bwMode="auto">
            <a:xfrm>
              <a:off x="975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84" name="Oval 368"/>
            <p:cNvSpPr>
              <a:spLocks noChangeArrowheads="1"/>
            </p:cNvSpPr>
            <p:nvPr/>
          </p:nvSpPr>
          <p:spPr bwMode="auto">
            <a:xfrm>
              <a:off x="1229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85" name="Oval 369"/>
            <p:cNvSpPr>
              <a:spLocks noChangeArrowheads="1"/>
            </p:cNvSpPr>
            <p:nvPr/>
          </p:nvSpPr>
          <p:spPr bwMode="auto">
            <a:xfrm>
              <a:off x="1474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86" name="Oval 370"/>
            <p:cNvSpPr>
              <a:spLocks noChangeArrowheads="1"/>
            </p:cNvSpPr>
            <p:nvPr/>
          </p:nvSpPr>
          <p:spPr bwMode="auto">
            <a:xfrm>
              <a:off x="1719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87" name="Oval 371"/>
            <p:cNvSpPr>
              <a:spLocks noChangeArrowheads="1"/>
            </p:cNvSpPr>
            <p:nvPr/>
          </p:nvSpPr>
          <p:spPr bwMode="auto">
            <a:xfrm>
              <a:off x="1973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88" name="Oval 372"/>
            <p:cNvSpPr>
              <a:spLocks noChangeArrowheads="1"/>
            </p:cNvSpPr>
            <p:nvPr/>
          </p:nvSpPr>
          <p:spPr bwMode="auto">
            <a:xfrm>
              <a:off x="2218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89" name="Oval 373"/>
            <p:cNvSpPr>
              <a:spLocks noChangeArrowheads="1"/>
            </p:cNvSpPr>
            <p:nvPr/>
          </p:nvSpPr>
          <p:spPr bwMode="auto">
            <a:xfrm>
              <a:off x="2472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90" name="Oval 374"/>
            <p:cNvSpPr>
              <a:spLocks noChangeArrowheads="1"/>
            </p:cNvSpPr>
            <p:nvPr/>
          </p:nvSpPr>
          <p:spPr bwMode="auto">
            <a:xfrm>
              <a:off x="2726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91" name="Oval 375"/>
            <p:cNvSpPr>
              <a:spLocks noChangeArrowheads="1"/>
            </p:cNvSpPr>
            <p:nvPr/>
          </p:nvSpPr>
          <p:spPr bwMode="auto">
            <a:xfrm>
              <a:off x="2971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92" name="Oval 376"/>
            <p:cNvSpPr>
              <a:spLocks noChangeArrowheads="1"/>
            </p:cNvSpPr>
            <p:nvPr/>
          </p:nvSpPr>
          <p:spPr bwMode="auto">
            <a:xfrm>
              <a:off x="3216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93" name="Oval 377"/>
            <p:cNvSpPr>
              <a:spLocks noChangeArrowheads="1"/>
            </p:cNvSpPr>
            <p:nvPr/>
          </p:nvSpPr>
          <p:spPr bwMode="auto">
            <a:xfrm>
              <a:off x="3470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94" name="Oval 378"/>
            <p:cNvSpPr>
              <a:spLocks noChangeArrowheads="1"/>
            </p:cNvSpPr>
            <p:nvPr/>
          </p:nvSpPr>
          <p:spPr bwMode="auto">
            <a:xfrm>
              <a:off x="3715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95" name="Oval 379"/>
            <p:cNvSpPr>
              <a:spLocks noChangeArrowheads="1"/>
            </p:cNvSpPr>
            <p:nvPr/>
          </p:nvSpPr>
          <p:spPr bwMode="auto">
            <a:xfrm>
              <a:off x="3969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96" name="Oval 380"/>
            <p:cNvSpPr>
              <a:spLocks noChangeArrowheads="1"/>
            </p:cNvSpPr>
            <p:nvPr/>
          </p:nvSpPr>
          <p:spPr bwMode="auto">
            <a:xfrm>
              <a:off x="4222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97" name="Oval 381"/>
            <p:cNvSpPr>
              <a:spLocks noChangeArrowheads="1"/>
            </p:cNvSpPr>
            <p:nvPr/>
          </p:nvSpPr>
          <p:spPr bwMode="auto">
            <a:xfrm>
              <a:off x="4459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98" name="Oval 382"/>
            <p:cNvSpPr>
              <a:spLocks noChangeArrowheads="1"/>
            </p:cNvSpPr>
            <p:nvPr/>
          </p:nvSpPr>
          <p:spPr bwMode="auto">
            <a:xfrm>
              <a:off x="4722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399" name="Oval 383"/>
            <p:cNvSpPr>
              <a:spLocks noChangeArrowheads="1"/>
            </p:cNvSpPr>
            <p:nvPr/>
          </p:nvSpPr>
          <p:spPr bwMode="auto">
            <a:xfrm>
              <a:off x="4958" y="73"/>
              <a:ext cx="136" cy="13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00" name="Oval 384"/>
            <p:cNvSpPr>
              <a:spLocks noChangeArrowheads="1"/>
            </p:cNvSpPr>
            <p:nvPr/>
          </p:nvSpPr>
          <p:spPr bwMode="auto">
            <a:xfrm>
              <a:off x="5202" y="73"/>
              <a:ext cx="136" cy="136"/>
            </a:xfrm>
            <a:prstGeom prst="ellipse">
              <a:avLst/>
            </a:prstGeom>
            <a:solidFill>
              <a:srgbClr val="990000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01" name="Oval 385"/>
            <p:cNvSpPr>
              <a:spLocks noChangeArrowheads="1"/>
            </p:cNvSpPr>
            <p:nvPr/>
          </p:nvSpPr>
          <p:spPr bwMode="auto">
            <a:xfrm>
              <a:off x="5221" y="300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02" name="Oval 386"/>
            <p:cNvSpPr>
              <a:spLocks noChangeArrowheads="1"/>
            </p:cNvSpPr>
            <p:nvPr/>
          </p:nvSpPr>
          <p:spPr bwMode="auto">
            <a:xfrm>
              <a:off x="5220" y="527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03" name="Oval 387"/>
            <p:cNvSpPr>
              <a:spLocks noChangeArrowheads="1"/>
            </p:cNvSpPr>
            <p:nvPr/>
          </p:nvSpPr>
          <p:spPr bwMode="auto">
            <a:xfrm>
              <a:off x="5220" y="754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04" name="Oval 388"/>
            <p:cNvSpPr>
              <a:spLocks noChangeArrowheads="1"/>
            </p:cNvSpPr>
            <p:nvPr/>
          </p:nvSpPr>
          <p:spPr bwMode="auto">
            <a:xfrm>
              <a:off x="5220" y="981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05" name="Oval 389"/>
            <p:cNvSpPr>
              <a:spLocks noChangeArrowheads="1"/>
            </p:cNvSpPr>
            <p:nvPr/>
          </p:nvSpPr>
          <p:spPr bwMode="auto">
            <a:xfrm>
              <a:off x="5220" y="1208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06" name="Oval 390"/>
            <p:cNvSpPr>
              <a:spLocks noChangeArrowheads="1"/>
            </p:cNvSpPr>
            <p:nvPr/>
          </p:nvSpPr>
          <p:spPr bwMode="auto">
            <a:xfrm>
              <a:off x="5220" y="1434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07" name="Oval 391"/>
            <p:cNvSpPr>
              <a:spLocks noChangeArrowheads="1"/>
            </p:cNvSpPr>
            <p:nvPr/>
          </p:nvSpPr>
          <p:spPr bwMode="auto">
            <a:xfrm>
              <a:off x="5221" y="1661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08" name="Oval 392"/>
            <p:cNvSpPr>
              <a:spLocks noChangeArrowheads="1"/>
            </p:cNvSpPr>
            <p:nvPr/>
          </p:nvSpPr>
          <p:spPr bwMode="auto">
            <a:xfrm>
              <a:off x="5221" y="1888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09" name="Oval 393"/>
            <p:cNvSpPr>
              <a:spLocks noChangeArrowheads="1"/>
            </p:cNvSpPr>
            <p:nvPr/>
          </p:nvSpPr>
          <p:spPr bwMode="auto">
            <a:xfrm>
              <a:off x="5220" y="2115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10" name="Oval 394"/>
            <p:cNvSpPr>
              <a:spLocks noChangeArrowheads="1"/>
            </p:cNvSpPr>
            <p:nvPr/>
          </p:nvSpPr>
          <p:spPr bwMode="auto">
            <a:xfrm>
              <a:off x="5221" y="2341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11" name="Oval 395"/>
            <p:cNvSpPr>
              <a:spLocks noChangeArrowheads="1"/>
            </p:cNvSpPr>
            <p:nvPr/>
          </p:nvSpPr>
          <p:spPr bwMode="auto">
            <a:xfrm>
              <a:off x="5229" y="2568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12" name="Oval 396"/>
            <p:cNvSpPr>
              <a:spLocks noChangeArrowheads="1"/>
            </p:cNvSpPr>
            <p:nvPr/>
          </p:nvSpPr>
          <p:spPr bwMode="auto">
            <a:xfrm>
              <a:off x="5230" y="2795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13" name="Oval 397"/>
            <p:cNvSpPr>
              <a:spLocks noChangeArrowheads="1"/>
            </p:cNvSpPr>
            <p:nvPr/>
          </p:nvSpPr>
          <p:spPr bwMode="auto">
            <a:xfrm>
              <a:off x="5229" y="3022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14" name="Oval 398"/>
            <p:cNvSpPr>
              <a:spLocks noChangeArrowheads="1"/>
            </p:cNvSpPr>
            <p:nvPr/>
          </p:nvSpPr>
          <p:spPr bwMode="auto">
            <a:xfrm>
              <a:off x="5221" y="3249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15" name="Oval 399"/>
            <p:cNvSpPr>
              <a:spLocks noChangeArrowheads="1"/>
            </p:cNvSpPr>
            <p:nvPr/>
          </p:nvSpPr>
          <p:spPr bwMode="auto">
            <a:xfrm>
              <a:off x="5212" y="3475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16" name="Oval 400"/>
            <p:cNvSpPr>
              <a:spLocks noChangeArrowheads="1"/>
            </p:cNvSpPr>
            <p:nvPr/>
          </p:nvSpPr>
          <p:spPr bwMode="auto">
            <a:xfrm>
              <a:off x="5211" y="3702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17" name="Oval 401"/>
            <p:cNvSpPr>
              <a:spLocks noChangeArrowheads="1"/>
            </p:cNvSpPr>
            <p:nvPr/>
          </p:nvSpPr>
          <p:spPr bwMode="auto">
            <a:xfrm>
              <a:off x="5211" y="3929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18" name="Oval 402"/>
            <p:cNvSpPr>
              <a:spLocks noChangeArrowheads="1"/>
            </p:cNvSpPr>
            <p:nvPr/>
          </p:nvSpPr>
          <p:spPr bwMode="auto">
            <a:xfrm>
              <a:off x="5211" y="4138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19" name="Oval 403"/>
            <p:cNvSpPr>
              <a:spLocks noChangeArrowheads="1"/>
            </p:cNvSpPr>
            <p:nvPr/>
          </p:nvSpPr>
          <p:spPr bwMode="auto">
            <a:xfrm>
              <a:off x="4967" y="4138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20" name="Oval 404"/>
            <p:cNvSpPr>
              <a:spLocks noChangeArrowheads="1"/>
            </p:cNvSpPr>
            <p:nvPr/>
          </p:nvSpPr>
          <p:spPr bwMode="auto">
            <a:xfrm>
              <a:off x="4722" y="4138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21" name="Oval 405"/>
            <p:cNvSpPr>
              <a:spLocks noChangeArrowheads="1"/>
            </p:cNvSpPr>
            <p:nvPr/>
          </p:nvSpPr>
          <p:spPr bwMode="auto">
            <a:xfrm>
              <a:off x="4468" y="4147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22" name="Oval 406"/>
            <p:cNvSpPr>
              <a:spLocks noChangeArrowheads="1"/>
            </p:cNvSpPr>
            <p:nvPr/>
          </p:nvSpPr>
          <p:spPr bwMode="auto">
            <a:xfrm>
              <a:off x="4222" y="4147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23" name="Oval 407"/>
            <p:cNvSpPr>
              <a:spLocks noChangeArrowheads="1"/>
            </p:cNvSpPr>
            <p:nvPr/>
          </p:nvSpPr>
          <p:spPr bwMode="auto">
            <a:xfrm>
              <a:off x="3969" y="4147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24" name="Oval 408"/>
            <p:cNvSpPr>
              <a:spLocks noChangeArrowheads="1"/>
            </p:cNvSpPr>
            <p:nvPr/>
          </p:nvSpPr>
          <p:spPr bwMode="auto">
            <a:xfrm>
              <a:off x="3723" y="4147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25" name="Oval 409"/>
            <p:cNvSpPr>
              <a:spLocks noChangeArrowheads="1"/>
            </p:cNvSpPr>
            <p:nvPr/>
          </p:nvSpPr>
          <p:spPr bwMode="auto">
            <a:xfrm>
              <a:off x="3460" y="4147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26" name="Oval 410"/>
            <p:cNvSpPr>
              <a:spLocks noChangeArrowheads="1"/>
            </p:cNvSpPr>
            <p:nvPr/>
          </p:nvSpPr>
          <p:spPr bwMode="auto">
            <a:xfrm>
              <a:off x="3216" y="4147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27" name="Oval 411"/>
            <p:cNvSpPr>
              <a:spLocks noChangeArrowheads="1"/>
            </p:cNvSpPr>
            <p:nvPr/>
          </p:nvSpPr>
          <p:spPr bwMode="auto">
            <a:xfrm>
              <a:off x="2971" y="4147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28" name="Oval 412"/>
            <p:cNvSpPr>
              <a:spLocks noChangeArrowheads="1"/>
            </p:cNvSpPr>
            <p:nvPr/>
          </p:nvSpPr>
          <p:spPr bwMode="auto">
            <a:xfrm>
              <a:off x="2735" y="4147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29" name="Oval 413"/>
            <p:cNvSpPr>
              <a:spLocks noChangeArrowheads="1"/>
            </p:cNvSpPr>
            <p:nvPr/>
          </p:nvSpPr>
          <p:spPr bwMode="auto">
            <a:xfrm>
              <a:off x="2472" y="4147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30" name="Oval 414"/>
            <p:cNvSpPr>
              <a:spLocks noChangeArrowheads="1"/>
            </p:cNvSpPr>
            <p:nvPr/>
          </p:nvSpPr>
          <p:spPr bwMode="auto">
            <a:xfrm>
              <a:off x="2218" y="4138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31" name="Oval 415"/>
            <p:cNvSpPr>
              <a:spLocks noChangeArrowheads="1"/>
            </p:cNvSpPr>
            <p:nvPr/>
          </p:nvSpPr>
          <p:spPr bwMode="auto">
            <a:xfrm>
              <a:off x="1973" y="4138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32" name="Oval 416"/>
            <p:cNvSpPr>
              <a:spLocks noChangeArrowheads="1"/>
            </p:cNvSpPr>
            <p:nvPr/>
          </p:nvSpPr>
          <p:spPr bwMode="auto">
            <a:xfrm>
              <a:off x="1719" y="4138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33" name="Oval 417"/>
            <p:cNvSpPr>
              <a:spLocks noChangeArrowheads="1"/>
            </p:cNvSpPr>
            <p:nvPr/>
          </p:nvSpPr>
          <p:spPr bwMode="auto">
            <a:xfrm>
              <a:off x="1474" y="4147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34" name="Oval 418"/>
            <p:cNvSpPr>
              <a:spLocks noChangeArrowheads="1"/>
            </p:cNvSpPr>
            <p:nvPr/>
          </p:nvSpPr>
          <p:spPr bwMode="auto">
            <a:xfrm>
              <a:off x="1229" y="4138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35" name="Oval 419"/>
            <p:cNvSpPr>
              <a:spLocks noChangeArrowheads="1"/>
            </p:cNvSpPr>
            <p:nvPr/>
          </p:nvSpPr>
          <p:spPr bwMode="auto">
            <a:xfrm>
              <a:off x="966" y="4138"/>
              <a:ext cx="136" cy="1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36" name="Oval 420"/>
            <p:cNvSpPr>
              <a:spLocks noChangeArrowheads="1"/>
            </p:cNvSpPr>
            <p:nvPr/>
          </p:nvSpPr>
          <p:spPr bwMode="auto">
            <a:xfrm>
              <a:off x="721" y="4138"/>
              <a:ext cx="136" cy="136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37" name="Oval 421"/>
            <p:cNvSpPr>
              <a:spLocks noChangeArrowheads="1"/>
            </p:cNvSpPr>
            <p:nvPr/>
          </p:nvSpPr>
          <p:spPr bwMode="auto">
            <a:xfrm>
              <a:off x="721" y="3920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38" name="Oval 422"/>
            <p:cNvSpPr>
              <a:spLocks noChangeArrowheads="1"/>
            </p:cNvSpPr>
            <p:nvPr/>
          </p:nvSpPr>
          <p:spPr bwMode="auto">
            <a:xfrm>
              <a:off x="721" y="3693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39" name="Oval 423"/>
            <p:cNvSpPr>
              <a:spLocks noChangeArrowheads="1"/>
            </p:cNvSpPr>
            <p:nvPr/>
          </p:nvSpPr>
          <p:spPr bwMode="auto">
            <a:xfrm>
              <a:off x="721" y="3467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40" name="Oval 424"/>
            <p:cNvSpPr>
              <a:spLocks noChangeArrowheads="1"/>
            </p:cNvSpPr>
            <p:nvPr/>
          </p:nvSpPr>
          <p:spPr bwMode="auto">
            <a:xfrm>
              <a:off x="721" y="3240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41" name="Oval 425"/>
            <p:cNvSpPr>
              <a:spLocks noChangeArrowheads="1"/>
            </p:cNvSpPr>
            <p:nvPr/>
          </p:nvSpPr>
          <p:spPr bwMode="auto">
            <a:xfrm>
              <a:off x="721" y="3022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42" name="Oval 426"/>
            <p:cNvSpPr>
              <a:spLocks noChangeArrowheads="1"/>
            </p:cNvSpPr>
            <p:nvPr/>
          </p:nvSpPr>
          <p:spPr bwMode="auto">
            <a:xfrm>
              <a:off x="721" y="2786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43" name="Oval 427"/>
            <p:cNvSpPr>
              <a:spLocks noChangeArrowheads="1"/>
            </p:cNvSpPr>
            <p:nvPr/>
          </p:nvSpPr>
          <p:spPr bwMode="auto">
            <a:xfrm>
              <a:off x="730" y="2550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44" name="Oval 428"/>
            <p:cNvSpPr>
              <a:spLocks noChangeArrowheads="1"/>
            </p:cNvSpPr>
            <p:nvPr/>
          </p:nvSpPr>
          <p:spPr bwMode="auto">
            <a:xfrm>
              <a:off x="730" y="2324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45" name="Oval 429"/>
            <p:cNvSpPr>
              <a:spLocks noChangeArrowheads="1"/>
            </p:cNvSpPr>
            <p:nvPr/>
          </p:nvSpPr>
          <p:spPr bwMode="auto">
            <a:xfrm>
              <a:off x="730" y="2097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46" name="Oval 430"/>
            <p:cNvSpPr>
              <a:spLocks noChangeArrowheads="1"/>
            </p:cNvSpPr>
            <p:nvPr/>
          </p:nvSpPr>
          <p:spPr bwMode="auto">
            <a:xfrm>
              <a:off x="730" y="1879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47" name="Oval 431"/>
            <p:cNvSpPr>
              <a:spLocks noChangeArrowheads="1"/>
            </p:cNvSpPr>
            <p:nvPr/>
          </p:nvSpPr>
          <p:spPr bwMode="auto">
            <a:xfrm>
              <a:off x="730" y="1652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48" name="Oval 432"/>
            <p:cNvSpPr>
              <a:spLocks noChangeArrowheads="1"/>
            </p:cNvSpPr>
            <p:nvPr/>
          </p:nvSpPr>
          <p:spPr bwMode="auto">
            <a:xfrm>
              <a:off x="730" y="1425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49" name="Oval 433"/>
            <p:cNvSpPr>
              <a:spLocks noChangeArrowheads="1"/>
            </p:cNvSpPr>
            <p:nvPr/>
          </p:nvSpPr>
          <p:spPr bwMode="auto">
            <a:xfrm>
              <a:off x="722" y="1198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50" name="Oval 434"/>
            <p:cNvSpPr>
              <a:spLocks noChangeArrowheads="1"/>
            </p:cNvSpPr>
            <p:nvPr/>
          </p:nvSpPr>
          <p:spPr bwMode="auto">
            <a:xfrm>
              <a:off x="721" y="981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51" name="Oval 435"/>
            <p:cNvSpPr>
              <a:spLocks noChangeArrowheads="1"/>
            </p:cNvSpPr>
            <p:nvPr/>
          </p:nvSpPr>
          <p:spPr bwMode="auto">
            <a:xfrm>
              <a:off x="721" y="754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52" name="Oval 436"/>
            <p:cNvSpPr>
              <a:spLocks noChangeArrowheads="1"/>
            </p:cNvSpPr>
            <p:nvPr/>
          </p:nvSpPr>
          <p:spPr bwMode="auto">
            <a:xfrm>
              <a:off x="721" y="518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86453" name="Oval 437"/>
            <p:cNvSpPr>
              <a:spLocks noChangeArrowheads="1"/>
            </p:cNvSpPr>
            <p:nvPr/>
          </p:nvSpPr>
          <p:spPr bwMode="auto">
            <a:xfrm>
              <a:off x="721" y="291"/>
              <a:ext cx="136" cy="13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</p:grpSp>
      <p:sp>
        <p:nvSpPr>
          <p:cNvPr id="86454" name="Text Box 438"/>
          <p:cNvSpPr txBox="1">
            <a:spLocks noChangeArrowheads="1"/>
          </p:cNvSpPr>
          <p:nvPr/>
        </p:nvSpPr>
        <p:spPr bwMode="auto">
          <a:xfrm>
            <a:off x="107950" y="115888"/>
            <a:ext cx="671513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围棋棋盘</a:t>
            </a:r>
            <a:r>
              <a:rPr lang="zh-CN" alt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最外层</a:t>
            </a: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每边能放</a:t>
            </a:r>
            <a:r>
              <a:rPr lang="en-US" altLang="zh-CN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</a:t>
            </a: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个棋子</a:t>
            </a:r>
          </a:p>
        </p:txBody>
      </p:sp>
      <p:sp>
        <p:nvSpPr>
          <p:cNvPr id="86457" name="Text Box 441"/>
          <p:cNvSpPr txBox="1">
            <a:spLocks noChangeArrowheads="1"/>
          </p:cNvSpPr>
          <p:nvPr/>
        </p:nvSpPr>
        <p:spPr bwMode="auto">
          <a:xfrm>
            <a:off x="914400" y="152400"/>
            <a:ext cx="671513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整个棋盘一共能摆多少个棋子？</a:t>
            </a:r>
          </a:p>
        </p:txBody>
      </p:sp>
      <p:sp>
        <p:nvSpPr>
          <p:cNvPr id="86458" name="Text Box 442"/>
          <p:cNvSpPr txBox="1">
            <a:spLocks noChangeArrowheads="1"/>
          </p:cNvSpPr>
          <p:nvPr/>
        </p:nvSpPr>
        <p:spPr bwMode="auto">
          <a:xfrm>
            <a:off x="3276600" y="5943600"/>
            <a:ext cx="4032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19×19</a:t>
            </a:r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en-US" altLang="zh-CN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361</a:t>
            </a:r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（个）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457" grpId="0"/>
      <p:bldP spid="864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4365625"/>
            <a:ext cx="2401887" cy="2078038"/>
          </a:xfrm>
          <a:prstGeom prst="rect">
            <a:avLst/>
          </a:prstGeom>
          <a:noFill/>
        </p:spPr>
      </p:pic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179388" y="9080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4800"/>
              <a:t>        </a:t>
            </a:r>
            <a:r>
              <a:rPr lang="zh-CN" altLang="en-US" sz="4000" b="1">
                <a:latin typeface="楷体_GB2312" pitchFamily="49" charset="-122"/>
                <a:ea typeface="楷体_GB2312" pitchFamily="49" charset="-122"/>
              </a:rPr>
              <a:t>为迎接六一，学校举行团体操表演。四年级学生排成方阵，最外层每边站</a:t>
            </a:r>
            <a:r>
              <a:rPr lang="en-US" altLang="zh-CN" sz="4000" b="1">
                <a:latin typeface="楷体_GB2312" pitchFamily="49" charset="-122"/>
                <a:ea typeface="楷体_GB2312" pitchFamily="49" charset="-122"/>
              </a:rPr>
              <a:t>9</a:t>
            </a:r>
            <a:r>
              <a:rPr lang="zh-CN" altLang="en-US" sz="4000" b="1">
                <a:latin typeface="楷体_GB2312" pitchFamily="49" charset="-122"/>
                <a:ea typeface="楷体_GB2312" pitchFamily="49" charset="-122"/>
              </a:rPr>
              <a:t>个人，最外层一共有多少名学生？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684213" y="3429000"/>
            <a:ext cx="678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4000" b="1">
                <a:ea typeface="楷体_GB2312" pitchFamily="49" charset="-122"/>
              </a:rPr>
              <a:t>整个方阵一共有多少名学生？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468313" y="476250"/>
            <a:ext cx="1727200" cy="519113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Comic Sans MS" pitchFamily="66" charset="0"/>
              </a:rPr>
              <a:t>你来解决</a:t>
            </a:r>
          </a:p>
        </p:txBody>
      </p:sp>
      <p:sp>
        <p:nvSpPr>
          <p:cNvPr id="8090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948488" y="5661025"/>
            <a:ext cx="1152525" cy="576263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"/>
          <p:cNvSpPr>
            <a:spLocks noGrp="1" noChangeArrowheads="1"/>
          </p:cNvSpPr>
          <p:nvPr>
            <p:ph type="title"/>
          </p:nvPr>
        </p:nvSpPr>
        <p:spPr>
          <a:xfrm>
            <a:off x="1931194" y="2946400"/>
            <a:ext cx="5712619" cy="9286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zh-CN" altLang="en-US" sz="4900" dirty="0" smtClean="0"/>
              <a:t>贺州市八步龙山小学录制</a:t>
            </a:r>
            <a:br>
              <a:rPr lang="zh-CN" altLang="en-US" sz="4900" dirty="0" smtClean="0"/>
            </a:br>
            <a:r>
              <a:rPr lang="zh-CN" altLang="en-US" sz="4900" dirty="0" smtClean="0"/>
              <a:t/>
            </a:r>
            <a:br>
              <a:rPr lang="zh-CN" altLang="en-US" sz="4900" dirty="0" smtClean="0"/>
            </a:br>
            <a:r>
              <a:rPr lang="en-US" altLang="zh-CN" sz="4900" dirty="0" smtClean="0"/>
              <a:t>2017</a:t>
            </a:r>
            <a:r>
              <a:rPr lang="zh-CN" altLang="en-US" sz="4900" dirty="0" smtClean="0"/>
              <a:t>年</a:t>
            </a:r>
            <a:r>
              <a:rPr lang="en-US" altLang="zh-CN" sz="4900" dirty="0" smtClean="0"/>
              <a:t>12</a:t>
            </a:r>
            <a:r>
              <a:rPr lang="zh-CN" altLang="en-US" sz="4900" dirty="0" smtClean="0"/>
              <a:t>月</a:t>
            </a:r>
            <a:r>
              <a:rPr lang="en-US" altLang="zh-CN" sz="4900" dirty="0" smtClean="0"/>
              <a:t>2</a:t>
            </a:r>
            <a:r>
              <a:rPr lang="en-US" altLang="zh-CN" sz="4900" dirty="0" smtClean="0"/>
              <a:t>9</a:t>
            </a:r>
            <a:r>
              <a:rPr lang="zh-CN" altLang="en-US" sz="4900" dirty="0" smtClean="0"/>
              <a:t>日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3936d42a54f0f197033bf6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68313" y="476250"/>
            <a:ext cx="935037" cy="519113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Comic Sans MS" pitchFamily="66" charset="0"/>
              </a:rPr>
              <a:t>导入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076825" y="1628775"/>
            <a:ext cx="3671888" cy="3743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latin typeface="Comic Sans MS" pitchFamily="66" charset="0"/>
              </a:rPr>
              <a:t>同学们，你们有会下象棋的吗？估计有的同学会下，可是，你会下围棋吗？可能有些同学不但不会下，连围棋是什么都不知道！今天就请同学们和老师一起来下一盘特殊的围棋！左边就是围棋的棋盘。它是由横竖各</a:t>
            </a:r>
            <a:r>
              <a:rPr lang="en-US" altLang="zh-CN" sz="2400">
                <a:latin typeface="Comic Sans MS" pitchFamily="66" charset="0"/>
              </a:rPr>
              <a:t>19</a:t>
            </a:r>
            <a:r>
              <a:rPr lang="zh-CN" altLang="en-US" sz="2400">
                <a:latin typeface="Comic Sans MS" pitchFamily="66" charset="0"/>
              </a:rPr>
              <a:t>条线段相交而成的正方形。</a:t>
            </a:r>
          </a:p>
        </p:txBody>
      </p:sp>
      <p:pic>
        <p:nvPicPr>
          <p:cNvPr id="25604" name="Picture 4" descr="围棋三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484313"/>
            <a:ext cx="36734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911725" y="5233988"/>
            <a:ext cx="184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CN" altLang="zh-CN">
              <a:latin typeface="Comic Sans MS" pitchFamily="66" charset="0"/>
            </a:endParaRP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1763713" y="1773238"/>
            <a:ext cx="2347912" cy="2185987"/>
            <a:chOff x="1111" y="1117"/>
            <a:chExt cx="1479" cy="1377"/>
          </a:xfrm>
        </p:grpSpPr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>
              <a:off x="1890" y="1866"/>
              <a:ext cx="598" cy="628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800"/>
            </a:p>
          </p:txBody>
        </p:sp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1291" y="1866"/>
              <a:ext cx="599" cy="628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800"/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1890" y="1236"/>
              <a:ext cx="598" cy="63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800"/>
            </a:p>
          </p:txBody>
        </p:sp>
        <p:sp>
          <p:nvSpPr>
            <p:cNvPr id="27655" name="Rectangle 7"/>
            <p:cNvSpPr>
              <a:spLocks noChangeArrowheads="1"/>
            </p:cNvSpPr>
            <p:nvPr/>
          </p:nvSpPr>
          <p:spPr bwMode="auto">
            <a:xfrm>
              <a:off x="1291" y="1236"/>
              <a:ext cx="599" cy="63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800"/>
            </a:p>
          </p:txBody>
        </p:sp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>
              <a:off x="1291" y="1236"/>
              <a:ext cx="119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>
              <a:off x="1291" y="1866"/>
              <a:ext cx="11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>
              <a:off x="1291" y="2494"/>
              <a:ext cx="119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>
              <a:off x="1291" y="1236"/>
              <a:ext cx="0" cy="125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1890" y="1236"/>
              <a:ext cx="0" cy="12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1" name="Line 13"/>
            <p:cNvSpPr>
              <a:spLocks noChangeShapeType="1"/>
            </p:cNvSpPr>
            <p:nvPr/>
          </p:nvSpPr>
          <p:spPr bwMode="auto">
            <a:xfrm>
              <a:off x="2488" y="1236"/>
              <a:ext cx="0" cy="125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2" name="Oval 14"/>
            <p:cNvSpPr>
              <a:spLocks noChangeArrowheads="1"/>
            </p:cNvSpPr>
            <p:nvPr/>
          </p:nvSpPr>
          <p:spPr bwMode="auto">
            <a:xfrm flipH="1">
              <a:off x="2290" y="1117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63" name="Oval 15"/>
            <p:cNvSpPr>
              <a:spLocks noChangeArrowheads="1"/>
            </p:cNvSpPr>
            <p:nvPr/>
          </p:nvSpPr>
          <p:spPr bwMode="auto">
            <a:xfrm flipH="1">
              <a:off x="1111" y="1117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64" name="Oval 16"/>
            <p:cNvSpPr>
              <a:spLocks noChangeArrowheads="1"/>
            </p:cNvSpPr>
            <p:nvPr/>
          </p:nvSpPr>
          <p:spPr bwMode="auto">
            <a:xfrm flipH="1">
              <a:off x="1709" y="1117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643438" y="1700213"/>
            <a:ext cx="3457575" cy="2530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latin typeface="Comic Sans MS" pitchFamily="66" charset="0"/>
              </a:rPr>
              <a:t>最外层每边摆</a:t>
            </a:r>
            <a:r>
              <a:rPr lang="en-US" altLang="zh-CN" sz="4000">
                <a:latin typeface="Comic Sans MS" pitchFamily="66" charset="0"/>
              </a:rPr>
              <a:t>3</a:t>
            </a:r>
            <a:r>
              <a:rPr lang="zh-CN" altLang="en-US" sz="4000">
                <a:latin typeface="Comic Sans MS" pitchFamily="66" charset="0"/>
              </a:rPr>
              <a:t>个，最外层一共可以摆多少个棋子？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468313" y="476250"/>
            <a:ext cx="935037" cy="519113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Comic Sans MS" pitchFamily="66" charset="0"/>
              </a:rPr>
              <a:t>探究</a:t>
            </a:r>
          </a:p>
        </p:txBody>
      </p:sp>
      <p:sp>
        <p:nvSpPr>
          <p:cNvPr id="27667" name="Oval 19"/>
          <p:cNvSpPr>
            <a:spLocks noChangeArrowheads="1"/>
          </p:cNvSpPr>
          <p:nvPr/>
        </p:nvSpPr>
        <p:spPr bwMode="auto">
          <a:xfrm flipH="1">
            <a:off x="3678238" y="2781300"/>
            <a:ext cx="476250" cy="476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68" name="Oval 20"/>
          <p:cNvSpPr>
            <a:spLocks noChangeArrowheads="1"/>
          </p:cNvSpPr>
          <p:nvPr/>
        </p:nvSpPr>
        <p:spPr bwMode="auto">
          <a:xfrm flipH="1">
            <a:off x="3635375" y="3716338"/>
            <a:ext cx="476250" cy="476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69" name="Oval 21"/>
          <p:cNvSpPr>
            <a:spLocks noChangeArrowheads="1"/>
          </p:cNvSpPr>
          <p:nvPr/>
        </p:nvSpPr>
        <p:spPr bwMode="auto">
          <a:xfrm flipH="1">
            <a:off x="2700338" y="3716338"/>
            <a:ext cx="476250" cy="476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70" name="Oval 22"/>
          <p:cNvSpPr>
            <a:spLocks noChangeArrowheads="1"/>
          </p:cNvSpPr>
          <p:nvPr/>
        </p:nvSpPr>
        <p:spPr bwMode="auto">
          <a:xfrm flipH="1">
            <a:off x="1735138" y="3644900"/>
            <a:ext cx="476250" cy="476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71" name="Oval 23"/>
          <p:cNvSpPr>
            <a:spLocks noChangeArrowheads="1"/>
          </p:cNvSpPr>
          <p:nvPr/>
        </p:nvSpPr>
        <p:spPr bwMode="auto">
          <a:xfrm flipH="1">
            <a:off x="1763713" y="2708275"/>
            <a:ext cx="476250" cy="476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4932363" y="5013325"/>
            <a:ext cx="10795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latin typeface="Comic Sans MS" pitchFamily="66" charset="0"/>
              </a:rPr>
              <a:t>8</a:t>
            </a:r>
            <a:r>
              <a:rPr lang="zh-CN" altLang="en-US" sz="3600">
                <a:latin typeface="Comic Sans MS" pitchFamily="66" charset="0"/>
              </a:rPr>
              <a:t>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7" grpId="0" animBg="1"/>
      <p:bldP spid="27668" grpId="0" animBg="1"/>
      <p:bldP spid="27669" grpId="0" animBg="1"/>
      <p:bldP spid="27670" grpId="0" animBg="1"/>
      <p:bldP spid="27671" grpId="0" animBg="1"/>
      <p:bldP spid="276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611188" y="1989138"/>
            <a:ext cx="2997200" cy="2881312"/>
            <a:chOff x="385" y="1253"/>
            <a:chExt cx="1888" cy="1815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auto">
            <a:xfrm>
              <a:off x="1625" y="2516"/>
              <a:ext cx="529" cy="552"/>
            </a:xfrm>
            <a:prstGeom prst="rect">
              <a:avLst/>
            </a:prstGeom>
            <a:solidFill>
              <a:srgbClr val="FFCC6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1096" y="2516"/>
              <a:ext cx="529" cy="552"/>
            </a:xfrm>
            <a:prstGeom prst="rect">
              <a:avLst/>
            </a:prstGeom>
            <a:solidFill>
              <a:srgbClr val="FFCC6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567" y="2516"/>
              <a:ext cx="529" cy="552"/>
            </a:xfrm>
            <a:prstGeom prst="rect">
              <a:avLst/>
            </a:prstGeom>
            <a:solidFill>
              <a:srgbClr val="FFCC6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1625" y="1953"/>
              <a:ext cx="529" cy="563"/>
            </a:xfrm>
            <a:prstGeom prst="rect">
              <a:avLst/>
            </a:prstGeom>
            <a:solidFill>
              <a:srgbClr val="FFCC6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1096" y="1953"/>
              <a:ext cx="529" cy="563"/>
            </a:xfrm>
            <a:prstGeom prst="rect">
              <a:avLst/>
            </a:prstGeom>
            <a:solidFill>
              <a:srgbClr val="FFCC6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28680" name="Rectangle 8"/>
            <p:cNvSpPr>
              <a:spLocks noChangeArrowheads="1"/>
            </p:cNvSpPr>
            <p:nvPr/>
          </p:nvSpPr>
          <p:spPr bwMode="auto">
            <a:xfrm>
              <a:off x="567" y="1953"/>
              <a:ext cx="529" cy="563"/>
            </a:xfrm>
            <a:prstGeom prst="rect">
              <a:avLst/>
            </a:prstGeom>
            <a:solidFill>
              <a:srgbClr val="FFCC6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1625" y="1390"/>
              <a:ext cx="529" cy="563"/>
            </a:xfrm>
            <a:prstGeom prst="rect">
              <a:avLst/>
            </a:prstGeom>
            <a:solidFill>
              <a:srgbClr val="FFCC6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28682" name="Rectangle 10"/>
            <p:cNvSpPr>
              <a:spLocks noChangeArrowheads="1"/>
            </p:cNvSpPr>
            <p:nvPr/>
          </p:nvSpPr>
          <p:spPr bwMode="auto">
            <a:xfrm>
              <a:off x="1096" y="1390"/>
              <a:ext cx="529" cy="563"/>
            </a:xfrm>
            <a:prstGeom prst="rect">
              <a:avLst/>
            </a:prstGeom>
            <a:solidFill>
              <a:srgbClr val="FFCC6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>
              <a:off x="567" y="1390"/>
              <a:ext cx="529" cy="563"/>
            </a:xfrm>
            <a:prstGeom prst="rect">
              <a:avLst/>
            </a:prstGeom>
            <a:solidFill>
              <a:srgbClr val="FFCC6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28684" name="Line 12"/>
            <p:cNvSpPr>
              <a:spLocks noChangeShapeType="1"/>
            </p:cNvSpPr>
            <p:nvPr/>
          </p:nvSpPr>
          <p:spPr bwMode="auto">
            <a:xfrm>
              <a:off x="567" y="1390"/>
              <a:ext cx="15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8685" name="Line 13"/>
            <p:cNvSpPr>
              <a:spLocks noChangeShapeType="1"/>
            </p:cNvSpPr>
            <p:nvPr/>
          </p:nvSpPr>
          <p:spPr bwMode="auto">
            <a:xfrm>
              <a:off x="567" y="1953"/>
              <a:ext cx="15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8686" name="Line 14"/>
            <p:cNvSpPr>
              <a:spLocks noChangeShapeType="1"/>
            </p:cNvSpPr>
            <p:nvPr/>
          </p:nvSpPr>
          <p:spPr bwMode="auto">
            <a:xfrm>
              <a:off x="567" y="2516"/>
              <a:ext cx="15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8687" name="Line 15"/>
            <p:cNvSpPr>
              <a:spLocks noChangeShapeType="1"/>
            </p:cNvSpPr>
            <p:nvPr/>
          </p:nvSpPr>
          <p:spPr bwMode="auto">
            <a:xfrm>
              <a:off x="567" y="3068"/>
              <a:ext cx="15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8688" name="Line 16"/>
            <p:cNvSpPr>
              <a:spLocks noChangeShapeType="1"/>
            </p:cNvSpPr>
            <p:nvPr/>
          </p:nvSpPr>
          <p:spPr bwMode="auto">
            <a:xfrm>
              <a:off x="567" y="1390"/>
              <a:ext cx="0" cy="167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8689" name="Line 17"/>
            <p:cNvSpPr>
              <a:spLocks noChangeShapeType="1"/>
            </p:cNvSpPr>
            <p:nvPr/>
          </p:nvSpPr>
          <p:spPr bwMode="auto">
            <a:xfrm>
              <a:off x="1096" y="1390"/>
              <a:ext cx="0" cy="16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8690" name="Line 18"/>
            <p:cNvSpPr>
              <a:spLocks noChangeShapeType="1"/>
            </p:cNvSpPr>
            <p:nvPr/>
          </p:nvSpPr>
          <p:spPr bwMode="auto">
            <a:xfrm>
              <a:off x="1625" y="1390"/>
              <a:ext cx="0" cy="16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8691" name="Line 19"/>
            <p:cNvSpPr>
              <a:spLocks noChangeShapeType="1"/>
            </p:cNvSpPr>
            <p:nvPr/>
          </p:nvSpPr>
          <p:spPr bwMode="auto">
            <a:xfrm>
              <a:off x="2154" y="1390"/>
              <a:ext cx="0" cy="167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 flipH="1">
              <a:off x="385" y="1253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 flipH="1">
              <a:off x="1519" y="1253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 flipH="1">
              <a:off x="930" y="1253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 flipH="1">
              <a:off x="1973" y="1253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4211638" y="1196975"/>
            <a:ext cx="3457575" cy="3140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latin typeface="Comic Sans MS" pitchFamily="66" charset="0"/>
              </a:rPr>
              <a:t>最外层每边摆</a:t>
            </a:r>
            <a:r>
              <a:rPr lang="en-US" altLang="zh-CN" sz="4000">
                <a:latin typeface="Comic Sans MS" pitchFamily="66" charset="0"/>
              </a:rPr>
              <a:t>4</a:t>
            </a:r>
            <a:r>
              <a:rPr lang="zh-CN" altLang="en-US" sz="4000">
                <a:latin typeface="Comic Sans MS" pitchFamily="66" charset="0"/>
              </a:rPr>
              <a:t>个，</a:t>
            </a:r>
            <a:r>
              <a:rPr lang="en-US" altLang="zh-CN" sz="4000">
                <a:latin typeface="Comic Sans MS" pitchFamily="66" charset="0"/>
              </a:rPr>
              <a:t>4</a:t>
            </a:r>
            <a:r>
              <a:rPr lang="zh-CN" altLang="en-US" sz="4000">
                <a:latin typeface="Comic Sans MS" pitchFamily="66" charset="0"/>
              </a:rPr>
              <a:t>角都摆，最外层一共可以摆多少个棋子？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468313" y="476250"/>
            <a:ext cx="935037" cy="519113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Comic Sans MS" pitchFamily="66" charset="0"/>
              </a:rPr>
              <a:t>探究</a:t>
            </a:r>
          </a:p>
        </p:txBody>
      </p:sp>
      <p:sp>
        <p:nvSpPr>
          <p:cNvPr id="28698" name="Oval 26"/>
          <p:cNvSpPr>
            <a:spLocks noChangeArrowheads="1"/>
          </p:cNvSpPr>
          <p:nvPr/>
        </p:nvSpPr>
        <p:spPr bwMode="auto">
          <a:xfrm flipH="1">
            <a:off x="3132138" y="4581525"/>
            <a:ext cx="476250" cy="476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99" name="Oval 27"/>
          <p:cNvSpPr>
            <a:spLocks noChangeArrowheads="1"/>
          </p:cNvSpPr>
          <p:nvPr/>
        </p:nvSpPr>
        <p:spPr bwMode="auto">
          <a:xfrm flipH="1">
            <a:off x="3132138" y="3716338"/>
            <a:ext cx="476250" cy="476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700" name="Oval 28"/>
          <p:cNvSpPr>
            <a:spLocks noChangeArrowheads="1"/>
          </p:cNvSpPr>
          <p:nvPr/>
        </p:nvSpPr>
        <p:spPr bwMode="auto">
          <a:xfrm flipH="1">
            <a:off x="3132138" y="2924175"/>
            <a:ext cx="476250" cy="476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701" name="Oval 29"/>
          <p:cNvSpPr>
            <a:spLocks noChangeArrowheads="1"/>
          </p:cNvSpPr>
          <p:nvPr/>
        </p:nvSpPr>
        <p:spPr bwMode="auto">
          <a:xfrm flipH="1">
            <a:off x="684213" y="3716338"/>
            <a:ext cx="476250" cy="476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702" name="Oval 30"/>
          <p:cNvSpPr>
            <a:spLocks noChangeArrowheads="1"/>
          </p:cNvSpPr>
          <p:nvPr/>
        </p:nvSpPr>
        <p:spPr bwMode="auto">
          <a:xfrm flipH="1">
            <a:off x="684213" y="2924175"/>
            <a:ext cx="476250" cy="476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703" name="Oval 31"/>
          <p:cNvSpPr>
            <a:spLocks noChangeArrowheads="1"/>
          </p:cNvSpPr>
          <p:nvPr/>
        </p:nvSpPr>
        <p:spPr bwMode="auto">
          <a:xfrm flipH="1">
            <a:off x="684213" y="4581525"/>
            <a:ext cx="476250" cy="476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704" name="Oval 32"/>
          <p:cNvSpPr>
            <a:spLocks noChangeArrowheads="1"/>
          </p:cNvSpPr>
          <p:nvPr/>
        </p:nvSpPr>
        <p:spPr bwMode="auto">
          <a:xfrm flipH="1">
            <a:off x="2339975" y="4652963"/>
            <a:ext cx="476250" cy="476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705" name="Oval 33"/>
          <p:cNvSpPr>
            <a:spLocks noChangeArrowheads="1"/>
          </p:cNvSpPr>
          <p:nvPr/>
        </p:nvSpPr>
        <p:spPr bwMode="auto">
          <a:xfrm flipH="1">
            <a:off x="1476375" y="4581525"/>
            <a:ext cx="476250" cy="476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4427538" y="4437063"/>
            <a:ext cx="3529012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>
                <a:latin typeface="Comic Sans MS" pitchFamily="66" charset="0"/>
              </a:rPr>
              <a:t>请几个同学上来，每边站</a:t>
            </a:r>
            <a:r>
              <a:rPr lang="en-US" altLang="zh-CN" sz="2000">
                <a:latin typeface="Comic Sans MS" pitchFamily="66" charset="0"/>
              </a:rPr>
              <a:t>4</a:t>
            </a:r>
            <a:r>
              <a:rPr lang="zh-CN" altLang="en-US" sz="2000">
                <a:latin typeface="Comic Sans MS" pitchFamily="66" charset="0"/>
              </a:rPr>
              <a:t>个，站成一个正方形。</a:t>
            </a:r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4500563" y="5445125"/>
            <a:ext cx="223202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>
                <a:latin typeface="Comic Sans MS" pitchFamily="66" charset="0"/>
              </a:rPr>
              <a:t>12</a:t>
            </a:r>
            <a:r>
              <a:rPr lang="zh-CN" altLang="en-US" sz="4000">
                <a:latin typeface="Comic Sans MS" pitchFamily="66" charset="0"/>
              </a:rPr>
              <a:t>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8" grpId="0" animBg="1"/>
      <p:bldP spid="28699" grpId="0" animBg="1"/>
      <p:bldP spid="28700" grpId="0" animBg="1"/>
      <p:bldP spid="28701" grpId="0" animBg="1"/>
      <p:bldP spid="28702" grpId="0" animBg="1"/>
      <p:bldP spid="28703" grpId="0" animBg="1"/>
      <p:bldP spid="28704" grpId="0" animBg="1"/>
      <p:bldP spid="28705" grpId="0" animBg="1"/>
      <p:bldP spid="28706" grpId="0"/>
      <p:bldP spid="287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900113" y="350838"/>
            <a:ext cx="1841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CN" altLang="zh-CN" sz="7200"/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827088" y="1484313"/>
            <a:ext cx="3530600" cy="3024187"/>
            <a:chOff x="521" y="935"/>
            <a:chExt cx="2224" cy="1905"/>
          </a:xfrm>
        </p:grpSpPr>
        <p:grpSp>
          <p:nvGrpSpPr>
            <p:cNvPr id="29700" name="Group 4"/>
            <p:cNvGrpSpPr>
              <a:grpSpLocks/>
            </p:cNvGrpSpPr>
            <p:nvPr/>
          </p:nvGrpSpPr>
          <p:grpSpPr bwMode="auto">
            <a:xfrm>
              <a:off x="657" y="1071"/>
              <a:ext cx="1951" cy="1769"/>
              <a:chOff x="657" y="1071"/>
              <a:chExt cx="1951" cy="1769"/>
            </a:xfrm>
          </p:grpSpPr>
          <p:sp>
            <p:nvSpPr>
              <p:cNvPr id="29701" name="Rectangle 5"/>
              <p:cNvSpPr>
                <a:spLocks noChangeArrowheads="1"/>
              </p:cNvSpPr>
              <p:nvPr/>
            </p:nvSpPr>
            <p:spPr bwMode="auto">
              <a:xfrm>
                <a:off x="2138" y="2383"/>
                <a:ext cx="470" cy="457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02" name="Rectangle 6"/>
              <p:cNvSpPr>
                <a:spLocks noChangeArrowheads="1"/>
              </p:cNvSpPr>
              <p:nvPr/>
            </p:nvSpPr>
            <p:spPr bwMode="auto">
              <a:xfrm>
                <a:off x="1668" y="2383"/>
                <a:ext cx="470" cy="457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03" name="Rectangle 7"/>
              <p:cNvSpPr>
                <a:spLocks noChangeArrowheads="1"/>
              </p:cNvSpPr>
              <p:nvPr/>
            </p:nvSpPr>
            <p:spPr bwMode="auto">
              <a:xfrm>
                <a:off x="1156" y="2383"/>
                <a:ext cx="512" cy="457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04" name="Rectangle 8"/>
              <p:cNvSpPr>
                <a:spLocks noChangeArrowheads="1"/>
              </p:cNvSpPr>
              <p:nvPr/>
            </p:nvSpPr>
            <p:spPr bwMode="auto">
              <a:xfrm>
                <a:off x="657" y="2383"/>
                <a:ext cx="499" cy="457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05" name="Rectangle 9"/>
              <p:cNvSpPr>
                <a:spLocks noChangeArrowheads="1"/>
              </p:cNvSpPr>
              <p:nvPr/>
            </p:nvSpPr>
            <p:spPr bwMode="auto">
              <a:xfrm>
                <a:off x="2138" y="1956"/>
                <a:ext cx="470" cy="427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06" name="Rectangle 10"/>
              <p:cNvSpPr>
                <a:spLocks noChangeArrowheads="1"/>
              </p:cNvSpPr>
              <p:nvPr/>
            </p:nvSpPr>
            <p:spPr bwMode="auto">
              <a:xfrm>
                <a:off x="1668" y="1956"/>
                <a:ext cx="470" cy="427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07" name="Rectangle 11"/>
              <p:cNvSpPr>
                <a:spLocks noChangeArrowheads="1"/>
              </p:cNvSpPr>
              <p:nvPr/>
            </p:nvSpPr>
            <p:spPr bwMode="auto">
              <a:xfrm>
                <a:off x="1156" y="1956"/>
                <a:ext cx="512" cy="427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08" name="Rectangle 12"/>
              <p:cNvSpPr>
                <a:spLocks noChangeArrowheads="1"/>
              </p:cNvSpPr>
              <p:nvPr/>
            </p:nvSpPr>
            <p:spPr bwMode="auto">
              <a:xfrm>
                <a:off x="657" y="1956"/>
                <a:ext cx="499" cy="427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09" name="Rectangle 13"/>
              <p:cNvSpPr>
                <a:spLocks noChangeArrowheads="1"/>
              </p:cNvSpPr>
              <p:nvPr/>
            </p:nvSpPr>
            <p:spPr bwMode="auto">
              <a:xfrm>
                <a:off x="2138" y="1527"/>
                <a:ext cx="470" cy="429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10" name="Rectangle 14"/>
              <p:cNvSpPr>
                <a:spLocks noChangeArrowheads="1"/>
              </p:cNvSpPr>
              <p:nvPr/>
            </p:nvSpPr>
            <p:spPr bwMode="auto">
              <a:xfrm>
                <a:off x="1668" y="1527"/>
                <a:ext cx="470" cy="429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11" name="Rectangle 15"/>
              <p:cNvSpPr>
                <a:spLocks noChangeArrowheads="1"/>
              </p:cNvSpPr>
              <p:nvPr/>
            </p:nvSpPr>
            <p:spPr bwMode="auto">
              <a:xfrm>
                <a:off x="1156" y="1527"/>
                <a:ext cx="512" cy="429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12" name="Rectangle 16"/>
              <p:cNvSpPr>
                <a:spLocks noChangeArrowheads="1"/>
              </p:cNvSpPr>
              <p:nvPr/>
            </p:nvSpPr>
            <p:spPr bwMode="auto">
              <a:xfrm>
                <a:off x="657" y="1527"/>
                <a:ext cx="499" cy="429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13" name="Rectangle 17"/>
              <p:cNvSpPr>
                <a:spLocks noChangeArrowheads="1"/>
              </p:cNvSpPr>
              <p:nvPr/>
            </p:nvSpPr>
            <p:spPr bwMode="auto">
              <a:xfrm>
                <a:off x="2138" y="1071"/>
                <a:ext cx="470" cy="456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14" name="Rectangle 18"/>
              <p:cNvSpPr>
                <a:spLocks noChangeArrowheads="1"/>
              </p:cNvSpPr>
              <p:nvPr/>
            </p:nvSpPr>
            <p:spPr bwMode="auto">
              <a:xfrm>
                <a:off x="1668" y="1071"/>
                <a:ext cx="470" cy="456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15" name="Rectangle 19"/>
              <p:cNvSpPr>
                <a:spLocks noChangeArrowheads="1"/>
              </p:cNvSpPr>
              <p:nvPr/>
            </p:nvSpPr>
            <p:spPr bwMode="auto">
              <a:xfrm>
                <a:off x="1156" y="1071"/>
                <a:ext cx="512" cy="456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16" name="Rectangle 20"/>
              <p:cNvSpPr>
                <a:spLocks noChangeArrowheads="1"/>
              </p:cNvSpPr>
              <p:nvPr/>
            </p:nvSpPr>
            <p:spPr bwMode="auto">
              <a:xfrm>
                <a:off x="657" y="1071"/>
                <a:ext cx="499" cy="456"/>
              </a:xfrm>
              <a:prstGeom prst="rect">
                <a:avLst/>
              </a:prstGeom>
              <a:solidFill>
                <a:srgbClr val="FF99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endParaRPr lang="zh-CN" altLang="zh-CN" sz="2800"/>
              </a:p>
            </p:txBody>
          </p:sp>
          <p:sp>
            <p:nvSpPr>
              <p:cNvPr id="29717" name="Line 21"/>
              <p:cNvSpPr>
                <a:spLocks noChangeShapeType="1"/>
              </p:cNvSpPr>
              <p:nvPr/>
            </p:nvSpPr>
            <p:spPr bwMode="auto">
              <a:xfrm>
                <a:off x="657" y="1071"/>
                <a:ext cx="195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8" name="Line 22"/>
              <p:cNvSpPr>
                <a:spLocks noChangeShapeType="1"/>
              </p:cNvSpPr>
              <p:nvPr/>
            </p:nvSpPr>
            <p:spPr bwMode="auto">
              <a:xfrm>
                <a:off x="657" y="1527"/>
                <a:ext cx="19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19" name="Line 23"/>
              <p:cNvSpPr>
                <a:spLocks noChangeShapeType="1"/>
              </p:cNvSpPr>
              <p:nvPr/>
            </p:nvSpPr>
            <p:spPr bwMode="auto">
              <a:xfrm>
                <a:off x="657" y="1956"/>
                <a:ext cx="19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0" name="Line 24"/>
              <p:cNvSpPr>
                <a:spLocks noChangeShapeType="1"/>
              </p:cNvSpPr>
              <p:nvPr/>
            </p:nvSpPr>
            <p:spPr bwMode="auto">
              <a:xfrm>
                <a:off x="657" y="2383"/>
                <a:ext cx="19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1" name="Line 25"/>
              <p:cNvSpPr>
                <a:spLocks noChangeShapeType="1"/>
              </p:cNvSpPr>
              <p:nvPr/>
            </p:nvSpPr>
            <p:spPr bwMode="auto">
              <a:xfrm>
                <a:off x="657" y="2840"/>
                <a:ext cx="195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2" name="Line 26"/>
              <p:cNvSpPr>
                <a:spLocks noChangeShapeType="1"/>
              </p:cNvSpPr>
              <p:nvPr/>
            </p:nvSpPr>
            <p:spPr bwMode="auto">
              <a:xfrm>
                <a:off x="657" y="1071"/>
                <a:ext cx="0" cy="176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3" name="Line 27"/>
              <p:cNvSpPr>
                <a:spLocks noChangeShapeType="1"/>
              </p:cNvSpPr>
              <p:nvPr/>
            </p:nvSpPr>
            <p:spPr bwMode="auto">
              <a:xfrm>
                <a:off x="1156" y="1071"/>
                <a:ext cx="0" cy="17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4" name="Line 28"/>
              <p:cNvSpPr>
                <a:spLocks noChangeShapeType="1"/>
              </p:cNvSpPr>
              <p:nvPr/>
            </p:nvSpPr>
            <p:spPr bwMode="auto">
              <a:xfrm>
                <a:off x="1668" y="1071"/>
                <a:ext cx="0" cy="17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5" name="Line 29"/>
              <p:cNvSpPr>
                <a:spLocks noChangeShapeType="1"/>
              </p:cNvSpPr>
              <p:nvPr/>
            </p:nvSpPr>
            <p:spPr bwMode="auto">
              <a:xfrm>
                <a:off x="2138" y="1071"/>
                <a:ext cx="0" cy="17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726" name="Line 30"/>
              <p:cNvSpPr>
                <a:spLocks noChangeShapeType="1"/>
              </p:cNvSpPr>
              <p:nvPr/>
            </p:nvSpPr>
            <p:spPr bwMode="auto">
              <a:xfrm>
                <a:off x="2608" y="1071"/>
                <a:ext cx="0" cy="176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9727" name="Group 31"/>
            <p:cNvGrpSpPr>
              <a:grpSpLocks/>
            </p:cNvGrpSpPr>
            <p:nvPr/>
          </p:nvGrpSpPr>
          <p:grpSpPr bwMode="auto">
            <a:xfrm>
              <a:off x="521" y="935"/>
              <a:ext cx="2224" cy="300"/>
              <a:chOff x="521" y="935"/>
              <a:chExt cx="2224" cy="300"/>
            </a:xfrm>
          </p:grpSpPr>
          <p:sp>
            <p:nvSpPr>
              <p:cNvPr id="29728" name="Oval 32"/>
              <p:cNvSpPr>
                <a:spLocks noChangeArrowheads="1"/>
              </p:cNvSpPr>
              <p:nvPr/>
            </p:nvSpPr>
            <p:spPr bwMode="auto">
              <a:xfrm flipH="1">
                <a:off x="1519" y="935"/>
                <a:ext cx="300" cy="3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29" name="Oval 33"/>
              <p:cNvSpPr>
                <a:spLocks noChangeArrowheads="1"/>
              </p:cNvSpPr>
              <p:nvPr/>
            </p:nvSpPr>
            <p:spPr bwMode="auto">
              <a:xfrm flipH="1">
                <a:off x="2445" y="935"/>
                <a:ext cx="300" cy="3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30" name="Oval 34"/>
              <p:cNvSpPr>
                <a:spLocks noChangeArrowheads="1"/>
              </p:cNvSpPr>
              <p:nvPr/>
            </p:nvSpPr>
            <p:spPr bwMode="auto">
              <a:xfrm flipH="1">
                <a:off x="1973" y="935"/>
                <a:ext cx="300" cy="3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31" name="Oval 35"/>
              <p:cNvSpPr>
                <a:spLocks noChangeArrowheads="1"/>
              </p:cNvSpPr>
              <p:nvPr/>
            </p:nvSpPr>
            <p:spPr bwMode="auto">
              <a:xfrm flipH="1">
                <a:off x="1020" y="935"/>
                <a:ext cx="300" cy="3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732" name="Oval 36"/>
              <p:cNvSpPr>
                <a:spLocks noChangeArrowheads="1"/>
              </p:cNvSpPr>
              <p:nvPr/>
            </p:nvSpPr>
            <p:spPr bwMode="auto">
              <a:xfrm flipH="1">
                <a:off x="521" y="935"/>
                <a:ext cx="300" cy="3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5076825" y="1341438"/>
            <a:ext cx="3457575" cy="3140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latin typeface="Comic Sans MS" pitchFamily="66" charset="0"/>
              </a:rPr>
              <a:t>最外层每边摆</a:t>
            </a:r>
            <a:r>
              <a:rPr lang="en-US" altLang="zh-CN" sz="4000">
                <a:latin typeface="Comic Sans MS" pitchFamily="66" charset="0"/>
              </a:rPr>
              <a:t>5</a:t>
            </a:r>
            <a:r>
              <a:rPr lang="zh-CN" altLang="en-US" sz="4000">
                <a:latin typeface="Comic Sans MS" pitchFamily="66" charset="0"/>
              </a:rPr>
              <a:t>个，</a:t>
            </a:r>
            <a:r>
              <a:rPr lang="en-US" altLang="zh-CN" sz="4000">
                <a:latin typeface="Comic Sans MS" pitchFamily="66" charset="0"/>
              </a:rPr>
              <a:t>4</a:t>
            </a:r>
            <a:r>
              <a:rPr lang="zh-CN" altLang="en-US" sz="4000">
                <a:latin typeface="Comic Sans MS" pitchFamily="66" charset="0"/>
              </a:rPr>
              <a:t>角都摆，最外层一共可以摆多少个棋子？</a:t>
            </a:r>
          </a:p>
        </p:txBody>
      </p:sp>
      <p:sp>
        <p:nvSpPr>
          <p:cNvPr id="29734" name="Text Box 38"/>
          <p:cNvSpPr txBox="1">
            <a:spLocks noChangeArrowheads="1"/>
          </p:cNvSpPr>
          <p:nvPr/>
        </p:nvSpPr>
        <p:spPr bwMode="auto">
          <a:xfrm>
            <a:off x="5148263" y="5013325"/>
            <a:ext cx="302418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>
              <a:latin typeface="Comic Sans MS" pitchFamily="66" charset="0"/>
            </a:endParaRPr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5508625" y="4724400"/>
            <a:ext cx="19431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latin typeface="Comic Sans MS" pitchFamily="66" charset="0"/>
              </a:rPr>
              <a:t>16</a:t>
            </a:r>
            <a:r>
              <a:rPr lang="zh-CN" altLang="en-US" sz="3600">
                <a:latin typeface="Comic Sans MS" pitchFamily="66" charset="0"/>
              </a:rPr>
              <a:t>个</a:t>
            </a:r>
          </a:p>
        </p:txBody>
      </p:sp>
      <p:grpSp>
        <p:nvGrpSpPr>
          <p:cNvPr id="29736" name="Group 40"/>
          <p:cNvGrpSpPr>
            <a:grpSpLocks/>
          </p:cNvGrpSpPr>
          <p:nvPr/>
        </p:nvGrpSpPr>
        <p:grpSpPr bwMode="auto">
          <a:xfrm>
            <a:off x="782638" y="2133600"/>
            <a:ext cx="3573462" cy="2593975"/>
            <a:chOff x="494" y="3338"/>
            <a:chExt cx="2251" cy="1634"/>
          </a:xfrm>
        </p:grpSpPr>
        <p:sp>
          <p:nvSpPr>
            <p:cNvPr id="29737" name="Oval 41"/>
            <p:cNvSpPr>
              <a:spLocks noChangeArrowheads="1"/>
            </p:cNvSpPr>
            <p:nvPr/>
          </p:nvSpPr>
          <p:spPr bwMode="auto">
            <a:xfrm flipH="1">
              <a:off x="521" y="3773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8" name="Oval 42"/>
            <p:cNvSpPr>
              <a:spLocks noChangeArrowheads="1"/>
            </p:cNvSpPr>
            <p:nvPr/>
          </p:nvSpPr>
          <p:spPr bwMode="auto">
            <a:xfrm flipH="1">
              <a:off x="512" y="4181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9" name="Oval 43"/>
            <p:cNvSpPr>
              <a:spLocks noChangeArrowheads="1"/>
            </p:cNvSpPr>
            <p:nvPr/>
          </p:nvSpPr>
          <p:spPr bwMode="auto">
            <a:xfrm flipH="1">
              <a:off x="1519" y="4663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0" name="Oval 44"/>
            <p:cNvSpPr>
              <a:spLocks noChangeArrowheads="1"/>
            </p:cNvSpPr>
            <p:nvPr/>
          </p:nvSpPr>
          <p:spPr bwMode="auto">
            <a:xfrm flipH="1">
              <a:off x="1020" y="4671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1" name="Oval 45"/>
            <p:cNvSpPr>
              <a:spLocks noChangeArrowheads="1"/>
            </p:cNvSpPr>
            <p:nvPr/>
          </p:nvSpPr>
          <p:spPr bwMode="auto">
            <a:xfrm flipH="1">
              <a:off x="539" y="4644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2" name="Oval 46"/>
            <p:cNvSpPr>
              <a:spLocks noChangeArrowheads="1"/>
            </p:cNvSpPr>
            <p:nvPr/>
          </p:nvSpPr>
          <p:spPr bwMode="auto">
            <a:xfrm flipH="1">
              <a:off x="494" y="3338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3" name="Oval 47"/>
            <p:cNvSpPr>
              <a:spLocks noChangeArrowheads="1"/>
            </p:cNvSpPr>
            <p:nvPr/>
          </p:nvSpPr>
          <p:spPr bwMode="auto">
            <a:xfrm flipH="1">
              <a:off x="2444" y="4200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4" name="Oval 48"/>
            <p:cNvSpPr>
              <a:spLocks noChangeArrowheads="1"/>
            </p:cNvSpPr>
            <p:nvPr/>
          </p:nvSpPr>
          <p:spPr bwMode="auto">
            <a:xfrm flipH="1">
              <a:off x="1992" y="4672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5" name="Oval 49"/>
            <p:cNvSpPr>
              <a:spLocks noChangeArrowheads="1"/>
            </p:cNvSpPr>
            <p:nvPr/>
          </p:nvSpPr>
          <p:spPr bwMode="auto">
            <a:xfrm flipH="1">
              <a:off x="2445" y="4654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6" name="Oval 50"/>
            <p:cNvSpPr>
              <a:spLocks noChangeArrowheads="1"/>
            </p:cNvSpPr>
            <p:nvPr/>
          </p:nvSpPr>
          <p:spPr bwMode="auto">
            <a:xfrm flipH="1">
              <a:off x="2444" y="3773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47" name="Oval 51"/>
            <p:cNvSpPr>
              <a:spLocks noChangeArrowheads="1"/>
            </p:cNvSpPr>
            <p:nvPr/>
          </p:nvSpPr>
          <p:spPr bwMode="auto">
            <a:xfrm flipH="1">
              <a:off x="2444" y="3347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9748" name="Text Box 52"/>
          <p:cNvSpPr txBox="1">
            <a:spLocks noChangeArrowheads="1"/>
          </p:cNvSpPr>
          <p:nvPr/>
        </p:nvSpPr>
        <p:spPr bwMode="auto">
          <a:xfrm>
            <a:off x="468313" y="476250"/>
            <a:ext cx="935037" cy="519113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Comic Sans MS" pitchFamily="66" charset="0"/>
              </a:rPr>
              <a:t>探究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684213" y="1223963"/>
            <a:ext cx="3787775" cy="3284537"/>
            <a:chOff x="431" y="771"/>
            <a:chExt cx="2386" cy="2069"/>
          </a:xfrm>
        </p:grpSpPr>
        <p:sp>
          <p:nvSpPr>
            <p:cNvPr id="30723" name="Rectangle 3"/>
            <p:cNvSpPr>
              <a:spLocks noChangeArrowheads="1"/>
            </p:cNvSpPr>
            <p:nvPr/>
          </p:nvSpPr>
          <p:spPr bwMode="auto">
            <a:xfrm>
              <a:off x="2245" y="2459"/>
              <a:ext cx="408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24" name="Rectangle 4"/>
            <p:cNvSpPr>
              <a:spLocks noChangeArrowheads="1"/>
            </p:cNvSpPr>
            <p:nvPr/>
          </p:nvSpPr>
          <p:spPr bwMode="auto">
            <a:xfrm>
              <a:off x="1836" y="2459"/>
              <a:ext cx="409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1429" y="2459"/>
              <a:ext cx="407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1020" y="2459"/>
              <a:ext cx="409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27" name="Rectangle 7"/>
            <p:cNvSpPr>
              <a:spLocks noChangeArrowheads="1"/>
            </p:cNvSpPr>
            <p:nvPr/>
          </p:nvSpPr>
          <p:spPr bwMode="auto">
            <a:xfrm>
              <a:off x="612" y="2459"/>
              <a:ext cx="408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28" name="Rectangle 8"/>
            <p:cNvSpPr>
              <a:spLocks noChangeArrowheads="1"/>
            </p:cNvSpPr>
            <p:nvPr/>
          </p:nvSpPr>
          <p:spPr bwMode="auto">
            <a:xfrm>
              <a:off x="2245" y="2078"/>
              <a:ext cx="408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>
              <a:off x="1836" y="2078"/>
              <a:ext cx="409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>
              <a:off x="1429" y="2078"/>
              <a:ext cx="407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>
              <a:off x="1020" y="2078"/>
              <a:ext cx="409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>
              <a:off x="612" y="2078"/>
              <a:ext cx="408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33" name="Rectangle 13"/>
            <p:cNvSpPr>
              <a:spLocks noChangeArrowheads="1"/>
            </p:cNvSpPr>
            <p:nvPr/>
          </p:nvSpPr>
          <p:spPr bwMode="auto">
            <a:xfrm>
              <a:off x="2245" y="1697"/>
              <a:ext cx="408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1836" y="1697"/>
              <a:ext cx="409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35" name="Rectangle 15"/>
            <p:cNvSpPr>
              <a:spLocks noChangeArrowheads="1"/>
            </p:cNvSpPr>
            <p:nvPr/>
          </p:nvSpPr>
          <p:spPr bwMode="auto">
            <a:xfrm>
              <a:off x="1429" y="1697"/>
              <a:ext cx="407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36" name="Rectangle 16"/>
            <p:cNvSpPr>
              <a:spLocks noChangeArrowheads="1"/>
            </p:cNvSpPr>
            <p:nvPr/>
          </p:nvSpPr>
          <p:spPr bwMode="auto">
            <a:xfrm>
              <a:off x="1020" y="1697"/>
              <a:ext cx="409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37" name="Rectangle 17"/>
            <p:cNvSpPr>
              <a:spLocks noChangeArrowheads="1"/>
            </p:cNvSpPr>
            <p:nvPr/>
          </p:nvSpPr>
          <p:spPr bwMode="auto">
            <a:xfrm>
              <a:off x="612" y="1697"/>
              <a:ext cx="408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38" name="Rectangle 18"/>
            <p:cNvSpPr>
              <a:spLocks noChangeArrowheads="1"/>
            </p:cNvSpPr>
            <p:nvPr/>
          </p:nvSpPr>
          <p:spPr bwMode="auto">
            <a:xfrm>
              <a:off x="2245" y="1316"/>
              <a:ext cx="408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39" name="Rectangle 19"/>
            <p:cNvSpPr>
              <a:spLocks noChangeArrowheads="1"/>
            </p:cNvSpPr>
            <p:nvPr/>
          </p:nvSpPr>
          <p:spPr bwMode="auto">
            <a:xfrm>
              <a:off x="1836" y="1316"/>
              <a:ext cx="409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>
              <a:off x="1429" y="1316"/>
              <a:ext cx="407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41" name="Rectangle 21"/>
            <p:cNvSpPr>
              <a:spLocks noChangeArrowheads="1"/>
            </p:cNvSpPr>
            <p:nvPr/>
          </p:nvSpPr>
          <p:spPr bwMode="auto">
            <a:xfrm>
              <a:off x="1020" y="1316"/>
              <a:ext cx="409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42" name="Rectangle 22"/>
            <p:cNvSpPr>
              <a:spLocks noChangeArrowheads="1"/>
            </p:cNvSpPr>
            <p:nvPr/>
          </p:nvSpPr>
          <p:spPr bwMode="auto">
            <a:xfrm>
              <a:off x="612" y="1316"/>
              <a:ext cx="408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43" name="Rectangle 23"/>
            <p:cNvSpPr>
              <a:spLocks noChangeArrowheads="1"/>
            </p:cNvSpPr>
            <p:nvPr/>
          </p:nvSpPr>
          <p:spPr bwMode="auto">
            <a:xfrm>
              <a:off x="2245" y="935"/>
              <a:ext cx="408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1836" y="935"/>
              <a:ext cx="409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1429" y="935"/>
              <a:ext cx="407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1020" y="935"/>
              <a:ext cx="409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47" name="Rectangle 27"/>
            <p:cNvSpPr>
              <a:spLocks noChangeArrowheads="1"/>
            </p:cNvSpPr>
            <p:nvPr/>
          </p:nvSpPr>
          <p:spPr bwMode="auto">
            <a:xfrm>
              <a:off x="612" y="935"/>
              <a:ext cx="408" cy="381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800"/>
            </a:p>
          </p:txBody>
        </p:sp>
        <p:sp>
          <p:nvSpPr>
            <p:cNvPr id="30748" name="Line 28"/>
            <p:cNvSpPr>
              <a:spLocks noChangeShapeType="1"/>
            </p:cNvSpPr>
            <p:nvPr/>
          </p:nvSpPr>
          <p:spPr bwMode="auto">
            <a:xfrm>
              <a:off x="612" y="935"/>
              <a:ext cx="204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0749" name="Line 29"/>
            <p:cNvSpPr>
              <a:spLocks noChangeShapeType="1"/>
            </p:cNvSpPr>
            <p:nvPr/>
          </p:nvSpPr>
          <p:spPr bwMode="auto">
            <a:xfrm>
              <a:off x="612" y="1316"/>
              <a:ext cx="20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0750" name="Line 30"/>
            <p:cNvSpPr>
              <a:spLocks noChangeShapeType="1"/>
            </p:cNvSpPr>
            <p:nvPr/>
          </p:nvSpPr>
          <p:spPr bwMode="auto">
            <a:xfrm>
              <a:off x="612" y="1697"/>
              <a:ext cx="20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0751" name="Line 31"/>
            <p:cNvSpPr>
              <a:spLocks noChangeShapeType="1"/>
            </p:cNvSpPr>
            <p:nvPr/>
          </p:nvSpPr>
          <p:spPr bwMode="auto">
            <a:xfrm>
              <a:off x="612" y="2078"/>
              <a:ext cx="20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0752" name="Line 32"/>
            <p:cNvSpPr>
              <a:spLocks noChangeShapeType="1"/>
            </p:cNvSpPr>
            <p:nvPr/>
          </p:nvSpPr>
          <p:spPr bwMode="auto">
            <a:xfrm>
              <a:off x="612" y="2459"/>
              <a:ext cx="20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0753" name="Line 33"/>
            <p:cNvSpPr>
              <a:spLocks noChangeShapeType="1"/>
            </p:cNvSpPr>
            <p:nvPr/>
          </p:nvSpPr>
          <p:spPr bwMode="auto">
            <a:xfrm>
              <a:off x="612" y="2840"/>
              <a:ext cx="204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0754" name="Line 34"/>
            <p:cNvSpPr>
              <a:spLocks noChangeShapeType="1"/>
            </p:cNvSpPr>
            <p:nvPr/>
          </p:nvSpPr>
          <p:spPr bwMode="auto">
            <a:xfrm>
              <a:off x="612" y="935"/>
              <a:ext cx="0" cy="190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0755" name="Line 35"/>
            <p:cNvSpPr>
              <a:spLocks noChangeShapeType="1"/>
            </p:cNvSpPr>
            <p:nvPr/>
          </p:nvSpPr>
          <p:spPr bwMode="auto">
            <a:xfrm>
              <a:off x="1020" y="935"/>
              <a:ext cx="0" cy="19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0756" name="Line 36"/>
            <p:cNvSpPr>
              <a:spLocks noChangeShapeType="1"/>
            </p:cNvSpPr>
            <p:nvPr/>
          </p:nvSpPr>
          <p:spPr bwMode="auto">
            <a:xfrm>
              <a:off x="1429" y="935"/>
              <a:ext cx="0" cy="19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0757" name="Line 37"/>
            <p:cNvSpPr>
              <a:spLocks noChangeShapeType="1"/>
            </p:cNvSpPr>
            <p:nvPr/>
          </p:nvSpPr>
          <p:spPr bwMode="auto">
            <a:xfrm>
              <a:off x="1836" y="935"/>
              <a:ext cx="0" cy="19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2245" y="935"/>
              <a:ext cx="0" cy="19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0759" name="Line 39"/>
            <p:cNvSpPr>
              <a:spLocks noChangeShapeType="1"/>
            </p:cNvSpPr>
            <p:nvPr/>
          </p:nvSpPr>
          <p:spPr bwMode="auto">
            <a:xfrm>
              <a:off x="2653" y="935"/>
              <a:ext cx="0" cy="190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0760" name="Oval 40"/>
            <p:cNvSpPr>
              <a:spLocks noChangeArrowheads="1"/>
            </p:cNvSpPr>
            <p:nvPr/>
          </p:nvSpPr>
          <p:spPr bwMode="auto">
            <a:xfrm flipH="1">
              <a:off x="431" y="799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61" name="Oval 41"/>
            <p:cNvSpPr>
              <a:spLocks noChangeArrowheads="1"/>
            </p:cNvSpPr>
            <p:nvPr/>
          </p:nvSpPr>
          <p:spPr bwMode="auto">
            <a:xfrm flipH="1">
              <a:off x="884" y="799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62" name="Oval 42"/>
            <p:cNvSpPr>
              <a:spLocks noChangeArrowheads="1"/>
            </p:cNvSpPr>
            <p:nvPr/>
          </p:nvSpPr>
          <p:spPr bwMode="auto">
            <a:xfrm flipH="1">
              <a:off x="1247" y="799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63" name="Oval 43"/>
            <p:cNvSpPr>
              <a:spLocks noChangeArrowheads="1"/>
            </p:cNvSpPr>
            <p:nvPr/>
          </p:nvSpPr>
          <p:spPr bwMode="auto">
            <a:xfrm flipH="1">
              <a:off x="1655" y="771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64" name="Oval 44"/>
            <p:cNvSpPr>
              <a:spLocks noChangeArrowheads="1"/>
            </p:cNvSpPr>
            <p:nvPr/>
          </p:nvSpPr>
          <p:spPr bwMode="auto">
            <a:xfrm flipH="1">
              <a:off x="2064" y="799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65" name="Oval 45"/>
            <p:cNvSpPr>
              <a:spLocks noChangeArrowheads="1"/>
            </p:cNvSpPr>
            <p:nvPr/>
          </p:nvSpPr>
          <p:spPr bwMode="auto">
            <a:xfrm flipH="1">
              <a:off x="2517" y="799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0766" name="Text Box 46"/>
          <p:cNvSpPr txBox="1">
            <a:spLocks noChangeArrowheads="1"/>
          </p:cNvSpPr>
          <p:nvPr/>
        </p:nvSpPr>
        <p:spPr bwMode="auto">
          <a:xfrm>
            <a:off x="5076825" y="1341438"/>
            <a:ext cx="3457575" cy="3140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latin typeface="Comic Sans MS" pitchFamily="66" charset="0"/>
              </a:rPr>
              <a:t>最外层每边摆</a:t>
            </a:r>
            <a:r>
              <a:rPr lang="en-US" altLang="zh-CN" sz="4000">
                <a:latin typeface="Comic Sans MS" pitchFamily="66" charset="0"/>
              </a:rPr>
              <a:t>6</a:t>
            </a:r>
            <a:r>
              <a:rPr lang="zh-CN" altLang="en-US" sz="4000">
                <a:latin typeface="Comic Sans MS" pitchFamily="66" charset="0"/>
              </a:rPr>
              <a:t>个，</a:t>
            </a:r>
            <a:r>
              <a:rPr lang="en-US" altLang="zh-CN" sz="4000">
                <a:latin typeface="Comic Sans MS" pitchFamily="66" charset="0"/>
              </a:rPr>
              <a:t>4</a:t>
            </a:r>
            <a:r>
              <a:rPr lang="zh-CN" altLang="en-US" sz="4000">
                <a:latin typeface="Comic Sans MS" pitchFamily="66" charset="0"/>
              </a:rPr>
              <a:t>角都摆，最外层一共可以摆多少个棋子？</a:t>
            </a:r>
          </a:p>
        </p:txBody>
      </p:sp>
      <p:sp>
        <p:nvSpPr>
          <p:cNvPr id="30767" name="Text Box 47"/>
          <p:cNvSpPr txBox="1">
            <a:spLocks noChangeArrowheads="1"/>
          </p:cNvSpPr>
          <p:nvPr/>
        </p:nvSpPr>
        <p:spPr bwMode="auto">
          <a:xfrm>
            <a:off x="5508625" y="4724400"/>
            <a:ext cx="19431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latin typeface="Comic Sans MS" pitchFamily="66" charset="0"/>
              </a:rPr>
              <a:t>20</a:t>
            </a:r>
            <a:r>
              <a:rPr lang="zh-CN" altLang="en-US" sz="3600">
                <a:latin typeface="Comic Sans MS" pitchFamily="66" charset="0"/>
              </a:rPr>
              <a:t>个</a:t>
            </a:r>
          </a:p>
        </p:txBody>
      </p:sp>
      <p:grpSp>
        <p:nvGrpSpPr>
          <p:cNvPr id="30768" name="Group 48"/>
          <p:cNvGrpSpPr>
            <a:grpSpLocks/>
          </p:cNvGrpSpPr>
          <p:nvPr/>
        </p:nvGrpSpPr>
        <p:grpSpPr bwMode="auto">
          <a:xfrm>
            <a:off x="684213" y="1844675"/>
            <a:ext cx="3716337" cy="2997200"/>
            <a:chOff x="431" y="1162"/>
            <a:chExt cx="2341" cy="1888"/>
          </a:xfrm>
        </p:grpSpPr>
        <p:sp>
          <p:nvSpPr>
            <p:cNvPr id="30769" name="Oval 49"/>
            <p:cNvSpPr>
              <a:spLocks noChangeArrowheads="1"/>
            </p:cNvSpPr>
            <p:nvPr/>
          </p:nvSpPr>
          <p:spPr bwMode="auto">
            <a:xfrm flipH="1">
              <a:off x="431" y="1933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70" name="Oval 50"/>
            <p:cNvSpPr>
              <a:spLocks noChangeArrowheads="1"/>
            </p:cNvSpPr>
            <p:nvPr/>
          </p:nvSpPr>
          <p:spPr bwMode="auto">
            <a:xfrm flipH="1">
              <a:off x="431" y="1525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71" name="Oval 51"/>
            <p:cNvSpPr>
              <a:spLocks noChangeArrowheads="1"/>
            </p:cNvSpPr>
            <p:nvPr/>
          </p:nvSpPr>
          <p:spPr bwMode="auto">
            <a:xfrm flipH="1">
              <a:off x="476" y="2341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72" name="Oval 52"/>
            <p:cNvSpPr>
              <a:spLocks noChangeArrowheads="1"/>
            </p:cNvSpPr>
            <p:nvPr/>
          </p:nvSpPr>
          <p:spPr bwMode="auto">
            <a:xfrm flipH="1">
              <a:off x="884" y="2750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73" name="Oval 53"/>
            <p:cNvSpPr>
              <a:spLocks noChangeArrowheads="1"/>
            </p:cNvSpPr>
            <p:nvPr/>
          </p:nvSpPr>
          <p:spPr bwMode="auto">
            <a:xfrm flipH="1">
              <a:off x="431" y="2750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74" name="Oval 54"/>
            <p:cNvSpPr>
              <a:spLocks noChangeArrowheads="1"/>
            </p:cNvSpPr>
            <p:nvPr/>
          </p:nvSpPr>
          <p:spPr bwMode="auto">
            <a:xfrm flipH="1">
              <a:off x="1292" y="2750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75" name="Oval 55"/>
            <p:cNvSpPr>
              <a:spLocks noChangeArrowheads="1"/>
            </p:cNvSpPr>
            <p:nvPr/>
          </p:nvSpPr>
          <p:spPr bwMode="auto">
            <a:xfrm flipH="1">
              <a:off x="431" y="1162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76" name="Oval 56"/>
            <p:cNvSpPr>
              <a:spLocks noChangeArrowheads="1"/>
            </p:cNvSpPr>
            <p:nvPr/>
          </p:nvSpPr>
          <p:spPr bwMode="auto">
            <a:xfrm flipH="1">
              <a:off x="2472" y="2704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77" name="Oval 57"/>
            <p:cNvSpPr>
              <a:spLocks noChangeArrowheads="1"/>
            </p:cNvSpPr>
            <p:nvPr/>
          </p:nvSpPr>
          <p:spPr bwMode="auto">
            <a:xfrm flipH="1">
              <a:off x="2109" y="2704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78" name="Oval 58"/>
            <p:cNvSpPr>
              <a:spLocks noChangeArrowheads="1"/>
            </p:cNvSpPr>
            <p:nvPr/>
          </p:nvSpPr>
          <p:spPr bwMode="auto">
            <a:xfrm flipH="1">
              <a:off x="2472" y="2341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79" name="Oval 59"/>
            <p:cNvSpPr>
              <a:spLocks noChangeArrowheads="1"/>
            </p:cNvSpPr>
            <p:nvPr/>
          </p:nvSpPr>
          <p:spPr bwMode="auto">
            <a:xfrm flipH="1">
              <a:off x="2472" y="1979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80" name="Oval 60"/>
            <p:cNvSpPr>
              <a:spLocks noChangeArrowheads="1"/>
            </p:cNvSpPr>
            <p:nvPr/>
          </p:nvSpPr>
          <p:spPr bwMode="auto">
            <a:xfrm flipH="1">
              <a:off x="1701" y="2704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81" name="Oval 61"/>
            <p:cNvSpPr>
              <a:spLocks noChangeArrowheads="1"/>
            </p:cNvSpPr>
            <p:nvPr/>
          </p:nvSpPr>
          <p:spPr bwMode="auto">
            <a:xfrm rot="21439688" flipH="1">
              <a:off x="2472" y="1570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82" name="Oval 62"/>
            <p:cNvSpPr>
              <a:spLocks noChangeArrowheads="1"/>
            </p:cNvSpPr>
            <p:nvPr/>
          </p:nvSpPr>
          <p:spPr bwMode="auto">
            <a:xfrm flipH="1">
              <a:off x="2472" y="1207"/>
              <a:ext cx="300" cy="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0783" name="Text Box 63"/>
          <p:cNvSpPr txBox="1">
            <a:spLocks noChangeArrowheads="1"/>
          </p:cNvSpPr>
          <p:nvPr/>
        </p:nvSpPr>
        <p:spPr bwMode="auto">
          <a:xfrm>
            <a:off x="468313" y="476250"/>
            <a:ext cx="935037" cy="519113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Comic Sans MS" pitchFamily="66" charset="0"/>
              </a:rPr>
              <a:t>探究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838" name="Group 94"/>
          <p:cNvGraphicFramePr>
            <a:graphicFrameLocks noGrp="1"/>
          </p:cNvGraphicFramePr>
          <p:nvPr>
            <p:ph/>
          </p:nvPr>
        </p:nvGraphicFramePr>
        <p:xfrm>
          <a:off x="1116013" y="836613"/>
          <a:ext cx="7704137" cy="5256087"/>
        </p:xfrm>
        <a:graphic>
          <a:graphicData uri="http://schemas.openxmlformats.org/drawingml/2006/table">
            <a:tbl>
              <a:tblPr/>
              <a:tblGrid>
                <a:gridCol w="935037"/>
                <a:gridCol w="865188"/>
                <a:gridCol w="2376487"/>
                <a:gridCol w="719138"/>
                <a:gridCol w="936625"/>
                <a:gridCol w="1871662"/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每边放的个数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每边间隔数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间隔数与个数关系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边数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最外层总数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总数与间隔数、边数关系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我发现的规律：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806" name="Text Box 62"/>
          <p:cNvSpPr txBox="1">
            <a:spLocks noChangeArrowheads="1"/>
          </p:cNvSpPr>
          <p:nvPr/>
        </p:nvSpPr>
        <p:spPr bwMode="auto">
          <a:xfrm>
            <a:off x="468313" y="476250"/>
            <a:ext cx="935037" cy="519113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Comic Sans MS" pitchFamily="66" charset="0"/>
              </a:rPr>
              <a:t>探究</a:t>
            </a:r>
          </a:p>
        </p:txBody>
      </p:sp>
      <p:sp>
        <p:nvSpPr>
          <p:cNvPr id="31807" name="Text Box 63"/>
          <p:cNvSpPr txBox="1">
            <a:spLocks noChangeArrowheads="1"/>
          </p:cNvSpPr>
          <p:nvPr/>
        </p:nvSpPr>
        <p:spPr bwMode="auto">
          <a:xfrm>
            <a:off x="2339975" y="2205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zh-CN"/>
              <a:t>2</a:t>
            </a:r>
          </a:p>
        </p:txBody>
      </p:sp>
      <p:sp>
        <p:nvSpPr>
          <p:cNvPr id="31808" name="Text Box 64"/>
          <p:cNvSpPr txBox="1">
            <a:spLocks noChangeArrowheads="1"/>
          </p:cNvSpPr>
          <p:nvPr/>
        </p:nvSpPr>
        <p:spPr bwMode="auto">
          <a:xfrm>
            <a:off x="3203575" y="2205038"/>
            <a:ext cx="2054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zh-CN"/>
              <a:t>3-1=2</a:t>
            </a:r>
          </a:p>
        </p:txBody>
      </p:sp>
      <p:sp>
        <p:nvSpPr>
          <p:cNvPr id="31809" name="Text Box 65"/>
          <p:cNvSpPr txBox="1">
            <a:spLocks noChangeArrowheads="1"/>
          </p:cNvSpPr>
          <p:nvPr/>
        </p:nvSpPr>
        <p:spPr bwMode="auto">
          <a:xfrm>
            <a:off x="5435600" y="22050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/>
              <a:t>4</a:t>
            </a:r>
          </a:p>
        </p:txBody>
      </p:sp>
      <p:sp>
        <p:nvSpPr>
          <p:cNvPr id="31810" name="Text Box 66"/>
          <p:cNvSpPr txBox="1">
            <a:spLocks noChangeArrowheads="1"/>
          </p:cNvSpPr>
          <p:nvPr/>
        </p:nvSpPr>
        <p:spPr bwMode="auto">
          <a:xfrm>
            <a:off x="6300788" y="22764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/>
              <a:t>8</a:t>
            </a:r>
          </a:p>
        </p:txBody>
      </p:sp>
      <p:sp>
        <p:nvSpPr>
          <p:cNvPr id="31811" name="Text Box 67"/>
          <p:cNvSpPr txBox="1">
            <a:spLocks noChangeArrowheads="1"/>
          </p:cNvSpPr>
          <p:nvPr/>
        </p:nvSpPr>
        <p:spPr bwMode="auto">
          <a:xfrm>
            <a:off x="6804025" y="213360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－</a:t>
            </a:r>
            <a:r>
              <a:rPr lang="en-US" altLang="zh-CN"/>
              <a:t>1</a:t>
            </a:r>
            <a:r>
              <a:rPr lang="zh-CN" altLang="en-US"/>
              <a:t>）</a:t>
            </a:r>
            <a:r>
              <a:rPr lang="en-US" altLang="zh-CN"/>
              <a:t>×4</a:t>
            </a:r>
            <a:r>
              <a:rPr lang="zh-CN" altLang="en-US"/>
              <a:t>＝</a:t>
            </a:r>
            <a:r>
              <a:rPr lang="en-US" altLang="zh-CN"/>
              <a:t>8</a:t>
            </a:r>
          </a:p>
        </p:txBody>
      </p:sp>
      <p:sp>
        <p:nvSpPr>
          <p:cNvPr id="31812" name="Text Box 68"/>
          <p:cNvSpPr txBox="1">
            <a:spLocks noChangeArrowheads="1"/>
          </p:cNvSpPr>
          <p:nvPr/>
        </p:nvSpPr>
        <p:spPr bwMode="auto">
          <a:xfrm>
            <a:off x="2339975" y="2781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/>
              <a:t>3</a:t>
            </a:r>
          </a:p>
        </p:txBody>
      </p:sp>
      <p:sp>
        <p:nvSpPr>
          <p:cNvPr id="31813" name="Text Box 69"/>
          <p:cNvSpPr txBox="1">
            <a:spLocks noChangeArrowheads="1"/>
          </p:cNvSpPr>
          <p:nvPr/>
        </p:nvSpPr>
        <p:spPr bwMode="auto">
          <a:xfrm>
            <a:off x="3276600" y="2743200"/>
            <a:ext cx="2017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zh-CN"/>
              <a:t>4-1=3</a:t>
            </a:r>
          </a:p>
        </p:txBody>
      </p:sp>
      <p:sp>
        <p:nvSpPr>
          <p:cNvPr id="31814" name="Text Box 70"/>
          <p:cNvSpPr txBox="1">
            <a:spLocks noChangeArrowheads="1"/>
          </p:cNvSpPr>
          <p:nvPr/>
        </p:nvSpPr>
        <p:spPr bwMode="auto">
          <a:xfrm>
            <a:off x="5508625" y="27082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/>
              <a:t>4</a:t>
            </a:r>
          </a:p>
        </p:txBody>
      </p:sp>
      <p:sp>
        <p:nvSpPr>
          <p:cNvPr id="31815" name="Text Box 71"/>
          <p:cNvSpPr txBox="1">
            <a:spLocks noChangeArrowheads="1"/>
          </p:cNvSpPr>
          <p:nvPr/>
        </p:nvSpPr>
        <p:spPr bwMode="auto">
          <a:xfrm>
            <a:off x="6227763" y="27082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/>
              <a:t>12</a:t>
            </a:r>
          </a:p>
        </p:txBody>
      </p:sp>
      <p:sp>
        <p:nvSpPr>
          <p:cNvPr id="31816" name="Text Box 72"/>
          <p:cNvSpPr txBox="1">
            <a:spLocks noChangeArrowheads="1"/>
          </p:cNvSpPr>
          <p:nvPr/>
        </p:nvSpPr>
        <p:spPr bwMode="auto">
          <a:xfrm>
            <a:off x="7019925" y="2781300"/>
            <a:ext cx="187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/>
              <a:t>(4-1) ×4=12</a:t>
            </a:r>
          </a:p>
        </p:txBody>
      </p:sp>
      <p:sp>
        <p:nvSpPr>
          <p:cNvPr id="31817" name="Text Box 73"/>
          <p:cNvSpPr txBox="1">
            <a:spLocks noChangeArrowheads="1"/>
          </p:cNvSpPr>
          <p:nvPr/>
        </p:nvSpPr>
        <p:spPr bwMode="auto">
          <a:xfrm>
            <a:off x="2339975" y="32988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/>
              <a:t>4</a:t>
            </a:r>
          </a:p>
        </p:txBody>
      </p:sp>
      <p:sp>
        <p:nvSpPr>
          <p:cNvPr id="31818" name="Text Box 74"/>
          <p:cNvSpPr txBox="1">
            <a:spLocks noChangeArrowheads="1"/>
          </p:cNvSpPr>
          <p:nvPr/>
        </p:nvSpPr>
        <p:spPr bwMode="auto">
          <a:xfrm>
            <a:off x="2268538" y="4005263"/>
            <a:ext cx="442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zh-CN"/>
              <a:t>5</a:t>
            </a:r>
          </a:p>
        </p:txBody>
      </p:sp>
      <p:sp>
        <p:nvSpPr>
          <p:cNvPr id="31819" name="Text Box 75"/>
          <p:cNvSpPr txBox="1">
            <a:spLocks noChangeArrowheads="1"/>
          </p:cNvSpPr>
          <p:nvPr/>
        </p:nvSpPr>
        <p:spPr bwMode="auto">
          <a:xfrm>
            <a:off x="2124075" y="508476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zh-CN"/>
              <a:t>18</a:t>
            </a:r>
          </a:p>
        </p:txBody>
      </p:sp>
      <p:sp>
        <p:nvSpPr>
          <p:cNvPr id="31820" name="Text Box 76"/>
          <p:cNvSpPr txBox="1">
            <a:spLocks noChangeArrowheads="1"/>
          </p:cNvSpPr>
          <p:nvPr/>
        </p:nvSpPr>
        <p:spPr bwMode="auto">
          <a:xfrm>
            <a:off x="3581400" y="56388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zh-CN" altLang="en-US" sz="2000" b="1">
                <a:solidFill>
                  <a:srgbClr val="FF0000"/>
                </a:solidFill>
              </a:rPr>
              <a:t>最外层的总数</a:t>
            </a:r>
            <a:r>
              <a:rPr lang="en-US" altLang="zh-CN" sz="2000" b="1">
                <a:solidFill>
                  <a:srgbClr val="FF0000"/>
                </a:solidFill>
              </a:rPr>
              <a:t>=</a:t>
            </a:r>
            <a:r>
              <a:rPr lang="zh-CN" altLang="en-US" sz="2000" b="1">
                <a:solidFill>
                  <a:srgbClr val="FF0000"/>
                </a:solidFill>
              </a:rPr>
              <a:t>每边的间隔数</a:t>
            </a:r>
            <a:r>
              <a:rPr lang="en-US" altLang="zh-CN" sz="2000" b="1">
                <a:solidFill>
                  <a:srgbClr val="FF0000"/>
                </a:solidFill>
              </a:rPr>
              <a:t>×</a:t>
            </a:r>
            <a:r>
              <a:rPr lang="zh-CN" altLang="en-US" sz="2000" b="1">
                <a:solidFill>
                  <a:srgbClr val="FF0000"/>
                </a:solidFill>
              </a:rPr>
              <a:t>边数</a:t>
            </a:r>
          </a:p>
        </p:txBody>
      </p:sp>
      <p:sp>
        <p:nvSpPr>
          <p:cNvPr id="31821" name="Text Box 77"/>
          <p:cNvSpPr txBox="1">
            <a:spLocks noChangeArrowheads="1"/>
          </p:cNvSpPr>
          <p:nvPr/>
        </p:nvSpPr>
        <p:spPr bwMode="auto">
          <a:xfrm>
            <a:off x="2971800" y="5334000"/>
            <a:ext cx="20875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zh-CN" altLang="en-US" sz="1200">
                <a:solidFill>
                  <a:srgbClr val="FF0000"/>
                </a:solidFill>
              </a:rPr>
              <a:t>每边的间隔数</a:t>
            </a:r>
            <a:r>
              <a:rPr lang="en-US" altLang="zh-CN" sz="1200">
                <a:solidFill>
                  <a:srgbClr val="FF0000"/>
                </a:solidFill>
              </a:rPr>
              <a:t>=</a:t>
            </a:r>
            <a:r>
              <a:rPr lang="zh-CN" altLang="en-US" sz="1200">
                <a:solidFill>
                  <a:srgbClr val="FF0000"/>
                </a:solidFill>
              </a:rPr>
              <a:t>每边的个数</a:t>
            </a:r>
            <a:r>
              <a:rPr lang="en-US" altLang="zh-CN" sz="120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31822" name="Text Box 78"/>
          <p:cNvSpPr txBox="1">
            <a:spLocks noChangeArrowheads="1"/>
          </p:cNvSpPr>
          <p:nvPr/>
        </p:nvSpPr>
        <p:spPr bwMode="auto">
          <a:xfrm>
            <a:off x="5580063" y="3443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/>
              <a:t>4</a:t>
            </a:r>
          </a:p>
        </p:txBody>
      </p:sp>
      <p:sp>
        <p:nvSpPr>
          <p:cNvPr id="31823" name="Text Box 79"/>
          <p:cNvSpPr txBox="1">
            <a:spLocks noChangeArrowheads="1"/>
          </p:cNvSpPr>
          <p:nvPr/>
        </p:nvSpPr>
        <p:spPr bwMode="auto">
          <a:xfrm>
            <a:off x="6372225" y="34432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/>
              <a:t>16</a:t>
            </a:r>
          </a:p>
        </p:txBody>
      </p:sp>
      <p:sp>
        <p:nvSpPr>
          <p:cNvPr id="31824" name="Text Box 80"/>
          <p:cNvSpPr txBox="1">
            <a:spLocks noChangeArrowheads="1"/>
          </p:cNvSpPr>
          <p:nvPr/>
        </p:nvSpPr>
        <p:spPr bwMode="auto">
          <a:xfrm>
            <a:off x="7019925" y="3500438"/>
            <a:ext cx="2124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zh-CN" altLang="en-US"/>
              <a:t>（</a:t>
            </a:r>
            <a:r>
              <a:rPr lang="en-US" altLang="zh-CN"/>
              <a:t>5-1</a:t>
            </a:r>
            <a:r>
              <a:rPr lang="zh-CN" altLang="en-US"/>
              <a:t>）</a:t>
            </a:r>
            <a:r>
              <a:rPr lang="en-US" altLang="zh-CN"/>
              <a:t>×4=16</a:t>
            </a:r>
          </a:p>
        </p:txBody>
      </p:sp>
      <p:sp>
        <p:nvSpPr>
          <p:cNvPr id="31825" name="Text Box 81"/>
          <p:cNvSpPr txBox="1">
            <a:spLocks noChangeArrowheads="1"/>
          </p:cNvSpPr>
          <p:nvPr/>
        </p:nvSpPr>
        <p:spPr bwMode="auto">
          <a:xfrm>
            <a:off x="3708400" y="400526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31826" name="Text Box 82"/>
          <p:cNvSpPr txBox="1">
            <a:spLocks noChangeArrowheads="1"/>
          </p:cNvSpPr>
          <p:nvPr/>
        </p:nvSpPr>
        <p:spPr bwMode="auto">
          <a:xfrm>
            <a:off x="5580063" y="4019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/>
              <a:t>4</a:t>
            </a:r>
          </a:p>
        </p:txBody>
      </p:sp>
      <p:sp>
        <p:nvSpPr>
          <p:cNvPr id="31827" name="Text Box 83"/>
          <p:cNvSpPr txBox="1">
            <a:spLocks noChangeArrowheads="1"/>
          </p:cNvSpPr>
          <p:nvPr/>
        </p:nvSpPr>
        <p:spPr bwMode="auto">
          <a:xfrm>
            <a:off x="6300788" y="39338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zh-CN"/>
              <a:t>20</a:t>
            </a:r>
          </a:p>
        </p:txBody>
      </p:sp>
      <p:sp>
        <p:nvSpPr>
          <p:cNvPr id="31828" name="Text Box 84"/>
          <p:cNvSpPr txBox="1">
            <a:spLocks noChangeArrowheads="1"/>
          </p:cNvSpPr>
          <p:nvPr/>
        </p:nvSpPr>
        <p:spPr bwMode="auto">
          <a:xfrm>
            <a:off x="3708400" y="5013325"/>
            <a:ext cx="1150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zh-CN"/>
              <a:t>19-1=18</a:t>
            </a:r>
          </a:p>
        </p:txBody>
      </p:sp>
      <p:sp>
        <p:nvSpPr>
          <p:cNvPr id="31829" name="Text Box 85"/>
          <p:cNvSpPr txBox="1">
            <a:spLocks noChangeArrowheads="1"/>
          </p:cNvSpPr>
          <p:nvPr/>
        </p:nvSpPr>
        <p:spPr bwMode="auto">
          <a:xfrm>
            <a:off x="5508625" y="50276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/>
              <a:t>4</a:t>
            </a:r>
          </a:p>
        </p:txBody>
      </p:sp>
      <p:sp>
        <p:nvSpPr>
          <p:cNvPr id="31830" name="Text Box 86"/>
          <p:cNvSpPr txBox="1">
            <a:spLocks noChangeArrowheads="1"/>
          </p:cNvSpPr>
          <p:nvPr/>
        </p:nvSpPr>
        <p:spPr bwMode="auto">
          <a:xfrm>
            <a:off x="6280150" y="503237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/>
              <a:t>72</a:t>
            </a:r>
          </a:p>
        </p:txBody>
      </p:sp>
      <p:sp>
        <p:nvSpPr>
          <p:cNvPr id="31831" name="Text Box 87"/>
          <p:cNvSpPr txBox="1">
            <a:spLocks noChangeArrowheads="1"/>
          </p:cNvSpPr>
          <p:nvPr/>
        </p:nvSpPr>
        <p:spPr bwMode="auto">
          <a:xfrm>
            <a:off x="6948488" y="5013325"/>
            <a:ext cx="1871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zh-CN" altLang="en-US"/>
              <a:t>（</a:t>
            </a:r>
            <a:r>
              <a:rPr lang="en-US" altLang="zh-CN"/>
              <a:t>19-1</a:t>
            </a:r>
            <a:r>
              <a:rPr lang="zh-CN" altLang="en-US"/>
              <a:t>）</a:t>
            </a:r>
            <a:r>
              <a:rPr lang="en-US" altLang="zh-CN"/>
              <a:t>×4=72</a:t>
            </a:r>
          </a:p>
        </p:txBody>
      </p:sp>
      <p:sp>
        <p:nvSpPr>
          <p:cNvPr id="31832" name="Text Box 88"/>
          <p:cNvSpPr txBox="1">
            <a:spLocks noChangeArrowheads="1"/>
          </p:cNvSpPr>
          <p:nvPr/>
        </p:nvSpPr>
        <p:spPr bwMode="auto">
          <a:xfrm>
            <a:off x="7935913" y="4298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31833" name="Text Box 89"/>
          <p:cNvSpPr txBox="1">
            <a:spLocks noChangeArrowheads="1"/>
          </p:cNvSpPr>
          <p:nvPr/>
        </p:nvSpPr>
        <p:spPr bwMode="auto">
          <a:xfrm>
            <a:off x="7164388" y="3500438"/>
            <a:ext cx="1439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31834" name="Text Box 90"/>
          <p:cNvSpPr txBox="1">
            <a:spLocks noChangeArrowheads="1"/>
          </p:cNvSpPr>
          <p:nvPr/>
        </p:nvSpPr>
        <p:spPr bwMode="auto">
          <a:xfrm>
            <a:off x="3276600" y="4076700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zh-CN"/>
              <a:t>6-1=5</a:t>
            </a:r>
          </a:p>
        </p:txBody>
      </p:sp>
      <p:sp>
        <p:nvSpPr>
          <p:cNvPr id="31835" name="Text Box 91"/>
          <p:cNvSpPr txBox="1">
            <a:spLocks noChangeArrowheads="1"/>
          </p:cNvSpPr>
          <p:nvPr/>
        </p:nvSpPr>
        <p:spPr bwMode="auto">
          <a:xfrm>
            <a:off x="7092950" y="350043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31836" name="Text Box 92"/>
          <p:cNvSpPr txBox="1">
            <a:spLocks noChangeArrowheads="1"/>
          </p:cNvSpPr>
          <p:nvPr/>
        </p:nvSpPr>
        <p:spPr bwMode="auto">
          <a:xfrm>
            <a:off x="7019925" y="4076700"/>
            <a:ext cx="1944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zh-CN" altLang="en-US"/>
              <a:t>（</a:t>
            </a:r>
            <a:r>
              <a:rPr lang="en-US" altLang="zh-CN"/>
              <a:t>6-1</a:t>
            </a:r>
            <a:r>
              <a:rPr lang="zh-CN" altLang="en-US"/>
              <a:t>）</a:t>
            </a:r>
            <a:r>
              <a:rPr lang="en-US" altLang="zh-CN"/>
              <a:t>×4=20</a:t>
            </a:r>
          </a:p>
        </p:txBody>
      </p:sp>
      <p:sp>
        <p:nvSpPr>
          <p:cNvPr id="31837" name="Text Box 93"/>
          <p:cNvSpPr txBox="1">
            <a:spLocks noChangeArrowheads="1"/>
          </p:cNvSpPr>
          <p:nvPr/>
        </p:nvSpPr>
        <p:spPr bwMode="auto">
          <a:xfrm>
            <a:off x="3352800" y="3352800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zh-CN"/>
              <a:t>5-1=4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1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1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1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1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1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1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1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1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1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1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1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1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1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1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1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1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1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07" grpId="0"/>
      <p:bldP spid="31808" grpId="0"/>
      <p:bldP spid="31809" grpId="0"/>
      <p:bldP spid="31810" grpId="0"/>
      <p:bldP spid="31811" grpId="0"/>
      <p:bldP spid="31812" grpId="0"/>
      <p:bldP spid="31813" grpId="0"/>
      <p:bldP spid="31814" grpId="0"/>
      <p:bldP spid="31815" grpId="0"/>
      <p:bldP spid="31816" grpId="0"/>
      <p:bldP spid="31817" grpId="0"/>
      <p:bldP spid="31818" grpId="0"/>
      <p:bldP spid="31819" grpId="0"/>
      <p:bldP spid="31820" grpId="0"/>
      <p:bldP spid="31821" grpId="0"/>
      <p:bldP spid="31822" grpId="0"/>
      <p:bldP spid="31823" grpId="0"/>
      <p:bldP spid="31824" grpId="0"/>
      <p:bldP spid="31826" grpId="0"/>
      <p:bldP spid="31827" grpId="0"/>
      <p:bldP spid="31828" grpId="0"/>
      <p:bldP spid="31829" grpId="0"/>
      <p:bldP spid="31830" grpId="0"/>
      <p:bldP spid="31831" grpId="0"/>
      <p:bldP spid="31834" grpId="0"/>
      <p:bldP spid="31836" grpId="0"/>
      <p:bldP spid="318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116013" y="2997200"/>
            <a:ext cx="63357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>
              <a:latin typeface="Comic Sans MS" pitchFamily="66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3860800"/>
            <a:ext cx="8893175" cy="2559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US" altLang="zh-CN" sz="5400" b="1">
              <a:latin typeface="Comic Sans MS" pitchFamily="66" charset="0"/>
            </a:endParaRPr>
          </a:p>
          <a:p>
            <a:pPr algn="ctr"/>
            <a:r>
              <a:rPr lang="zh-CN" altLang="en-US" sz="5400" b="1">
                <a:latin typeface="Comic Sans MS" pitchFamily="66" charset="0"/>
              </a:rPr>
              <a:t>（每边棋子数－</a:t>
            </a:r>
            <a:r>
              <a:rPr lang="en-US" altLang="zh-CN" sz="5400" b="1">
                <a:latin typeface="Comic Sans MS" pitchFamily="66" charset="0"/>
              </a:rPr>
              <a:t>1</a:t>
            </a:r>
            <a:r>
              <a:rPr lang="zh-CN" altLang="en-US" sz="5400" b="1">
                <a:latin typeface="Comic Sans MS" pitchFamily="66" charset="0"/>
              </a:rPr>
              <a:t>）</a:t>
            </a:r>
            <a:r>
              <a:rPr lang="en-US" altLang="zh-CN" sz="5400" b="1">
                <a:latin typeface="Comic Sans MS" pitchFamily="66" charset="0"/>
              </a:rPr>
              <a:t>×</a:t>
            </a:r>
            <a:r>
              <a:rPr lang="zh-CN" altLang="en-US" sz="5400" b="1">
                <a:latin typeface="Comic Sans MS" pitchFamily="66" charset="0"/>
              </a:rPr>
              <a:t>边数＝</a:t>
            </a:r>
          </a:p>
          <a:p>
            <a:pPr algn="ctr"/>
            <a:r>
              <a:rPr lang="zh-CN" altLang="en-US" sz="5400" b="1">
                <a:latin typeface="Comic Sans MS" pitchFamily="66" charset="0"/>
              </a:rPr>
              <a:t>最外层的总数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8313" y="620713"/>
            <a:ext cx="7848600" cy="2149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5400" b="1">
                <a:latin typeface="Comic Sans MS" pitchFamily="66" charset="0"/>
              </a:rPr>
              <a:t>每边的棋子数</a:t>
            </a:r>
            <a:r>
              <a:rPr lang="en-US" altLang="zh-CN" sz="5400" b="1">
                <a:latin typeface="Comic Sans MS" pitchFamily="66" charset="0"/>
              </a:rPr>
              <a:t>-1</a:t>
            </a:r>
            <a:r>
              <a:rPr lang="zh-CN" altLang="en-US" sz="5400" b="1">
                <a:latin typeface="Comic Sans MS" pitchFamily="66" charset="0"/>
              </a:rPr>
              <a:t>＝</a:t>
            </a:r>
            <a:br>
              <a:rPr lang="zh-CN" altLang="en-US" sz="5400" b="1">
                <a:latin typeface="Comic Sans MS" pitchFamily="66" charset="0"/>
              </a:rPr>
            </a:br>
            <a:r>
              <a:rPr lang="zh-CN" altLang="en-US" sz="5400" b="1">
                <a:latin typeface="Comic Sans MS" pitchFamily="66" charset="0"/>
              </a:rPr>
              <a:t>每边的间隔数</a:t>
            </a:r>
          </a:p>
          <a:p>
            <a:pPr>
              <a:spcBef>
                <a:spcPct val="50000"/>
              </a:spcBef>
            </a:pPr>
            <a:endParaRPr lang="en-US" altLang="zh-CN">
              <a:latin typeface="Comic Sans MS" pitchFamily="66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684213" y="2636838"/>
            <a:ext cx="7993062" cy="1736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5400" b="1">
                <a:latin typeface="Comic Sans MS" pitchFamily="66" charset="0"/>
              </a:rPr>
              <a:t>每边的间隔数</a:t>
            </a:r>
            <a:r>
              <a:rPr lang="en-US" altLang="zh-CN" sz="5400" b="1">
                <a:latin typeface="Comic Sans MS" pitchFamily="66" charset="0"/>
              </a:rPr>
              <a:t>×</a:t>
            </a:r>
            <a:r>
              <a:rPr lang="zh-CN" altLang="en-US" sz="5400" b="1">
                <a:latin typeface="Comic Sans MS" pitchFamily="66" charset="0"/>
              </a:rPr>
              <a:t>边数＝</a:t>
            </a:r>
          </a:p>
          <a:p>
            <a:pPr algn="ctr"/>
            <a:r>
              <a:rPr lang="zh-CN" altLang="en-US" sz="5400" b="1">
                <a:latin typeface="Comic Sans MS" pitchFamily="66" charset="0"/>
              </a:rPr>
              <a:t>最外层的总数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468313" y="0"/>
            <a:ext cx="1871662" cy="579438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200"/>
              <a:t>我的发现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  <p:bldP spid="32772" grpId="0"/>
      <p:bldP spid="3277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162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467</TotalTime>
  <Words>636</Words>
  <Application>Microsoft Office PowerPoint</Application>
  <PresentationFormat>全屏显示(4:3)</PresentationFormat>
  <Paragraphs>91</Paragraphs>
  <Slides>16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默认设计模板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贺州市八步龙山小学录制  2017年12月29日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植树问题（封闭图形）</dc:title>
  <dc:creator>钟炜</dc:creator>
  <cp:lastModifiedBy>Administrator</cp:lastModifiedBy>
  <cp:revision>13</cp:revision>
  <cp:lastPrinted>1601-01-01T00:00:00Z</cp:lastPrinted>
  <dcterms:created xsi:type="dcterms:W3CDTF">1601-01-01T00:00:00Z</dcterms:created>
  <dcterms:modified xsi:type="dcterms:W3CDTF">2017-12-25T07:30:33Z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