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3"/>
  </p:sldMasterIdLst>
  <p:notesMasterIdLst>
    <p:notesMasterId r:id="rId5"/>
  </p:notesMasterIdLst>
  <p:sldIdLst>
    <p:sldId id="256" r:id="rId4"/>
    <p:sldId id="622" r:id="rId6"/>
    <p:sldId id="258" r:id="rId7"/>
    <p:sldId id="283" r:id="rId8"/>
    <p:sldId id="263" r:id="rId9"/>
    <p:sldId id="265" r:id="rId10"/>
    <p:sldId id="262" r:id="rId11"/>
    <p:sldId id="279" r:id="rId12"/>
    <p:sldId id="268" r:id="rId13"/>
    <p:sldId id="270" r:id="rId14"/>
    <p:sldId id="272" r:id="rId15"/>
    <p:sldId id="623" r:id="rId16"/>
    <p:sldId id="261" r:id="rId17"/>
    <p:sldId id="274" r:id="rId18"/>
    <p:sldId id="660" r:id="rId19"/>
    <p:sldId id="277" r:id="rId20"/>
    <p:sldId id="260" r:id="rId21"/>
    <p:sldId id="282" r:id="rId22"/>
    <p:sldId id="259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7700"/>
    <a:srgbClr val="FCFCFA"/>
    <a:srgbClr val="F4F5EE"/>
    <a:srgbClr val="55BBC5"/>
    <a:srgbClr val="F4FAFE"/>
    <a:srgbClr val="EAF7FE"/>
    <a:srgbClr val="E2F4FA"/>
    <a:srgbClr val="F09073"/>
    <a:srgbClr val="703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1" autoAdjust="0"/>
    <p:restoredTop sz="96314" autoAdjust="0"/>
  </p:normalViewPr>
  <p:slideViewPr>
    <p:cSldViewPr>
      <p:cViewPr varScale="1">
        <p:scale>
          <a:sx n="100" d="100"/>
          <a:sy n="100" d="100"/>
        </p:scale>
        <p:origin x="77" y="235"/>
      </p:cViewPr>
      <p:guideLst>
        <p:guide orient="horz" pos="1603"/>
        <p:guide pos="2912"/>
      </p:guideLst>
    </p:cSldViewPr>
  </p:slideViewPr>
  <p:outlineViewPr>
    <p:cViewPr>
      <p:scale>
        <a:sx n="33" d="100"/>
        <a:sy n="33" d="100"/>
      </p:scale>
      <p:origin x="0" y="-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DD754-F49E-4351-AAFE-19D83F43501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/>
        </p:nvGrpSpPr>
        <p:grpSpPr>
          <a:xfrm>
            <a:off x="0" y="0"/>
            <a:ext cx="9205356" cy="5143500"/>
            <a:chOff x="0" y="0"/>
            <a:chExt cx="9205356" cy="5143500"/>
          </a:xfrm>
        </p:grpSpPr>
        <p:sp>
          <p:nvSpPr>
            <p:cNvPr id="11" name="矩形 10"/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/>
            <p:cNvGrpSpPr/>
            <p:nvPr userDrawn="1"/>
          </p:nvGrpSpPr>
          <p:grpSpPr>
            <a:xfrm>
              <a:off x="152400" y="100680"/>
              <a:ext cx="9052956" cy="4991467"/>
              <a:chOff x="152400" y="100680"/>
              <a:chExt cx="9052956" cy="4991467"/>
            </a:xfrm>
          </p:grpSpPr>
          <p:sp>
            <p:nvSpPr>
              <p:cNvPr id="4" name="矩形 3"/>
              <p:cNvSpPr/>
              <p:nvPr userDrawn="1"/>
            </p:nvSpPr>
            <p:spPr>
              <a:xfrm>
                <a:off x="152400" y="209550"/>
                <a:ext cx="8839200" cy="48006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237553" flipH="1">
                <a:off x="8332477" y="100680"/>
                <a:ext cx="872879" cy="924706"/>
              </a:xfrm>
              <a:prstGeom prst="rect">
                <a:avLst/>
              </a:prstGeom>
            </p:spPr>
          </p:pic>
          <p:grpSp>
            <p:nvGrpSpPr>
              <p:cNvPr id="2" name="组合 1"/>
              <p:cNvGrpSpPr/>
              <p:nvPr userDrawn="1"/>
            </p:nvGrpSpPr>
            <p:grpSpPr>
              <a:xfrm>
                <a:off x="195471" y="4128820"/>
                <a:ext cx="1814393" cy="963327"/>
                <a:chOff x="195471" y="4128820"/>
                <a:chExt cx="1814393" cy="963327"/>
              </a:xfrm>
            </p:grpSpPr>
            <p:pic>
              <p:nvPicPr>
                <p:cNvPr id="6" name="图片 5"/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5471" y="4128820"/>
                  <a:ext cx="1328529" cy="963327"/>
                </a:xfrm>
                <a:prstGeom prst="rect">
                  <a:avLst/>
                </a:prstGeom>
              </p:spPr>
            </p:pic>
            <p:pic>
              <p:nvPicPr>
                <p:cNvPr id="9" name="图片 8"/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55024">
                  <a:off x="1483296" y="4370791"/>
                  <a:ext cx="526568" cy="6322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" name="文本框 6"/>
          <p:cNvSpPr txBox="1"/>
          <p:nvPr userDrawn="1"/>
        </p:nvSpPr>
        <p:spPr>
          <a:xfrm>
            <a:off x="228600" y="2857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教育教学分析</a:t>
            </a:r>
            <a:endParaRPr lang="zh-CN" altLang="en-US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37376" y="2162803"/>
            <a:ext cx="977265" cy="978194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090035" y="2162803"/>
            <a:ext cx="977265" cy="978194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445451" y="2162803"/>
            <a:ext cx="977265" cy="978194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354593" y="1851898"/>
            <a:ext cx="1405890" cy="1980248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874908" y="1851898"/>
            <a:ext cx="1405890" cy="1980248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395223" y="1851898"/>
            <a:ext cx="1405890" cy="1980248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9205356" cy="5143500"/>
            <a:chOff x="0" y="0"/>
            <a:chExt cx="9205356" cy="5143500"/>
          </a:xfrm>
        </p:grpSpPr>
        <p:sp>
          <p:nvSpPr>
            <p:cNvPr id="4" name="矩形 3"/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 userDrawn="1"/>
          </p:nvGrpSpPr>
          <p:grpSpPr>
            <a:xfrm>
              <a:off x="152400" y="100680"/>
              <a:ext cx="9052956" cy="4991467"/>
              <a:chOff x="152400" y="100680"/>
              <a:chExt cx="9052956" cy="4991467"/>
            </a:xfrm>
          </p:grpSpPr>
          <p:sp>
            <p:nvSpPr>
              <p:cNvPr id="6" name="矩形 5"/>
              <p:cNvSpPr/>
              <p:nvPr userDrawn="1"/>
            </p:nvSpPr>
            <p:spPr>
              <a:xfrm>
                <a:off x="152400" y="209550"/>
                <a:ext cx="8839200" cy="48006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237553" flipH="1">
                <a:off x="8332477" y="100680"/>
                <a:ext cx="872879" cy="924706"/>
              </a:xfrm>
              <a:prstGeom prst="rect">
                <a:avLst/>
              </a:prstGeom>
            </p:spPr>
          </p:pic>
          <p:grpSp>
            <p:nvGrpSpPr>
              <p:cNvPr id="9" name="组合 8"/>
              <p:cNvGrpSpPr/>
              <p:nvPr userDrawn="1"/>
            </p:nvGrpSpPr>
            <p:grpSpPr>
              <a:xfrm>
                <a:off x="195471" y="4128820"/>
                <a:ext cx="1814393" cy="963327"/>
                <a:chOff x="195471" y="4128820"/>
                <a:chExt cx="1814393" cy="963327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5471" y="4128820"/>
                  <a:ext cx="1328529" cy="963327"/>
                </a:xfrm>
                <a:prstGeom prst="rect">
                  <a:avLst/>
                </a:prstGeom>
              </p:spPr>
            </p:pic>
            <p:pic>
              <p:nvPicPr>
                <p:cNvPr id="11" name="图片 10"/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55024">
                  <a:off x="1483296" y="4370791"/>
                  <a:ext cx="526568" cy="6322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" name="文本框 6"/>
          <p:cNvSpPr txBox="1"/>
          <p:nvPr userDrawn="1"/>
        </p:nvSpPr>
        <p:spPr>
          <a:xfrm>
            <a:off x="152400" y="2095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教学方案介绍</a:t>
            </a:r>
            <a:endParaRPr lang="zh-CN" altLang="en-US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9205356" cy="5143500"/>
            <a:chOff x="0" y="0"/>
            <a:chExt cx="9205356" cy="5143500"/>
          </a:xfrm>
        </p:grpSpPr>
        <p:sp>
          <p:nvSpPr>
            <p:cNvPr id="4" name="矩形 3"/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 userDrawn="1"/>
          </p:nvGrpSpPr>
          <p:grpSpPr>
            <a:xfrm>
              <a:off x="152400" y="100680"/>
              <a:ext cx="9052956" cy="4991467"/>
              <a:chOff x="152400" y="100680"/>
              <a:chExt cx="9052956" cy="4991467"/>
            </a:xfrm>
          </p:grpSpPr>
          <p:sp>
            <p:nvSpPr>
              <p:cNvPr id="6" name="矩形 5"/>
              <p:cNvSpPr/>
              <p:nvPr userDrawn="1"/>
            </p:nvSpPr>
            <p:spPr>
              <a:xfrm>
                <a:off x="152400" y="209550"/>
                <a:ext cx="8839200" cy="48006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237553" flipH="1">
                <a:off x="8332477" y="100680"/>
                <a:ext cx="872879" cy="924706"/>
              </a:xfrm>
              <a:prstGeom prst="rect">
                <a:avLst/>
              </a:prstGeom>
            </p:spPr>
          </p:pic>
          <p:grpSp>
            <p:nvGrpSpPr>
              <p:cNvPr id="9" name="组合 8"/>
              <p:cNvGrpSpPr/>
              <p:nvPr userDrawn="1"/>
            </p:nvGrpSpPr>
            <p:grpSpPr>
              <a:xfrm>
                <a:off x="195471" y="4128820"/>
                <a:ext cx="1814393" cy="963327"/>
                <a:chOff x="195471" y="4128820"/>
                <a:chExt cx="1814393" cy="963327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5471" y="4128820"/>
                  <a:ext cx="1328529" cy="963327"/>
                </a:xfrm>
                <a:prstGeom prst="rect">
                  <a:avLst/>
                </a:prstGeom>
              </p:spPr>
            </p:pic>
            <p:pic>
              <p:nvPicPr>
                <p:cNvPr id="11" name="图片 10"/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55024">
                  <a:off x="1483296" y="4370791"/>
                  <a:ext cx="526568" cy="6322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" name="文本框 6"/>
          <p:cNvSpPr txBox="1"/>
          <p:nvPr userDrawn="1"/>
        </p:nvSpPr>
        <p:spPr>
          <a:xfrm>
            <a:off x="152400" y="2095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教学内容说明</a:t>
            </a:r>
            <a:endParaRPr lang="zh-CN" altLang="en-US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9205356" cy="5143500"/>
            <a:chOff x="0" y="0"/>
            <a:chExt cx="9205356" cy="5143500"/>
          </a:xfrm>
        </p:grpSpPr>
        <p:sp>
          <p:nvSpPr>
            <p:cNvPr id="4" name="矩形 3"/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 userDrawn="1"/>
          </p:nvGrpSpPr>
          <p:grpSpPr>
            <a:xfrm>
              <a:off x="152400" y="100680"/>
              <a:ext cx="9052956" cy="4991467"/>
              <a:chOff x="152400" y="100680"/>
              <a:chExt cx="9052956" cy="4991467"/>
            </a:xfrm>
          </p:grpSpPr>
          <p:sp>
            <p:nvSpPr>
              <p:cNvPr id="6" name="矩形 5"/>
              <p:cNvSpPr/>
              <p:nvPr userDrawn="1"/>
            </p:nvSpPr>
            <p:spPr>
              <a:xfrm>
                <a:off x="152400" y="209550"/>
                <a:ext cx="8839200" cy="48006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237553" flipH="1">
                <a:off x="8332477" y="100680"/>
                <a:ext cx="872879" cy="924706"/>
              </a:xfrm>
              <a:prstGeom prst="rect">
                <a:avLst/>
              </a:prstGeom>
            </p:spPr>
          </p:pic>
          <p:grpSp>
            <p:nvGrpSpPr>
              <p:cNvPr id="9" name="组合 8"/>
              <p:cNvGrpSpPr/>
              <p:nvPr userDrawn="1"/>
            </p:nvGrpSpPr>
            <p:grpSpPr>
              <a:xfrm>
                <a:off x="195471" y="4128820"/>
                <a:ext cx="1814393" cy="963327"/>
                <a:chOff x="195471" y="4128820"/>
                <a:chExt cx="1814393" cy="963327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5471" y="4128820"/>
                  <a:ext cx="1328529" cy="963327"/>
                </a:xfrm>
                <a:prstGeom prst="rect">
                  <a:avLst/>
                </a:prstGeom>
              </p:spPr>
            </p:pic>
            <p:pic>
              <p:nvPicPr>
                <p:cNvPr id="11" name="图片 10"/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55024">
                  <a:off x="1483296" y="4370791"/>
                  <a:ext cx="526568" cy="6322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" name="文本框 6"/>
          <p:cNvSpPr txBox="1"/>
          <p:nvPr userDrawn="1"/>
        </p:nvSpPr>
        <p:spPr>
          <a:xfrm>
            <a:off x="152400" y="2095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教学特点分析</a:t>
            </a:r>
            <a:endParaRPr lang="zh-CN" altLang="en-US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9205356" cy="5143500"/>
            <a:chOff x="0" y="0"/>
            <a:chExt cx="9205356" cy="5143500"/>
          </a:xfrm>
        </p:grpSpPr>
        <p:sp>
          <p:nvSpPr>
            <p:cNvPr id="4" name="矩形 3"/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 userDrawn="1"/>
          </p:nvGrpSpPr>
          <p:grpSpPr>
            <a:xfrm>
              <a:off x="152400" y="100680"/>
              <a:ext cx="9052956" cy="4991467"/>
              <a:chOff x="152400" y="100680"/>
              <a:chExt cx="9052956" cy="4991467"/>
            </a:xfrm>
          </p:grpSpPr>
          <p:sp>
            <p:nvSpPr>
              <p:cNvPr id="6" name="矩形 5"/>
              <p:cNvSpPr/>
              <p:nvPr userDrawn="1"/>
            </p:nvSpPr>
            <p:spPr>
              <a:xfrm>
                <a:off x="152400" y="209550"/>
                <a:ext cx="8839200" cy="48006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237553" flipH="1">
                <a:off x="8332477" y="100680"/>
                <a:ext cx="872879" cy="924706"/>
              </a:xfrm>
              <a:prstGeom prst="rect">
                <a:avLst/>
              </a:prstGeom>
            </p:spPr>
          </p:pic>
          <p:grpSp>
            <p:nvGrpSpPr>
              <p:cNvPr id="9" name="组合 8"/>
              <p:cNvGrpSpPr/>
              <p:nvPr userDrawn="1"/>
            </p:nvGrpSpPr>
            <p:grpSpPr>
              <a:xfrm>
                <a:off x="195471" y="4128820"/>
                <a:ext cx="1814393" cy="963327"/>
                <a:chOff x="195471" y="4128820"/>
                <a:chExt cx="1814393" cy="963327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5471" y="4128820"/>
                  <a:ext cx="1328529" cy="963327"/>
                </a:xfrm>
                <a:prstGeom prst="rect">
                  <a:avLst/>
                </a:prstGeom>
              </p:spPr>
            </p:pic>
            <p:pic>
              <p:nvPicPr>
                <p:cNvPr id="11" name="图片 10"/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55024">
                  <a:off x="1483296" y="4370791"/>
                  <a:ext cx="526568" cy="6322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" name="文本框 6"/>
          <p:cNvSpPr txBox="1"/>
          <p:nvPr userDrawn="1"/>
        </p:nvSpPr>
        <p:spPr>
          <a:xfrm>
            <a:off x="152400" y="2095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培养学习兴趣</a:t>
            </a:r>
            <a:endParaRPr lang="zh-CN" altLang="en-US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87757"/>
            <a:ext cx="8712200" cy="475574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032000" y="1253068"/>
            <a:ext cx="5698067" cy="2497666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18" y="0"/>
            <a:ext cx="1140594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028950"/>
            <a:ext cx="1638570" cy="11881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60" y="373347"/>
            <a:ext cx="872879" cy="924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6"/>
          <a:srcRect l="838" t="838" r="838" b="838"/>
          <a:stretch>
            <a:fillRect/>
          </a:stretch>
        </p:blipFill>
        <p:spPr>
          <a:xfrm>
            <a:off x="-1" y="0"/>
            <a:ext cx="9144001" cy="51435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8.png"/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6.xml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7.xml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4.xml"/><Relationship Id="rId3" Type="http://schemas.openxmlformats.org/officeDocument/2006/relationships/tags" Target="../tags/tag8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emf"/><Relationship Id="rId8" Type="http://schemas.openxmlformats.org/officeDocument/2006/relationships/image" Target="../media/image44.emf"/><Relationship Id="rId7" Type="http://schemas.openxmlformats.org/officeDocument/2006/relationships/image" Target="../media/image43.emf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14.emf"/><Relationship Id="rId3" Type="http://schemas.openxmlformats.org/officeDocument/2006/relationships/image" Target="../media/image40.emf"/><Relationship Id="rId2" Type="http://schemas.openxmlformats.org/officeDocument/2006/relationships/image" Target="../media/image13.emf"/><Relationship Id="rId12" Type="http://schemas.openxmlformats.org/officeDocument/2006/relationships/notesSlide" Target="../notesSlides/notesSlide19.xml"/><Relationship Id="rId11" Type="http://schemas.openxmlformats.org/officeDocument/2006/relationships/slideLayout" Target="../slideLayouts/slideLayout14.xml"/><Relationship Id="rId10" Type="http://schemas.openxmlformats.org/officeDocument/2006/relationships/image" Target="../media/image16.emf"/><Relationship Id="rId1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4.xml"/><Relationship Id="rId4" Type="http://schemas.microsoft.com/office/2007/relationships/hdphoto" Target="../media/image12.wdp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6.emf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3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349549" y="1371994"/>
            <a:ext cx="5808000" cy="415498"/>
            <a:chOff x="3026853" y="2338141"/>
            <a:chExt cx="7744001" cy="553998"/>
          </a:xfrm>
        </p:grpSpPr>
        <p:sp>
          <p:nvSpPr>
            <p:cNvPr id="23" name="Freeform 5"/>
            <p:cNvSpPr/>
            <p:nvPr/>
          </p:nvSpPr>
          <p:spPr bwMode="auto">
            <a:xfrm>
              <a:off x="8671772" y="2719141"/>
              <a:ext cx="1639147" cy="101600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20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026853" y="2338141"/>
              <a:ext cx="774400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altLang="zh-CN" sz="21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01.</a:t>
              </a:r>
              <a:r>
                <a:rPr lang="zh-CN" altLang="en-US" sz="21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增加宽度，纸梁的抗弯曲能力会               。</a:t>
              </a:r>
              <a:endParaRPr lang="zh-CN" altLang="en-US" sz="2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308693" y="2038247"/>
            <a:ext cx="6157455" cy="415498"/>
            <a:chOff x="3842906" y="2266174"/>
            <a:chExt cx="8209940" cy="553998"/>
          </a:xfrm>
        </p:grpSpPr>
        <p:sp>
          <p:nvSpPr>
            <p:cNvPr id="28" name="Freeform 5"/>
            <p:cNvSpPr/>
            <p:nvPr/>
          </p:nvSpPr>
          <p:spPr bwMode="auto">
            <a:xfrm rot="21420000">
              <a:off x="9841867" y="2573515"/>
              <a:ext cx="1723813" cy="199813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20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842906" y="2266174"/>
              <a:ext cx="820994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altLang="zh-CN" sz="21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02.</a:t>
              </a:r>
              <a:r>
                <a:rPr lang="zh-CN" altLang="en-US" sz="21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厚度增加，纸梁的抗弯曲能力大大                。</a:t>
              </a:r>
              <a:endParaRPr lang="zh-CN" altLang="en-US" sz="2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364789" y="2649117"/>
            <a:ext cx="6707505" cy="1610360"/>
            <a:chOff x="2040" y="4170"/>
            <a:chExt cx="10563" cy="2536"/>
          </a:xfrm>
        </p:grpSpPr>
        <p:sp>
          <p:nvSpPr>
            <p:cNvPr id="32" name="文本框 31"/>
            <p:cNvSpPr txBox="1"/>
            <p:nvPr/>
          </p:nvSpPr>
          <p:spPr>
            <a:xfrm>
              <a:off x="2040" y="4170"/>
              <a:ext cx="10563" cy="2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1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03.</a:t>
              </a:r>
              <a:r>
                <a:rPr lang="zh-CN" altLang="en-US" sz="21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把薄形材料弯折成“V”“L”“U”“T”或“工” </a:t>
              </a:r>
              <a:endParaRPr lang="zh-CN" altLang="en-US" sz="2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  <a:p>
              <a:pPr algn="l" defTabSz="68580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1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字等形状，虽然减少了材料的宽度，但却增加了材料</a:t>
              </a:r>
              <a:endParaRPr lang="zh-CN" altLang="en-US" sz="2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  <a:p>
              <a:pPr algn="l" defTabSz="68580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1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的                  ，增加厚度是能大大增强材料的抗弯曲</a:t>
              </a:r>
              <a:endParaRPr lang="zh-CN" altLang="en-US" sz="2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  <a:p>
              <a:pPr algn="l" defTabSz="68580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1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能力的。</a:t>
              </a:r>
              <a:endParaRPr lang="zh-CN" altLang="en-US" sz="2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34" name="Freeform 5"/>
            <p:cNvSpPr/>
            <p:nvPr/>
          </p:nvSpPr>
          <p:spPr bwMode="auto">
            <a:xfrm rot="180000" flipV="1">
              <a:off x="2644" y="5925"/>
              <a:ext cx="2152" cy="176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20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533400" y="438150"/>
            <a:ext cx="762000" cy="1027763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/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17"/>
            <p:cNvSpPr/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18"/>
            <p:cNvSpPr/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19"/>
            <p:cNvSpPr/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20"/>
            <p:cNvSpPr/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 21"/>
            <p:cNvSpPr/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22"/>
            <p:cNvSpPr/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581400" y="438150"/>
            <a:ext cx="2340610" cy="583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温故而知新</a:t>
            </a:r>
            <a:endParaRPr lang="zh-CN" altLang="en-US" sz="3200" b="1" dirty="0">
              <a:solidFill>
                <a:srgbClr val="FFFF00"/>
              </a:solidFill>
              <a:latin typeface="字魂49号-逍遥行书" panose="00000500000000000000" pitchFamily="2" charset="-122"/>
              <a:ea typeface="字魂49号-逍遥行书" panose="00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38800" y="1184910"/>
            <a:ext cx="1233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7700"/>
                </a:solidFill>
              </a:rPr>
              <a:t>增加</a:t>
            </a:r>
            <a:endParaRPr lang="zh-CN" altLang="en-US" sz="2800" b="1" dirty="0">
              <a:solidFill>
                <a:srgbClr val="C077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22010" y="1885950"/>
            <a:ext cx="1233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7700"/>
                </a:solidFill>
              </a:rPr>
              <a:t>增加</a:t>
            </a:r>
            <a:endParaRPr lang="zh-CN" altLang="en-US" sz="2800" b="1" dirty="0">
              <a:solidFill>
                <a:srgbClr val="C077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13560" y="3333750"/>
            <a:ext cx="1233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7700"/>
                </a:solidFill>
              </a:rPr>
              <a:t>厚度</a:t>
            </a:r>
            <a:endParaRPr lang="zh-CN" altLang="en-US" sz="2800" b="1" dirty="0">
              <a:solidFill>
                <a:srgbClr val="C077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4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4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4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flipH="1">
            <a:off x="5867400" y="361950"/>
            <a:ext cx="2522855" cy="523875"/>
            <a:chOff x="994820" y="422692"/>
            <a:chExt cx="5886671" cy="698883"/>
          </a:xfrm>
        </p:grpSpPr>
        <p:grpSp>
          <p:nvGrpSpPr>
            <p:cNvPr id="3" name="组合 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35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2119407" y="422692"/>
              <a:ext cx="2628481" cy="61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zh-CN" altLang="en-US" sz="24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结论</a:t>
              </a:r>
              <a:endParaRPr lang="zh-CN" altLang="en-US" sz="24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2636520" y="2878455"/>
            <a:ext cx="1010285" cy="1108710"/>
            <a:chOff x="1619" y="2187"/>
            <a:chExt cx="1140" cy="1251"/>
          </a:xfrm>
          <a:solidFill>
            <a:schemeClr val="accent2"/>
          </a:solidFill>
        </p:grpSpPr>
        <p:sp>
          <p:nvSpPr>
            <p:cNvPr id="11" name="Freeform 5"/>
            <p:cNvSpPr/>
            <p:nvPr/>
          </p:nvSpPr>
          <p:spPr bwMode="auto">
            <a:xfrm>
              <a:off x="1725" y="2271"/>
              <a:ext cx="708" cy="1158"/>
            </a:xfrm>
            <a:custGeom>
              <a:avLst/>
              <a:gdLst>
                <a:gd name="T0" fmla="*/ 66 w 161"/>
                <a:gd name="T1" fmla="*/ 7 h 263"/>
                <a:gd name="T2" fmla="*/ 1 w 161"/>
                <a:gd name="T3" fmla="*/ 209 h 263"/>
                <a:gd name="T4" fmla="*/ 3 w 161"/>
                <a:gd name="T5" fmla="*/ 215 h 263"/>
                <a:gd name="T6" fmla="*/ 150 w 161"/>
                <a:gd name="T7" fmla="*/ 262 h 263"/>
                <a:gd name="T8" fmla="*/ 154 w 161"/>
                <a:gd name="T9" fmla="*/ 250 h 263"/>
                <a:gd name="T10" fmla="*/ 9 w 161"/>
                <a:gd name="T11" fmla="*/ 205 h 263"/>
                <a:gd name="T12" fmla="*/ 12 w 161"/>
                <a:gd name="T13" fmla="*/ 212 h 263"/>
                <a:gd name="T14" fmla="*/ 76 w 161"/>
                <a:gd name="T15" fmla="*/ 13 h 263"/>
                <a:gd name="T16" fmla="*/ 66 w 161"/>
                <a:gd name="T17" fmla="*/ 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263">
                  <a:moveTo>
                    <a:pt x="66" y="7"/>
                  </a:moveTo>
                  <a:cubicBezTo>
                    <a:pt x="35" y="71"/>
                    <a:pt x="19" y="141"/>
                    <a:pt x="1" y="209"/>
                  </a:cubicBezTo>
                  <a:cubicBezTo>
                    <a:pt x="0" y="211"/>
                    <a:pt x="1" y="214"/>
                    <a:pt x="3" y="215"/>
                  </a:cubicBezTo>
                  <a:cubicBezTo>
                    <a:pt x="47" y="242"/>
                    <a:pt x="101" y="251"/>
                    <a:pt x="150" y="262"/>
                  </a:cubicBezTo>
                  <a:cubicBezTo>
                    <a:pt x="158" y="263"/>
                    <a:pt x="161" y="252"/>
                    <a:pt x="154" y="250"/>
                  </a:cubicBezTo>
                  <a:cubicBezTo>
                    <a:pt x="106" y="240"/>
                    <a:pt x="52" y="231"/>
                    <a:pt x="9" y="205"/>
                  </a:cubicBezTo>
                  <a:cubicBezTo>
                    <a:pt x="10" y="207"/>
                    <a:pt x="11" y="210"/>
                    <a:pt x="12" y="212"/>
                  </a:cubicBezTo>
                  <a:cubicBezTo>
                    <a:pt x="31" y="145"/>
                    <a:pt x="46" y="76"/>
                    <a:pt x="76" y="13"/>
                  </a:cubicBezTo>
                  <a:cubicBezTo>
                    <a:pt x="80" y="7"/>
                    <a:pt x="69" y="0"/>
                    <a:pt x="6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6"/>
            <p:cNvSpPr/>
            <p:nvPr/>
          </p:nvSpPr>
          <p:spPr bwMode="auto">
            <a:xfrm>
              <a:off x="1998" y="2253"/>
              <a:ext cx="761" cy="1185"/>
            </a:xfrm>
            <a:custGeom>
              <a:avLst/>
              <a:gdLst>
                <a:gd name="T0" fmla="*/ 11 w 173"/>
                <a:gd name="T1" fmla="*/ 20 h 269"/>
                <a:gd name="T2" fmla="*/ 164 w 173"/>
                <a:gd name="T3" fmla="*/ 55 h 269"/>
                <a:gd name="T4" fmla="*/ 160 w 173"/>
                <a:gd name="T5" fmla="*/ 47 h 269"/>
                <a:gd name="T6" fmla="*/ 86 w 173"/>
                <a:gd name="T7" fmla="*/ 259 h 269"/>
                <a:gd name="T8" fmla="*/ 97 w 173"/>
                <a:gd name="T9" fmla="*/ 262 h 269"/>
                <a:gd name="T10" fmla="*/ 172 w 173"/>
                <a:gd name="T11" fmla="*/ 51 h 269"/>
                <a:gd name="T12" fmla="*/ 168 w 173"/>
                <a:gd name="T13" fmla="*/ 43 h 269"/>
                <a:gd name="T14" fmla="*/ 8 w 173"/>
                <a:gd name="T15" fmla="*/ 9 h 269"/>
                <a:gd name="T16" fmla="*/ 11 w 173"/>
                <a:gd name="T17" fmla="*/ 2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269">
                  <a:moveTo>
                    <a:pt x="11" y="20"/>
                  </a:moveTo>
                  <a:cubicBezTo>
                    <a:pt x="63" y="12"/>
                    <a:pt x="116" y="38"/>
                    <a:pt x="164" y="55"/>
                  </a:cubicBezTo>
                  <a:cubicBezTo>
                    <a:pt x="163" y="52"/>
                    <a:pt x="162" y="50"/>
                    <a:pt x="160" y="47"/>
                  </a:cubicBezTo>
                  <a:cubicBezTo>
                    <a:pt x="144" y="121"/>
                    <a:pt x="113" y="189"/>
                    <a:pt x="86" y="259"/>
                  </a:cubicBezTo>
                  <a:cubicBezTo>
                    <a:pt x="83" y="266"/>
                    <a:pt x="95" y="269"/>
                    <a:pt x="97" y="262"/>
                  </a:cubicBezTo>
                  <a:cubicBezTo>
                    <a:pt x="124" y="192"/>
                    <a:pt x="155" y="124"/>
                    <a:pt x="172" y="51"/>
                  </a:cubicBezTo>
                  <a:cubicBezTo>
                    <a:pt x="173" y="47"/>
                    <a:pt x="171" y="44"/>
                    <a:pt x="168" y="43"/>
                  </a:cubicBezTo>
                  <a:cubicBezTo>
                    <a:pt x="116" y="26"/>
                    <a:pt x="63" y="0"/>
                    <a:pt x="8" y="9"/>
                  </a:cubicBezTo>
                  <a:cubicBezTo>
                    <a:pt x="0" y="10"/>
                    <a:pt x="3" y="21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7"/>
            <p:cNvSpPr/>
            <p:nvPr/>
          </p:nvSpPr>
          <p:spPr bwMode="auto">
            <a:xfrm>
              <a:off x="1619" y="2187"/>
              <a:ext cx="484" cy="1053"/>
            </a:xfrm>
            <a:custGeom>
              <a:avLst/>
              <a:gdLst>
                <a:gd name="T0" fmla="*/ 94 w 110"/>
                <a:gd name="T1" fmla="*/ 26 h 239"/>
                <a:gd name="T2" fmla="*/ 107 w 110"/>
                <a:gd name="T3" fmla="*/ 74 h 239"/>
                <a:gd name="T4" fmla="*/ 108 w 110"/>
                <a:gd name="T5" fmla="*/ 67 h 239"/>
                <a:gd name="T6" fmla="*/ 48 w 110"/>
                <a:gd name="T7" fmla="*/ 69 h 239"/>
                <a:gd name="T8" fmla="*/ 102 w 110"/>
                <a:gd name="T9" fmla="*/ 115 h 239"/>
                <a:gd name="T10" fmla="*/ 105 w 110"/>
                <a:gd name="T11" fmla="*/ 105 h 239"/>
                <a:gd name="T12" fmla="*/ 34 w 110"/>
                <a:gd name="T13" fmla="*/ 116 h 239"/>
                <a:gd name="T14" fmla="*/ 84 w 110"/>
                <a:gd name="T15" fmla="*/ 150 h 239"/>
                <a:gd name="T16" fmla="*/ 84 w 110"/>
                <a:gd name="T17" fmla="*/ 142 h 239"/>
                <a:gd name="T18" fmla="*/ 28 w 110"/>
                <a:gd name="T19" fmla="*/ 139 h 239"/>
                <a:gd name="T20" fmla="*/ 37 w 110"/>
                <a:gd name="T21" fmla="*/ 202 h 239"/>
                <a:gd name="T22" fmla="*/ 62 w 110"/>
                <a:gd name="T23" fmla="*/ 201 h 239"/>
                <a:gd name="T24" fmla="*/ 51 w 110"/>
                <a:gd name="T25" fmla="*/ 173 h 239"/>
                <a:gd name="T26" fmla="*/ 11 w 110"/>
                <a:gd name="T27" fmla="*/ 186 h 239"/>
                <a:gd name="T28" fmla="*/ 27 w 110"/>
                <a:gd name="T29" fmla="*/ 234 h 239"/>
                <a:gd name="T30" fmla="*/ 33 w 110"/>
                <a:gd name="T31" fmla="*/ 224 h 239"/>
                <a:gd name="T32" fmla="*/ 37 w 110"/>
                <a:gd name="T33" fmla="*/ 182 h 239"/>
                <a:gd name="T34" fmla="*/ 52 w 110"/>
                <a:gd name="T35" fmla="*/ 187 h 239"/>
                <a:gd name="T36" fmla="*/ 48 w 110"/>
                <a:gd name="T37" fmla="*/ 194 h 239"/>
                <a:gd name="T38" fmla="*/ 35 w 110"/>
                <a:gd name="T39" fmla="*/ 168 h 239"/>
                <a:gd name="T40" fmla="*/ 41 w 110"/>
                <a:gd name="T41" fmla="*/ 139 h 239"/>
                <a:gd name="T42" fmla="*/ 75 w 110"/>
                <a:gd name="T43" fmla="*/ 150 h 239"/>
                <a:gd name="T44" fmla="*/ 75 w 110"/>
                <a:gd name="T45" fmla="*/ 142 h 239"/>
                <a:gd name="T46" fmla="*/ 54 w 110"/>
                <a:gd name="T47" fmla="*/ 106 h 239"/>
                <a:gd name="T48" fmla="*/ 96 w 110"/>
                <a:gd name="T49" fmla="*/ 114 h 239"/>
                <a:gd name="T50" fmla="*/ 99 w 110"/>
                <a:gd name="T51" fmla="*/ 104 h 239"/>
                <a:gd name="T52" fmla="*/ 59 w 110"/>
                <a:gd name="T53" fmla="*/ 83 h 239"/>
                <a:gd name="T54" fmla="*/ 98 w 110"/>
                <a:gd name="T55" fmla="*/ 73 h 239"/>
                <a:gd name="T56" fmla="*/ 99 w 110"/>
                <a:gd name="T57" fmla="*/ 65 h 239"/>
                <a:gd name="T58" fmla="*/ 90 w 110"/>
                <a:gd name="T59" fmla="*/ 38 h 239"/>
                <a:gd name="T60" fmla="*/ 94 w 110"/>
                <a:gd name="T61" fmla="*/ 2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0" h="239">
                  <a:moveTo>
                    <a:pt x="94" y="26"/>
                  </a:moveTo>
                  <a:cubicBezTo>
                    <a:pt x="26" y="0"/>
                    <a:pt x="62" y="123"/>
                    <a:pt x="107" y="74"/>
                  </a:cubicBezTo>
                  <a:cubicBezTo>
                    <a:pt x="109" y="72"/>
                    <a:pt x="110" y="69"/>
                    <a:pt x="108" y="67"/>
                  </a:cubicBezTo>
                  <a:cubicBezTo>
                    <a:pt x="95" y="49"/>
                    <a:pt x="54" y="40"/>
                    <a:pt x="48" y="69"/>
                  </a:cubicBezTo>
                  <a:cubicBezTo>
                    <a:pt x="42" y="99"/>
                    <a:pt x="74" y="124"/>
                    <a:pt x="102" y="115"/>
                  </a:cubicBezTo>
                  <a:cubicBezTo>
                    <a:pt x="106" y="114"/>
                    <a:pt x="109" y="108"/>
                    <a:pt x="105" y="105"/>
                  </a:cubicBezTo>
                  <a:cubicBezTo>
                    <a:pt x="85" y="89"/>
                    <a:pt x="39" y="81"/>
                    <a:pt x="34" y="116"/>
                  </a:cubicBezTo>
                  <a:cubicBezTo>
                    <a:pt x="29" y="144"/>
                    <a:pt x="60" y="169"/>
                    <a:pt x="84" y="150"/>
                  </a:cubicBezTo>
                  <a:cubicBezTo>
                    <a:pt x="86" y="148"/>
                    <a:pt x="86" y="144"/>
                    <a:pt x="84" y="142"/>
                  </a:cubicBezTo>
                  <a:cubicBezTo>
                    <a:pt x="67" y="126"/>
                    <a:pt x="40" y="111"/>
                    <a:pt x="28" y="139"/>
                  </a:cubicBezTo>
                  <a:cubicBezTo>
                    <a:pt x="20" y="157"/>
                    <a:pt x="20" y="189"/>
                    <a:pt x="37" y="202"/>
                  </a:cubicBezTo>
                  <a:cubicBezTo>
                    <a:pt x="44" y="207"/>
                    <a:pt x="55" y="207"/>
                    <a:pt x="62" y="201"/>
                  </a:cubicBezTo>
                  <a:cubicBezTo>
                    <a:pt x="75" y="191"/>
                    <a:pt x="63" y="178"/>
                    <a:pt x="51" y="173"/>
                  </a:cubicBezTo>
                  <a:cubicBezTo>
                    <a:pt x="35" y="166"/>
                    <a:pt x="20" y="171"/>
                    <a:pt x="11" y="186"/>
                  </a:cubicBezTo>
                  <a:cubicBezTo>
                    <a:pt x="0" y="203"/>
                    <a:pt x="13" y="225"/>
                    <a:pt x="27" y="234"/>
                  </a:cubicBezTo>
                  <a:cubicBezTo>
                    <a:pt x="34" y="239"/>
                    <a:pt x="40" y="228"/>
                    <a:pt x="33" y="224"/>
                  </a:cubicBezTo>
                  <a:cubicBezTo>
                    <a:pt x="19" y="214"/>
                    <a:pt x="11" y="183"/>
                    <a:pt x="37" y="182"/>
                  </a:cubicBezTo>
                  <a:cubicBezTo>
                    <a:pt x="42" y="182"/>
                    <a:pt x="47" y="184"/>
                    <a:pt x="52" y="187"/>
                  </a:cubicBezTo>
                  <a:cubicBezTo>
                    <a:pt x="61" y="192"/>
                    <a:pt x="49" y="194"/>
                    <a:pt x="48" y="194"/>
                  </a:cubicBezTo>
                  <a:cubicBezTo>
                    <a:pt x="38" y="194"/>
                    <a:pt x="36" y="175"/>
                    <a:pt x="35" y="168"/>
                  </a:cubicBezTo>
                  <a:cubicBezTo>
                    <a:pt x="34" y="158"/>
                    <a:pt x="36" y="148"/>
                    <a:pt x="41" y="139"/>
                  </a:cubicBezTo>
                  <a:cubicBezTo>
                    <a:pt x="50" y="125"/>
                    <a:pt x="68" y="144"/>
                    <a:pt x="75" y="150"/>
                  </a:cubicBezTo>
                  <a:cubicBezTo>
                    <a:pt x="75" y="148"/>
                    <a:pt x="75" y="145"/>
                    <a:pt x="75" y="142"/>
                  </a:cubicBezTo>
                  <a:cubicBezTo>
                    <a:pt x="55" y="158"/>
                    <a:pt x="34" y="119"/>
                    <a:pt x="54" y="106"/>
                  </a:cubicBezTo>
                  <a:cubicBezTo>
                    <a:pt x="66" y="98"/>
                    <a:pt x="86" y="105"/>
                    <a:pt x="96" y="114"/>
                  </a:cubicBezTo>
                  <a:cubicBezTo>
                    <a:pt x="97" y="110"/>
                    <a:pt x="98" y="107"/>
                    <a:pt x="99" y="104"/>
                  </a:cubicBezTo>
                  <a:cubicBezTo>
                    <a:pt x="83" y="109"/>
                    <a:pt x="65" y="99"/>
                    <a:pt x="59" y="83"/>
                  </a:cubicBezTo>
                  <a:cubicBezTo>
                    <a:pt x="50" y="58"/>
                    <a:pt x="88" y="59"/>
                    <a:pt x="98" y="73"/>
                  </a:cubicBezTo>
                  <a:cubicBezTo>
                    <a:pt x="98" y="70"/>
                    <a:pt x="98" y="68"/>
                    <a:pt x="99" y="65"/>
                  </a:cubicBezTo>
                  <a:cubicBezTo>
                    <a:pt x="72" y="94"/>
                    <a:pt x="47" y="21"/>
                    <a:pt x="90" y="38"/>
                  </a:cubicBezTo>
                  <a:cubicBezTo>
                    <a:pt x="98" y="41"/>
                    <a:pt x="101" y="29"/>
                    <a:pt x="9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8"/>
            <p:cNvSpPr/>
            <p:nvPr/>
          </p:nvSpPr>
          <p:spPr bwMode="auto">
            <a:xfrm>
              <a:off x="2147" y="2553"/>
              <a:ext cx="304" cy="255"/>
            </a:xfrm>
            <a:custGeom>
              <a:avLst/>
              <a:gdLst>
                <a:gd name="T0" fmla="*/ 18 w 69"/>
                <a:gd name="T1" fmla="*/ 6 h 58"/>
                <a:gd name="T2" fmla="*/ 2 w 69"/>
                <a:gd name="T3" fmla="*/ 32 h 58"/>
                <a:gd name="T4" fmla="*/ 9 w 69"/>
                <a:gd name="T5" fmla="*/ 40 h 58"/>
                <a:gd name="T6" fmla="*/ 38 w 69"/>
                <a:gd name="T7" fmla="*/ 26 h 58"/>
                <a:gd name="T8" fmla="*/ 31 w 69"/>
                <a:gd name="T9" fmla="*/ 18 h 58"/>
                <a:gd name="T10" fmla="*/ 26 w 69"/>
                <a:gd name="T11" fmla="*/ 41 h 58"/>
                <a:gd name="T12" fmla="*/ 34 w 69"/>
                <a:gd name="T13" fmla="*/ 48 h 58"/>
                <a:gd name="T14" fmla="*/ 66 w 69"/>
                <a:gd name="T15" fmla="*/ 28 h 58"/>
                <a:gd name="T16" fmla="*/ 56 w 69"/>
                <a:gd name="T17" fmla="*/ 22 h 58"/>
                <a:gd name="T18" fmla="*/ 53 w 69"/>
                <a:gd name="T19" fmla="*/ 51 h 58"/>
                <a:gd name="T20" fmla="*/ 65 w 69"/>
                <a:gd name="T21" fmla="*/ 51 h 58"/>
                <a:gd name="T22" fmla="*/ 67 w 69"/>
                <a:gd name="T23" fmla="*/ 25 h 58"/>
                <a:gd name="T24" fmla="*/ 57 w 69"/>
                <a:gd name="T25" fmla="*/ 19 h 58"/>
                <a:gd name="T26" fmla="*/ 31 w 69"/>
                <a:gd name="T27" fmla="*/ 36 h 58"/>
                <a:gd name="T28" fmla="*/ 38 w 69"/>
                <a:gd name="T29" fmla="*/ 44 h 58"/>
                <a:gd name="T30" fmla="*/ 42 w 69"/>
                <a:gd name="T31" fmla="*/ 21 h 58"/>
                <a:gd name="T32" fmla="*/ 35 w 69"/>
                <a:gd name="T33" fmla="*/ 14 h 58"/>
                <a:gd name="T34" fmla="*/ 6 w 69"/>
                <a:gd name="T35" fmla="*/ 29 h 58"/>
                <a:gd name="T36" fmla="*/ 12 w 69"/>
                <a:gd name="T37" fmla="*/ 38 h 58"/>
                <a:gd name="T38" fmla="*/ 28 w 69"/>
                <a:gd name="T39" fmla="*/ 13 h 58"/>
                <a:gd name="T40" fmla="*/ 18 w 69"/>
                <a:gd name="T41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58">
                  <a:moveTo>
                    <a:pt x="18" y="6"/>
                  </a:moveTo>
                  <a:cubicBezTo>
                    <a:pt x="12" y="15"/>
                    <a:pt x="7" y="23"/>
                    <a:pt x="2" y="32"/>
                  </a:cubicBezTo>
                  <a:cubicBezTo>
                    <a:pt x="0" y="36"/>
                    <a:pt x="3" y="43"/>
                    <a:pt x="9" y="40"/>
                  </a:cubicBezTo>
                  <a:cubicBezTo>
                    <a:pt x="19" y="36"/>
                    <a:pt x="28" y="30"/>
                    <a:pt x="38" y="26"/>
                  </a:cubicBezTo>
                  <a:cubicBezTo>
                    <a:pt x="36" y="23"/>
                    <a:pt x="33" y="21"/>
                    <a:pt x="31" y="18"/>
                  </a:cubicBezTo>
                  <a:cubicBezTo>
                    <a:pt x="28" y="26"/>
                    <a:pt x="29" y="33"/>
                    <a:pt x="26" y="41"/>
                  </a:cubicBezTo>
                  <a:cubicBezTo>
                    <a:pt x="25" y="45"/>
                    <a:pt x="30" y="49"/>
                    <a:pt x="34" y="48"/>
                  </a:cubicBezTo>
                  <a:cubicBezTo>
                    <a:pt x="46" y="44"/>
                    <a:pt x="56" y="36"/>
                    <a:pt x="66" y="28"/>
                  </a:cubicBezTo>
                  <a:cubicBezTo>
                    <a:pt x="62" y="26"/>
                    <a:pt x="59" y="24"/>
                    <a:pt x="56" y="22"/>
                  </a:cubicBezTo>
                  <a:cubicBezTo>
                    <a:pt x="54" y="31"/>
                    <a:pt x="53" y="41"/>
                    <a:pt x="53" y="51"/>
                  </a:cubicBezTo>
                  <a:cubicBezTo>
                    <a:pt x="53" y="58"/>
                    <a:pt x="65" y="58"/>
                    <a:pt x="65" y="51"/>
                  </a:cubicBezTo>
                  <a:cubicBezTo>
                    <a:pt x="65" y="42"/>
                    <a:pt x="65" y="33"/>
                    <a:pt x="67" y="25"/>
                  </a:cubicBezTo>
                  <a:cubicBezTo>
                    <a:pt x="69" y="19"/>
                    <a:pt x="62" y="15"/>
                    <a:pt x="57" y="19"/>
                  </a:cubicBezTo>
                  <a:cubicBezTo>
                    <a:pt x="49" y="26"/>
                    <a:pt x="41" y="33"/>
                    <a:pt x="31" y="36"/>
                  </a:cubicBezTo>
                  <a:cubicBezTo>
                    <a:pt x="33" y="39"/>
                    <a:pt x="36" y="41"/>
                    <a:pt x="38" y="44"/>
                  </a:cubicBezTo>
                  <a:cubicBezTo>
                    <a:pt x="41" y="37"/>
                    <a:pt x="40" y="29"/>
                    <a:pt x="42" y="21"/>
                  </a:cubicBezTo>
                  <a:cubicBezTo>
                    <a:pt x="44" y="17"/>
                    <a:pt x="39" y="12"/>
                    <a:pt x="35" y="14"/>
                  </a:cubicBezTo>
                  <a:cubicBezTo>
                    <a:pt x="25" y="18"/>
                    <a:pt x="16" y="25"/>
                    <a:pt x="6" y="29"/>
                  </a:cubicBezTo>
                  <a:cubicBezTo>
                    <a:pt x="8" y="32"/>
                    <a:pt x="10" y="35"/>
                    <a:pt x="12" y="38"/>
                  </a:cubicBezTo>
                  <a:cubicBezTo>
                    <a:pt x="17" y="29"/>
                    <a:pt x="22" y="21"/>
                    <a:pt x="28" y="13"/>
                  </a:cubicBezTo>
                  <a:cubicBezTo>
                    <a:pt x="33" y="6"/>
                    <a:pt x="22" y="0"/>
                    <a:pt x="1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9"/>
            <p:cNvSpPr/>
            <p:nvPr/>
          </p:nvSpPr>
          <p:spPr bwMode="auto">
            <a:xfrm>
              <a:off x="2077" y="2808"/>
              <a:ext cx="308" cy="132"/>
            </a:xfrm>
            <a:custGeom>
              <a:avLst/>
              <a:gdLst>
                <a:gd name="T0" fmla="*/ 7 w 70"/>
                <a:gd name="T1" fmla="*/ 14 h 30"/>
                <a:gd name="T2" fmla="*/ 59 w 70"/>
                <a:gd name="T3" fmla="*/ 28 h 30"/>
                <a:gd name="T4" fmla="*/ 62 w 70"/>
                <a:gd name="T5" fmla="*/ 17 h 30"/>
                <a:gd name="T6" fmla="*/ 10 w 70"/>
                <a:gd name="T7" fmla="*/ 3 h 30"/>
                <a:gd name="T8" fmla="*/ 7 w 70"/>
                <a:gd name="T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0">
                  <a:moveTo>
                    <a:pt x="7" y="14"/>
                  </a:moveTo>
                  <a:cubicBezTo>
                    <a:pt x="24" y="20"/>
                    <a:pt x="42" y="24"/>
                    <a:pt x="59" y="28"/>
                  </a:cubicBezTo>
                  <a:cubicBezTo>
                    <a:pt x="67" y="30"/>
                    <a:pt x="70" y="19"/>
                    <a:pt x="62" y="17"/>
                  </a:cubicBezTo>
                  <a:cubicBezTo>
                    <a:pt x="45" y="13"/>
                    <a:pt x="27" y="9"/>
                    <a:pt x="10" y="3"/>
                  </a:cubicBezTo>
                  <a:cubicBezTo>
                    <a:pt x="3" y="0"/>
                    <a:pt x="0" y="12"/>
                    <a:pt x="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0"/>
            <p:cNvSpPr/>
            <p:nvPr/>
          </p:nvSpPr>
          <p:spPr bwMode="auto">
            <a:xfrm>
              <a:off x="2050" y="2931"/>
              <a:ext cx="278" cy="132"/>
            </a:xfrm>
            <a:custGeom>
              <a:avLst/>
              <a:gdLst>
                <a:gd name="T0" fmla="*/ 6 w 63"/>
                <a:gd name="T1" fmla="*/ 14 h 30"/>
                <a:gd name="T2" fmla="*/ 53 w 63"/>
                <a:gd name="T3" fmla="*/ 27 h 30"/>
                <a:gd name="T4" fmla="*/ 56 w 63"/>
                <a:gd name="T5" fmla="*/ 16 h 30"/>
                <a:gd name="T6" fmla="*/ 12 w 63"/>
                <a:gd name="T7" fmla="*/ 3 h 30"/>
                <a:gd name="T8" fmla="*/ 6 w 63"/>
                <a:gd name="T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0">
                  <a:moveTo>
                    <a:pt x="6" y="14"/>
                  </a:moveTo>
                  <a:cubicBezTo>
                    <a:pt x="21" y="22"/>
                    <a:pt x="37" y="22"/>
                    <a:pt x="53" y="27"/>
                  </a:cubicBezTo>
                  <a:cubicBezTo>
                    <a:pt x="60" y="30"/>
                    <a:pt x="63" y="18"/>
                    <a:pt x="56" y="16"/>
                  </a:cubicBezTo>
                  <a:cubicBezTo>
                    <a:pt x="42" y="11"/>
                    <a:pt x="26" y="11"/>
                    <a:pt x="12" y="3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379184" y="1174723"/>
            <a:ext cx="3976644" cy="1869962"/>
            <a:chOff x="4825363" y="1990612"/>
            <a:chExt cx="5302192" cy="2493283"/>
          </a:xfrm>
        </p:grpSpPr>
        <p:sp>
          <p:nvSpPr>
            <p:cNvPr id="7" name="任意多边形 6"/>
            <p:cNvSpPr/>
            <p:nvPr/>
          </p:nvSpPr>
          <p:spPr>
            <a:xfrm>
              <a:off x="4825363" y="1990612"/>
              <a:ext cx="5302192" cy="2493283"/>
            </a:xfrm>
            <a:custGeom>
              <a:avLst/>
              <a:gdLst>
                <a:gd name="connsiteX0" fmla="*/ 6111936 w 6416813"/>
                <a:gd name="connsiteY0" fmla="*/ 519638 h 3001581"/>
                <a:gd name="connsiteX1" fmla="*/ 3290358 w 6416813"/>
                <a:gd name="connsiteY1" fmla="*/ 23250 h 3001581"/>
                <a:gd name="connsiteX2" fmla="*/ 103021 w 6416813"/>
                <a:gd name="connsiteY2" fmla="*/ 1029090 h 3001581"/>
                <a:gd name="connsiteX3" fmla="*/ 769227 w 6416813"/>
                <a:gd name="connsiteY3" fmla="*/ 2531318 h 3001581"/>
                <a:gd name="connsiteX4" fmla="*/ 272838 w 6416813"/>
                <a:gd name="connsiteY4" fmla="*/ 3001581 h 3001581"/>
                <a:gd name="connsiteX5" fmla="*/ 1539936 w 6416813"/>
                <a:gd name="connsiteY5" fmla="*/ 2688072 h 3001581"/>
                <a:gd name="connsiteX6" fmla="*/ 5824553 w 6416813"/>
                <a:gd name="connsiteY6" fmla="*/ 2648884 h 3001581"/>
                <a:gd name="connsiteX7" fmla="*/ 6111936 w 6416813"/>
                <a:gd name="connsiteY7" fmla="*/ 519638 h 3001581"/>
                <a:gd name="connsiteX0-1" fmla="*/ 6111936 w 6416813"/>
                <a:gd name="connsiteY0-2" fmla="*/ 519638 h 3001581"/>
                <a:gd name="connsiteX1-3" fmla="*/ 3290358 w 6416813"/>
                <a:gd name="connsiteY1-4" fmla="*/ 23250 h 3001581"/>
                <a:gd name="connsiteX2-5" fmla="*/ 103021 w 6416813"/>
                <a:gd name="connsiteY2-6" fmla="*/ 1029090 h 3001581"/>
                <a:gd name="connsiteX3-7" fmla="*/ 769227 w 6416813"/>
                <a:gd name="connsiteY3-8" fmla="*/ 2531318 h 3001581"/>
                <a:gd name="connsiteX4-9" fmla="*/ 272838 w 6416813"/>
                <a:gd name="connsiteY4-10" fmla="*/ 3001581 h 3001581"/>
                <a:gd name="connsiteX5-11" fmla="*/ 1539936 w 6416813"/>
                <a:gd name="connsiteY5-12" fmla="*/ 2688072 h 3001581"/>
                <a:gd name="connsiteX6-13" fmla="*/ 5824553 w 6416813"/>
                <a:gd name="connsiteY6-14" fmla="*/ 2648884 h 3001581"/>
                <a:gd name="connsiteX7-15" fmla="*/ 6111936 w 6416813"/>
                <a:gd name="connsiteY7-16" fmla="*/ 519638 h 3001581"/>
                <a:gd name="connsiteX0-17" fmla="*/ 6111936 w 6416813"/>
                <a:gd name="connsiteY0-18" fmla="*/ 519638 h 3001581"/>
                <a:gd name="connsiteX1-19" fmla="*/ 3290358 w 6416813"/>
                <a:gd name="connsiteY1-20" fmla="*/ 23250 h 3001581"/>
                <a:gd name="connsiteX2-21" fmla="*/ 103021 w 6416813"/>
                <a:gd name="connsiteY2-22" fmla="*/ 1029090 h 3001581"/>
                <a:gd name="connsiteX3-23" fmla="*/ 769227 w 6416813"/>
                <a:gd name="connsiteY3-24" fmla="*/ 2531318 h 3001581"/>
                <a:gd name="connsiteX4-25" fmla="*/ 272838 w 6416813"/>
                <a:gd name="connsiteY4-26" fmla="*/ 3001581 h 3001581"/>
                <a:gd name="connsiteX5-27" fmla="*/ 1539936 w 6416813"/>
                <a:gd name="connsiteY5-28" fmla="*/ 2688072 h 3001581"/>
                <a:gd name="connsiteX6-29" fmla="*/ 5824553 w 6416813"/>
                <a:gd name="connsiteY6-30" fmla="*/ 2648884 h 3001581"/>
                <a:gd name="connsiteX7-31" fmla="*/ 6111936 w 6416813"/>
                <a:gd name="connsiteY7-32" fmla="*/ 519638 h 3001581"/>
                <a:gd name="connsiteX0-33" fmla="*/ 6072123 w 6377000"/>
                <a:gd name="connsiteY0-34" fmla="*/ 519638 h 3001581"/>
                <a:gd name="connsiteX1-35" fmla="*/ 3250545 w 6377000"/>
                <a:gd name="connsiteY1-36" fmla="*/ 23250 h 3001581"/>
                <a:gd name="connsiteX2-37" fmla="*/ 63208 w 6377000"/>
                <a:gd name="connsiteY2-38" fmla="*/ 1029090 h 3001581"/>
                <a:gd name="connsiteX3-39" fmla="*/ 729414 w 6377000"/>
                <a:gd name="connsiteY3-40" fmla="*/ 2531318 h 3001581"/>
                <a:gd name="connsiteX4-41" fmla="*/ 233025 w 6377000"/>
                <a:gd name="connsiteY4-42" fmla="*/ 3001581 h 3001581"/>
                <a:gd name="connsiteX5-43" fmla="*/ 1500123 w 6377000"/>
                <a:gd name="connsiteY5-44" fmla="*/ 2688072 h 3001581"/>
                <a:gd name="connsiteX6-45" fmla="*/ 5784740 w 6377000"/>
                <a:gd name="connsiteY6-46" fmla="*/ 2648884 h 3001581"/>
                <a:gd name="connsiteX7-47" fmla="*/ 6072123 w 6377000"/>
                <a:gd name="connsiteY7-48" fmla="*/ 519638 h 3001581"/>
                <a:gd name="connsiteX0-49" fmla="*/ 6202752 w 6463800"/>
                <a:gd name="connsiteY0-50" fmla="*/ 673348 h 2985474"/>
                <a:gd name="connsiteX1-51" fmla="*/ 3250545 w 6463800"/>
                <a:gd name="connsiteY1-52" fmla="*/ 7143 h 2985474"/>
                <a:gd name="connsiteX2-53" fmla="*/ 63208 w 6463800"/>
                <a:gd name="connsiteY2-54" fmla="*/ 1012983 h 2985474"/>
                <a:gd name="connsiteX3-55" fmla="*/ 729414 w 6463800"/>
                <a:gd name="connsiteY3-56" fmla="*/ 2515211 h 2985474"/>
                <a:gd name="connsiteX4-57" fmla="*/ 233025 w 6463800"/>
                <a:gd name="connsiteY4-58" fmla="*/ 2985474 h 2985474"/>
                <a:gd name="connsiteX5-59" fmla="*/ 1500123 w 6463800"/>
                <a:gd name="connsiteY5-60" fmla="*/ 2671965 h 2985474"/>
                <a:gd name="connsiteX6-61" fmla="*/ 5784740 w 6463800"/>
                <a:gd name="connsiteY6-62" fmla="*/ 2632777 h 2985474"/>
                <a:gd name="connsiteX7-63" fmla="*/ 6202752 w 6463800"/>
                <a:gd name="connsiteY7-64" fmla="*/ 673348 h 2985474"/>
                <a:gd name="connsiteX0-65" fmla="*/ 6202752 w 6463800"/>
                <a:gd name="connsiteY0-66" fmla="*/ 673348 h 3037725"/>
                <a:gd name="connsiteX1-67" fmla="*/ 3250545 w 6463800"/>
                <a:gd name="connsiteY1-68" fmla="*/ 7143 h 3037725"/>
                <a:gd name="connsiteX2-69" fmla="*/ 63208 w 6463800"/>
                <a:gd name="connsiteY2-70" fmla="*/ 1012983 h 3037725"/>
                <a:gd name="connsiteX3-71" fmla="*/ 729414 w 6463800"/>
                <a:gd name="connsiteY3-72" fmla="*/ 2515211 h 3037725"/>
                <a:gd name="connsiteX4-73" fmla="*/ 533471 w 6463800"/>
                <a:gd name="connsiteY4-74" fmla="*/ 3037725 h 3037725"/>
                <a:gd name="connsiteX5-75" fmla="*/ 1500123 w 6463800"/>
                <a:gd name="connsiteY5-76" fmla="*/ 2671965 h 3037725"/>
                <a:gd name="connsiteX6-77" fmla="*/ 5784740 w 6463800"/>
                <a:gd name="connsiteY6-78" fmla="*/ 2632777 h 3037725"/>
                <a:gd name="connsiteX7-79" fmla="*/ 6202752 w 6463800"/>
                <a:gd name="connsiteY7-80" fmla="*/ 673348 h 3037725"/>
                <a:gd name="connsiteX0-81" fmla="*/ 6202752 w 6399662"/>
                <a:gd name="connsiteY0-82" fmla="*/ 673568 h 3037945"/>
                <a:gd name="connsiteX1-83" fmla="*/ 3250545 w 6399662"/>
                <a:gd name="connsiteY1-84" fmla="*/ 7363 h 3037945"/>
                <a:gd name="connsiteX2-85" fmla="*/ 63208 w 6399662"/>
                <a:gd name="connsiteY2-86" fmla="*/ 1013203 h 3037945"/>
                <a:gd name="connsiteX3-87" fmla="*/ 729414 w 6399662"/>
                <a:gd name="connsiteY3-88" fmla="*/ 2515431 h 3037945"/>
                <a:gd name="connsiteX4-89" fmla="*/ 533471 w 6399662"/>
                <a:gd name="connsiteY4-90" fmla="*/ 3037945 h 3037945"/>
                <a:gd name="connsiteX5-91" fmla="*/ 1500123 w 6399662"/>
                <a:gd name="connsiteY5-92" fmla="*/ 2672185 h 3037945"/>
                <a:gd name="connsiteX6-93" fmla="*/ 5614923 w 6399662"/>
                <a:gd name="connsiteY6-94" fmla="*/ 2698311 h 3037945"/>
                <a:gd name="connsiteX7-95" fmla="*/ 6202752 w 6399662"/>
                <a:gd name="connsiteY7-96" fmla="*/ 673568 h 3037945"/>
                <a:gd name="connsiteX0-97" fmla="*/ 6202752 w 6427727"/>
                <a:gd name="connsiteY0-98" fmla="*/ 673568 h 3037945"/>
                <a:gd name="connsiteX1-99" fmla="*/ 3250545 w 6427727"/>
                <a:gd name="connsiteY1-100" fmla="*/ 7363 h 3037945"/>
                <a:gd name="connsiteX2-101" fmla="*/ 63208 w 6427727"/>
                <a:gd name="connsiteY2-102" fmla="*/ 1013203 h 3037945"/>
                <a:gd name="connsiteX3-103" fmla="*/ 729414 w 6427727"/>
                <a:gd name="connsiteY3-104" fmla="*/ 2515431 h 3037945"/>
                <a:gd name="connsiteX4-105" fmla="*/ 533471 w 6427727"/>
                <a:gd name="connsiteY4-106" fmla="*/ 3037945 h 3037945"/>
                <a:gd name="connsiteX5-107" fmla="*/ 1500123 w 6427727"/>
                <a:gd name="connsiteY5-108" fmla="*/ 2672185 h 3037945"/>
                <a:gd name="connsiteX6-109" fmla="*/ 5614923 w 6427727"/>
                <a:gd name="connsiteY6-110" fmla="*/ 2698311 h 3037945"/>
                <a:gd name="connsiteX7-111" fmla="*/ 6202752 w 6427727"/>
                <a:gd name="connsiteY7-112" fmla="*/ 673568 h 3037945"/>
                <a:gd name="connsiteX0-113" fmla="*/ 6202752 w 6427727"/>
                <a:gd name="connsiteY0-114" fmla="*/ 666268 h 3030645"/>
                <a:gd name="connsiteX1-115" fmla="*/ 3250545 w 6427727"/>
                <a:gd name="connsiteY1-116" fmla="*/ 63 h 3030645"/>
                <a:gd name="connsiteX2-117" fmla="*/ 63208 w 6427727"/>
                <a:gd name="connsiteY2-118" fmla="*/ 1005903 h 3030645"/>
                <a:gd name="connsiteX3-119" fmla="*/ 729414 w 6427727"/>
                <a:gd name="connsiteY3-120" fmla="*/ 2508131 h 3030645"/>
                <a:gd name="connsiteX4-121" fmla="*/ 533471 w 6427727"/>
                <a:gd name="connsiteY4-122" fmla="*/ 3030645 h 3030645"/>
                <a:gd name="connsiteX5-123" fmla="*/ 1500123 w 6427727"/>
                <a:gd name="connsiteY5-124" fmla="*/ 2664885 h 3030645"/>
                <a:gd name="connsiteX6-125" fmla="*/ 5614923 w 6427727"/>
                <a:gd name="connsiteY6-126" fmla="*/ 2691011 h 3030645"/>
                <a:gd name="connsiteX7-127" fmla="*/ 6202752 w 6427727"/>
                <a:gd name="connsiteY7-128" fmla="*/ 666268 h 3030645"/>
                <a:gd name="connsiteX0-129" fmla="*/ 6202752 w 6445028"/>
                <a:gd name="connsiteY0-130" fmla="*/ 666309 h 3030686"/>
                <a:gd name="connsiteX1-131" fmla="*/ 3250545 w 6445028"/>
                <a:gd name="connsiteY1-132" fmla="*/ 104 h 3030686"/>
                <a:gd name="connsiteX2-133" fmla="*/ 63208 w 6445028"/>
                <a:gd name="connsiteY2-134" fmla="*/ 1005944 h 3030686"/>
                <a:gd name="connsiteX3-135" fmla="*/ 729414 w 6445028"/>
                <a:gd name="connsiteY3-136" fmla="*/ 2508172 h 3030686"/>
                <a:gd name="connsiteX4-137" fmla="*/ 533471 w 6445028"/>
                <a:gd name="connsiteY4-138" fmla="*/ 3030686 h 3030686"/>
                <a:gd name="connsiteX5-139" fmla="*/ 1500123 w 6445028"/>
                <a:gd name="connsiteY5-140" fmla="*/ 2664926 h 3030686"/>
                <a:gd name="connsiteX6-141" fmla="*/ 5614923 w 6445028"/>
                <a:gd name="connsiteY6-142" fmla="*/ 2691052 h 3030686"/>
                <a:gd name="connsiteX7-143" fmla="*/ 6202752 w 6445028"/>
                <a:gd name="connsiteY7-144" fmla="*/ 666309 h 3030686"/>
              </a:gdLst>
              <a:ahLst/>
              <a:cxnLst>
                <a:cxn ang="0">
                  <a:pos x="connsiteX0-129" y="connsiteY0-130"/>
                </a:cxn>
                <a:cxn ang="0">
                  <a:pos x="connsiteX1-131" y="connsiteY1-132"/>
                </a:cxn>
                <a:cxn ang="0">
                  <a:pos x="connsiteX2-133" y="connsiteY2-134"/>
                </a:cxn>
                <a:cxn ang="0">
                  <a:pos x="connsiteX3-135" y="connsiteY3-136"/>
                </a:cxn>
                <a:cxn ang="0">
                  <a:pos x="connsiteX4-137" y="connsiteY4-138"/>
                </a:cxn>
                <a:cxn ang="0">
                  <a:pos x="connsiteX5-139" y="connsiteY5-140"/>
                </a:cxn>
                <a:cxn ang="0">
                  <a:pos x="connsiteX6-141" y="connsiteY6-142"/>
                </a:cxn>
                <a:cxn ang="0">
                  <a:pos x="connsiteX7-143" y="connsiteY7-144"/>
                </a:cxn>
              </a:cxnLst>
              <a:rect l="l" t="t" r="r" b="b"/>
              <a:pathLst>
                <a:path w="6445028" h="3030686">
                  <a:moveTo>
                    <a:pt x="6202752" y="666309"/>
                  </a:moveTo>
                  <a:cubicBezTo>
                    <a:pt x="5769501" y="126378"/>
                    <a:pt x="4286865" y="-4250"/>
                    <a:pt x="3250545" y="104"/>
                  </a:cubicBezTo>
                  <a:cubicBezTo>
                    <a:pt x="2214225" y="4458"/>
                    <a:pt x="365830" y="169922"/>
                    <a:pt x="63208" y="1005944"/>
                  </a:cubicBezTo>
                  <a:cubicBezTo>
                    <a:pt x="-239414" y="1841966"/>
                    <a:pt x="637974" y="2244738"/>
                    <a:pt x="729414" y="2508172"/>
                  </a:cubicBezTo>
                  <a:lnTo>
                    <a:pt x="533471" y="3030686"/>
                  </a:lnTo>
                  <a:lnTo>
                    <a:pt x="1500123" y="2664926"/>
                  </a:lnTo>
                  <a:cubicBezTo>
                    <a:pt x="2242529" y="2749835"/>
                    <a:pt x="4713586" y="2919652"/>
                    <a:pt x="5614923" y="2691052"/>
                  </a:cubicBezTo>
                  <a:cubicBezTo>
                    <a:pt x="6516260" y="2462452"/>
                    <a:pt x="6636003" y="1206240"/>
                    <a:pt x="6202752" y="666309"/>
                  </a:cubicBezTo>
                  <a:close/>
                </a:path>
              </a:pathLst>
            </a:custGeom>
            <a:noFill/>
            <a:ln w="28575" cap="rnd">
              <a:solidFill>
                <a:schemeClr val="accent2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181810" y="2368226"/>
              <a:ext cx="4640580" cy="189399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 defTabSz="685800">
                <a:lnSpc>
                  <a:spcPct val="120000"/>
                </a:lnSpc>
              </a:pPr>
              <a:r>
                <a:rPr lang="zh-CN" altLang="en-US" sz="2400" b="1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材料大小相同情况下，柱子比横梁的承重能力更强！</a:t>
              </a:r>
              <a:endParaRPr lang="zh-CN" altLang="en-US" sz="2400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1" y="3044895"/>
            <a:ext cx="2472586" cy="18544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267970"/>
            <a:ext cx="2471420" cy="18535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760" y="2983865"/>
            <a:ext cx="3766820" cy="1905000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17" name="直接箭头连接符 16"/>
          <p:cNvCxnSpPr/>
          <p:nvPr/>
        </p:nvCxnSpPr>
        <p:spPr>
          <a:xfrm flipV="1">
            <a:off x="5419725" y="4171950"/>
            <a:ext cx="1895475" cy="1333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085" y="3654425"/>
            <a:ext cx="412115" cy="433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31"/>
          <p:cNvSpPr/>
          <p:nvPr/>
        </p:nvSpPr>
        <p:spPr>
          <a:xfrm>
            <a:off x="1174709" y="1603058"/>
            <a:ext cx="1765659" cy="2503119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46125" y="438150"/>
            <a:ext cx="2850515" cy="488315"/>
            <a:chOff x="994820" y="470131"/>
            <a:chExt cx="5886671" cy="651444"/>
          </a:xfrm>
        </p:grpSpPr>
        <p:grpSp>
          <p:nvGrpSpPr>
            <p:cNvPr id="21" name="组合 20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26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任意多边形 26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35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2378298" y="470131"/>
              <a:ext cx="3842269" cy="61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zh-CN" altLang="en-US" sz="24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顶梁柱</a:t>
              </a:r>
              <a:endParaRPr lang="zh-CN" altLang="en-US" sz="24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12" name="图片占位符 11" descr="C:\Users\windows\Pictures\Saved Pictures\图片6.png图片6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/>
          <a:stretch>
            <a:fillRect/>
          </a:stretch>
        </p:blipFill>
        <p:spPr>
          <a:xfrm>
            <a:off x="1276985" y="1814195"/>
            <a:ext cx="1561465" cy="2081530"/>
          </a:xfrm>
          <a:effectLst>
            <a:softEdge rad="31750"/>
          </a:effectLst>
        </p:spPr>
      </p:pic>
      <p:sp>
        <p:nvSpPr>
          <p:cNvPr id="6" name="文本框 5"/>
          <p:cNvSpPr txBox="1"/>
          <p:nvPr/>
        </p:nvSpPr>
        <p:spPr>
          <a:xfrm>
            <a:off x="3396926" y="1368425"/>
            <a:ext cx="48698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顶梁柱指建筑结构中起支撑房梁作用的柱子。</a:t>
            </a:r>
            <a:endParaRPr lang="zh-CN" altLang="en-US" sz="2800" b="1" dirty="0">
              <a:solidFill>
                <a:schemeClr val="bg1"/>
              </a:solidFill>
            </a:endParaRPr>
          </a:p>
          <a:p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78493" y="3187452"/>
            <a:ext cx="5827237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找一找，</a:t>
            </a:r>
            <a:r>
              <a:rPr lang="en-US" altLang="zh-CN" sz="4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“</a:t>
            </a:r>
            <a:r>
              <a:rPr lang="zh-CN" altLang="en-US" sz="4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顶梁柱</a:t>
            </a:r>
            <a:r>
              <a:rPr lang="en-US" altLang="zh-CN" sz="4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”</a:t>
            </a:r>
            <a:r>
              <a:rPr lang="zh-CN" altLang="en-US" sz="4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在哪？</a:t>
            </a:r>
            <a:endParaRPr lang="zh-CN" altLang="en-US" sz="4000" b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746125" y="438150"/>
            <a:ext cx="2850515" cy="488315"/>
            <a:chOff x="994820" y="470131"/>
            <a:chExt cx="5886671" cy="651444"/>
          </a:xfrm>
        </p:grpSpPr>
        <p:grpSp>
          <p:nvGrpSpPr>
            <p:cNvPr id="21" name="组合 20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26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任意多边形 26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35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2378298" y="470131"/>
              <a:ext cx="3842269" cy="61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zh-CN" altLang="en-US" sz="24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栋梁</a:t>
              </a:r>
              <a:endParaRPr lang="zh-CN" altLang="en-US" sz="24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31" name="图片占位符 30" descr="C:\Users\windows\Pictures\Saved Pictures\图片7.png图片7"/>
          <p:cNvPicPr>
            <a:picLocks noGrp="1" noChangeAspect="1"/>
          </p:cNvPicPr>
          <p:nvPr>
            <p:ph type="pic" sz="quarter" idx="11"/>
          </p:nvPr>
        </p:nvPicPr>
        <p:blipFill>
          <a:blip r:embed="rId1"/>
          <a:srcRect/>
          <a:stretch>
            <a:fillRect/>
          </a:stretch>
        </p:blipFill>
        <p:spPr>
          <a:xfrm>
            <a:off x="4876800" y="1038225"/>
            <a:ext cx="3626485" cy="2600325"/>
          </a:xfrm>
        </p:spPr>
      </p:pic>
      <p:sp>
        <p:nvSpPr>
          <p:cNvPr id="10" name="文本框 9"/>
          <p:cNvSpPr txBox="1"/>
          <p:nvPr/>
        </p:nvSpPr>
        <p:spPr>
          <a:xfrm>
            <a:off x="990600" y="1352550"/>
            <a:ext cx="37858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chemeClr val="bg1"/>
                </a:solidFill>
              </a:rPr>
              <a:t>栋梁指屋顶最高处的水平横梁，支承着椽子的上端。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46125" y="3638550"/>
            <a:ext cx="521970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找一找，</a:t>
            </a:r>
            <a:r>
              <a:rPr lang="en-US" altLang="zh-CN" sz="4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“</a:t>
            </a:r>
            <a:r>
              <a:rPr lang="zh-CN" altLang="en-US" sz="4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栋梁</a:t>
            </a:r>
            <a:r>
              <a:rPr lang="en-US" altLang="zh-CN" sz="4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”</a:t>
            </a:r>
            <a:r>
              <a:rPr lang="zh-CN" altLang="en-US" sz="4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在哪？</a:t>
            </a:r>
            <a:endParaRPr lang="zh-CN" altLang="en-US" sz="4000" b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3935095" y="549275"/>
            <a:ext cx="752475" cy="862330"/>
            <a:chOff x="6092" y="2755"/>
            <a:chExt cx="704" cy="807"/>
          </a:xfrm>
          <a:solidFill>
            <a:schemeClr val="accent2"/>
          </a:solidFill>
        </p:grpSpPr>
        <p:sp>
          <p:nvSpPr>
            <p:cNvPr id="4" name="Freeform 16"/>
            <p:cNvSpPr/>
            <p:nvPr/>
          </p:nvSpPr>
          <p:spPr bwMode="auto">
            <a:xfrm>
              <a:off x="6092" y="2822"/>
              <a:ext cx="420" cy="378"/>
            </a:xfrm>
            <a:custGeom>
              <a:avLst/>
              <a:gdLst>
                <a:gd name="T0" fmla="*/ 4 w 188"/>
                <a:gd name="T1" fmla="*/ 89 h 169"/>
                <a:gd name="T2" fmla="*/ 137 w 188"/>
                <a:gd name="T3" fmla="*/ 141 h 169"/>
                <a:gd name="T4" fmla="*/ 159 w 188"/>
                <a:gd name="T5" fmla="*/ 3 h 169"/>
                <a:gd name="T6" fmla="*/ 154 w 188"/>
                <a:gd name="T7" fmla="*/ 0 h 169"/>
                <a:gd name="T8" fmla="*/ 6 w 188"/>
                <a:gd name="T9" fmla="*/ 80 h 169"/>
                <a:gd name="T10" fmla="*/ 15 w 188"/>
                <a:gd name="T11" fmla="*/ 89 h 169"/>
                <a:gd name="T12" fmla="*/ 95 w 188"/>
                <a:gd name="T13" fmla="*/ 28 h 169"/>
                <a:gd name="T14" fmla="*/ 140 w 188"/>
                <a:gd name="T15" fmla="*/ 13 h 169"/>
                <a:gd name="T16" fmla="*/ 156 w 188"/>
                <a:gd name="T17" fmla="*/ 25 h 169"/>
                <a:gd name="T18" fmla="*/ 164 w 188"/>
                <a:gd name="T19" fmla="*/ 57 h 169"/>
                <a:gd name="T20" fmla="*/ 112 w 188"/>
                <a:gd name="T21" fmla="*/ 138 h 169"/>
                <a:gd name="T22" fmla="*/ 15 w 188"/>
                <a:gd name="T23" fmla="*/ 83 h 169"/>
                <a:gd name="T24" fmla="*/ 4 w 188"/>
                <a:gd name="T25" fmla="*/ 8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8" h="169">
                  <a:moveTo>
                    <a:pt x="4" y="89"/>
                  </a:moveTo>
                  <a:cubicBezTo>
                    <a:pt x="33" y="136"/>
                    <a:pt x="83" y="169"/>
                    <a:pt x="137" y="141"/>
                  </a:cubicBezTo>
                  <a:cubicBezTo>
                    <a:pt x="188" y="113"/>
                    <a:pt x="180" y="46"/>
                    <a:pt x="159" y="3"/>
                  </a:cubicBezTo>
                  <a:cubicBezTo>
                    <a:pt x="158" y="1"/>
                    <a:pt x="155" y="0"/>
                    <a:pt x="154" y="0"/>
                  </a:cubicBezTo>
                  <a:cubicBezTo>
                    <a:pt x="99" y="2"/>
                    <a:pt x="40" y="39"/>
                    <a:pt x="6" y="80"/>
                  </a:cubicBezTo>
                  <a:cubicBezTo>
                    <a:pt x="2" y="86"/>
                    <a:pt x="10" y="95"/>
                    <a:pt x="15" y="89"/>
                  </a:cubicBezTo>
                  <a:cubicBezTo>
                    <a:pt x="37" y="62"/>
                    <a:pt x="65" y="43"/>
                    <a:pt x="95" y="28"/>
                  </a:cubicBezTo>
                  <a:cubicBezTo>
                    <a:pt x="110" y="21"/>
                    <a:pt x="125" y="16"/>
                    <a:pt x="140" y="13"/>
                  </a:cubicBezTo>
                  <a:cubicBezTo>
                    <a:pt x="152" y="11"/>
                    <a:pt x="151" y="13"/>
                    <a:pt x="156" y="25"/>
                  </a:cubicBezTo>
                  <a:cubicBezTo>
                    <a:pt x="160" y="35"/>
                    <a:pt x="162" y="46"/>
                    <a:pt x="164" y="57"/>
                  </a:cubicBezTo>
                  <a:cubicBezTo>
                    <a:pt x="168" y="94"/>
                    <a:pt x="148" y="128"/>
                    <a:pt x="112" y="138"/>
                  </a:cubicBezTo>
                  <a:cubicBezTo>
                    <a:pt x="70" y="149"/>
                    <a:pt x="35" y="116"/>
                    <a:pt x="15" y="83"/>
                  </a:cubicBezTo>
                  <a:cubicBezTo>
                    <a:pt x="11" y="77"/>
                    <a:pt x="0" y="83"/>
                    <a:pt x="4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5" name="Freeform 17"/>
            <p:cNvSpPr/>
            <p:nvPr/>
          </p:nvSpPr>
          <p:spPr bwMode="auto">
            <a:xfrm>
              <a:off x="6148" y="2891"/>
              <a:ext cx="648" cy="671"/>
            </a:xfrm>
            <a:custGeom>
              <a:avLst/>
              <a:gdLst>
                <a:gd name="T0" fmla="*/ 1 w 290"/>
                <a:gd name="T1" fmla="*/ 89 h 300"/>
                <a:gd name="T2" fmla="*/ 17 w 290"/>
                <a:gd name="T3" fmla="*/ 199 h 300"/>
                <a:gd name="T4" fmla="*/ 55 w 290"/>
                <a:gd name="T5" fmla="*/ 271 h 300"/>
                <a:gd name="T6" fmla="*/ 198 w 290"/>
                <a:gd name="T7" fmla="*/ 259 h 300"/>
                <a:gd name="T8" fmla="*/ 277 w 290"/>
                <a:gd name="T9" fmla="*/ 142 h 300"/>
                <a:gd name="T10" fmla="*/ 231 w 290"/>
                <a:gd name="T11" fmla="*/ 74 h 300"/>
                <a:gd name="T12" fmla="*/ 146 w 290"/>
                <a:gd name="T13" fmla="*/ 4 h 300"/>
                <a:gd name="T14" fmla="*/ 137 w 290"/>
                <a:gd name="T15" fmla="*/ 13 h 300"/>
                <a:gd name="T16" fmla="*/ 258 w 290"/>
                <a:gd name="T17" fmla="*/ 126 h 300"/>
                <a:gd name="T18" fmla="*/ 192 w 290"/>
                <a:gd name="T19" fmla="*/ 249 h 300"/>
                <a:gd name="T20" fmla="*/ 55 w 290"/>
                <a:gd name="T21" fmla="*/ 256 h 300"/>
                <a:gd name="T22" fmla="*/ 25 w 290"/>
                <a:gd name="T23" fmla="*/ 175 h 300"/>
                <a:gd name="T24" fmla="*/ 13 w 290"/>
                <a:gd name="T25" fmla="*/ 86 h 300"/>
                <a:gd name="T26" fmla="*/ 1 w 290"/>
                <a:gd name="T27" fmla="*/ 8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0" h="300">
                  <a:moveTo>
                    <a:pt x="1" y="89"/>
                  </a:moveTo>
                  <a:cubicBezTo>
                    <a:pt x="8" y="126"/>
                    <a:pt x="10" y="163"/>
                    <a:pt x="17" y="199"/>
                  </a:cubicBezTo>
                  <a:cubicBezTo>
                    <a:pt x="23" y="227"/>
                    <a:pt x="31" y="254"/>
                    <a:pt x="55" y="271"/>
                  </a:cubicBezTo>
                  <a:cubicBezTo>
                    <a:pt x="96" y="300"/>
                    <a:pt x="158" y="278"/>
                    <a:pt x="198" y="259"/>
                  </a:cubicBezTo>
                  <a:cubicBezTo>
                    <a:pt x="243" y="238"/>
                    <a:pt x="289" y="198"/>
                    <a:pt x="277" y="142"/>
                  </a:cubicBezTo>
                  <a:cubicBezTo>
                    <a:pt x="271" y="115"/>
                    <a:pt x="250" y="92"/>
                    <a:pt x="231" y="74"/>
                  </a:cubicBezTo>
                  <a:cubicBezTo>
                    <a:pt x="204" y="49"/>
                    <a:pt x="174" y="27"/>
                    <a:pt x="146" y="4"/>
                  </a:cubicBezTo>
                  <a:cubicBezTo>
                    <a:pt x="140" y="0"/>
                    <a:pt x="131" y="8"/>
                    <a:pt x="137" y="13"/>
                  </a:cubicBezTo>
                  <a:cubicBezTo>
                    <a:pt x="180" y="46"/>
                    <a:pt x="231" y="78"/>
                    <a:pt x="258" y="126"/>
                  </a:cubicBezTo>
                  <a:cubicBezTo>
                    <a:pt x="290" y="182"/>
                    <a:pt x="237" y="227"/>
                    <a:pt x="192" y="249"/>
                  </a:cubicBezTo>
                  <a:cubicBezTo>
                    <a:pt x="153" y="268"/>
                    <a:pt x="92" y="287"/>
                    <a:pt x="55" y="256"/>
                  </a:cubicBezTo>
                  <a:cubicBezTo>
                    <a:pt x="33" y="238"/>
                    <a:pt x="29" y="202"/>
                    <a:pt x="25" y="175"/>
                  </a:cubicBezTo>
                  <a:cubicBezTo>
                    <a:pt x="20" y="146"/>
                    <a:pt x="18" y="116"/>
                    <a:pt x="13" y="86"/>
                  </a:cubicBezTo>
                  <a:cubicBezTo>
                    <a:pt x="11" y="78"/>
                    <a:pt x="0" y="82"/>
                    <a:pt x="1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6" name="Freeform 18"/>
            <p:cNvSpPr/>
            <p:nvPr/>
          </p:nvSpPr>
          <p:spPr bwMode="auto">
            <a:xfrm>
              <a:off x="6300" y="3146"/>
              <a:ext cx="356" cy="345"/>
            </a:xfrm>
            <a:custGeom>
              <a:avLst/>
              <a:gdLst>
                <a:gd name="T0" fmla="*/ 2 w 159"/>
                <a:gd name="T1" fmla="*/ 75 h 154"/>
                <a:gd name="T2" fmla="*/ 113 w 159"/>
                <a:gd name="T3" fmla="*/ 134 h 154"/>
                <a:gd name="T4" fmla="*/ 152 w 159"/>
                <a:gd name="T5" fmla="*/ 86 h 154"/>
                <a:gd name="T6" fmla="*/ 126 w 159"/>
                <a:gd name="T7" fmla="*/ 7 h 154"/>
                <a:gd name="T8" fmla="*/ 115 w 159"/>
                <a:gd name="T9" fmla="*/ 13 h 154"/>
                <a:gd name="T10" fmla="*/ 114 w 159"/>
                <a:gd name="T11" fmla="*/ 121 h 154"/>
                <a:gd name="T12" fmla="*/ 13 w 159"/>
                <a:gd name="T13" fmla="*/ 72 h 154"/>
                <a:gd name="T14" fmla="*/ 2 w 159"/>
                <a:gd name="T15" fmla="*/ 7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154">
                  <a:moveTo>
                    <a:pt x="2" y="75"/>
                  </a:moveTo>
                  <a:cubicBezTo>
                    <a:pt x="15" y="126"/>
                    <a:pt x="63" y="154"/>
                    <a:pt x="113" y="134"/>
                  </a:cubicBezTo>
                  <a:cubicBezTo>
                    <a:pt x="134" y="126"/>
                    <a:pt x="148" y="108"/>
                    <a:pt x="152" y="86"/>
                  </a:cubicBezTo>
                  <a:cubicBezTo>
                    <a:pt x="157" y="57"/>
                    <a:pt x="140" y="30"/>
                    <a:pt x="126" y="7"/>
                  </a:cubicBezTo>
                  <a:cubicBezTo>
                    <a:pt x="122" y="0"/>
                    <a:pt x="111" y="6"/>
                    <a:pt x="115" y="13"/>
                  </a:cubicBezTo>
                  <a:cubicBezTo>
                    <a:pt x="137" y="47"/>
                    <a:pt x="159" y="95"/>
                    <a:pt x="114" y="121"/>
                  </a:cubicBezTo>
                  <a:cubicBezTo>
                    <a:pt x="70" y="146"/>
                    <a:pt x="25" y="115"/>
                    <a:pt x="13" y="72"/>
                  </a:cubicBezTo>
                  <a:cubicBezTo>
                    <a:pt x="11" y="64"/>
                    <a:pt x="0" y="68"/>
                    <a:pt x="2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19"/>
            <p:cNvSpPr/>
            <p:nvPr/>
          </p:nvSpPr>
          <p:spPr bwMode="auto">
            <a:xfrm>
              <a:off x="6300" y="3149"/>
              <a:ext cx="293" cy="221"/>
            </a:xfrm>
            <a:custGeom>
              <a:avLst/>
              <a:gdLst>
                <a:gd name="T0" fmla="*/ 5 w 131"/>
                <a:gd name="T1" fmla="*/ 75 h 99"/>
                <a:gd name="T2" fmla="*/ 88 w 131"/>
                <a:gd name="T3" fmla="*/ 90 h 99"/>
                <a:gd name="T4" fmla="*/ 125 w 131"/>
                <a:gd name="T5" fmla="*/ 7 h 99"/>
                <a:gd name="T6" fmla="*/ 114 w 131"/>
                <a:gd name="T7" fmla="*/ 10 h 99"/>
                <a:gd name="T8" fmla="*/ 76 w 131"/>
                <a:gd name="T9" fmla="*/ 81 h 99"/>
                <a:gd name="T10" fmla="*/ 14 w 131"/>
                <a:gd name="T11" fmla="*/ 67 h 99"/>
                <a:gd name="T12" fmla="*/ 5 w 131"/>
                <a:gd name="T13" fmla="*/ 7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99">
                  <a:moveTo>
                    <a:pt x="5" y="75"/>
                  </a:moveTo>
                  <a:cubicBezTo>
                    <a:pt x="28" y="95"/>
                    <a:pt x="60" y="99"/>
                    <a:pt x="88" y="90"/>
                  </a:cubicBezTo>
                  <a:cubicBezTo>
                    <a:pt x="123" y="78"/>
                    <a:pt x="131" y="41"/>
                    <a:pt x="125" y="7"/>
                  </a:cubicBezTo>
                  <a:cubicBezTo>
                    <a:pt x="124" y="0"/>
                    <a:pt x="112" y="3"/>
                    <a:pt x="114" y="10"/>
                  </a:cubicBezTo>
                  <a:cubicBezTo>
                    <a:pt x="119" y="43"/>
                    <a:pt x="110" y="72"/>
                    <a:pt x="76" y="81"/>
                  </a:cubicBezTo>
                  <a:cubicBezTo>
                    <a:pt x="56" y="86"/>
                    <a:pt x="30" y="81"/>
                    <a:pt x="14" y="67"/>
                  </a:cubicBezTo>
                  <a:cubicBezTo>
                    <a:pt x="8" y="62"/>
                    <a:pt x="0" y="70"/>
                    <a:pt x="5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8" name="Freeform 20"/>
            <p:cNvSpPr/>
            <p:nvPr/>
          </p:nvSpPr>
          <p:spPr bwMode="auto">
            <a:xfrm>
              <a:off x="6300" y="3146"/>
              <a:ext cx="288" cy="181"/>
            </a:xfrm>
            <a:custGeom>
              <a:avLst/>
              <a:gdLst>
                <a:gd name="T0" fmla="*/ 14 w 129"/>
                <a:gd name="T1" fmla="*/ 76 h 81"/>
                <a:gd name="T2" fmla="*/ 121 w 129"/>
                <a:gd name="T3" fmla="*/ 14 h 81"/>
                <a:gd name="T4" fmla="*/ 118 w 129"/>
                <a:gd name="T5" fmla="*/ 3 h 81"/>
                <a:gd name="T6" fmla="*/ 5 w 129"/>
                <a:gd name="T7" fmla="*/ 68 h 81"/>
                <a:gd name="T8" fmla="*/ 14 w 129"/>
                <a:gd name="T9" fmla="*/ 7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81">
                  <a:moveTo>
                    <a:pt x="14" y="76"/>
                  </a:moveTo>
                  <a:cubicBezTo>
                    <a:pt x="45" y="48"/>
                    <a:pt x="82" y="28"/>
                    <a:pt x="121" y="14"/>
                  </a:cubicBezTo>
                  <a:cubicBezTo>
                    <a:pt x="129" y="12"/>
                    <a:pt x="126" y="0"/>
                    <a:pt x="118" y="3"/>
                  </a:cubicBezTo>
                  <a:cubicBezTo>
                    <a:pt x="76" y="17"/>
                    <a:pt x="38" y="38"/>
                    <a:pt x="5" y="68"/>
                  </a:cubicBezTo>
                  <a:cubicBezTo>
                    <a:pt x="0" y="73"/>
                    <a:pt x="8" y="81"/>
                    <a:pt x="14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21"/>
            <p:cNvSpPr/>
            <p:nvPr/>
          </p:nvSpPr>
          <p:spPr bwMode="auto">
            <a:xfrm>
              <a:off x="6354" y="3066"/>
              <a:ext cx="73" cy="127"/>
            </a:xfrm>
            <a:custGeom>
              <a:avLst/>
              <a:gdLst>
                <a:gd name="T0" fmla="*/ 1 w 33"/>
                <a:gd name="T1" fmla="*/ 10 h 57"/>
                <a:gd name="T2" fmla="*/ 18 w 33"/>
                <a:gd name="T3" fmla="*/ 51 h 57"/>
                <a:gd name="T4" fmla="*/ 29 w 33"/>
                <a:gd name="T5" fmla="*/ 45 h 57"/>
                <a:gd name="T6" fmla="*/ 13 w 33"/>
                <a:gd name="T7" fmla="*/ 7 h 57"/>
                <a:gd name="T8" fmla="*/ 1 w 33"/>
                <a:gd name="T9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7">
                  <a:moveTo>
                    <a:pt x="1" y="10"/>
                  </a:moveTo>
                  <a:cubicBezTo>
                    <a:pt x="4" y="25"/>
                    <a:pt x="9" y="39"/>
                    <a:pt x="18" y="51"/>
                  </a:cubicBezTo>
                  <a:cubicBezTo>
                    <a:pt x="23" y="57"/>
                    <a:pt x="33" y="51"/>
                    <a:pt x="29" y="45"/>
                  </a:cubicBezTo>
                  <a:cubicBezTo>
                    <a:pt x="20" y="33"/>
                    <a:pt x="15" y="21"/>
                    <a:pt x="13" y="7"/>
                  </a:cubicBezTo>
                  <a:cubicBezTo>
                    <a:pt x="12" y="0"/>
                    <a:pt x="0" y="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22"/>
            <p:cNvSpPr/>
            <p:nvPr/>
          </p:nvSpPr>
          <p:spPr bwMode="auto">
            <a:xfrm>
              <a:off x="6454" y="3285"/>
              <a:ext cx="81" cy="110"/>
            </a:xfrm>
            <a:custGeom>
              <a:avLst/>
              <a:gdLst>
                <a:gd name="T0" fmla="*/ 5 w 36"/>
                <a:gd name="T1" fmla="*/ 12 h 49"/>
                <a:gd name="T2" fmla="*/ 22 w 36"/>
                <a:gd name="T3" fmla="*/ 42 h 49"/>
                <a:gd name="T4" fmla="*/ 33 w 36"/>
                <a:gd name="T5" fmla="*/ 39 h 49"/>
                <a:gd name="T6" fmla="*/ 15 w 36"/>
                <a:gd name="T7" fmla="*/ 6 h 49"/>
                <a:gd name="T8" fmla="*/ 5 w 36"/>
                <a:gd name="T9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5" y="12"/>
                  </a:moveTo>
                  <a:cubicBezTo>
                    <a:pt x="11" y="22"/>
                    <a:pt x="17" y="31"/>
                    <a:pt x="22" y="42"/>
                  </a:cubicBezTo>
                  <a:cubicBezTo>
                    <a:pt x="25" y="49"/>
                    <a:pt x="36" y="46"/>
                    <a:pt x="33" y="39"/>
                  </a:cubicBezTo>
                  <a:cubicBezTo>
                    <a:pt x="29" y="27"/>
                    <a:pt x="22" y="17"/>
                    <a:pt x="15" y="6"/>
                  </a:cubicBezTo>
                  <a:cubicBezTo>
                    <a:pt x="11" y="0"/>
                    <a:pt x="0" y="6"/>
                    <a:pt x="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 dirty="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23"/>
            <p:cNvSpPr/>
            <p:nvPr/>
          </p:nvSpPr>
          <p:spPr bwMode="auto">
            <a:xfrm>
              <a:off x="6094" y="2755"/>
              <a:ext cx="289" cy="226"/>
            </a:xfrm>
            <a:custGeom>
              <a:avLst/>
              <a:gdLst>
                <a:gd name="T0" fmla="*/ 34 w 129"/>
                <a:gd name="T1" fmla="*/ 88 h 101"/>
                <a:gd name="T2" fmla="*/ 48 w 129"/>
                <a:gd name="T3" fmla="*/ 24 h 101"/>
                <a:gd name="T4" fmla="*/ 115 w 129"/>
                <a:gd name="T5" fmla="*/ 42 h 101"/>
                <a:gd name="T6" fmla="*/ 126 w 129"/>
                <a:gd name="T7" fmla="*/ 36 h 101"/>
                <a:gd name="T8" fmla="*/ 38 w 129"/>
                <a:gd name="T9" fmla="*/ 15 h 101"/>
                <a:gd name="T10" fmla="*/ 25 w 129"/>
                <a:gd name="T11" fmla="*/ 96 h 101"/>
                <a:gd name="T12" fmla="*/ 34 w 129"/>
                <a:gd name="T13" fmla="*/ 8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1">
                  <a:moveTo>
                    <a:pt x="34" y="88"/>
                  </a:moveTo>
                  <a:cubicBezTo>
                    <a:pt x="11" y="66"/>
                    <a:pt x="23" y="37"/>
                    <a:pt x="48" y="24"/>
                  </a:cubicBezTo>
                  <a:cubicBezTo>
                    <a:pt x="69" y="11"/>
                    <a:pt x="105" y="19"/>
                    <a:pt x="115" y="42"/>
                  </a:cubicBezTo>
                  <a:cubicBezTo>
                    <a:pt x="119" y="49"/>
                    <a:pt x="129" y="43"/>
                    <a:pt x="126" y="36"/>
                  </a:cubicBezTo>
                  <a:cubicBezTo>
                    <a:pt x="111" y="4"/>
                    <a:pt x="66" y="0"/>
                    <a:pt x="38" y="15"/>
                  </a:cubicBezTo>
                  <a:cubicBezTo>
                    <a:pt x="8" y="33"/>
                    <a:pt x="0" y="72"/>
                    <a:pt x="25" y="96"/>
                  </a:cubicBezTo>
                  <a:cubicBezTo>
                    <a:pt x="31" y="101"/>
                    <a:pt x="40" y="93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24"/>
            <p:cNvSpPr/>
            <p:nvPr/>
          </p:nvSpPr>
          <p:spPr bwMode="auto">
            <a:xfrm>
              <a:off x="6139" y="2782"/>
              <a:ext cx="197" cy="179"/>
            </a:xfrm>
            <a:custGeom>
              <a:avLst/>
              <a:gdLst>
                <a:gd name="T0" fmla="*/ 27 w 88"/>
                <a:gd name="T1" fmla="*/ 70 h 80"/>
                <a:gd name="T2" fmla="*/ 74 w 88"/>
                <a:gd name="T3" fmla="*/ 37 h 80"/>
                <a:gd name="T4" fmla="*/ 82 w 88"/>
                <a:gd name="T5" fmla="*/ 28 h 80"/>
                <a:gd name="T6" fmla="*/ 15 w 88"/>
                <a:gd name="T7" fmla="*/ 73 h 80"/>
                <a:gd name="T8" fmla="*/ 27 w 88"/>
                <a:gd name="T9" fmla="*/ 7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0">
                  <a:moveTo>
                    <a:pt x="27" y="70"/>
                  </a:moveTo>
                  <a:cubicBezTo>
                    <a:pt x="16" y="43"/>
                    <a:pt x="51" y="16"/>
                    <a:pt x="74" y="37"/>
                  </a:cubicBezTo>
                  <a:cubicBezTo>
                    <a:pt x="79" y="42"/>
                    <a:pt x="88" y="34"/>
                    <a:pt x="82" y="28"/>
                  </a:cubicBezTo>
                  <a:cubicBezTo>
                    <a:pt x="52" y="0"/>
                    <a:pt x="0" y="34"/>
                    <a:pt x="15" y="73"/>
                  </a:cubicBezTo>
                  <a:cubicBezTo>
                    <a:pt x="18" y="80"/>
                    <a:pt x="30" y="77"/>
                    <a:pt x="27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07721" y="1543706"/>
            <a:ext cx="752856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sz="3600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三、小小建筑师：做“顶梁柱”模型</a:t>
            </a:r>
            <a:endParaRPr lang="zh-CN" altLang="en-US" sz="3600" b="1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4285" y="2573020"/>
            <a:ext cx="2557145" cy="188023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805" y="2573020"/>
            <a:ext cx="2826385" cy="188404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" y="2573020"/>
            <a:ext cx="2979420" cy="1859915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46116" y="440240"/>
            <a:ext cx="4415003" cy="486667"/>
            <a:chOff x="994820" y="472685"/>
            <a:chExt cx="5886671" cy="648890"/>
          </a:xfrm>
        </p:grpSpPr>
        <p:grpSp>
          <p:nvGrpSpPr>
            <p:cNvPr id="3" name="组合 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35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1374042" y="472685"/>
              <a:ext cx="4714240" cy="613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/>
              <a:r>
                <a:rPr lang="zh-CN" altLang="en-US" sz="24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“顶梁柱”制作探究活动</a:t>
              </a:r>
              <a:endParaRPr lang="zh-CN" altLang="en-US" sz="24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741295" y="1370965"/>
            <a:ext cx="1655445" cy="2132330"/>
            <a:chOff x="1203446" y="2413000"/>
            <a:chExt cx="2156280" cy="2866708"/>
          </a:xfrm>
        </p:grpSpPr>
        <p:sp>
          <p:nvSpPr>
            <p:cNvPr id="7" name="椭圆 31"/>
            <p:cNvSpPr/>
            <p:nvPr/>
          </p:nvSpPr>
          <p:spPr>
            <a:xfrm flipV="1">
              <a:off x="1203446" y="2413000"/>
              <a:ext cx="2156280" cy="286670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accent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373882" y="2413344"/>
              <a:ext cx="1832342" cy="2795438"/>
              <a:chOff x="1287625" y="2240890"/>
              <a:chExt cx="1832342" cy="2795438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87625" y="2907213"/>
                <a:ext cx="1832342" cy="2129115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 defTabSz="685800">
                  <a:lnSpc>
                    <a:spcPct val="120000"/>
                  </a:lnSpc>
                </a:pPr>
                <a:r>
                  <a:rPr lang="zh-CN" altLang="en-US" sz="1350" dirty="0">
                    <a:solidFill>
                      <a:prstClr val="whit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观察比较实验器材：底板1块、大柱子3根、小柱子12根、长横梁6根、短横梁11根。</a:t>
                </a:r>
                <a:endParaRPr lang="zh-CN" altLang="en-US" sz="135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843885" y="2240890"/>
                <a:ext cx="846666" cy="107373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 defTabSz="685800">
                  <a:lnSpc>
                    <a:spcPct val="120000"/>
                  </a:lnSpc>
                </a:pPr>
                <a:r>
                  <a:rPr lang="en-US" altLang="zh-CN" sz="2800" b="1" dirty="0">
                    <a:solidFill>
                      <a:prstClr val="whit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01</a:t>
                </a:r>
                <a:endParaRPr lang="zh-CN" altLang="en-US" sz="2800" b="1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6037580" y="1352550"/>
            <a:ext cx="1177925" cy="2150110"/>
            <a:chOff x="6282844" y="2413000"/>
            <a:chExt cx="2156280" cy="2866708"/>
          </a:xfrm>
        </p:grpSpPr>
        <p:sp>
          <p:nvSpPr>
            <p:cNvPr id="9" name="椭圆 31"/>
            <p:cNvSpPr/>
            <p:nvPr/>
          </p:nvSpPr>
          <p:spPr>
            <a:xfrm flipV="1">
              <a:off x="6282844" y="2413000"/>
              <a:ext cx="2156280" cy="286670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6430529" y="2413344"/>
              <a:ext cx="1832342" cy="2015868"/>
              <a:chOff x="1279158" y="2240890"/>
              <a:chExt cx="1832342" cy="2015868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1279158" y="3140046"/>
                <a:ext cx="1832342" cy="111671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 defTabSz="685800">
                  <a:lnSpc>
                    <a:spcPct val="120000"/>
                  </a:lnSpc>
                </a:pPr>
                <a:r>
                  <a:rPr lang="zh-CN" altLang="en-US" sz="1350" dirty="0">
                    <a:solidFill>
                      <a:prstClr val="whit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按步骤制作“顶梁柱”模型</a:t>
                </a:r>
                <a:endParaRPr lang="zh-CN" altLang="en-US" sz="135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859123" y="2240890"/>
                <a:ext cx="1119910" cy="1129666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 defTabSz="685800">
                  <a:lnSpc>
                    <a:spcPct val="120000"/>
                  </a:lnSpc>
                </a:pPr>
                <a:r>
                  <a:rPr lang="en-US" altLang="zh-CN" sz="2800" b="1" dirty="0">
                    <a:solidFill>
                      <a:prstClr val="whit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03</a:t>
                </a:r>
                <a:endParaRPr lang="zh-CN" altLang="en-US" sz="2800" b="1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7364095" y="1352550"/>
            <a:ext cx="1324610" cy="2150110"/>
            <a:chOff x="8822543" y="2413000"/>
            <a:chExt cx="2255084" cy="2866708"/>
          </a:xfrm>
        </p:grpSpPr>
        <p:sp>
          <p:nvSpPr>
            <p:cNvPr id="10" name="椭圆 31"/>
            <p:cNvSpPr/>
            <p:nvPr/>
          </p:nvSpPr>
          <p:spPr>
            <a:xfrm flipV="1">
              <a:off x="8822543" y="2413000"/>
              <a:ext cx="2156280" cy="286670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9245285" y="2413344"/>
              <a:ext cx="1832342" cy="1352106"/>
              <a:chOff x="1539931" y="2240890"/>
              <a:chExt cx="1832342" cy="1352106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539931" y="3140046"/>
                <a:ext cx="1832342" cy="45295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 defTabSz="685800">
                  <a:lnSpc>
                    <a:spcPct val="120000"/>
                  </a:lnSpc>
                </a:pPr>
                <a:r>
                  <a:rPr lang="zh-CN" altLang="en-US" sz="1350" dirty="0">
                    <a:solidFill>
                      <a:prstClr val="whit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分享汇报</a:t>
                </a:r>
                <a:endParaRPr lang="zh-CN" altLang="en-US" sz="135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809171" y="2240890"/>
                <a:ext cx="1051873" cy="977358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 defTabSz="685800">
                  <a:lnSpc>
                    <a:spcPct val="120000"/>
                  </a:lnSpc>
                </a:pPr>
                <a:r>
                  <a:rPr lang="en-US" altLang="zh-CN" sz="2800" b="1" dirty="0">
                    <a:solidFill>
                      <a:prstClr val="whit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04</a:t>
                </a:r>
                <a:endParaRPr lang="zh-CN" altLang="en-US" sz="2800" b="1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</p:grp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830" y="1584325"/>
            <a:ext cx="2369185" cy="1778000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28" name="组合 27"/>
          <p:cNvGrpSpPr/>
          <p:nvPr/>
        </p:nvGrpSpPr>
        <p:grpSpPr>
          <a:xfrm>
            <a:off x="4566285" y="1370965"/>
            <a:ext cx="1302385" cy="2150110"/>
            <a:chOff x="3743145" y="2413000"/>
            <a:chExt cx="2156280" cy="2866708"/>
          </a:xfrm>
        </p:grpSpPr>
        <p:sp>
          <p:nvSpPr>
            <p:cNvPr id="29" name="椭圆 31"/>
            <p:cNvSpPr/>
            <p:nvPr/>
          </p:nvSpPr>
          <p:spPr>
            <a:xfrm flipV="1">
              <a:off x="3743145" y="2413000"/>
              <a:ext cx="2156280" cy="286670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accent2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p>
              <a:pPr algn="ctr" defTabSz="685800"/>
              <a:endParaRPr lang="zh-CN" altLang="en-US" sz="135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910269" y="2413344"/>
              <a:ext cx="1832342" cy="2015868"/>
              <a:chOff x="1279158" y="2240890"/>
              <a:chExt cx="1832342" cy="2015868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1279158" y="3140046"/>
                <a:ext cx="1832342" cy="111671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just" defTabSz="685800">
                  <a:lnSpc>
                    <a:spcPct val="120000"/>
                  </a:lnSpc>
                </a:pPr>
                <a:r>
                  <a:rPr lang="zh-CN" altLang="en-US" sz="1350" dirty="0">
                    <a:solidFill>
                      <a:prstClr val="whit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探讨制作步骤（分享汇报）</a:t>
                </a:r>
                <a:endParaRPr lang="zh-CN" altLang="en-US" sz="135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1820178" y="2240890"/>
                <a:ext cx="1035110" cy="969911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algn="just" defTabSz="685800">
                  <a:lnSpc>
                    <a:spcPct val="120000"/>
                  </a:lnSpc>
                </a:pPr>
                <a:r>
                  <a:rPr lang="en-US" altLang="zh-CN" sz="2800" b="1" dirty="0">
                    <a:solidFill>
                      <a:prstClr val="whit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02</a:t>
                </a:r>
                <a:endParaRPr lang="zh-CN" altLang="en-US" sz="2800" b="1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40"/>
          <p:cNvSpPr>
            <a:spLocks noEditPoints="1"/>
          </p:cNvSpPr>
          <p:nvPr/>
        </p:nvSpPr>
        <p:spPr bwMode="auto">
          <a:xfrm rot="19981304">
            <a:off x="1273175" y="1442720"/>
            <a:ext cx="1195070" cy="525145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defTabSz="685800"/>
            <a:endParaRPr lang="zh-CN" altLang="en-US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3" name="Freeform 140"/>
          <p:cNvSpPr>
            <a:spLocks noEditPoints="1"/>
          </p:cNvSpPr>
          <p:nvPr/>
        </p:nvSpPr>
        <p:spPr bwMode="auto">
          <a:xfrm rot="19981304">
            <a:off x="3466465" y="1393825"/>
            <a:ext cx="1181100" cy="448945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defTabSz="685800"/>
            <a:endParaRPr lang="zh-CN" altLang="en-US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" name="Freeform 140"/>
          <p:cNvSpPr>
            <a:spLocks noEditPoints="1"/>
          </p:cNvSpPr>
          <p:nvPr/>
        </p:nvSpPr>
        <p:spPr bwMode="auto">
          <a:xfrm rot="19981304">
            <a:off x="5394960" y="1371600"/>
            <a:ext cx="1226820" cy="563880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defTabSz="685800"/>
            <a:endParaRPr lang="zh-CN" altLang="en-US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62152" y="2190716"/>
            <a:ext cx="2278380" cy="1985645"/>
            <a:chOff x="912551" y="2671843"/>
            <a:chExt cx="3037839" cy="2647527"/>
          </a:xfrm>
        </p:grpSpPr>
        <p:sp>
          <p:nvSpPr>
            <p:cNvPr id="12" name="矩形 11"/>
            <p:cNvSpPr/>
            <p:nvPr/>
          </p:nvSpPr>
          <p:spPr>
            <a:xfrm>
              <a:off x="912551" y="3425376"/>
              <a:ext cx="3037839" cy="189399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685800">
                <a:lnSpc>
                  <a:spcPct val="120000"/>
                </a:lnSpc>
              </a:pPr>
              <a:r>
                <a:rPr lang="zh-CN" altLang="en-US" sz="24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核心“顶梁柱”和“栋梁”定位</a:t>
              </a:r>
              <a:endParaRPr lang="zh-CN" altLang="en-US" sz="24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075958" y="2671843"/>
              <a:ext cx="2241974" cy="81026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 defTabSz="685800">
                <a:lnSpc>
                  <a:spcPct val="120000"/>
                </a:lnSpc>
              </a:pPr>
              <a:r>
                <a:rPr lang="zh-CN" altLang="en-US" sz="2800" b="1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第一步：</a:t>
              </a:r>
              <a:endParaRPr lang="zh-CN" altLang="en-US" sz="2800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124444" y="2190716"/>
            <a:ext cx="2292985" cy="1985645"/>
            <a:chOff x="1279158" y="2629510"/>
            <a:chExt cx="3057313" cy="2647527"/>
          </a:xfrm>
        </p:grpSpPr>
        <p:sp>
          <p:nvSpPr>
            <p:cNvPr id="21" name="矩形 20"/>
            <p:cNvSpPr/>
            <p:nvPr/>
          </p:nvSpPr>
          <p:spPr>
            <a:xfrm>
              <a:off x="1279158" y="3383043"/>
              <a:ext cx="3057313" cy="189399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685800">
                <a:lnSpc>
                  <a:spcPct val="120000"/>
                </a:lnSpc>
              </a:pPr>
              <a:r>
                <a:rPr lang="zh-CN" altLang="en-US" sz="24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用横梁固定中间一排的顶梁柱</a:t>
              </a:r>
              <a:endParaRPr lang="zh-CN" altLang="en-US" sz="24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279158" y="2629510"/>
              <a:ext cx="2241974" cy="81026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 defTabSz="685800">
                <a:lnSpc>
                  <a:spcPct val="120000"/>
                </a:lnSpc>
              </a:pPr>
              <a:r>
                <a:rPr lang="zh-CN" altLang="en-US" sz="2800" b="1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第二步：</a:t>
              </a:r>
              <a:endParaRPr lang="zh-CN" altLang="en-US" sz="2800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333700" y="2210401"/>
            <a:ext cx="2559685" cy="1877695"/>
            <a:chOff x="1279158" y="2671843"/>
            <a:chExt cx="3412913" cy="2503594"/>
          </a:xfrm>
        </p:grpSpPr>
        <p:sp>
          <p:nvSpPr>
            <p:cNvPr id="24" name="矩形 23"/>
            <p:cNvSpPr/>
            <p:nvPr/>
          </p:nvSpPr>
          <p:spPr>
            <a:xfrm>
              <a:off x="1279158" y="3281443"/>
              <a:ext cx="3412913" cy="189399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685800">
                <a:lnSpc>
                  <a:spcPct val="120000"/>
                </a:lnSpc>
              </a:pPr>
              <a:r>
                <a:rPr lang="zh-CN" altLang="en-US" sz="24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从下往上用横梁穿插固定其它的顶梁柱</a:t>
              </a:r>
              <a:endParaRPr lang="zh-CN" altLang="en-US" sz="24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279158" y="2671843"/>
              <a:ext cx="2241974" cy="81026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 defTabSz="685800">
                <a:lnSpc>
                  <a:spcPct val="120000"/>
                </a:lnSpc>
              </a:pPr>
              <a:r>
                <a:rPr lang="zh-CN" altLang="en-US" sz="2800" b="1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第三步：</a:t>
              </a:r>
              <a:endParaRPr lang="zh-CN" altLang="en-US" sz="2800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746125" y="438150"/>
            <a:ext cx="4970145" cy="488315"/>
            <a:chOff x="994820" y="470145"/>
            <a:chExt cx="5939282" cy="651430"/>
          </a:xfrm>
        </p:grpSpPr>
        <p:grpSp>
          <p:nvGrpSpPr>
            <p:cNvPr id="179" name="组合 178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181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2" name="任意多边形 181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35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0" name="文本框 179"/>
            <p:cNvSpPr txBox="1"/>
            <p:nvPr/>
          </p:nvSpPr>
          <p:spPr>
            <a:xfrm>
              <a:off x="1407062" y="470145"/>
              <a:ext cx="5527040" cy="614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85800"/>
              <a:r>
                <a:rPr lang="zh-CN" altLang="en-US" sz="24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“顶梁柱”模型的制作步骤</a:t>
              </a:r>
              <a:endParaRPr lang="zh-CN" altLang="en-US" sz="24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5" name="图片 4" descr="Honeycam 2020-12-15 10-43-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1800" y="742950"/>
            <a:ext cx="2077720" cy="1559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组合 177"/>
          <p:cNvGrpSpPr/>
          <p:nvPr/>
        </p:nvGrpSpPr>
        <p:grpSpPr>
          <a:xfrm>
            <a:off x="746125" y="438150"/>
            <a:ext cx="2541905" cy="488315"/>
            <a:chOff x="994820" y="470145"/>
            <a:chExt cx="5886671" cy="651430"/>
          </a:xfrm>
        </p:grpSpPr>
        <p:grpSp>
          <p:nvGrpSpPr>
            <p:cNvPr id="179" name="组合 178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181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2" name="任意多边形 181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35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0" name="文本框 179"/>
            <p:cNvSpPr txBox="1"/>
            <p:nvPr/>
          </p:nvSpPr>
          <p:spPr>
            <a:xfrm>
              <a:off x="1406578" y="470145"/>
              <a:ext cx="4336696" cy="614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85800"/>
              <a:r>
                <a:rPr lang="zh-CN" altLang="en-US" sz="24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成果展示</a:t>
              </a:r>
              <a:endParaRPr lang="zh-CN" altLang="en-US" sz="24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03275" y="1683385"/>
            <a:ext cx="1214120" cy="1903240"/>
            <a:chOff x="3743145" y="2413000"/>
            <a:chExt cx="2156280" cy="2867396"/>
          </a:xfrm>
        </p:grpSpPr>
        <p:sp>
          <p:nvSpPr>
            <p:cNvPr id="8" name="椭圆 31"/>
            <p:cNvSpPr/>
            <p:nvPr/>
          </p:nvSpPr>
          <p:spPr>
            <a:xfrm flipV="1">
              <a:off x="3743145" y="2413000"/>
              <a:ext cx="2156280" cy="286670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accent2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p>
              <a:pPr algn="ctr" defTabSz="685800"/>
              <a:endParaRPr lang="zh-CN" altLang="en-US" sz="135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905758" y="2807372"/>
              <a:ext cx="1832342" cy="24730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just" defTabSz="685800">
                <a:lnSpc>
                  <a:spcPct val="120000"/>
                </a:lnSpc>
              </a:pPr>
              <a:r>
                <a:rPr lang="zh-CN" altLang="en-US" sz="28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作品投屏展示</a:t>
              </a:r>
              <a:endParaRPr lang="zh-CN" altLang="en-US" sz="28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6100" y="1281430"/>
            <a:ext cx="4050030" cy="3230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4070745" y="1223788"/>
            <a:ext cx="1002510" cy="1149186"/>
            <a:chOff x="6092" y="2755"/>
            <a:chExt cx="704" cy="807"/>
          </a:xfrm>
          <a:solidFill>
            <a:schemeClr val="accent2"/>
          </a:solidFill>
        </p:grpSpPr>
        <p:sp>
          <p:nvSpPr>
            <p:cNvPr id="4" name="Freeform 16"/>
            <p:cNvSpPr/>
            <p:nvPr/>
          </p:nvSpPr>
          <p:spPr bwMode="auto">
            <a:xfrm>
              <a:off x="6092" y="2822"/>
              <a:ext cx="420" cy="378"/>
            </a:xfrm>
            <a:custGeom>
              <a:avLst/>
              <a:gdLst>
                <a:gd name="T0" fmla="*/ 4 w 188"/>
                <a:gd name="T1" fmla="*/ 89 h 169"/>
                <a:gd name="T2" fmla="*/ 137 w 188"/>
                <a:gd name="T3" fmla="*/ 141 h 169"/>
                <a:gd name="T4" fmla="*/ 159 w 188"/>
                <a:gd name="T5" fmla="*/ 3 h 169"/>
                <a:gd name="T6" fmla="*/ 154 w 188"/>
                <a:gd name="T7" fmla="*/ 0 h 169"/>
                <a:gd name="T8" fmla="*/ 6 w 188"/>
                <a:gd name="T9" fmla="*/ 80 h 169"/>
                <a:gd name="T10" fmla="*/ 15 w 188"/>
                <a:gd name="T11" fmla="*/ 89 h 169"/>
                <a:gd name="T12" fmla="*/ 95 w 188"/>
                <a:gd name="T13" fmla="*/ 28 h 169"/>
                <a:gd name="T14" fmla="*/ 140 w 188"/>
                <a:gd name="T15" fmla="*/ 13 h 169"/>
                <a:gd name="T16" fmla="*/ 156 w 188"/>
                <a:gd name="T17" fmla="*/ 25 h 169"/>
                <a:gd name="T18" fmla="*/ 164 w 188"/>
                <a:gd name="T19" fmla="*/ 57 h 169"/>
                <a:gd name="T20" fmla="*/ 112 w 188"/>
                <a:gd name="T21" fmla="*/ 138 h 169"/>
                <a:gd name="T22" fmla="*/ 15 w 188"/>
                <a:gd name="T23" fmla="*/ 83 h 169"/>
                <a:gd name="T24" fmla="*/ 4 w 188"/>
                <a:gd name="T25" fmla="*/ 8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8" h="169">
                  <a:moveTo>
                    <a:pt x="4" y="89"/>
                  </a:moveTo>
                  <a:cubicBezTo>
                    <a:pt x="33" y="136"/>
                    <a:pt x="83" y="169"/>
                    <a:pt x="137" y="141"/>
                  </a:cubicBezTo>
                  <a:cubicBezTo>
                    <a:pt x="188" y="113"/>
                    <a:pt x="180" y="46"/>
                    <a:pt x="159" y="3"/>
                  </a:cubicBezTo>
                  <a:cubicBezTo>
                    <a:pt x="158" y="1"/>
                    <a:pt x="155" y="0"/>
                    <a:pt x="154" y="0"/>
                  </a:cubicBezTo>
                  <a:cubicBezTo>
                    <a:pt x="99" y="2"/>
                    <a:pt x="40" y="39"/>
                    <a:pt x="6" y="80"/>
                  </a:cubicBezTo>
                  <a:cubicBezTo>
                    <a:pt x="2" y="86"/>
                    <a:pt x="10" y="95"/>
                    <a:pt x="15" y="89"/>
                  </a:cubicBezTo>
                  <a:cubicBezTo>
                    <a:pt x="37" y="62"/>
                    <a:pt x="65" y="43"/>
                    <a:pt x="95" y="28"/>
                  </a:cubicBezTo>
                  <a:cubicBezTo>
                    <a:pt x="110" y="21"/>
                    <a:pt x="125" y="16"/>
                    <a:pt x="140" y="13"/>
                  </a:cubicBezTo>
                  <a:cubicBezTo>
                    <a:pt x="152" y="11"/>
                    <a:pt x="151" y="13"/>
                    <a:pt x="156" y="25"/>
                  </a:cubicBezTo>
                  <a:cubicBezTo>
                    <a:pt x="160" y="35"/>
                    <a:pt x="162" y="46"/>
                    <a:pt x="164" y="57"/>
                  </a:cubicBezTo>
                  <a:cubicBezTo>
                    <a:pt x="168" y="94"/>
                    <a:pt x="148" y="128"/>
                    <a:pt x="112" y="138"/>
                  </a:cubicBezTo>
                  <a:cubicBezTo>
                    <a:pt x="70" y="149"/>
                    <a:pt x="35" y="116"/>
                    <a:pt x="15" y="83"/>
                  </a:cubicBezTo>
                  <a:cubicBezTo>
                    <a:pt x="11" y="77"/>
                    <a:pt x="0" y="83"/>
                    <a:pt x="4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5" name="Freeform 17"/>
            <p:cNvSpPr/>
            <p:nvPr/>
          </p:nvSpPr>
          <p:spPr bwMode="auto">
            <a:xfrm>
              <a:off x="6148" y="2891"/>
              <a:ext cx="648" cy="671"/>
            </a:xfrm>
            <a:custGeom>
              <a:avLst/>
              <a:gdLst>
                <a:gd name="T0" fmla="*/ 1 w 290"/>
                <a:gd name="T1" fmla="*/ 89 h 300"/>
                <a:gd name="T2" fmla="*/ 17 w 290"/>
                <a:gd name="T3" fmla="*/ 199 h 300"/>
                <a:gd name="T4" fmla="*/ 55 w 290"/>
                <a:gd name="T5" fmla="*/ 271 h 300"/>
                <a:gd name="T6" fmla="*/ 198 w 290"/>
                <a:gd name="T7" fmla="*/ 259 h 300"/>
                <a:gd name="T8" fmla="*/ 277 w 290"/>
                <a:gd name="T9" fmla="*/ 142 h 300"/>
                <a:gd name="T10" fmla="*/ 231 w 290"/>
                <a:gd name="T11" fmla="*/ 74 h 300"/>
                <a:gd name="T12" fmla="*/ 146 w 290"/>
                <a:gd name="T13" fmla="*/ 4 h 300"/>
                <a:gd name="T14" fmla="*/ 137 w 290"/>
                <a:gd name="T15" fmla="*/ 13 h 300"/>
                <a:gd name="T16" fmla="*/ 258 w 290"/>
                <a:gd name="T17" fmla="*/ 126 h 300"/>
                <a:gd name="T18" fmla="*/ 192 w 290"/>
                <a:gd name="T19" fmla="*/ 249 h 300"/>
                <a:gd name="T20" fmla="*/ 55 w 290"/>
                <a:gd name="T21" fmla="*/ 256 h 300"/>
                <a:gd name="T22" fmla="*/ 25 w 290"/>
                <a:gd name="T23" fmla="*/ 175 h 300"/>
                <a:gd name="T24" fmla="*/ 13 w 290"/>
                <a:gd name="T25" fmla="*/ 86 h 300"/>
                <a:gd name="T26" fmla="*/ 1 w 290"/>
                <a:gd name="T27" fmla="*/ 8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0" h="300">
                  <a:moveTo>
                    <a:pt x="1" y="89"/>
                  </a:moveTo>
                  <a:cubicBezTo>
                    <a:pt x="8" y="126"/>
                    <a:pt x="10" y="163"/>
                    <a:pt x="17" y="199"/>
                  </a:cubicBezTo>
                  <a:cubicBezTo>
                    <a:pt x="23" y="227"/>
                    <a:pt x="31" y="254"/>
                    <a:pt x="55" y="271"/>
                  </a:cubicBezTo>
                  <a:cubicBezTo>
                    <a:pt x="96" y="300"/>
                    <a:pt x="158" y="278"/>
                    <a:pt x="198" y="259"/>
                  </a:cubicBezTo>
                  <a:cubicBezTo>
                    <a:pt x="243" y="238"/>
                    <a:pt x="289" y="198"/>
                    <a:pt x="277" y="142"/>
                  </a:cubicBezTo>
                  <a:cubicBezTo>
                    <a:pt x="271" y="115"/>
                    <a:pt x="250" y="92"/>
                    <a:pt x="231" y="74"/>
                  </a:cubicBezTo>
                  <a:cubicBezTo>
                    <a:pt x="204" y="49"/>
                    <a:pt x="174" y="27"/>
                    <a:pt x="146" y="4"/>
                  </a:cubicBezTo>
                  <a:cubicBezTo>
                    <a:pt x="140" y="0"/>
                    <a:pt x="131" y="8"/>
                    <a:pt x="137" y="13"/>
                  </a:cubicBezTo>
                  <a:cubicBezTo>
                    <a:pt x="180" y="46"/>
                    <a:pt x="231" y="78"/>
                    <a:pt x="258" y="126"/>
                  </a:cubicBezTo>
                  <a:cubicBezTo>
                    <a:pt x="290" y="182"/>
                    <a:pt x="237" y="227"/>
                    <a:pt x="192" y="249"/>
                  </a:cubicBezTo>
                  <a:cubicBezTo>
                    <a:pt x="153" y="268"/>
                    <a:pt x="92" y="287"/>
                    <a:pt x="55" y="256"/>
                  </a:cubicBezTo>
                  <a:cubicBezTo>
                    <a:pt x="33" y="238"/>
                    <a:pt x="29" y="202"/>
                    <a:pt x="25" y="175"/>
                  </a:cubicBezTo>
                  <a:cubicBezTo>
                    <a:pt x="20" y="146"/>
                    <a:pt x="18" y="116"/>
                    <a:pt x="13" y="86"/>
                  </a:cubicBezTo>
                  <a:cubicBezTo>
                    <a:pt x="11" y="78"/>
                    <a:pt x="0" y="82"/>
                    <a:pt x="1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6" name="Freeform 18"/>
            <p:cNvSpPr/>
            <p:nvPr/>
          </p:nvSpPr>
          <p:spPr bwMode="auto">
            <a:xfrm>
              <a:off x="6300" y="3146"/>
              <a:ext cx="356" cy="345"/>
            </a:xfrm>
            <a:custGeom>
              <a:avLst/>
              <a:gdLst>
                <a:gd name="T0" fmla="*/ 2 w 159"/>
                <a:gd name="T1" fmla="*/ 75 h 154"/>
                <a:gd name="T2" fmla="*/ 113 w 159"/>
                <a:gd name="T3" fmla="*/ 134 h 154"/>
                <a:gd name="T4" fmla="*/ 152 w 159"/>
                <a:gd name="T5" fmla="*/ 86 h 154"/>
                <a:gd name="T6" fmla="*/ 126 w 159"/>
                <a:gd name="T7" fmla="*/ 7 h 154"/>
                <a:gd name="T8" fmla="*/ 115 w 159"/>
                <a:gd name="T9" fmla="*/ 13 h 154"/>
                <a:gd name="T10" fmla="*/ 114 w 159"/>
                <a:gd name="T11" fmla="*/ 121 h 154"/>
                <a:gd name="T12" fmla="*/ 13 w 159"/>
                <a:gd name="T13" fmla="*/ 72 h 154"/>
                <a:gd name="T14" fmla="*/ 2 w 159"/>
                <a:gd name="T15" fmla="*/ 7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154">
                  <a:moveTo>
                    <a:pt x="2" y="75"/>
                  </a:moveTo>
                  <a:cubicBezTo>
                    <a:pt x="15" y="126"/>
                    <a:pt x="63" y="154"/>
                    <a:pt x="113" y="134"/>
                  </a:cubicBezTo>
                  <a:cubicBezTo>
                    <a:pt x="134" y="126"/>
                    <a:pt x="148" y="108"/>
                    <a:pt x="152" y="86"/>
                  </a:cubicBezTo>
                  <a:cubicBezTo>
                    <a:pt x="157" y="57"/>
                    <a:pt x="140" y="30"/>
                    <a:pt x="126" y="7"/>
                  </a:cubicBezTo>
                  <a:cubicBezTo>
                    <a:pt x="122" y="0"/>
                    <a:pt x="111" y="6"/>
                    <a:pt x="115" y="13"/>
                  </a:cubicBezTo>
                  <a:cubicBezTo>
                    <a:pt x="137" y="47"/>
                    <a:pt x="159" y="95"/>
                    <a:pt x="114" y="121"/>
                  </a:cubicBezTo>
                  <a:cubicBezTo>
                    <a:pt x="70" y="146"/>
                    <a:pt x="25" y="115"/>
                    <a:pt x="13" y="72"/>
                  </a:cubicBezTo>
                  <a:cubicBezTo>
                    <a:pt x="11" y="64"/>
                    <a:pt x="0" y="68"/>
                    <a:pt x="2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19"/>
            <p:cNvSpPr/>
            <p:nvPr/>
          </p:nvSpPr>
          <p:spPr bwMode="auto">
            <a:xfrm>
              <a:off x="6300" y="3149"/>
              <a:ext cx="293" cy="221"/>
            </a:xfrm>
            <a:custGeom>
              <a:avLst/>
              <a:gdLst>
                <a:gd name="T0" fmla="*/ 5 w 131"/>
                <a:gd name="T1" fmla="*/ 75 h 99"/>
                <a:gd name="T2" fmla="*/ 88 w 131"/>
                <a:gd name="T3" fmla="*/ 90 h 99"/>
                <a:gd name="T4" fmla="*/ 125 w 131"/>
                <a:gd name="T5" fmla="*/ 7 h 99"/>
                <a:gd name="T6" fmla="*/ 114 w 131"/>
                <a:gd name="T7" fmla="*/ 10 h 99"/>
                <a:gd name="T8" fmla="*/ 76 w 131"/>
                <a:gd name="T9" fmla="*/ 81 h 99"/>
                <a:gd name="T10" fmla="*/ 14 w 131"/>
                <a:gd name="T11" fmla="*/ 67 h 99"/>
                <a:gd name="T12" fmla="*/ 5 w 131"/>
                <a:gd name="T13" fmla="*/ 7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99">
                  <a:moveTo>
                    <a:pt x="5" y="75"/>
                  </a:moveTo>
                  <a:cubicBezTo>
                    <a:pt x="28" y="95"/>
                    <a:pt x="60" y="99"/>
                    <a:pt x="88" y="90"/>
                  </a:cubicBezTo>
                  <a:cubicBezTo>
                    <a:pt x="123" y="78"/>
                    <a:pt x="131" y="41"/>
                    <a:pt x="125" y="7"/>
                  </a:cubicBezTo>
                  <a:cubicBezTo>
                    <a:pt x="124" y="0"/>
                    <a:pt x="112" y="3"/>
                    <a:pt x="114" y="10"/>
                  </a:cubicBezTo>
                  <a:cubicBezTo>
                    <a:pt x="119" y="43"/>
                    <a:pt x="110" y="72"/>
                    <a:pt x="76" y="81"/>
                  </a:cubicBezTo>
                  <a:cubicBezTo>
                    <a:pt x="56" y="86"/>
                    <a:pt x="30" y="81"/>
                    <a:pt x="14" y="67"/>
                  </a:cubicBezTo>
                  <a:cubicBezTo>
                    <a:pt x="8" y="62"/>
                    <a:pt x="0" y="70"/>
                    <a:pt x="5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8" name="Freeform 20"/>
            <p:cNvSpPr/>
            <p:nvPr/>
          </p:nvSpPr>
          <p:spPr bwMode="auto">
            <a:xfrm>
              <a:off x="6300" y="3146"/>
              <a:ext cx="288" cy="181"/>
            </a:xfrm>
            <a:custGeom>
              <a:avLst/>
              <a:gdLst>
                <a:gd name="T0" fmla="*/ 14 w 129"/>
                <a:gd name="T1" fmla="*/ 76 h 81"/>
                <a:gd name="T2" fmla="*/ 121 w 129"/>
                <a:gd name="T3" fmla="*/ 14 h 81"/>
                <a:gd name="T4" fmla="*/ 118 w 129"/>
                <a:gd name="T5" fmla="*/ 3 h 81"/>
                <a:gd name="T6" fmla="*/ 5 w 129"/>
                <a:gd name="T7" fmla="*/ 68 h 81"/>
                <a:gd name="T8" fmla="*/ 14 w 129"/>
                <a:gd name="T9" fmla="*/ 7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81">
                  <a:moveTo>
                    <a:pt x="14" y="76"/>
                  </a:moveTo>
                  <a:cubicBezTo>
                    <a:pt x="45" y="48"/>
                    <a:pt x="82" y="28"/>
                    <a:pt x="121" y="14"/>
                  </a:cubicBezTo>
                  <a:cubicBezTo>
                    <a:pt x="129" y="12"/>
                    <a:pt x="126" y="0"/>
                    <a:pt x="118" y="3"/>
                  </a:cubicBezTo>
                  <a:cubicBezTo>
                    <a:pt x="76" y="17"/>
                    <a:pt x="38" y="38"/>
                    <a:pt x="5" y="68"/>
                  </a:cubicBezTo>
                  <a:cubicBezTo>
                    <a:pt x="0" y="73"/>
                    <a:pt x="8" y="81"/>
                    <a:pt x="14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21"/>
            <p:cNvSpPr/>
            <p:nvPr/>
          </p:nvSpPr>
          <p:spPr bwMode="auto">
            <a:xfrm>
              <a:off x="6354" y="3066"/>
              <a:ext cx="73" cy="127"/>
            </a:xfrm>
            <a:custGeom>
              <a:avLst/>
              <a:gdLst>
                <a:gd name="T0" fmla="*/ 1 w 33"/>
                <a:gd name="T1" fmla="*/ 10 h 57"/>
                <a:gd name="T2" fmla="*/ 18 w 33"/>
                <a:gd name="T3" fmla="*/ 51 h 57"/>
                <a:gd name="T4" fmla="*/ 29 w 33"/>
                <a:gd name="T5" fmla="*/ 45 h 57"/>
                <a:gd name="T6" fmla="*/ 13 w 33"/>
                <a:gd name="T7" fmla="*/ 7 h 57"/>
                <a:gd name="T8" fmla="*/ 1 w 33"/>
                <a:gd name="T9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7">
                  <a:moveTo>
                    <a:pt x="1" y="10"/>
                  </a:moveTo>
                  <a:cubicBezTo>
                    <a:pt x="4" y="25"/>
                    <a:pt x="9" y="39"/>
                    <a:pt x="18" y="51"/>
                  </a:cubicBezTo>
                  <a:cubicBezTo>
                    <a:pt x="23" y="57"/>
                    <a:pt x="33" y="51"/>
                    <a:pt x="29" y="45"/>
                  </a:cubicBezTo>
                  <a:cubicBezTo>
                    <a:pt x="20" y="33"/>
                    <a:pt x="15" y="21"/>
                    <a:pt x="13" y="7"/>
                  </a:cubicBezTo>
                  <a:cubicBezTo>
                    <a:pt x="12" y="0"/>
                    <a:pt x="0" y="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22"/>
            <p:cNvSpPr/>
            <p:nvPr/>
          </p:nvSpPr>
          <p:spPr bwMode="auto">
            <a:xfrm>
              <a:off x="6454" y="3285"/>
              <a:ext cx="81" cy="110"/>
            </a:xfrm>
            <a:custGeom>
              <a:avLst/>
              <a:gdLst>
                <a:gd name="T0" fmla="*/ 5 w 36"/>
                <a:gd name="T1" fmla="*/ 12 h 49"/>
                <a:gd name="T2" fmla="*/ 22 w 36"/>
                <a:gd name="T3" fmla="*/ 42 h 49"/>
                <a:gd name="T4" fmla="*/ 33 w 36"/>
                <a:gd name="T5" fmla="*/ 39 h 49"/>
                <a:gd name="T6" fmla="*/ 15 w 36"/>
                <a:gd name="T7" fmla="*/ 6 h 49"/>
                <a:gd name="T8" fmla="*/ 5 w 36"/>
                <a:gd name="T9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5" y="12"/>
                  </a:moveTo>
                  <a:cubicBezTo>
                    <a:pt x="11" y="22"/>
                    <a:pt x="17" y="31"/>
                    <a:pt x="22" y="42"/>
                  </a:cubicBezTo>
                  <a:cubicBezTo>
                    <a:pt x="25" y="49"/>
                    <a:pt x="36" y="46"/>
                    <a:pt x="33" y="39"/>
                  </a:cubicBezTo>
                  <a:cubicBezTo>
                    <a:pt x="29" y="27"/>
                    <a:pt x="22" y="17"/>
                    <a:pt x="15" y="6"/>
                  </a:cubicBezTo>
                  <a:cubicBezTo>
                    <a:pt x="11" y="0"/>
                    <a:pt x="0" y="6"/>
                    <a:pt x="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23"/>
            <p:cNvSpPr/>
            <p:nvPr/>
          </p:nvSpPr>
          <p:spPr bwMode="auto">
            <a:xfrm>
              <a:off x="6094" y="2755"/>
              <a:ext cx="289" cy="226"/>
            </a:xfrm>
            <a:custGeom>
              <a:avLst/>
              <a:gdLst>
                <a:gd name="T0" fmla="*/ 34 w 129"/>
                <a:gd name="T1" fmla="*/ 88 h 101"/>
                <a:gd name="T2" fmla="*/ 48 w 129"/>
                <a:gd name="T3" fmla="*/ 24 h 101"/>
                <a:gd name="T4" fmla="*/ 115 w 129"/>
                <a:gd name="T5" fmla="*/ 42 h 101"/>
                <a:gd name="T6" fmla="*/ 126 w 129"/>
                <a:gd name="T7" fmla="*/ 36 h 101"/>
                <a:gd name="T8" fmla="*/ 38 w 129"/>
                <a:gd name="T9" fmla="*/ 15 h 101"/>
                <a:gd name="T10" fmla="*/ 25 w 129"/>
                <a:gd name="T11" fmla="*/ 96 h 101"/>
                <a:gd name="T12" fmla="*/ 34 w 129"/>
                <a:gd name="T13" fmla="*/ 8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1">
                  <a:moveTo>
                    <a:pt x="34" y="88"/>
                  </a:moveTo>
                  <a:cubicBezTo>
                    <a:pt x="11" y="66"/>
                    <a:pt x="23" y="37"/>
                    <a:pt x="48" y="24"/>
                  </a:cubicBezTo>
                  <a:cubicBezTo>
                    <a:pt x="69" y="11"/>
                    <a:pt x="105" y="19"/>
                    <a:pt x="115" y="42"/>
                  </a:cubicBezTo>
                  <a:cubicBezTo>
                    <a:pt x="119" y="49"/>
                    <a:pt x="129" y="43"/>
                    <a:pt x="126" y="36"/>
                  </a:cubicBezTo>
                  <a:cubicBezTo>
                    <a:pt x="111" y="4"/>
                    <a:pt x="66" y="0"/>
                    <a:pt x="38" y="15"/>
                  </a:cubicBezTo>
                  <a:cubicBezTo>
                    <a:pt x="8" y="33"/>
                    <a:pt x="0" y="72"/>
                    <a:pt x="25" y="96"/>
                  </a:cubicBezTo>
                  <a:cubicBezTo>
                    <a:pt x="31" y="101"/>
                    <a:pt x="40" y="93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24"/>
            <p:cNvSpPr/>
            <p:nvPr/>
          </p:nvSpPr>
          <p:spPr bwMode="auto">
            <a:xfrm>
              <a:off x="6139" y="2782"/>
              <a:ext cx="197" cy="179"/>
            </a:xfrm>
            <a:custGeom>
              <a:avLst/>
              <a:gdLst>
                <a:gd name="T0" fmla="*/ 27 w 88"/>
                <a:gd name="T1" fmla="*/ 70 h 80"/>
                <a:gd name="T2" fmla="*/ 74 w 88"/>
                <a:gd name="T3" fmla="*/ 37 h 80"/>
                <a:gd name="T4" fmla="*/ 82 w 88"/>
                <a:gd name="T5" fmla="*/ 28 h 80"/>
                <a:gd name="T6" fmla="*/ 15 w 88"/>
                <a:gd name="T7" fmla="*/ 73 h 80"/>
                <a:gd name="T8" fmla="*/ 27 w 88"/>
                <a:gd name="T9" fmla="*/ 7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0">
                  <a:moveTo>
                    <a:pt x="27" y="70"/>
                  </a:moveTo>
                  <a:cubicBezTo>
                    <a:pt x="16" y="43"/>
                    <a:pt x="51" y="16"/>
                    <a:pt x="74" y="37"/>
                  </a:cubicBezTo>
                  <a:cubicBezTo>
                    <a:pt x="79" y="42"/>
                    <a:pt x="88" y="34"/>
                    <a:pt x="82" y="28"/>
                  </a:cubicBezTo>
                  <a:cubicBezTo>
                    <a:pt x="52" y="0"/>
                    <a:pt x="0" y="34"/>
                    <a:pt x="15" y="73"/>
                  </a:cubicBezTo>
                  <a:cubicBezTo>
                    <a:pt x="18" y="80"/>
                    <a:pt x="30" y="77"/>
                    <a:pt x="27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691443" y="2634995"/>
            <a:ext cx="39547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zh-CN" sz="27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这节课，</a:t>
            </a:r>
            <a:r>
              <a:rPr sz="27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你学到了什么？</a:t>
            </a:r>
            <a:endParaRPr sz="27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46125" y="438150"/>
            <a:ext cx="2127250" cy="488315"/>
            <a:chOff x="994820" y="470131"/>
            <a:chExt cx="5886671" cy="651444"/>
          </a:xfrm>
        </p:grpSpPr>
        <p:grpSp>
          <p:nvGrpSpPr>
            <p:cNvPr id="3" name="组合 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35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2474396" y="470131"/>
              <a:ext cx="3507402" cy="61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zh-CN" altLang="en-US" sz="24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作业</a:t>
              </a:r>
              <a:endParaRPr lang="zh-CN" altLang="en-US" sz="24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2594662" y="1314173"/>
            <a:ext cx="985311" cy="934997"/>
            <a:chOff x="4219575" y="3103563"/>
            <a:chExt cx="746125" cy="708025"/>
          </a:xfrm>
          <a:solidFill>
            <a:schemeClr val="accent1"/>
          </a:solidFill>
        </p:grpSpPr>
        <p:sp>
          <p:nvSpPr>
            <p:cNvPr id="108" name="Freeform 356"/>
            <p:cNvSpPr/>
            <p:nvPr/>
          </p:nvSpPr>
          <p:spPr bwMode="auto">
            <a:xfrm>
              <a:off x="4276725" y="3703638"/>
              <a:ext cx="17463" cy="60325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4" y="4"/>
                </a:cxn>
                <a:cxn ang="0">
                  <a:pos x="22" y="18"/>
                </a:cxn>
                <a:cxn ang="0">
                  <a:pos x="20" y="31"/>
                </a:cxn>
                <a:cxn ang="0">
                  <a:pos x="12" y="57"/>
                </a:cxn>
                <a:cxn ang="0">
                  <a:pos x="7" y="69"/>
                </a:cxn>
                <a:cxn ang="0">
                  <a:pos x="4" y="83"/>
                </a:cxn>
                <a:cxn ang="0">
                  <a:pos x="1" y="95"/>
                </a:cxn>
                <a:cxn ang="0">
                  <a:pos x="0" y="109"/>
                </a:cxn>
                <a:cxn ang="0">
                  <a:pos x="0" y="109"/>
                </a:cxn>
                <a:cxn ang="0">
                  <a:pos x="0" y="111"/>
                </a:cxn>
                <a:cxn ang="0">
                  <a:pos x="1" y="113"/>
                </a:cxn>
                <a:cxn ang="0">
                  <a:pos x="3" y="114"/>
                </a:cxn>
                <a:cxn ang="0">
                  <a:pos x="4" y="114"/>
                </a:cxn>
                <a:cxn ang="0">
                  <a:pos x="6" y="114"/>
                </a:cxn>
                <a:cxn ang="0">
                  <a:pos x="7" y="113"/>
                </a:cxn>
                <a:cxn ang="0">
                  <a:pos x="9" y="111"/>
                </a:cxn>
                <a:cxn ang="0">
                  <a:pos x="10" y="109"/>
                </a:cxn>
                <a:cxn ang="0">
                  <a:pos x="10" y="109"/>
                </a:cxn>
                <a:cxn ang="0">
                  <a:pos x="11" y="95"/>
                </a:cxn>
                <a:cxn ang="0">
                  <a:pos x="14" y="83"/>
                </a:cxn>
                <a:cxn ang="0">
                  <a:pos x="17" y="69"/>
                </a:cxn>
                <a:cxn ang="0">
                  <a:pos x="21" y="57"/>
                </a:cxn>
                <a:cxn ang="0">
                  <a:pos x="29" y="31"/>
                </a:cxn>
                <a:cxn ang="0">
                  <a:pos x="32" y="18"/>
                </a:cxn>
                <a:cxn ang="0">
                  <a:pos x="33" y="4"/>
                </a:cxn>
                <a:cxn ang="0">
                  <a:pos x="33" y="4"/>
                </a:cxn>
                <a:cxn ang="0">
                  <a:pos x="33" y="2"/>
                </a:cxn>
                <a:cxn ang="0">
                  <a:pos x="32" y="1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0"/>
                </a:cxn>
                <a:cxn ang="0">
                  <a:pos x="25" y="1"/>
                </a:cxn>
                <a:cxn ang="0">
                  <a:pos x="24" y="2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33" h="114">
                  <a:moveTo>
                    <a:pt x="24" y="4"/>
                  </a:moveTo>
                  <a:lnTo>
                    <a:pt x="24" y="4"/>
                  </a:lnTo>
                  <a:lnTo>
                    <a:pt x="22" y="18"/>
                  </a:lnTo>
                  <a:lnTo>
                    <a:pt x="20" y="31"/>
                  </a:lnTo>
                  <a:lnTo>
                    <a:pt x="12" y="57"/>
                  </a:lnTo>
                  <a:lnTo>
                    <a:pt x="7" y="69"/>
                  </a:lnTo>
                  <a:lnTo>
                    <a:pt x="4" y="83"/>
                  </a:lnTo>
                  <a:lnTo>
                    <a:pt x="1" y="95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11"/>
                  </a:lnTo>
                  <a:lnTo>
                    <a:pt x="1" y="113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9" y="111"/>
                  </a:lnTo>
                  <a:lnTo>
                    <a:pt x="10" y="109"/>
                  </a:lnTo>
                  <a:lnTo>
                    <a:pt x="10" y="109"/>
                  </a:lnTo>
                  <a:lnTo>
                    <a:pt x="11" y="95"/>
                  </a:lnTo>
                  <a:lnTo>
                    <a:pt x="14" y="83"/>
                  </a:lnTo>
                  <a:lnTo>
                    <a:pt x="17" y="69"/>
                  </a:lnTo>
                  <a:lnTo>
                    <a:pt x="21" y="57"/>
                  </a:lnTo>
                  <a:lnTo>
                    <a:pt x="29" y="31"/>
                  </a:lnTo>
                  <a:lnTo>
                    <a:pt x="32" y="18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2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09" name="Freeform 357"/>
            <p:cNvSpPr/>
            <p:nvPr/>
          </p:nvSpPr>
          <p:spPr bwMode="auto">
            <a:xfrm>
              <a:off x="4314825" y="3724275"/>
              <a:ext cx="17463" cy="57150"/>
            </a:xfrm>
            <a:custGeom>
              <a:avLst/>
              <a:gdLst/>
              <a:ahLst/>
              <a:cxnLst>
                <a:cxn ang="0">
                  <a:pos x="23" y="4"/>
                </a:cxn>
                <a:cxn ang="0">
                  <a:pos x="23" y="4"/>
                </a:cxn>
                <a:cxn ang="0">
                  <a:pos x="18" y="17"/>
                </a:cxn>
                <a:cxn ang="0">
                  <a:pos x="14" y="29"/>
                </a:cxn>
                <a:cxn ang="0">
                  <a:pos x="9" y="43"/>
                </a:cxn>
                <a:cxn ang="0">
                  <a:pos x="4" y="55"/>
                </a:cxn>
                <a:cxn ang="0">
                  <a:pos x="4" y="55"/>
                </a:cxn>
                <a:cxn ang="0">
                  <a:pos x="2" y="68"/>
                </a:cxn>
                <a:cxn ang="0">
                  <a:pos x="1" y="80"/>
                </a:cxn>
                <a:cxn ang="0">
                  <a:pos x="0" y="105"/>
                </a:cxn>
                <a:cxn ang="0">
                  <a:pos x="0" y="105"/>
                </a:cxn>
                <a:cxn ang="0">
                  <a:pos x="0" y="106"/>
                </a:cxn>
                <a:cxn ang="0">
                  <a:pos x="1" y="108"/>
                </a:cxn>
                <a:cxn ang="0">
                  <a:pos x="2" y="109"/>
                </a:cxn>
                <a:cxn ang="0">
                  <a:pos x="4" y="109"/>
                </a:cxn>
                <a:cxn ang="0">
                  <a:pos x="6" y="109"/>
                </a:cxn>
                <a:cxn ang="0">
                  <a:pos x="7" y="108"/>
                </a:cxn>
                <a:cxn ang="0">
                  <a:pos x="8" y="106"/>
                </a:cxn>
                <a:cxn ang="0">
                  <a:pos x="9" y="105"/>
                </a:cxn>
                <a:cxn ang="0">
                  <a:pos x="9" y="105"/>
                </a:cxn>
                <a:cxn ang="0">
                  <a:pos x="9" y="93"/>
                </a:cxn>
                <a:cxn ang="0">
                  <a:pos x="11" y="83"/>
                </a:cxn>
                <a:cxn ang="0">
                  <a:pos x="13" y="62"/>
                </a:cxn>
                <a:cxn ang="0">
                  <a:pos x="13" y="62"/>
                </a:cxn>
                <a:cxn ang="0">
                  <a:pos x="14" y="55"/>
                </a:cxn>
                <a:cxn ang="0">
                  <a:pos x="16" y="48"/>
                </a:cxn>
                <a:cxn ang="0">
                  <a:pos x="21" y="33"/>
                </a:cxn>
                <a:cxn ang="0">
                  <a:pos x="27" y="20"/>
                </a:cxn>
                <a:cxn ang="0">
                  <a:pos x="33" y="6"/>
                </a:cxn>
                <a:cxn ang="0">
                  <a:pos x="33" y="6"/>
                </a:cxn>
                <a:cxn ang="0">
                  <a:pos x="33" y="4"/>
                </a:cxn>
                <a:cxn ang="0">
                  <a:pos x="32" y="3"/>
                </a:cxn>
                <a:cxn ang="0">
                  <a:pos x="31" y="1"/>
                </a:cxn>
                <a:cxn ang="0">
                  <a:pos x="28" y="0"/>
                </a:cxn>
                <a:cxn ang="0">
                  <a:pos x="27" y="0"/>
                </a:cxn>
                <a:cxn ang="0">
                  <a:pos x="25" y="0"/>
                </a:cxn>
                <a:cxn ang="0">
                  <a:pos x="24" y="1"/>
                </a:cxn>
                <a:cxn ang="0">
                  <a:pos x="23" y="4"/>
                </a:cxn>
                <a:cxn ang="0">
                  <a:pos x="23" y="4"/>
                </a:cxn>
              </a:cxnLst>
              <a:rect l="0" t="0" r="r" b="b"/>
              <a:pathLst>
                <a:path w="33" h="109">
                  <a:moveTo>
                    <a:pt x="23" y="4"/>
                  </a:moveTo>
                  <a:lnTo>
                    <a:pt x="23" y="4"/>
                  </a:lnTo>
                  <a:lnTo>
                    <a:pt x="18" y="17"/>
                  </a:lnTo>
                  <a:lnTo>
                    <a:pt x="14" y="29"/>
                  </a:lnTo>
                  <a:lnTo>
                    <a:pt x="9" y="43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2" y="68"/>
                  </a:lnTo>
                  <a:lnTo>
                    <a:pt x="1" y="80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0" y="106"/>
                  </a:lnTo>
                  <a:lnTo>
                    <a:pt x="1" y="108"/>
                  </a:lnTo>
                  <a:lnTo>
                    <a:pt x="2" y="109"/>
                  </a:lnTo>
                  <a:lnTo>
                    <a:pt x="4" y="109"/>
                  </a:lnTo>
                  <a:lnTo>
                    <a:pt x="6" y="109"/>
                  </a:lnTo>
                  <a:lnTo>
                    <a:pt x="7" y="108"/>
                  </a:lnTo>
                  <a:lnTo>
                    <a:pt x="8" y="106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9" y="93"/>
                  </a:lnTo>
                  <a:lnTo>
                    <a:pt x="11" y="83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4" y="55"/>
                  </a:lnTo>
                  <a:lnTo>
                    <a:pt x="16" y="48"/>
                  </a:lnTo>
                  <a:lnTo>
                    <a:pt x="21" y="33"/>
                  </a:lnTo>
                  <a:lnTo>
                    <a:pt x="27" y="20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4"/>
                  </a:lnTo>
                  <a:lnTo>
                    <a:pt x="32" y="3"/>
                  </a:lnTo>
                  <a:lnTo>
                    <a:pt x="31" y="1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1"/>
                  </a:lnTo>
                  <a:lnTo>
                    <a:pt x="23" y="4"/>
                  </a:lnTo>
                  <a:lnTo>
                    <a:pt x="23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0" name="Freeform 358"/>
            <p:cNvSpPr/>
            <p:nvPr/>
          </p:nvSpPr>
          <p:spPr bwMode="auto">
            <a:xfrm>
              <a:off x="4352925" y="3725863"/>
              <a:ext cx="22225" cy="55563"/>
            </a:xfrm>
            <a:custGeom>
              <a:avLst/>
              <a:gdLst/>
              <a:ahLst/>
              <a:cxnLst>
                <a:cxn ang="0">
                  <a:pos x="33" y="5"/>
                </a:cxn>
                <a:cxn ang="0">
                  <a:pos x="33" y="5"/>
                </a:cxn>
                <a:cxn ang="0">
                  <a:pos x="32" y="11"/>
                </a:cxn>
                <a:cxn ang="0">
                  <a:pos x="30" y="17"/>
                </a:cxn>
                <a:cxn ang="0">
                  <a:pos x="25" y="30"/>
                </a:cxn>
                <a:cxn ang="0">
                  <a:pos x="18" y="41"/>
                </a:cxn>
                <a:cxn ang="0">
                  <a:pos x="13" y="52"/>
                </a:cxn>
                <a:cxn ang="0">
                  <a:pos x="13" y="52"/>
                </a:cxn>
                <a:cxn ang="0">
                  <a:pos x="9" y="64"/>
                </a:cxn>
                <a:cxn ang="0">
                  <a:pos x="5" y="75"/>
                </a:cxn>
                <a:cxn ang="0">
                  <a:pos x="0" y="98"/>
                </a:cxn>
                <a:cxn ang="0">
                  <a:pos x="0" y="98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3" y="104"/>
                </a:cxn>
                <a:cxn ang="0">
                  <a:pos x="5" y="104"/>
                </a:cxn>
                <a:cxn ang="0">
                  <a:pos x="6" y="104"/>
                </a:cxn>
                <a:cxn ang="0">
                  <a:pos x="8" y="103"/>
                </a:cxn>
                <a:cxn ang="0">
                  <a:pos x="8" y="101"/>
                </a:cxn>
                <a:cxn ang="0">
                  <a:pos x="8" y="101"/>
                </a:cxn>
                <a:cxn ang="0">
                  <a:pos x="16" y="72"/>
                </a:cxn>
                <a:cxn ang="0">
                  <a:pos x="21" y="58"/>
                </a:cxn>
                <a:cxn ang="0">
                  <a:pos x="27" y="45"/>
                </a:cxn>
                <a:cxn ang="0">
                  <a:pos x="27" y="45"/>
                </a:cxn>
                <a:cxn ang="0">
                  <a:pos x="36" y="25"/>
                </a:cxn>
                <a:cxn ang="0">
                  <a:pos x="40" y="15"/>
                </a:cxn>
                <a:cxn ang="0">
                  <a:pos x="42" y="5"/>
                </a:cxn>
                <a:cxn ang="0">
                  <a:pos x="42" y="5"/>
                </a:cxn>
                <a:cxn ang="0">
                  <a:pos x="42" y="3"/>
                </a:cxn>
                <a:cxn ang="0">
                  <a:pos x="41" y="1"/>
                </a:cxn>
                <a:cxn ang="0">
                  <a:pos x="39" y="1"/>
                </a:cxn>
                <a:cxn ang="0">
                  <a:pos x="38" y="0"/>
                </a:cxn>
                <a:cxn ang="0">
                  <a:pos x="34" y="1"/>
                </a:cxn>
                <a:cxn ang="0">
                  <a:pos x="33" y="3"/>
                </a:cxn>
                <a:cxn ang="0">
                  <a:pos x="33" y="5"/>
                </a:cxn>
                <a:cxn ang="0">
                  <a:pos x="33" y="5"/>
                </a:cxn>
              </a:cxnLst>
              <a:rect l="0" t="0" r="r" b="b"/>
              <a:pathLst>
                <a:path w="42" h="104">
                  <a:moveTo>
                    <a:pt x="33" y="5"/>
                  </a:moveTo>
                  <a:lnTo>
                    <a:pt x="33" y="5"/>
                  </a:lnTo>
                  <a:lnTo>
                    <a:pt x="32" y="11"/>
                  </a:lnTo>
                  <a:lnTo>
                    <a:pt x="30" y="17"/>
                  </a:lnTo>
                  <a:lnTo>
                    <a:pt x="25" y="30"/>
                  </a:lnTo>
                  <a:lnTo>
                    <a:pt x="18" y="41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9" y="64"/>
                  </a:lnTo>
                  <a:lnTo>
                    <a:pt x="5" y="75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3" y="104"/>
                  </a:lnTo>
                  <a:lnTo>
                    <a:pt x="5" y="104"/>
                  </a:lnTo>
                  <a:lnTo>
                    <a:pt x="6" y="104"/>
                  </a:lnTo>
                  <a:lnTo>
                    <a:pt x="8" y="103"/>
                  </a:lnTo>
                  <a:lnTo>
                    <a:pt x="8" y="101"/>
                  </a:lnTo>
                  <a:lnTo>
                    <a:pt x="8" y="101"/>
                  </a:lnTo>
                  <a:lnTo>
                    <a:pt x="16" y="72"/>
                  </a:lnTo>
                  <a:lnTo>
                    <a:pt x="21" y="58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36" y="25"/>
                  </a:lnTo>
                  <a:lnTo>
                    <a:pt x="40" y="15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2" y="3"/>
                  </a:lnTo>
                  <a:lnTo>
                    <a:pt x="41" y="1"/>
                  </a:lnTo>
                  <a:lnTo>
                    <a:pt x="39" y="1"/>
                  </a:lnTo>
                  <a:lnTo>
                    <a:pt x="38" y="0"/>
                  </a:lnTo>
                  <a:lnTo>
                    <a:pt x="34" y="1"/>
                  </a:lnTo>
                  <a:lnTo>
                    <a:pt x="33" y="3"/>
                  </a:lnTo>
                  <a:lnTo>
                    <a:pt x="33" y="5"/>
                  </a:lnTo>
                  <a:lnTo>
                    <a:pt x="33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1" name="Freeform 359"/>
            <p:cNvSpPr/>
            <p:nvPr/>
          </p:nvSpPr>
          <p:spPr bwMode="auto">
            <a:xfrm>
              <a:off x="4387850" y="3729038"/>
              <a:ext cx="26988" cy="57150"/>
            </a:xfrm>
            <a:custGeom>
              <a:avLst/>
              <a:gdLst/>
              <a:ahLst/>
              <a:cxnLst>
                <a:cxn ang="0">
                  <a:pos x="42" y="4"/>
                </a:cxn>
                <a:cxn ang="0">
                  <a:pos x="42" y="4"/>
                </a:cxn>
                <a:cxn ang="0">
                  <a:pos x="41" y="10"/>
                </a:cxn>
                <a:cxn ang="0">
                  <a:pos x="40" y="15"/>
                </a:cxn>
                <a:cxn ang="0">
                  <a:pos x="35" y="26"/>
                </a:cxn>
                <a:cxn ang="0">
                  <a:pos x="24" y="44"/>
                </a:cxn>
                <a:cxn ang="0">
                  <a:pos x="24" y="44"/>
                </a:cxn>
                <a:cxn ang="0">
                  <a:pos x="22" y="49"/>
                </a:cxn>
                <a:cxn ang="0">
                  <a:pos x="20" y="56"/>
                </a:cxn>
                <a:cxn ang="0">
                  <a:pos x="16" y="67"/>
                </a:cxn>
                <a:cxn ang="0">
                  <a:pos x="16" y="67"/>
                </a:cxn>
                <a:cxn ang="0">
                  <a:pos x="9" y="84"/>
                </a:cxn>
                <a:cxn ang="0">
                  <a:pos x="0" y="101"/>
                </a:cxn>
                <a:cxn ang="0">
                  <a:pos x="0" y="101"/>
                </a:cxn>
                <a:cxn ang="0">
                  <a:pos x="0" y="103"/>
                </a:cxn>
                <a:cxn ang="0">
                  <a:pos x="0" y="105"/>
                </a:cxn>
                <a:cxn ang="0">
                  <a:pos x="1" y="107"/>
                </a:cxn>
                <a:cxn ang="0">
                  <a:pos x="2" y="108"/>
                </a:cxn>
                <a:cxn ang="0">
                  <a:pos x="4" y="108"/>
                </a:cxn>
                <a:cxn ang="0">
                  <a:pos x="6" y="108"/>
                </a:cxn>
                <a:cxn ang="0">
                  <a:pos x="7" y="108"/>
                </a:cxn>
                <a:cxn ang="0">
                  <a:pos x="8" y="106"/>
                </a:cxn>
                <a:cxn ang="0">
                  <a:pos x="8" y="106"/>
                </a:cxn>
                <a:cxn ang="0">
                  <a:pos x="22" y="77"/>
                </a:cxn>
                <a:cxn ang="0">
                  <a:pos x="22" y="77"/>
                </a:cxn>
                <a:cxn ang="0">
                  <a:pos x="25" y="70"/>
                </a:cxn>
                <a:cxn ang="0">
                  <a:pos x="28" y="62"/>
                </a:cxn>
                <a:cxn ang="0">
                  <a:pos x="31" y="53"/>
                </a:cxn>
                <a:cxn ang="0">
                  <a:pos x="34" y="46"/>
                </a:cxn>
                <a:cxn ang="0">
                  <a:pos x="34" y="46"/>
                </a:cxn>
                <a:cxn ang="0">
                  <a:pos x="45" y="26"/>
                </a:cxn>
                <a:cxn ang="0">
                  <a:pos x="49" y="15"/>
                </a:cxn>
                <a:cxn ang="0">
                  <a:pos x="51" y="10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2" y="2"/>
                </a:cxn>
                <a:cxn ang="0">
                  <a:pos x="51" y="1"/>
                </a:cxn>
                <a:cxn ang="0">
                  <a:pos x="49" y="0"/>
                </a:cxn>
                <a:cxn ang="0">
                  <a:pos x="47" y="0"/>
                </a:cxn>
                <a:cxn ang="0">
                  <a:pos x="44" y="1"/>
                </a:cxn>
                <a:cxn ang="0">
                  <a:pos x="43" y="2"/>
                </a:cxn>
                <a:cxn ang="0">
                  <a:pos x="42" y="4"/>
                </a:cxn>
                <a:cxn ang="0">
                  <a:pos x="42" y="4"/>
                </a:cxn>
              </a:cxnLst>
              <a:rect l="0" t="0" r="r" b="b"/>
              <a:pathLst>
                <a:path w="52" h="108">
                  <a:moveTo>
                    <a:pt x="42" y="4"/>
                  </a:moveTo>
                  <a:lnTo>
                    <a:pt x="42" y="4"/>
                  </a:lnTo>
                  <a:lnTo>
                    <a:pt x="41" y="10"/>
                  </a:lnTo>
                  <a:lnTo>
                    <a:pt x="40" y="15"/>
                  </a:lnTo>
                  <a:lnTo>
                    <a:pt x="35" y="26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2" y="49"/>
                  </a:lnTo>
                  <a:lnTo>
                    <a:pt x="20" y="56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9" y="84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0" y="103"/>
                  </a:lnTo>
                  <a:lnTo>
                    <a:pt x="0" y="105"/>
                  </a:lnTo>
                  <a:lnTo>
                    <a:pt x="1" y="107"/>
                  </a:lnTo>
                  <a:lnTo>
                    <a:pt x="2" y="108"/>
                  </a:lnTo>
                  <a:lnTo>
                    <a:pt x="4" y="108"/>
                  </a:lnTo>
                  <a:lnTo>
                    <a:pt x="6" y="108"/>
                  </a:lnTo>
                  <a:lnTo>
                    <a:pt x="7" y="10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22" y="77"/>
                  </a:lnTo>
                  <a:lnTo>
                    <a:pt x="22" y="77"/>
                  </a:lnTo>
                  <a:lnTo>
                    <a:pt x="25" y="70"/>
                  </a:lnTo>
                  <a:lnTo>
                    <a:pt x="28" y="62"/>
                  </a:lnTo>
                  <a:lnTo>
                    <a:pt x="31" y="53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45" y="26"/>
                  </a:lnTo>
                  <a:lnTo>
                    <a:pt x="49" y="15"/>
                  </a:lnTo>
                  <a:lnTo>
                    <a:pt x="51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2" name="Freeform 360"/>
            <p:cNvSpPr/>
            <p:nvPr/>
          </p:nvSpPr>
          <p:spPr bwMode="auto">
            <a:xfrm>
              <a:off x="4438650" y="3730625"/>
              <a:ext cx="23813" cy="55563"/>
            </a:xfrm>
            <a:custGeom>
              <a:avLst/>
              <a:gdLst/>
              <a:ahLst/>
              <a:cxnLst>
                <a:cxn ang="0">
                  <a:pos x="37" y="5"/>
                </a:cxn>
                <a:cxn ang="0">
                  <a:pos x="37" y="5"/>
                </a:cxn>
                <a:cxn ang="0">
                  <a:pos x="35" y="17"/>
                </a:cxn>
                <a:cxn ang="0">
                  <a:pos x="32" y="29"/>
                </a:cxn>
                <a:cxn ang="0">
                  <a:pos x="27" y="41"/>
                </a:cxn>
                <a:cxn ang="0">
                  <a:pos x="21" y="53"/>
                </a:cxn>
                <a:cxn ang="0">
                  <a:pos x="8" y="75"/>
                </a:cxn>
                <a:cxn ang="0">
                  <a:pos x="3" y="87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2" y="103"/>
                </a:cxn>
                <a:cxn ang="0">
                  <a:pos x="3" y="104"/>
                </a:cxn>
                <a:cxn ang="0">
                  <a:pos x="5" y="104"/>
                </a:cxn>
                <a:cxn ang="0">
                  <a:pos x="6" y="104"/>
                </a:cxn>
                <a:cxn ang="0">
                  <a:pos x="8" y="103"/>
                </a:cxn>
                <a:cxn ang="0">
                  <a:pos x="9" y="101"/>
                </a:cxn>
                <a:cxn ang="0">
                  <a:pos x="9" y="101"/>
                </a:cxn>
                <a:cxn ang="0">
                  <a:pos x="12" y="89"/>
                </a:cxn>
                <a:cxn ang="0">
                  <a:pos x="17" y="76"/>
                </a:cxn>
                <a:cxn ang="0">
                  <a:pos x="30" y="54"/>
                </a:cxn>
                <a:cxn ang="0">
                  <a:pos x="36" y="42"/>
                </a:cxn>
                <a:cxn ang="0">
                  <a:pos x="41" y="30"/>
                </a:cxn>
                <a:cxn ang="0">
                  <a:pos x="45" y="17"/>
                </a:cxn>
                <a:cxn ang="0">
                  <a:pos x="46" y="5"/>
                </a:cxn>
                <a:cxn ang="0">
                  <a:pos x="46" y="5"/>
                </a:cxn>
                <a:cxn ang="0">
                  <a:pos x="46" y="3"/>
                </a:cxn>
                <a:cxn ang="0">
                  <a:pos x="45" y="2"/>
                </a:cxn>
                <a:cxn ang="0">
                  <a:pos x="44" y="1"/>
                </a:cxn>
                <a:cxn ang="0">
                  <a:pos x="42" y="0"/>
                </a:cxn>
                <a:cxn ang="0">
                  <a:pos x="40" y="1"/>
                </a:cxn>
                <a:cxn ang="0">
                  <a:pos x="39" y="2"/>
                </a:cxn>
                <a:cxn ang="0">
                  <a:pos x="38" y="3"/>
                </a:cxn>
                <a:cxn ang="0">
                  <a:pos x="37" y="5"/>
                </a:cxn>
                <a:cxn ang="0">
                  <a:pos x="37" y="5"/>
                </a:cxn>
              </a:cxnLst>
              <a:rect l="0" t="0" r="r" b="b"/>
              <a:pathLst>
                <a:path w="46" h="104">
                  <a:moveTo>
                    <a:pt x="37" y="5"/>
                  </a:moveTo>
                  <a:lnTo>
                    <a:pt x="37" y="5"/>
                  </a:lnTo>
                  <a:lnTo>
                    <a:pt x="35" y="17"/>
                  </a:lnTo>
                  <a:lnTo>
                    <a:pt x="32" y="29"/>
                  </a:lnTo>
                  <a:lnTo>
                    <a:pt x="27" y="41"/>
                  </a:lnTo>
                  <a:lnTo>
                    <a:pt x="21" y="53"/>
                  </a:lnTo>
                  <a:lnTo>
                    <a:pt x="8" y="75"/>
                  </a:lnTo>
                  <a:lnTo>
                    <a:pt x="3" y="87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2" y="103"/>
                  </a:lnTo>
                  <a:lnTo>
                    <a:pt x="3" y="104"/>
                  </a:lnTo>
                  <a:lnTo>
                    <a:pt x="5" y="104"/>
                  </a:lnTo>
                  <a:lnTo>
                    <a:pt x="6" y="104"/>
                  </a:lnTo>
                  <a:lnTo>
                    <a:pt x="8" y="103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12" y="89"/>
                  </a:lnTo>
                  <a:lnTo>
                    <a:pt x="17" y="76"/>
                  </a:lnTo>
                  <a:lnTo>
                    <a:pt x="30" y="54"/>
                  </a:lnTo>
                  <a:lnTo>
                    <a:pt x="36" y="42"/>
                  </a:lnTo>
                  <a:lnTo>
                    <a:pt x="41" y="30"/>
                  </a:lnTo>
                  <a:lnTo>
                    <a:pt x="45" y="17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3"/>
                  </a:lnTo>
                  <a:lnTo>
                    <a:pt x="45" y="2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40" y="1"/>
                  </a:lnTo>
                  <a:lnTo>
                    <a:pt x="39" y="2"/>
                  </a:lnTo>
                  <a:lnTo>
                    <a:pt x="38" y="3"/>
                  </a:lnTo>
                  <a:lnTo>
                    <a:pt x="37" y="5"/>
                  </a:lnTo>
                  <a:lnTo>
                    <a:pt x="37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3" name="Freeform 361"/>
            <p:cNvSpPr/>
            <p:nvPr/>
          </p:nvSpPr>
          <p:spPr bwMode="auto">
            <a:xfrm>
              <a:off x="4478338" y="3732213"/>
              <a:ext cx="25400" cy="52388"/>
            </a:xfrm>
            <a:custGeom>
              <a:avLst/>
              <a:gdLst/>
              <a:ahLst/>
              <a:cxnLst>
                <a:cxn ang="0">
                  <a:pos x="39" y="3"/>
                </a:cxn>
                <a:cxn ang="0">
                  <a:pos x="39" y="3"/>
                </a:cxn>
                <a:cxn ang="0">
                  <a:pos x="34" y="14"/>
                </a:cxn>
                <a:cxn ang="0">
                  <a:pos x="29" y="26"/>
                </a:cxn>
                <a:cxn ang="0">
                  <a:pos x="18" y="47"/>
                </a:cxn>
                <a:cxn ang="0">
                  <a:pos x="13" y="58"/>
                </a:cxn>
                <a:cxn ang="0">
                  <a:pos x="8" y="69"/>
                </a:cxn>
                <a:cxn ang="0">
                  <a:pos x="3" y="80"/>
                </a:cxn>
                <a:cxn ang="0">
                  <a:pos x="0" y="93"/>
                </a:cxn>
                <a:cxn ang="0">
                  <a:pos x="0" y="93"/>
                </a:cxn>
                <a:cxn ang="0">
                  <a:pos x="0" y="95"/>
                </a:cxn>
                <a:cxn ang="0">
                  <a:pos x="1" y="97"/>
                </a:cxn>
                <a:cxn ang="0">
                  <a:pos x="4" y="98"/>
                </a:cxn>
                <a:cxn ang="0">
                  <a:pos x="6" y="99"/>
                </a:cxn>
                <a:cxn ang="0">
                  <a:pos x="8" y="98"/>
                </a:cxn>
                <a:cxn ang="0">
                  <a:pos x="9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3" y="84"/>
                </a:cxn>
                <a:cxn ang="0">
                  <a:pos x="17" y="72"/>
                </a:cxn>
                <a:cxn ang="0">
                  <a:pos x="22" y="61"/>
                </a:cxn>
                <a:cxn ang="0">
                  <a:pos x="27" y="49"/>
                </a:cxn>
                <a:cxn ang="0">
                  <a:pos x="39" y="28"/>
                </a:cxn>
                <a:cxn ang="0">
                  <a:pos x="44" y="16"/>
                </a:cxn>
                <a:cxn ang="0">
                  <a:pos x="48" y="5"/>
                </a:cxn>
                <a:cxn ang="0">
                  <a:pos x="48" y="5"/>
                </a:cxn>
                <a:cxn ang="0">
                  <a:pos x="48" y="3"/>
                </a:cxn>
                <a:cxn ang="0">
                  <a:pos x="47" y="2"/>
                </a:cxn>
                <a:cxn ang="0">
                  <a:pos x="46" y="0"/>
                </a:cxn>
                <a:cxn ang="0">
                  <a:pos x="45" y="0"/>
                </a:cxn>
                <a:cxn ang="0">
                  <a:pos x="43" y="0"/>
                </a:cxn>
                <a:cxn ang="0">
                  <a:pos x="41" y="0"/>
                </a:cxn>
                <a:cxn ang="0">
                  <a:pos x="40" y="1"/>
                </a:cxn>
                <a:cxn ang="0">
                  <a:pos x="39" y="3"/>
                </a:cxn>
                <a:cxn ang="0">
                  <a:pos x="39" y="3"/>
                </a:cxn>
              </a:cxnLst>
              <a:rect l="0" t="0" r="r" b="b"/>
              <a:pathLst>
                <a:path w="48" h="99">
                  <a:moveTo>
                    <a:pt x="39" y="3"/>
                  </a:moveTo>
                  <a:lnTo>
                    <a:pt x="39" y="3"/>
                  </a:lnTo>
                  <a:lnTo>
                    <a:pt x="34" y="14"/>
                  </a:lnTo>
                  <a:lnTo>
                    <a:pt x="29" y="26"/>
                  </a:lnTo>
                  <a:lnTo>
                    <a:pt x="18" y="47"/>
                  </a:lnTo>
                  <a:lnTo>
                    <a:pt x="13" y="58"/>
                  </a:lnTo>
                  <a:lnTo>
                    <a:pt x="8" y="69"/>
                  </a:lnTo>
                  <a:lnTo>
                    <a:pt x="3" y="80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0" y="95"/>
                  </a:lnTo>
                  <a:lnTo>
                    <a:pt x="1" y="97"/>
                  </a:lnTo>
                  <a:lnTo>
                    <a:pt x="4" y="98"/>
                  </a:lnTo>
                  <a:lnTo>
                    <a:pt x="6" y="99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3" y="84"/>
                  </a:lnTo>
                  <a:lnTo>
                    <a:pt x="17" y="72"/>
                  </a:lnTo>
                  <a:lnTo>
                    <a:pt x="22" y="61"/>
                  </a:lnTo>
                  <a:lnTo>
                    <a:pt x="27" y="49"/>
                  </a:lnTo>
                  <a:lnTo>
                    <a:pt x="39" y="28"/>
                  </a:lnTo>
                  <a:lnTo>
                    <a:pt x="44" y="16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3"/>
                  </a:lnTo>
                  <a:lnTo>
                    <a:pt x="47" y="2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40" y="1"/>
                  </a:lnTo>
                  <a:lnTo>
                    <a:pt x="39" y="3"/>
                  </a:lnTo>
                  <a:lnTo>
                    <a:pt x="3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4" name="Freeform 362"/>
            <p:cNvSpPr/>
            <p:nvPr/>
          </p:nvSpPr>
          <p:spPr bwMode="auto">
            <a:xfrm>
              <a:off x="4508500" y="3738563"/>
              <a:ext cx="19050" cy="55563"/>
            </a:xfrm>
            <a:custGeom>
              <a:avLst/>
              <a:gdLst/>
              <a:ahLst/>
              <a:cxnLst>
                <a:cxn ang="0">
                  <a:pos x="29" y="5"/>
                </a:cxn>
                <a:cxn ang="0">
                  <a:pos x="29" y="5"/>
                </a:cxn>
                <a:cxn ang="0">
                  <a:pos x="27" y="17"/>
                </a:cxn>
                <a:cxn ang="0">
                  <a:pos x="24" y="29"/>
                </a:cxn>
                <a:cxn ang="0">
                  <a:pos x="15" y="51"/>
                </a:cxn>
                <a:cxn ang="0">
                  <a:pos x="15" y="51"/>
                </a:cxn>
                <a:cxn ang="0">
                  <a:pos x="14" y="56"/>
                </a:cxn>
                <a:cxn ang="0">
                  <a:pos x="13" y="61"/>
                </a:cxn>
                <a:cxn ang="0">
                  <a:pos x="12" y="73"/>
                </a:cxn>
                <a:cxn ang="0">
                  <a:pos x="12" y="73"/>
                </a:cxn>
                <a:cxn ang="0">
                  <a:pos x="9" y="79"/>
                </a:cxn>
                <a:cxn ang="0">
                  <a:pos x="7" y="85"/>
                </a:cxn>
                <a:cxn ang="0">
                  <a:pos x="1" y="97"/>
                </a:cxn>
                <a:cxn ang="0">
                  <a:pos x="1" y="97"/>
                </a:cxn>
                <a:cxn ang="0">
                  <a:pos x="0" y="99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4"/>
                </a:cxn>
                <a:cxn ang="0">
                  <a:pos x="9" y="103"/>
                </a:cxn>
                <a:cxn ang="0">
                  <a:pos x="9" y="103"/>
                </a:cxn>
                <a:cxn ang="0">
                  <a:pos x="15" y="92"/>
                </a:cxn>
                <a:cxn ang="0">
                  <a:pos x="19" y="81"/>
                </a:cxn>
                <a:cxn ang="0">
                  <a:pos x="22" y="70"/>
                </a:cxn>
                <a:cxn ang="0">
                  <a:pos x="24" y="57"/>
                </a:cxn>
                <a:cxn ang="0">
                  <a:pos x="24" y="57"/>
                </a:cxn>
                <a:cxn ang="0">
                  <a:pos x="25" y="51"/>
                </a:cxn>
                <a:cxn ang="0">
                  <a:pos x="27" y="45"/>
                </a:cxn>
                <a:cxn ang="0">
                  <a:pos x="31" y="31"/>
                </a:cxn>
                <a:cxn ang="0">
                  <a:pos x="35" y="19"/>
                </a:cxn>
                <a:cxn ang="0">
                  <a:pos x="37" y="12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7" y="3"/>
                </a:cxn>
                <a:cxn ang="0">
                  <a:pos x="37" y="1"/>
                </a:cxn>
                <a:cxn ang="0">
                  <a:pos x="35" y="1"/>
                </a:cxn>
                <a:cxn ang="0">
                  <a:pos x="33" y="0"/>
                </a:cxn>
                <a:cxn ang="0">
                  <a:pos x="32" y="1"/>
                </a:cxn>
                <a:cxn ang="0">
                  <a:pos x="30" y="1"/>
                </a:cxn>
                <a:cxn ang="0">
                  <a:pos x="29" y="3"/>
                </a:cxn>
                <a:cxn ang="0">
                  <a:pos x="29" y="5"/>
                </a:cxn>
                <a:cxn ang="0">
                  <a:pos x="29" y="5"/>
                </a:cxn>
              </a:cxnLst>
              <a:rect l="0" t="0" r="r" b="b"/>
              <a:pathLst>
                <a:path w="38" h="105">
                  <a:moveTo>
                    <a:pt x="29" y="5"/>
                  </a:moveTo>
                  <a:lnTo>
                    <a:pt x="29" y="5"/>
                  </a:lnTo>
                  <a:lnTo>
                    <a:pt x="27" y="17"/>
                  </a:lnTo>
                  <a:lnTo>
                    <a:pt x="24" y="29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4" y="56"/>
                  </a:lnTo>
                  <a:lnTo>
                    <a:pt x="13" y="61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9" y="79"/>
                  </a:lnTo>
                  <a:lnTo>
                    <a:pt x="7" y="85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4"/>
                  </a:lnTo>
                  <a:lnTo>
                    <a:pt x="9" y="103"/>
                  </a:lnTo>
                  <a:lnTo>
                    <a:pt x="9" y="103"/>
                  </a:lnTo>
                  <a:lnTo>
                    <a:pt x="15" y="92"/>
                  </a:lnTo>
                  <a:lnTo>
                    <a:pt x="19" y="81"/>
                  </a:lnTo>
                  <a:lnTo>
                    <a:pt x="22" y="70"/>
                  </a:lnTo>
                  <a:lnTo>
                    <a:pt x="24" y="57"/>
                  </a:lnTo>
                  <a:lnTo>
                    <a:pt x="24" y="57"/>
                  </a:lnTo>
                  <a:lnTo>
                    <a:pt x="25" y="51"/>
                  </a:lnTo>
                  <a:lnTo>
                    <a:pt x="27" y="45"/>
                  </a:lnTo>
                  <a:lnTo>
                    <a:pt x="31" y="31"/>
                  </a:lnTo>
                  <a:lnTo>
                    <a:pt x="35" y="19"/>
                  </a:lnTo>
                  <a:lnTo>
                    <a:pt x="37" y="12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7" y="3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2" y="1"/>
                  </a:lnTo>
                  <a:lnTo>
                    <a:pt x="30" y="1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29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5" name="Freeform 363"/>
            <p:cNvSpPr/>
            <p:nvPr/>
          </p:nvSpPr>
          <p:spPr bwMode="auto">
            <a:xfrm>
              <a:off x="4545013" y="3736975"/>
              <a:ext cx="15875" cy="492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6"/>
                </a:cxn>
                <a:cxn ang="0">
                  <a:pos x="17" y="26"/>
                </a:cxn>
                <a:cxn ang="0">
                  <a:pos x="13" y="47"/>
                </a:cxn>
                <a:cxn ang="0">
                  <a:pos x="8" y="68"/>
                </a:cxn>
                <a:cxn ang="0">
                  <a:pos x="0" y="89"/>
                </a:cxn>
                <a:cxn ang="0">
                  <a:pos x="0" y="89"/>
                </a:cxn>
                <a:cxn ang="0">
                  <a:pos x="0" y="90"/>
                </a:cxn>
                <a:cxn ang="0">
                  <a:pos x="0" y="92"/>
                </a:cxn>
                <a:cxn ang="0">
                  <a:pos x="2" y="93"/>
                </a:cxn>
                <a:cxn ang="0">
                  <a:pos x="4" y="94"/>
                </a:cxn>
                <a:cxn ang="0">
                  <a:pos x="6" y="94"/>
                </a:cxn>
                <a:cxn ang="0">
                  <a:pos x="7" y="94"/>
                </a:cxn>
                <a:cxn ang="0">
                  <a:pos x="9" y="93"/>
                </a:cxn>
                <a:cxn ang="0">
                  <a:pos x="10" y="91"/>
                </a:cxn>
                <a:cxn ang="0">
                  <a:pos x="10" y="91"/>
                </a:cxn>
                <a:cxn ang="0">
                  <a:pos x="17" y="69"/>
                </a:cxn>
                <a:cxn ang="0">
                  <a:pos x="22" y="49"/>
                </a:cxn>
                <a:cxn ang="0">
                  <a:pos x="27" y="27"/>
                </a:cxn>
                <a:cxn ang="0">
                  <a:pos x="28" y="16"/>
                </a:cxn>
                <a:cxn ang="0">
                  <a:pos x="28" y="4"/>
                </a:cxn>
                <a:cxn ang="0">
                  <a:pos x="28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8" h="94">
                  <a:moveTo>
                    <a:pt x="19" y="4"/>
                  </a:moveTo>
                  <a:lnTo>
                    <a:pt x="19" y="4"/>
                  </a:lnTo>
                  <a:lnTo>
                    <a:pt x="19" y="16"/>
                  </a:lnTo>
                  <a:lnTo>
                    <a:pt x="17" y="26"/>
                  </a:lnTo>
                  <a:lnTo>
                    <a:pt x="13" y="47"/>
                  </a:lnTo>
                  <a:lnTo>
                    <a:pt x="8" y="68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90"/>
                  </a:lnTo>
                  <a:lnTo>
                    <a:pt x="0" y="92"/>
                  </a:lnTo>
                  <a:lnTo>
                    <a:pt x="2" y="93"/>
                  </a:lnTo>
                  <a:lnTo>
                    <a:pt x="4" y="94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9" y="93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17" y="69"/>
                  </a:lnTo>
                  <a:lnTo>
                    <a:pt x="22" y="49"/>
                  </a:lnTo>
                  <a:lnTo>
                    <a:pt x="27" y="27"/>
                  </a:lnTo>
                  <a:lnTo>
                    <a:pt x="28" y="16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6" name="Freeform 364"/>
            <p:cNvSpPr/>
            <p:nvPr/>
          </p:nvSpPr>
          <p:spPr bwMode="auto">
            <a:xfrm>
              <a:off x="4605338" y="3643313"/>
              <a:ext cx="47625" cy="82550"/>
            </a:xfrm>
            <a:custGeom>
              <a:avLst/>
              <a:gdLst/>
              <a:ahLst/>
              <a:cxnLst>
                <a:cxn ang="0">
                  <a:pos x="81" y="3"/>
                </a:cxn>
                <a:cxn ang="0">
                  <a:pos x="79" y="12"/>
                </a:cxn>
                <a:cxn ang="0">
                  <a:pos x="74" y="16"/>
                </a:cxn>
                <a:cxn ang="0">
                  <a:pos x="63" y="24"/>
                </a:cxn>
                <a:cxn ang="0">
                  <a:pos x="61" y="27"/>
                </a:cxn>
                <a:cxn ang="0">
                  <a:pos x="56" y="41"/>
                </a:cxn>
                <a:cxn ang="0">
                  <a:pos x="50" y="50"/>
                </a:cxn>
                <a:cxn ang="0">
                  <a:pos x="37" y="68"/>
                </a:cxn>
                <a:cxn ang="0">
                  <a:pos x="31" y="77"/>
                </a:cxn>
                <a:cxn ang="0">
                  <a:pos x="12" y="109"/>
                </a:cxn>
                <a:cxn ang="0">
                  <a:pos x="4" y="127"/>
                </a:cxn>
                <a:cxn ang="0">
                  <a:pos x="1" y="144"/>
                </a:cxn>
                <a:cxn ang="0">
                  <a:pos x="0" y="146"/>
                </a:cxn>
                <a:cxn ang="0">
                  <a:pos x="0" y="149"/>
                </a:cxn>
                <a:cxn ang="0">
                  <a:pos x="2" y="154"/>
                </a:cxn>
                <a:cxn ang="0">
                  <a:pos x="5" y="155"/>
                </a:cxn>
                <a:cxn ang="0">
                  <a:pos x="8" y="154"/>
                </a:cxn>
                <a:cxn ang="0">
                  <a:pos x="9" y="149"/>
                </a:cxn>
                <a:cxn ang="0">
                  <a:pos x="10" y="143"/>
                </a:cxn>
                <a:cxn ang="0">
                  <a:pos x="15" y="125"/>
                </a:cxn>
                <a:cxn ang="0">
                  <a:pos x="26" y="101"/>
                </a:cxn>
                <a:cxn ang="0">
                  <a:pos x="41" y="78"/>
                </a:cxn>
                <a:cxn ang="0">
                  <a:pos x="56" y="57"/>
                </a:cxn>
                <a:cxn ang="0">
                  <a:pos x="65" y="42"/>
                </a:cxn>
                <a:cxn ang="0">
                  <a:pos x="75" y="27"/>
                </a:cxn>
                <a:cxn ang="0">
                  <a:pos x="81" y="23"/>
                </a:cxn>
                <a:cxn ang="0">
                  <a:pos x="88" y="12"/>
                </a:cxn>
                <a:cxn ang="0">
                  <a:pos x="90" y="5"/>
                </a:cxn>
                <a:cxn ang="0">
                  <a:pos x="89" y="2"/>
                </a:cxn>
                <a:cxn ang="0">
                  <a:pos x="85" y="0"/>
                </a:cxn>
                <a:cxn ang="0">
                  <a:pos x="82" y="1"/>
                </a:cxn>
                <a:cxn ang="0">
                  <a:pos x="81" y="3"/>
                </a:cxn>
              </a:cxnLst>
              <a:rect l="0" t="0" r="r" b="b"/>
              <a:pathLst>
                <a:path w="90" h="155">
                  <a:moveTo>
                    <a:pt x="81" y="3"/>
                  </a:moveTo>
                  <a:lnTo>
                    <a:pt x="81" y="3"/>
                  </a:lnTo>
                  <a:lnTo>
                    <a:pt x="80" y="8"/>
                  </a:lnTo>
                  <a:lnTo>
                    <a:pt x="79" y="12"/>
                  </a:lnTo>
                  <a:lnTo>
                    <a:pt x="76" y="14"/>
                  </a:lnTo>
                  <a:lnTo>
                    <a:pt x="74" y="16"/>
                  </a:lnTo>
                  <a:lnTo>
                    <a:pt x="69" y="19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1" y="27"/>
                  </a:lnTo>
                  <a:lnTo>
                    <a:pt x="59" y="33"/>
                  </a:lnTo>
                  <a:lnTo>
                    <a:pt x="56" y="41"/>
                  </a:lnTo>
                  <a:lnTo>
                    <a:pt x="56" y="41"/>
                  </a:lnTo>
                  <a:lnTo>
                    <a:pt x="50" y="50"/>
                  </a:lnTo>
                  <a:lnTo>
                    <a:pt x="43" y="58"/>
                  </a:lnTo>
                  <a:lnTo>
                    <a:pt x="37" y="68"/>
                  </a:lnTo>
                  <a:lnTo>
                    <a:pt x="31" y="77"/>
                  </a:lnTo>
                  <a:lnTo>
                    <a:pt x="31" y="77"/>
                  </a:lnTo>
                  <a:lnTo>
                    <a:pt x="22" y="92"/>
                  </a:lnTo>
                  <a:lnTo>
                    <a:pt x="12" y="109"/>
                  </a:lnTo>
                  <a:lnTo>
                    <a:pt x="8" y="117"/>
                  </a:lnTo>
                  <a:lnTo>
                    <a:pt x="4" y="127"/>
                  </a:lnTo>
                  <a:lnTo>
                    <a:pt x="2" y="135"/>
                  </a:lnTo>
                  <a:lnTo>
                    <a:pt x="1" y="144"/>
                  </a:lnTo>
                  <a:lnTo>
                    <a:pt x="1" y="144"/>
                  </a:lnTo>
                  <a:lnTo>
                    <a:pt x="0" y="146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1"/>
                  </a:lnTo>
                  <a:lnTo>
                    <a:pt x="2" y="154"/>
                  </a:lnTo>
                  <a:lnTo>
                    <a:pt x="3" y="155"/>
                  </a:lnTo>
                  <a:lnTo>
                    <a:pt x="5" y="155"/>
                  </a:lnTo>
                  <a:lnTo>
                    <a:pt x="6" y="155"/>
                  </a:lnTo>
                  <a:lnTo>
                    <a:pt x="8" y="154"/>
                  </a:lnTo>
                  <a:lnTo>
                    <a:pt x="9" y="151"/>
                  </a:lnTo>
                  <a:lnTo>
                    <a:pt x="9" y="149"/>
                  </a:lnTo>
                  <a:lnTo>
                    <a:pt x="9" y="149"/>
                  </a:lnTo>
                  <a:lnTo>
                    <a:pt x="10" y="143"/>
                  </a:lnTo>
                  <a:lnTo>
                    <a:pt x="10" y="137"/>
                  </a:lnTo>
                  <a:lnTo>
                    <a:pt x="15" y="125"/>
                  </a:lnTo>
                  <a:lnTo>
                    <a:pt x="20" y="112"/>
                  </a:lnTo>
                  <a:lnTo>
                    <a:pt x="26" y="101"/>
                  </a:lnTo>
                  <a:lnTo>
                    <a:pt x="34" y="89"/>
                  </a:lnTo>
                  <a:lnTo>
                    <a:pt x="41" y="78"/>
                  </a:lnTo>
                  <a:lnTo>
                    <a:pt x="56" y="57"/>
                  </a:lnTo>
                  <a:lnTo>
                    <a:pt x="56" y="57"/>
                  </a:lnTo>
                  <a:lnTo>
                    <a:pt x="61" y="49"/>
                  </a:lnTo>
                  <a:lnTo>
                    <a:pt x="65" y="42"/>
                  </a:lnTo>
                  <a:lnTo>
                    <a:pt x="69" y="34"/>
                  </a:lnTo>
                  <a:lnTo>
                    <a:pt x="75" y="27"/>
                  </a:lnTo>
                  <a:lnTo>
                    <a:pt x="75" y="27"/>
                  </a:lnTo>
                  <a:lnTo>
                    <a:pt x="81" y="23"/>
                  </a:lnTo>
                  <a:lnTo>
                    <a:pt x="85" y="18"/>
                  </a:lnTo>
                  <a:lnTo>
                    <a:pt x="88" y="12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3"/>
                  </a:lnTo>
                  <a:lnTo>
                    <a:pt x="89" y="2"/>
                  </a:lnTo>
                  <a:lnTo>
                    <a:pt x="87" y="0"/>
                  </a:lnTo>
                  <a:lnTo>
                    <a:pt x="85" y="0"/>
                  </a:lnTo>
                  <a:lnTo>
                    <a:pt x="83" y="0"/>
                  </a:lnTo>
                  <a:lnTo>
                    <a:pt x="82" y="1"/>
                  </a:lnTo>
                  <a:lnTo>
                    <a:pt x="81" y="3"/>
                  </a:lnTo>
                  <a:lnTo>
                    <a:pt x="81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7" name="Freeform 365"/>
            <p:cNvSpPr/>
            <p:nvPr/>
          </p:nvSpPr>
          <p:spPr bwMode="auto">
            <a:xfrm>
              <a:off x="4610100" y="3646488"/>
              <a:ext cx="71438" cy="104775"/>
            </a:xfrm>
            <a:custGeom>
              <a:avLst/>
              <a:gdLst/>
              <a:ahLst/>
              <a:cxnLst>
                <a:cxn ang="0">
                  <a:pos x="126" y="1"/>
                </a:cxn>
                <a:cxn ang="0">
                  <a:pos x="126" y="1"/>
                </a:cxn>
                <a:cxn ang="0">
                  <a:pos x="115" y="9"/>
                </a:cxn>
                <a:cxn ang="0">
                  <a:pos x="105" y="17"/>
                </a:cxn>
                <a:cxn ang="0">
                  <a:pos x="96" y="27"/>
                </a:cxn>
                <a:cxn ang="0">
                  <a:pos x="87" y="37"/>
                </a:cxn>
                <a:cxn ang="0">
                  <a:pos x="80" y="47"/>
                </a:cxn>
                <a:cxn ang="0">
                  <a:pos x="73" y="59"/>
                </a:cxn>
                <a:cxn ang="0">
                  <a:pos x="59" y="82"/>
                </a:cxn>
                <a:cxn ang="0">
                  <a:pos x="59" y="82"/>
                </a:cxn>
                <a:cxn ang="0">
                  <a:pos x="44" y="109"/>
                </a:cxn>
                <a:cxn ang="0">
                  <a:pos x="28" y="136"/>
                </a:cxn>
                <a:cxn ang="0">
                  <a:pos x="13" y="164"/>
                </a:cxn>
                <a:cxn ang="0">
                  <a:pos x="7" y="178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95"/>
                </a:cxn>
                <a:cxn ang="0">
                  <a:pos x="1" y="197"/>
                </a:cxn>
                <a:cxn ang="0">
                  <a:pos x="2" y="198"/>
                </a:cxn>
                <a:cxn ang="0">
                  <a:pos x="3" y="199"/>
                </a:cxn>
                <a:cxn ang="0">
                  <a:pos x="6" y="199"/>
                </a:cxn>
                <a:cxn ang="0">
                  <a:pos x="8" y="198"/>
                </a:cxn>
                <a:cxn ang="0">
                  <a:pos x="9" y="197"/>
                </a:cxn>
                <a:cxn ang="0">
                  <a:pos x="10" y="196"/>
                </a:cxn>
                <a:cxn ang="0">
                  <a:pos x="10" y="196"/>
                </a:cxn>
                <a:cxn ang="0">
                  <a:pos x="15" y="183"/>
                </a:cxn>
                <a:cxn ang="0">
                  <a:pos x="21" y="170"/>
                </a:cxn>
                <a:cxn ang="0">
                  <a:pos x="33" y="147"/>
                </a:cxn>
                <a:cxn ang="0">
                  <a:pos x="47" y="124"/>
                </a:cxn>
                <a:cxn ang="0">
                  <a:pos x="60" y="100"/>
                </a:cxn>
                <a:cxn ang="0">
                  <a:pos x="60" y="100"/>
                </a:cxn>
                <a:cxn ang="0">
                  <a:pos x="74" y="74"/>
                </a:cxn>
                <a:cxn ang="0">
                  <a:pos x="82" y="62"/>
                </a:cxn>
                <a:cxn ang="0">
                  <a:pos x="89" y="49"/>
                </a:cxn>
                <a:cxn ang="0">
                  <a:pos x="98" y="38"/>
                </a:cxn>
                <a:cxn ang="0">
                  <a:pos x="108" y="28"/>
                </a:cxn>
                <a:cxn ang="0">
                  <a:pos x="119" y="17"/>
                </a:cxn>
                <a:cxn ang="0">
                  <a:pos x="130" y="9"/>
                </a:cxn>
                <a:cxn ang="0">
                  <a:pos x="130" y="9"/>
                </a:cxn>
                <a:cxn ang="0">
                  <a:pos x="133" y="7"/>
                </a:cxn>
                <a:cxn ang="0">
                  <a:pos x="134" y="6"/>
                </a:cxn>
                <a:cxn ang="0">
                  <a:pos x="133" y="4"/>
                </a:cxn>
                <a:cxn ang="0">
                  <a:pos x="133" y="2"/>
                </a:cxn>
                <a:cxn ang="0">
                  <a:pos x="132" y="1"/>
                </a:cxn>
                <a:cxn ang="0">
                  <a:pos x="129" y="0"/>
                </a:cxn>
                <a:cxn ang="0">
                  <a:pos x="128" y="0"/>
                </a:cxn>
                <a:cxn ang="0">
                  <a:pos x="126" y="1"/>
                </a:cxn>
                <a:cxn ang="0">
                  <a:pos x="126" y="1"/>
                </a:cxn>
              </a:cxnLst>
              <a:rect l="0" t="0" r="r" b="b"/>
              <a:pathLst>
                <a:path w="134" h="199">
                  <a:moveTo>
                    <a:pt x="126" y="1"/>
                  </a:moveTo>
                  <a:lnTo>
                    <a:pt x="126" y="1"/>
                  </a:lnTo>
                  <a:lnTo>
                    <a:pt x="115" y="9"/>
                  </a:lnTo>
                  <a:lnTo>
                    <a:pt x="105" y="17"/>
                  </a:lnTo>
                  <a:lnTo>
                    <a:pt x="96" y="27"/>
                  </a:lnTo>
                  <a:lnTo>
                    <a:pt x="87" y="37"/>
                  </a:lnTo>
                  <a:lnTo>
                    <a:pt x="80" y="47"/>
                  </a:lnTo>
                  <a:lnTo>
                    <a:pt x="73" y="59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44" y="109"/>
                  </a:lnTo>
                  <a:lnTo>
                    <a:pt x="28" y="136"/>
                  </a:lnTo>
                  <a:lnTo>
                    <a:pt x="13" y="164"/>
                  </a:lnTo>
                  <a:lnTo>
                    <a:pt x="7" y="17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95"/>
                  </a:lnTo>
                  <a:lnTo>
                    <a:pt x="1" y="197"/>
                  </a:lnTo>
                  <a:lnTo>
                    <a:pt x="2" y="198"/>
                  </a:lnTo>
                  <a:lnTo>
                    <a:pt x="3" y="199"/>
                  </a:lnTo>
                  <a:lnTo>
                    <a:pt x="6" y="199"/>
                  </a:lnTo>
                  <a:lnTo>
                    <a:pt x="8" y="198"/>
                  </a:lnTo>
                  <a:lnTo>
                    <a:pt x="9" y="197"/>
                  </a:lnTo>
                  <a:lnTo>
                    <a:pt x="10" y="196"/>
                  </a:lnTo>
                  <a:lnTo>
                    <a:pt x="10" y="196"/>
                  </a:lnTo>
                  <a:lnTo>
                    <a:pt x="15" y="183"/>
                  </a:lnTo>
                  <a:lnTo>
                    <a:pt x="21" y="170"/>
                  </a:lnTo>
                  <a:lnTo>
                    <a:pt x="33" y="147"/>
                  </a:lnTo>
                  <a:lnTo>
                    <a:pt x="47" y="124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74" y="74"/>
                  </a:lnTo>
                  <a:lnTo>
                    <a:pt x="82" y="62"/>
                  </a:lnTo>
                  <a:lnTo>
                    <a:pt x="89" y="49"/>
                  </a:lnTo>
                  <a:lnTo>
                    <a:pt x="98" y="38"/>
                  </a:lnTo>
                  <a:lnTo>
                    <a:pt x="108" y="28"/>
                  </a:lnTo>
                  <a:lnTo>
                    <a:pt x="119" y="17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3" y="7"/>
                  </a:lnTo>
                  <a:lnTo>
                    <a:pt x="134" y="6"/>
                  </a:lnTo>
                  <a:lnTo>
                    <a:pt x="133" y="4"/>
                  </a:lnTo>
                  <a:lnTo>
                    <a:pt x="133" y="2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8" y="0"/>
                  </a:ln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8" name="Freeform 366"/>
            <p:cNvSpPr/>
            <p:nvPr/>
          </p:nvSpPr>
          <p:spPr bwMode="auto">
            <a:xfrm>
              <a:off x="4624388" y="3638550"/>
              <a:ext cx="84138" cy="130175"/>
            </a:xfrm>
            <a:custGeom>
              <a:avLst/>
              <a:gdLst/>
              <a:ahLst/>
              <a:cxnLst>
                <a:cxn ang="0">
                  <a:pos x="152" y="1"/>
                </a:cxn>
                <a:cxn ang="0">
                  <a:pos x="137" y="15"/>
                </a:cxn>
                <a:cxn ang="0">
                  <a:pos x="123" y="30"/>
                </a:cxn>
                <a:cxn ang="0">
                  <a:pos x="99" y="66"/>
                </a:cxn>
                <a:cxn ang="0">
                  <a:pos x="67" y="121"/>
                </a:cxn>
                <a:cxn ang="0">
                  <a:pos x="56" y="138"/>
                </a:cxn>
                <a:cxn ang="0">
                  <a:pos x="32" y="174"/>
                </a:cxn>
                <a:cxn ang="0">
                  <a:pos x="12" y="211"/>
                </a:cxn>
                <a:cxn ang="0">
                  <a:pos x="1" y="229"/>
                </a:cxn>
                <a:cxn ang="0">
                  <a:pos x="0" y="238"/>
                </a:cxn>
                <a:cxn ang="0">
                  <a:pos x="4" y="246"/>
                </a:cxn>
                <a:cxn ang="0">
                  <a:pos x="6" y="247"/>
                </a:cxn>
                <a:cxn ang="0">
                  <a:pos x="12" y="246"/>
                </a:cxn>
                <a:cxn ang="0">
                  <a:pos x="14" y="242"/>
                </a:cxn>
                <a:cxn ang="0">
                  <a:pos x="16" y="241"/>
                </a:cxn>
                <a:cxn ang="0">
                  <a:pos x="17" y="236"/>
                </a:cxn>
                <a:cxn ang="0">
                  <a:pos x="15" y="234"/>
                </a:cxn>
                <a:cxn ang="0">
                  <a:pos x="12" y="234"/>
                </a:cxn>
                <a:cxn ang="0">
                  <a:pos x="10" y="234"/>
                </a:cxn>
                <a:cxn ang="0">
                  <a:pos x="12" y="229"/>
                </a:cxn>
                <a:cxn ang="0">
                  <a:pos x="22" y="210"/>
                </a:cxn>
                <a:cxn ang="0">
                  <a:pos x="33" y="191"/>
                </a:cxn>
                <a:cxn ang="0">
                  <a:pos x="53" y="160"/>
                </a:cxn>
                <a:cxn ang="0">
                  <a:pos x="73" y="129"/>
                </a:cxn>
                <a:cxn ang="0">
                  <a:pos x="92" y="98"/>
                </a:cxn>
                <a:cxn ang="0">
                  <a:pos x="121" y="50"/>
                </a:cxn>
                <a:cxn ang="0">
                  <a:pos x="144" y="21"/>
                </a:cxn>
                <a:cxn ang="0">
                  <a:pos x="157" y="10"/>
                </a:cxn>
                <a:cxn ang="0">
                  <a:pos x="158" y="9"/>
                </a:cxn>
                <a:cxn ang="0">
                  <a:pos x="158" y="2"/>
                </a:cxn>
                <a:cxn ang="0">
                  <a:pos x="156" y="0"/>
                </a:cxn>
                <a:cxn ang="0">
                  <a:pos x="152" y="1"/>
                </a:cxn>
              </a:cxnLst>
              <a:rect l="0" t="0" r="r" b="b"/>
              <a:pathLst>
                <a:path w="159" h="247">
                  <a:moveTo>
                    <a:pt x="152" y="1"/>
                  </a:moveTo>
                  <a:lnTo>
                    <a:pt x="152" y="1"/>
                  </a:lnTo>
                  <a:lnTo>
                    <a:pt x="145" y="8"/>
                  </a:lnTo>
                  <a:lnTo>
                    <a:pt x="137" y="15"/>
                  </a:lnTo>
                  <a:lnTo>
                    <a:pt x="129" y="23"/>
                  </a:lnTo>
                  <a:lnTo>
                    <a:pt x="123" y="30"/>
                  </a:lnTo>
                  <a:lnTo>
                    <a:pt x="111" y="48"/>
                  </a:lnTo>
                  <a:lnTo>
                    <a:pt x="99" y="66"/>
                  </a:lnTo>
                  <a:lnTo>
                    <a:pt x="79" y="103"/>
                  </a:lnTo>
                  <a:lnTo>
                    <a:pt x="67" y="121"/>
                  </a:lnTo>
                  <a:lnTo>
                    <a:pt x="56" y="138"/>
                  </a:lnTo>
                  <a:lnTo>
                    <a:pt x="56" y="138"/>
                  </a:lnTo>
                  <a:lnTo>
                    <a:pt x="44" y="155"/>
                  </a:lnTo>
                  <a:lnTo>
                    <a:pt x="32" y="174"/>
                  </a:lnTo>
                  <a:lnTo>
                    <a:pt x="12" y="211"/>
                  </a:lnTo>
                  <a:lnTo>
                    <a:pt x="12" y="211"/>
                  </a:lnTo>
                  <a:lnTo>
                    <a:pt x="6" y="219"/>
                  </a:lnTo>
                  <a:lnTo>
                    <a:pt x="1" y="229"/>
                  </a:lnTo>
                  <a:lnTo>
                    <a:pt x="0" y="233"/>
                  </a:lnTo>
                  <a:lnTo>
                    <a:pt x="0" y="238"/>
                  </a:lnTo>
                  <a:lnTo>
                    <a:pt x="1" y="242"/>
                  </a:lnTo>
                  <a:lnTo>
                    <a:pt x="4" y="246"/>
                  </a:lnTo>
                  <a:lnTo>
                    <a:pt x="4" y="246"/>
                  </a:lnTo>
                  <a:lnTo>
                    <a:pt x="6" y="247"/>
                  </a:lnTo>
                  <a:lnTo>
                    <a:pt x="9" y="247"/>
                  </a:lnTo>
                  <a:lnTo>
                    <a:pt x="12" y="246"/>
                  </a:lnTo>
                  <a:lnTo>
                    <a:pt x="13" y="244"/>
                  </a:lnTo>
                  <a:lnTo>
                    <a:pt x="14" y="242"/>
                  </a:lnTo>
                  <a:lnTo>
                    <a:pt x="14" y="242"/>
                  </a:lnTo>
                  <a:lnTo>
                    <a:pt x="16" y="241"/>
                  </a:lnTo>
                  <a:lnTo>
                    <a:pt x="17" y="240"/>
                  </a:lnTo>
                  <a:lnTo>
                    <a:pt x="17" y="236"/>
                  </a:lnTo>
                  <a:lnTo>
                    <a:pt x="16" y="235"/>
                  </a:lnTo>
                  <a:lnTo>
                    <a:pt x="15" y="234"/>
                  </a:lnTo>
                  <a:lnTo>
                    <a:pt x="14" y="233"/>
                  </a:lnTo>
                  <a:lnTo>
                    <a:pt x="12" y="234"/>
                  </a:lnTo>
                  <a:lnTo>
                    <a:pt x="12" y="234"/>
                  </a:lnTo>
                  <a:lnTo>
                    <a:pt x="10" y="234"/>
                  </a:lnTo>
                  <a:lnTo>
                    <a:pt x="10" y="234"/>
                  </a:lnTo>
                  <a:lnTo>
                    <a:pt x="12" y="229"/>
                  </a:lnTo>
                  <a:lnTo>
                    <a:pt x="15" y="222"/>
                  </a:lnTo>
                  <a:lnTo>
                    <a:pt x="22" y="210"/>
                  </a:lnTo>
                  <a:lnTo>
                    <a:pt x="33" y="191"/>
                  </a:lnTo>
                  <a:lnTo>
                    <a:pt x="33" y="191"/>
                  </a:lnTo>
                  <a:lnTo>
                    <a:pt x="43" y="176"/>
                  </a:lnTo>
                  <a:lnTo>
                    <a:pt x="53" y="160"/>
                  </a:lnTo>
                  <a:lnTo>
                    <a:pt x="73" y="129"/>
                  </a:lnTo>
                  <a:lnTo>
                    <a:pt x="73" y="129"/>
                  </a:lnTo>
                  <a:lnTo>
                    <a:pt x="83" y="114"/>
                  </a:lnTo>
                  <a:lnTo>
                    <a:pt x="92" y="98"/>
                  </a:lnTo>
                  <a:lnTo>
                    <a:pt x="111" y="65"/>
                  </a:lnTo>
                  <a:lnTo>
                    <a:pt x="121" y="50"/>
                  </a:lnTo>
                  <a:lnTo>
                    <a:pt x="131" y="34"/>
                  </a:lnTo>
                  <a:lnTo>
                    <a:pt x="144" y="21"/>
                  </a:lnTo>
                  <a:lnTo>
                    <a:pt x="150" y="15"/>
                  </a:lnTo>
                  <a:lnTo>
                    <a:pt x="157" y="10"/>
                  </a:lnTo>
                  <a:lnTo>
                    <a:pt x="157" y="10"/>
                  </a:lnTo>
                  <a:lnTo>
                    <a:pt x="158" y="9"/>
                  </a:lnTo>
                  <a:lnTo>
                    <a:pt x="159" y="6"/>
                  </a:lnTo>
                  <a:lnTo>
                    <a:pt x="158" y="2"/>
                  </a:lnTo>
                  <a:lnTo>
                    <a:pt x="157" y="1"/>
                  </a:lnTo>
                  <a:lnTo>
                    <a:pt x="156" y="0"/>
                  </a:lnTo>
                  <a:lnTo>
                    <a:pt x="154" y="0"/>
                  </a:lnTo>
                  <a:lnTo>
                    <a:pt x="152" y="1"/>
                  </a:lnTo>
                  <a:lnTo>
                    <a:pt x="152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9" name="Freeform 367"/>
            <p:cNvSpPr/>
            <p:nvPr/>
          </p:nvSpPr>
          <p:spPr bwMode="auto">
            <a:xfrm>
              <a:off x="4648200" y="3646488"/>
              <a:ext cx="80963" cy="120650"/>
            </a:xfrm>
            <a:custGeom>
              <a:avLst/>
              <a:gdLst/>
              <a:ahLst/>
              <a:cxnLst>
                <a:cxn ang="0">
                  <a:pos x="143" y="2"/>
                </a:cxn>
                <a:cxn ang="0">
                  <a:pos x="143" y="2"/>
                </a:cxn>
                <a:cxn ang="0">
                  <a:pos x="132" y="14"/>
                </a:cxn>
                <a:cxn ang="0">
                  <a:pos x="120" y="28"/>
                </a:cxn>
                <a:cxn ang="0">
                  <a:pos x="110" y="41"/>
                </a:cxn>
                <a:cxn ang="0">
                  <a:pos x="100" y="54"/>
                </a:cxn>
                <a:cxn ang="0">
                  <a:pos x="81" y="83"/>
                </a:cxn>
                <a:cxn ang="0">
                  <a:pos x="63" y="113"/>
                </a:cxn>
                <a:cxn ang="0">
                  <a:pos x="63" y="113"/>
                </a:cxn>
                <a:cxn ang="0">
                  <a:pos x="47" y="141"/>
                </a:cxn>
                <a:cxn ang="0">
                  <a:pos x="32" y="169"/>
                </a:cxn>
                <a:cxn ang="0">
                  <a:pos x="32" y="169"/>
                </a:cxn>
                <a:cxn ang="0">
                  <a:pos x="24" y="182"/>
                </a:cxn>
                <a:cxn ang="0">
                  <a:pos x="15" y="195"/>
                </a:cxn>
                <a:cxn ang="0">
                  <a:pos x="7" y="207"/>
                </a:cxn>
                <a:cxn ang="0">
                  <a:pos x="1" y="221"/>
                </a:cxn>
                <a:cxn ang="0">
                  <a:pos x="1" y="221"/>
                </a:cxn>
                <a:cxn ang="0">
                  <a:pos x="0" y="223"/>
                </a:cxn>
                <a:cxn ang="0">
                  <a:pos x="1" y="225"/>
                </a:cxn>
                <a:cxn ang="0">
                  <a:pos x="2" y="227"/>
                </a:cxn>
                <a:cxn ang="0">
                  <a:pos x="5" y="228"/>
                </a:cxn>
                <a:cxn ang="0">
                  <a:pos x="9" y="228"/>
                </a:cxn>
                <a:cxn ang="0">
                  <a:pos x="9" y="228"/>
                </a:cxn>
                <a:cxn ang="0">
                  <a:pos x="12" y="227"/>
                </a:cxn>
                <a:cxn ang="0">
                  <a:pos x="14" y="224"/>
                </a:cxn>
                <a:cxn ang="0">
                  <a:pos x="13" y="221"/>
                </a:cxn>
                <a:cxn ang="0">
                  <a:pos x="12" y="219"/>
                </a:cxn>
                <a:cxn ang="0">
                  <a:pos x="12" y="219"/>
                </a:cxn>
                <a:cxn ang="0">
                  <a:pos x="17" y="209"/>
                </a:cxn>
                <a:cxn ang="0">
                  <a:pos x="23" y="200"/>
                </a:cxn>
                <a:cxn ang="0">
                  <a:pos x="36" y="180"/>
                </a:cxn>
                <a:cxn ang="0">
                  <a:pos x="36" y="180"/>
                </a:cxn>
                <a:cxn ang="0">
                  <a:pos x="52" y="153"/>
                </a:cxn>
                <a:cxn ang="0">
                  <a:pos x="67" y="125"/>
                </a:cxn>
                <a:cxn ang="0">
                  <a:pos x="67" y="125"/>
                </a:cxn>
                <a:cxn ang="0">
                  <a:pos x="85" y="94"/>
                </a:cxn>
                <a:cxn ang="0">
                  <a:pos x="105" y="64"/>
                </a:cxn>
                <a:cxn ang="0">
                  <a:pos x="115" y="49"/>
                </a:cxn>
                <a:cxn ang="0">
                  <a:pos x="127" y="35"/>
                </a:cxn>
                <a:cxn ang="0">
                  <a:pos x="138" y="21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1" y="6"/>
                </a:cxn>
                <a:cxn ang="0">
                  <a:pos x="151" y="5"/>
                </a:cxn>
                <a:cxn ang="0">
                  <a:pos x="150" y="3"/>
                </a:cxn>
                <a:cxn ang="0">
                  <a:pos x="149" y="2"/>
                </a:cxn>
                <a:cxn ang="0">
                  <a:pos x="148" y="1"/>
                </a:cxn>
                <a:cxn ang="0">
                  <a:pos x="146" y="0"/>
                </a:cxn>
                <a:cxn ang="0">
                  <a:pos x="145" y="0"/>
                </a:cxn>
                <a:cxn ang="0">
                  <a:pos x="143" y="2"/>
                </a:cxn>
                <a:cxn ang="0">
                  <a:pos x="143" y="2"/>
                </a:cxn>
              </a:cxnLst>
              <a:rect l="0" t="0" r="r" b="b"/>
              <a:pathLst>
                <a:path w="151" h="228">
                  <a:moveTo>
                    <a:pt x="143" y="2"/>
                  </a:moveTo>
                  <a:lnTo>
                    <a:pt x="143" y="2"/>
                  </a:lnTo>
                  <a:lnTo>
                    <a:pt x="132" y="14"/>
                  </a:lnTo>
                  <a:lnTo>
                    <a:pt x="120" y="28"/>
                  </a:lnTo>
                  <a:lnTo>
                    <a:pt x="110" y="41"/>
                  </a:lnTo>
                  <a:lnTo>
                    <a:pt x="100" y="54"/>
                  </a:lnTo>
                  <a:lnTo>
                    <a:pt x="81" y="8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47" y="141"/>
                  </a:lnTo>
                  <a:lnTo>
                    <a:pt x="32" y="169"/>
                  </a:lnTo>
                  <a:lnTo>
                    <a:pt x="32" y="169"/>
                  </a:lnTo>
                  <a:lnTo>
                    <a:pt x="24" y="182"/>
                  </a:lnTo>
                  <a:lnTo>
                    <a:pt x="15" y="195"/>
                  </a:lnTo>
                  <a:lnTo>
                    <a:pt x="7" y="207"/>
                  </a:lnTo>
                  <a:lnTo>
                    <a:pt x="1" y="221"/>
                  </a:lnTo>
                  <a:lnTo>
                    <a:pt x="1" y="221"/>
                  </a:lnTo>
                  <a:lnTo>
                    <a:pt x="0" y="223"/>
                  </a:lnTo>
                  <a:lnTo>
                    <a:pt x="1" y="225"/>
                  </a:lnTo>
                  <a:lnTo>
                    <a:pt x="2" y="227"/>
                  </a:lnTo>
                  <a:lnTo>
                    <a:pt x="5" y="228"/>
                  </a:lnTo>
                  <a:lnTo>
                    <a:pt x="9" y="228"/>
                  </a:lnTo>
                  <a:lnTo>
                    <a:pt x="9" y="228"/>
                  </a:lnTo>
                  <a:lnTo>
                    <a:pt x="12" y="227"/>
                  </a:lnTo>
                  <a:lnTo>
                    <a:pt x="14" y="224"/>
                  </a:lnTo>
                  <a:lnTo>
                    <a:pt x="13" y="221"/>
                  </a:lnTo>
                  <a:lnTo>
                    <a:pt x="12" y="219"/>
                  </a:lnTo>
                  <a:lnTo>
                    <a:pt x="12" y="219"/>
                  </a:lnTo>
                  <a:lnTo>
                    <a:pt x="17" y="209"/>
                  </a:lnTo>
                  <a:lnTo>
                    <a:pt x="23" y="200"/>
                  </a:lnTo>
                  <a:lnTo>
                    <a:pt x="36" y="180"/>
                  </a:lnTo>
                  <a:lnTo>
                    <a:pt x="36" y="180"/>
                  </a:lnTo>
                  <a:lnTo>
                    <a:pt x="52" y="153"/>
                  </a:lnTo>
                  <a:lnTo>
                    <a:pt x="67" y="125"/>
                  </a:lnTo>
                  <a:lnTo>
                    <a:pt x="67" y="125"/>
                  </a:lnTo>
                  <a:lnTo>
                    <a:pt x="85" y="94"/>
                  </a:lnTo>
                  <a:lnTo>
                    <a:pt x="105" y="64"/>
                  </a:lnTo>
                  <a:lnTo>
                    <a:pt x="115" y="49"/>
                  </a:lnTo>
                  <a:lnTo>
                    <a:pt x="127" y="35"/>
                  </a:lnTo>
                  <a:lnTo>
                    <a:pt x="138" y="21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1" y="6"/>
                  </a:lnTo>
                  <a:lnTo>
                    <a:pt x="151" y="5"/>
                  </a:lnTo>
                  <a:lnTo>
                    <a:pt x="150" y="3"/>
                  </a:lnTo>
                  <a:lnTo>
                    <a:pt x="149" y="2"/>
                  </a:lnTo>
                  <a:lnTo>
                    <a:pt x="148" y="1"/>
                  </a:lnTo>
                  <a:lnTo>
                    <a:pt x="146" y="0"/>
                  </a:lnTo>
                  <a:lnTo>
                    <a:pt x="145" y="0"/>
                  </a:lnTo>
                  <a:lnTo>
                    <a:pt x="143" y="2"/>
                  </a:lnTo>
                  <a:lnTo>
                    <a:pt x="14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0" name="Freeform 368"/>
            <p:cNvSpPr/>
            <p:nvPr/>
          </p:nvSpPr>
          <p:spPr bwMode="auto">
            <a:xfrm>
              <a:off x="4708525" y="3648075"/>
              <a:ext cx="52388" cy="69850"/>
            </a:xfrm>
            <a:custGeom>
              <a:avLst/>
              <a:gdLst/>
              <a:ahLst/>
              <a:cxnLst>
                <a:cxn ang="0">
                  <a:pos x="92" y="1"/>
                </a:cxn>
                <a:cxn ang="0">
                  <a:pos x="92" y="1"/>
                </a:cxn>
                <a:cxn ang="0">
                  <a:pos x="79" y="15"/>
                </a:cxn>
                <a:cxn ang="0">
                  <a:pos x="66" y="30"/>
                </a:cxn>
                <a:cxn ang="0">
                  <a:pos x="54" y="44"/>
                </a:cxn>
                <a:cxn ang="0">
                  <a:pos x="43" y="60"/>
                </a:cxn>
                <a:cxn ang="0">
                  <a:pos x="21" y="92"/>
                </a:cxn>
                <a:cxn ang="0">
                  <a:pos x="1" y="125"/>
                </a:cxn>
                <a:cxn ang="0">
                  <a:pos x="1" y="125"/>
                </a:cxn>
                <a:cxn ang="0">
                  <a:pos x="0" y="127"/>
                </a:cxn>
                <a:cxn ang="0">
                  <a:pos x="1" y="129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8" y="132"/>
                </a:cxn>
                <a:cxn ang="0">
                  <a:pos x="10" y="130"/>
                </a:cxn>
                <a:cxn ang="0">
                  <a:pos x="10" y="130"/>
                </a:cxn>
                <a:cxn ang="0">
                  <a:pos x="29" y="97"/>
                </a:cxn>
                <a:cxn ang="0">
                  <a:pos x="50" y="66"/>
                </a:cxn>
                <a:cxn ang="0">
                  <a:pos x="61" y="51"/>
                </a:cxn>
                <a:cxn ang="0">
                  <a:pos x="74" y="36"/>
                </a:cxn>
                <a:cxn ang="0">
                  <a:pos x="86" y="22"/>
                </a:cxn>
                <a:cxn ang="0">
                  <a:pos x="98" y="8"/>
                </a:cxn>
                <a:cxn ang="0">
                  <a:pos x="98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99" y="3"/>
                </a:cxn>
                <a:cxn ang="0">
                  <a:pos x="98" y="1"/>
                </a:cxn>
                <a:cxn ang="0">
                  <a:pos x="97" y="0"/>
                </a:cxn>
                <a:cxn ang="0">
                  <a:pos x="95" y="0"/>
                </a:cxn>
                <a:cxn ang="0">
                  <a:pos x="93" y="0"/>
                </a:cxn>
                <a:cxn ang="0">
                  <a:pos x="92" y="1"/>
                </a:cxn>
                <a:cxn ang="0">
                  <a:pos x="92" y="1"/>
                </a:cxn>
              </a:cxnLst>
              <a:rect l="0" t="0" r="r" b="b"/>
              <a:pathLst>
                <a:path w="100" h="132">
                  <a:moveTo>
                    <a:pt x="92" y="1"/>
                  </a:moveTo>
                  <a:lnTo>
                    <a:pt x="92" y="1"/>
                  </a:lnTo>
                  <a:lnTo>
                    <a:pt x="79" y="15"/>
                  </a:lnTo>
                  <a:lnTo>
                    <a:pt x="66" y="30"/>
                  </a:lnTo>
                  <a:lnTo>
                    <a:pt x="54" y="44"/>
                  </a:lnTo>
                  <a:lnTo>
                    <a:pt x="43" y="60"/>
                  </a:lnTo>
                  <a:lnTo>
                    <a:pt x="21" y="92"/>
                  </a:lnTo>
                  <a:lnTo>
                    <a:pt x="1" y="125"/>
                  </a:lnTo>
                  <a:lnTo>
                    <a:pt x="1" y="125"/>
                  </a:lnTo>
                  <a:lnTo>
                    <a:pt x="0" y="127"/>
                  </a:lnTo>
                  <a:lnTo>
                    <a:pt x="1" y="129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8" y="132"/>
                  </a:lnTo>
                  <a:lnTo>
                    <a:pt x="10" y="130"/>
                  </a:lnTo>
                  <a:lnTo>
                    <a:pt x="10" y="130"/>
                  </a:lnTo>
                  <a:lnTo>
                    <a:pt x="29" y="97"/>
                  </a:lnTo>
                  <a:lnTo>
                    <a:pt x="50" y="66"/>
                  </a:lnTo>
                  <a:lnTo>
                    <a:pt x="61" y="51"/>
                  </a:lnTo>
                  <a:lnTo>
                    <a:pt x="74" y="36"/>
                  </a:lnTo>
                  <a:lnTo>
                    <a:pt x="86" y="22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99" y="3"/>
                  </a:lnTo>
                  <a:lnTo>
                    <a:pt x="98" y="1"/>
                  </a:lnTo>
                  <a:lnTo>
                    <a:pt x="97" y="0"/>
                  </a:lnTo>
                  <a:lnTo>
                    <a:pt x="95" y="0"/>
                  </a:lnTo>
                  <a:lnTo>
                    <a:pt x="93" y="0"/>
                  </a:lnTo>
                  <a:lnTo>
                    <a:pt x="92" y="1"/>
                  </a:lnTo>
                  <a:lnTo>
                    <a:pt x="92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1" name="Freeform 369"/>
            <p:cNvSpPr/>
            <p:nvPr/>
          </p:nvSpPr>
          <p:spPr bwMode="auto">
            <a:xfrm>
              <a:off x="4749800" y="3648075"/>
              <a:ext cx="39688" cy="52388"/>
            </a:xfrm>
            <a:custGeom>
              <a:avLst/>
              <a:gdLst/>
              <a:ahLst/>
              <a:cxnLst>
                <a:cxn ang="0">
                  <a:pos x="66" y="4"/>
                </a:cxn>
                <a:cxn ang="0">
                  <a:pos x="66" y="4"/>
                </a:cxn>
                <a:cxn ang="0">
                  <a:pos x="65" y="10"/>
                </a:cxn>
                <a:cxn ang="0">
                  <a:pos x="62" y="14"/>
                </a:cxn>
                <a:cxn ang="0">
                  <a:pos x="59" y="20"/>
                </a:cxn>
                <a:cxn ang="0">
                  <a:pos x="54" y="24"/>
                </a:cxn>
                <a:cxn ang="0">
                  <a:pos x="45" y="32"/>
                </a:cxn>
                <a:cxn ang="0">
                  <a:pos x="41" y="36"/>
                </a:cxn>
                <a:cxn ang="0">
                  <a:pos x="38" y="40"/>
                </a:cxn>
                <a:cxn ang="0">
                  <a:pos x="38" y="40"/>
                </a:cxn>
                <a:cxn ang="0">
                  <a:pos x="29" y="54"/>
                </a:cxn>
                <a:cxn ang="0">
                  <a:pos x="18" y="66"/>
                </a:cxn>
                <a:cxn ang="0">
                  <a:pos x="9" y="78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1" y="97"/>
                </a:cxn>
                <a:cxn ang="0">
                  <a:pos x="2" y="99"/>
                </a:cxn>
                <a:cxn ang="0">
                  <a:pos x="4" y="99"/>
                </a:cxn>
                <a:cxn ang="0">
                  <a:pos x="5" y="99"/>
                </a:cxn>
                <a:cxn ang="0">
                  <a:pos x="7" y="98"/>
                </a:cxn>
                <a:cxn ang="0">
                  <a:pos x="8" y="97"/>
                </a:cxn>
                <a:cxn ang="0">
                  <a:pos x="8" y="97"/>
                </a:cxn>
                <a:cxn ang="0">
                  <a:pos x="17" y="82"/>
                </a:cxn>
                <a:cxn ang="0">
                  <a:pos x="28" y="66"/>
                </a:cxn>
                <a:cxn ang="0">
                  <a:pos x="40" y="52"/>
                </a:cxn>
                <a:cxn ang="0">
                  <a:pos x="52" y="38"/>
                </a:cxn>
                <a:cxn ang="0">
                  <a:pos x="52" y="38"/>
                </a:cxn>
                <a:cxn ang="0">
                  <a:pos x="60" y="31"/>
                </a:cxn>
                <a:cxn ang="0">
                  <a:pos x="67" y="23"/>
                </a:cxn>
                <a:cxn ang="0">
                  <a:pos x="70" y="18"/>
                </a:cxn>
                <a:cxn ang="0">
                  <a:pos x="72" y="14"/>
                </a:cxn>
                <a:cxn ang="0">
                  <a:pos x="74" y="10"/>
                </a:cxn>
                <a:cxn ang="0">
                  <a:pos x="75" y="4"/>
                </a:cxn>
                <a:cxn ang="0">
                  <a:pos x="75" y="4"/>
                </a:cxn>
                <a:cxn ang="0">
                  <a:pos x="75" y="3"/>
                </a:cxn>
                <a:cxn ang="0">
                  <a:pos x="74" y="1"/>
                </a:cxn>
                <a:cxn ang="0">
                  <a:pos x="73" y="0"/>
                </a:cxn>
                <a:cxn ang="0">
                  <a:pos x="71" y="0"/>
                </a:cxn>
                <a:cxn ang="0">
                  <a:pos x="68" y="1"/>
                </a:cxn>
                <a:cxn ang="0">
                  <a:pos x="67" y="3"/>
                </a:cxn>
                <a:cxn ang="0">
                  <a:pos x="66" y="4"/>
                </a:cxn>
                <a:cxn ang="0">
                  <a:pos x="66" y="4"/>
                </a:cxn>
              </a:cxnLst>
              <a:rect l="0" t="0" r="r" b="b"/>
              <a:pathLst>
                <a:path w="75" h="99">
                  <a:moveTo>
                    <a:pt x="66" y="4"/>
                  </a:moveTo>
                  <a:lnTo>
                    <a:pt x="66" y="4"/>
                  </a:lnTo>
                  <a:lnTo>
                    <a:pt x="65" y="10"/>
                  </a:lnTo>
                  <a:lnTo>
                    <a:pt x="62" y="14"/>
                  </a:lnTo>
                  <a:lnTo>
                    <a:pt x="59" y="20"/>
                  </a:lnTo>
                  <a:lnTo>
                    <a:pt x="54" y="24"/>
                  </a:lnTo>
                  <a:lnTo>
                    <a:pt x="45" y="32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29" y="54"/>
                  </a:lnTo>
                  <a:lnTo>
                    <a:pt x="18" y="66"/>
                  </a:lnTo>
                  <a:lnTo>
                    <a:pt x="9" y="78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1" y="97"/>
                  </a:lnTo>
                  <a:lnTo>
                    <a:pt x="2" y="99"/>
                  </a:lnTo>
                  <a:lnTo>
                    <a:pt x="4" y="99"/>
                  </a:lnTo>
                  <a:lnTo>
                    <a:pt x="5" y="99"/>
                  </a:lnTo>
                  <a:lnTo>
                    <a:pt x="7" y="98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17" y="82"/>
                  </a:lnTo>
                  <a:lnTo>
                    <a:pt x="28" y="66"/>
                  </a:lnTo>
                  <a:lnTo>
                    <a:pt x="40" y="52"/>
                  </a:lnTo>
                  <a:lnTo>
                    <a:pt x="52" y="38"/>
                  </a:lnTo>
                  <a:lnTo>
                    <a:pt x="52" y="38"/>
                  </a:lnTo>
                  <a:lnTo>
                    <a:pt x="60" y="31"/>
                  </a:lnTo>
                  <a:lnTo>
                    <a:pt x="67" y="23"/>
                  </a:lnTo>
                  <a:lnTo>
                    <a:pt x="70" y="18"/>
                  </a:lnTo>
                  <a:lnTo>
                    <a:pt x="72" y="14"/>
                  </a:lnTo>
                  <a:lnTo>
                    <a:pt x="74" y="10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4" y="1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68" y="1"/>
                  </a:lnTo>
                  <a:lnTo>
                    <a:pt x="67" y="3"/>
                  </a:lnTo>
                  <a:lnTo>
                    <a:pt x="66" y="4"/>
                  </a:lnTo>
                  <a:lnTo>
                    <a:pt x="6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2" name="Freeform 370"/>
            <p:cNvSpPr/>
            <p:nvPr/>
          </p:nvSpPr>
          <p:spPr bwMode="auto">
            <a:xfrm>
              <a:off x="4384675" y="3116263"/>
              <a:ext cx="22225" cy="38100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1" y="0"/>
                </a:cxn>
                <a:cxn ang="0">
                  <a:pos x="29" y="2"/>
                </a:cxn>
                <a:cxn ang="0">
                  <a:pos x="29" y="2"/>
                </a:cxn>
                <a:cxn ang="0">
                  <a:pos x="19" y="18"/>
                </a:cxn>
                <a:cxn ang="0">
                  <a:pos x="10" y="35"/>
                </a:cxn>
                <a:cxn ang="0">
                  <a:pos x="10" y="35"/>
                </a:cxn>
                <a:cxn ang="0">
                  <a:pos x="6" y="42"/>
                </a:cxn>
                <a:cxn ang="0">
                  <a:pos x="2" y="50"/>
                </a:cxn>
                <a:cxn ang="0">
                  <a:pos x="0" y="59"/>
                </a:cxn>
                <a:cxn ang="0">
                  <a:pos x="0" y="63"/>
                </a:cxn>
                <a:cxn ang="0">
                  <a:pos x="0" y="67"/>
                </a:cxn>
                <a:cxn ang="0">
                  <a:pos x="0" y="67"/>
                </a:cxn>
                <a:cxn ang="0">
                  <a:pos x="1" y="69"/>
                </a:cxn>
                <a:cxn ang="0">
                  <a:pos x="3" y="70"/>
                </a:cxn>
                <a:cxn ang="0">
                  <a:pos x="4" y="70"/>
                </a:cxn>
                <a:cxn ang="0">
                  <a:pos x="6" y="70"/>
                </a:cxn>
                <a:cxn ang="0">
                  <a:pos x="8" y="69"/>
                </a:cxn>
                <a:cxn ang="0">
                  <a:pos x="9" y="68"/>
                </a:cxn>
                <a:cxn ang="0">
                  <a:pos x="9" y="67"/>
                </a:cxn>
                <a:cxn ang="0">
                  <a:pos x="9" y="65"/>
                </a:cxn>
                <a:cxn ang="0">
                  <a:pos x="9" y="65"/>
                </a:cxn>
                <a:cxn ang="0">
                  <a:pos x="9" y="61"/>
                </a:cxn>
                <a:cxn ang="0">
                  <a:pos x="9" y="57"/>
                </a:cxn>
                <a:cxn ang="0">
                  <a:pos x="13" y="48"/>
                </a:cxn>
                <a:cxn ang="0">
                  <a:pos x="22" y="33"/>
                </a:cxn>
                <a:cxn ang="0">
                  <a:pos x="22" y="33"/>
                </a:cxn>
                <a:cxn ang="0">
                  <a:pos x="33" y="15"/>
                </a:cxn>
                <a:cxn ang="0">
                  <a:pos x="33" y="15"/>
                </a:cxn>
                <a:cxn ang="0">
                  <a:pos x="36" y="9"/>
                </a:cxn>
                <a:cxn ang="0">
                  <a:pos x="36" y="9"/>
                </a:cxn>
                <a:cxn ang="0">
                  <a:pos x="38" y="9"/>
                </a:cxn>
                <a:cxn ang="0">
                  <a:pos x="38" y="9"/>
                </a:cxn>
                <a:cxn ang="0">
                  <a:pos x="40" y="9"/>
                </a:cxn>
                <a:cxn ang="0">
                  <a:pos x="41" y="8"/>
                </a:cxn>
                <a:cxn ang="0">
                  <a:pos x="42" y="6"/>
                </a:cxn>
                <a:cxn ang="0">
                  <a:pos x="42" y="4"/>
                </a:cxn>
                <a:cxn ang="0">
                  <a:pos x="42" y="3"/>
                </a:cxn>
                <a:cxn ang="0">
                  <a:pos x="41" y="1"/>
                </a:cxn>
                <a:cxn ang="0">
                  <a:pos x="40" y="0"/>
                </a:cxn>
                <a:cxn ang="0">
                  <a:pos x="38" y="0"/>
                </a:cxn>
                <a:cxn ang="0">
                  <a:pos x="38" y="0"/>
                </a:cxn>
              </a:cxnLst>
              <a:rect l="0" t="0" r="r" b="b"/>
              <a:pathLst>
                <a:path w="42" h="70">
                  <a:moveTo>
                    <a:pt x="38" y="0"/>
                  </a:moveTo>
                  <a:lnTo>
                    <a:pt x="33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19" y="18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6" y="42"/>
                  </a:lnTo>
                  <a:lnTo>
                    <a:pt x="2" y="50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1" y="69"/>
                  </a:lnTo>
                  <a:lnTo>
                    <a:pt x="3" y="70"/>
                  </a:lnTo>
                  <a:lnTo>
                    <a:pt x="4" y="70"/>
                  </a:lnTo>
                  <a:lnTo>
                    <a:pt x="6" y="70"/>
                  </a:lnTo>
                  <a:lnTo>
                    <a:pt x="8" y="69"/>
                  </a:lnTo>
                  <a:lnTo>
                    <a:pt x="9" y="68"/>
                  </a:lnTo>
                  <a:lnTo>
                    <a:pt x="9" y="67"/>
                  </a:lnTo>
                  <a:lnTo>
                    <a:pt x="9" y="65"/>
                  </a:lnTo>
                  <a:lnTo>
                    <a:pt x="9" y="65"/>
                  </a:lnTo>
                  <a:lnTo>
                    <a:pt x="9" y="61"/>
                  </a:lnTo>
                  <a:lnTo>
                    <a:pt x="9" y="57"/>
                  </a:lnTo>
                  <a:lnTo>
                    <a:pt x="13" y="48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40" y="9"/>
                  </a:lnTo>
                  <a:lnTo>
                    <a:pt x="41" y="8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1" y="1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3" name="Freeform 371"/>
            <p:cNvSpPr/>
            <p:nvPr/>
          </p:nvSpPr>
          <p:spPr bwMode="auto">
            <a:xfrm>
              <a:off x="4446588" y="3108325"/>
              <a:ext cx="34925" cy="47625"/>
            </a:xfrm>
            <a:custGeom>
              <a:avLst/>
              <a:gdLst/>
              <a:ahLst/>
              <a:cxnLst>
                <a:cxn ang="0">
                  <a:pos x="55" y="2"/>
                </a:cxn>
                <a:cxn ang="0">
                  <a:pos x="55" y="2"/>
                </a:cxn>
                <a:cxn ang="0">
                  <a:pos x="46" y="15"/>
                </a:cxn>
                <a:cxn ang="0">
                  <a:pos x="36" y="26"/>
                </a:cxn>
                <a:cxn ang="0">
                  <a:pos x="26" y="39"/>
                </a:cxn>
                <a:cxn ang="0">
                  <a:pos x="16" y="50"/>
                </a:cxn>
                <a:cxn ang="0">
                  <a:pos x="16" y="50"/>
                </a:cxn>
                <a:cxn ang="0">
                  <a:pos x="10" y="58"/>
                </a:cxn>
                <a:cxn ang="0">
                  <a:pos x="4" y="69"/>
                </a:cxn>
                <a:cxn ang="0">
                  <a:pos x="1" y="75"/>
                </a:cxn>
                <a:cxn ang="0">
                  <a:pos x="0" y="80"/>
                </a:cxn>
                <a:cxn ang="0">
                  <a:pos x="0" y="85"/>
                </a:cxn>
                <a:cxn ang="0">
                  <a:pos x="1" y="87"/>
                </a:cxn>
                <a:cxn ang="0">
                  <a:pos x="4" y="89"/>
                </a:cxn>
                <a:cxn ang="0">
                  <a:pos x="4" y="89"/>
                </a:cxn>
                <a:cxn ang="0">
                  <a:pos x="6" y="90"/>
                </a:cxn>
                <a:cxn ang="0">
                  <a:pos x="8" y="90"/>
                </a:cxn>
                <a:cxn ang="0">
                  <a:pos x="9" y="90"/>
                </a:cxn>
                <a:cxn ang="0">
                  <a:pos x="11" y="89"/>
                </a:cxn>
                <a:cxn ang="0">
                  <a:pos x="12" y="87"/>
                </a:cxn>
                <a:cxn ang="0">
                  <a:pos x="12" y="86"/>
                </a:cxn>
                <a:cxn ang="0">
                  <a:pos x="12" y="84"/>
                </a:cxn>
                <a:cxn ang="0">
                  <a:pos x="11" y="82"/>
                </a:cxn>
                <a:cxn ang="0">
                  <a:pos x="11" y="82"/>
                </a:cxn>
                <a:cxn ang="0">
                  <a:pos x="10" y="80"/>
                </a:cxn>
                <a:cxn ang="0">
                  <a:pos x="10" y="77"/>
                </a:cxn>
                <a:cxn ang="0">
                  <a:pos x="12" y="74"/>
                </a:cxn>
                <a:cxn ang="0">
                  <a:pos x="14" y="69"/>
                </a:cxn>
                <a:cxn ang="0">
                  <a:pos x="21" y="57"/>
                </a:cxn>
                <a:cxn ang="0">
                  <a:pos x="31" y="46"/>
                </a:cxn>
                <a:cxn ang="0">
                  <a:pos x="51" y="22"/>
                </a:cxn>
                <a:cxn ang="0">
                  <a:pos x="63" y="8"/>
                </a:cxn>
                <a:cxn ang="0">
                  <a:pos x="63" y="8"/>
                </a:cxn>
                <a:cxn ang="0">
                  <a:pos x="65" y="6"/>
                </a:cxn>
                <a:cxn ang="0">
                  <a:pos x="65" y="3"/>
                </a:cxn>
                <a:cxn ang="0">
                  <a:pos x="63" y="2"/>
                </a:cxn>
                <a:cxn ang="0">
                  <a:pos x="62" y="1"/>
                </a:cxn>
                <a:cxn ang="0">
                  <a:pos x="58" y="0"/>
                </a:cxn>
                <a:cxn ang="0">
                  <a:pos x="56" y="1"/>
                </a:cxn>
                <a:cxn ang="0">
                  <a:pos x="55" y="2"/>
                </a:cxn>
                <a:cxn ang="0">
                  <a:pos x="55" y="2"/>
                </a:cxn>
              </a:cxnLst>
              <a:rect l="0" t="0" r="r" b="b"/>
              <a:pathLst>
                <a:path w="65" h="90">
                  <a:moveTo>
                    <a:pt x="55" y="2"/>
                  </a:moveTo>
                  <a:lnTo>
                    <a:pt x="55" y="2"/>
                  </a:lnTo>
                  <a:lnTo>
                    <a:pt x="46" y="15"/>
                  </a:lnTo>
                  <a:lnTo>
                    <a:pt x="36" y="26"/>
                  </a:lnTo>
                  <a:lnTo>
                    <a:pt x="26" y="3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0" y="58"/>
                  </a:lnTo>
                  <a:lnTo>
                    <a:pt x="4" y="69"/>
                  </a:lnTo>
                  <a:lnTo>
                    <a:pt x="1" y="75"/>
                  </a:lnTo>
                  <a:lnTo>
                    <a:pt x="0" y="80"/>
                  </a:lnTo>
                  <a:lnTo>
                    <a:pt x="0" y="85"/>
                  </a:lnTo>
                  <a:lnTo>
                    <a:pt x="1" y="87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6" y="90"/>
                  </a:lnTo>
                  <a:lnTo>
                    <a:pt x="8" y="90"/>
                  </a:lnTo>
                  <a:lnTo>
                    <a:pt x="9" y="90"/>
                  </a:lnTo>
                  <a:lnTo>
                    <a:pt x="11" y="89"/>
                  </a:lnTo>
                  <a:lnTo>
                    <a:pt x="12" y="87"/>
                  </a:lnTo>
                  <a:lnTo>
                    <a:pt x="12" y="86"/>
                  </a:lnTo>
                  <a:lnTo>
                    <a:pt x="12" y="84"/>
                  </a:lnTo>
                  <a:lnTo>
                    <a:pt x="11" y="82"/>
                  </a:lnTo>
                  <a:lnTo>
                    <a:pt x="11" y="82"/>
                  </a:lnTo>
                  <a:lnTo>
                    <a:pt x="10" y="80"/>
                  </a:lnTo>
                  <a:lnTo>
                    <a:pt x="10" y="77"/>
                  </a:lnTo>
                  <a:lnTo>
                    <a:pt x="12" y="74"/>
                  </a:lnTo>
                  <a:lnTo>
                    <a:pt x="14" y="69"/>
                  </a:lnTo>
                  <a:lnTo>
                    <a:pt x="21" y="57"/>
                  </a:lnTo>
                  <a:lnTo>
                    <a:pt x="31" y="46"/>
                  </a:lnTo>
                  <a:lnTo>
                    <a:pt x="51" y="22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5" y="6"/>
                  </a:lnTo>
                  <a:lnTo>
                    <a:pt x="65" y="3"/>
                  </a:lnTo>
                  <a:lnTo>
                    <a:pt x="63" y="2"/>
                  </a:lnTo>
                  <a:lnTo>
                    <a:pt x="62" y="1"/>
                  </a:lnTo>
                  <a:lnTo>
                    <a:pt x="58" y="0"/>
                  </a:lnTo>
                  <a:lnTo>
                    <a:pt x="56" y="1"/>
                  </a:lnTo>
                  <a:lnTo>
                    <a:pt x="55" y="2"/>
                  </a:lnTo>
                  <a:lnTo>
                    <a:pt x="5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4" name="Freeform 372"/>
            <p:cNvSpPr/>
            <p:nvPr/>
          </p:nvSpPr>
          <p:spPr bwMode="auto">
            <a:xfrm>
              <a:off x="4516438" y="3119438"/>
              <a:ext cx="22225" cy="39688"/>
            </a:xfrm>
            <a:custGeom>
              <a:avLst/>
              <a:gdLst/>
              <a:ahLst/>
              <a:cxnLst>
                <a:cxn ang="0">
                  <a:pos x="34" y="1"/>
                </a:cxn>
                <a:cxn ang="0">
                  <a:pos x="34" y="1"/>
                </a:cxn>
                <a:cxn ang="0">
                  <a:pos x="29" y="5"/>
                </a:cxn>
                <a:cxn ang="0">
                  <a:pos x="24" y="10"/>
                </a:cxn>
                <a:cxn ang="0">
                  <a:pos x="16" y="21"/>
                </a:cxn>
                <a:cxn ang="0">
                  <a:pos x="10" y="33"/>
                </a:cxn>
                <a:cxn ang="0">
                  <a:pos x="5" y="45"/>
                </a:cxn>
                <a:cxn ang="0">
                  <a:pos x="5" y="45"/>
                </a:cxn>
                <a:cxn ang="0">
                  <a:pos x="3" y="54"/>
                </a:cxn>
                <a:cxn ang="0">
                  <a:pos x="0" y="63"/>
                </a:cxn>
                <a:cxn ang="0">
                  <a:pos x="0" y="67"/>
                </a:cxn>
                <a:cxn ang="0">
                  <a:pos x="2" y="71"/>
                </a:cxn>
                <a:cxn ang="0">
                  <a:pos x="4" y="73"/>
                </a:cxn>
                <a:cxn ang="0">
                  <a:pos x="9" y="75"/>
                </a:cxn>
                <a:cxn ang="0">
                  <a:pos x="9" y="75"/>
                </a:cxn>
                <a:cxn ang="0">
                  <a:pos x="11" y="75"/>
                </a:cxn>
                <a:cxn ang="0">
                  <a:pos x="12" y="74"/>
                </a:cxn>
                <a:cxn ang="0">
                  <a:pos x="13" y="72"/>
                </a:cxn>
                <a:cxn ang="0">
                  <a:pos x="13" y="71"/>
                </a:cxn>
                <a:cxn ang="0">
                  <a:pos x="12" y="67"/>
                </a:cxn>
                <a:cxn ang="0">
                  <a:pos x="11" y="66"/>
                </a:cxn>
                <a:cxn ang="0">
                  <a:pos x="9" y="66"/>
                </a:cxn>
                <a:cxn ang="0">
                  <a:pos x="9" y="66"/>
                </a:cxn>
                <a:cxn ang="0">
                  <a:pos x="19" y="35"/>
                </a:cxn>
                <a:cxn ang="0">
                  <a:pos x="19" y="35"/>
                </a:cxn>
                <a:cxn ang="0">
                  <a:pos x="23" y="28"/>
                </a:cxn>
                <a:cxn ang="0">
                  <a:pos x="29" y="21"/>
                </a:cxn>
                <a:cxn ang="0">
                  <a:pos x="34" y="13"/>
                </a:cxn>
                <a:cxn ang="0">
                  <a:pos x="41" y="7"/>
                </a:cxn>
                <a:cxn ang="0">
                  <a:pos x="41" y="7"/>
                </a:cxn>
                <a:cxn ang="0">
                  <a:pos x="42" y="6"/>
                </a:cxn>
                <a:cxn ang="0">
                  <a:pos x="42" y="4"/>
                </a:cxn>
                <a:cxn ang="0">
                  <a:pos x="42" y="3"/>
                </a:cxn>
                <a:cxn ang="0">
                  <a:pos x="41" y="1"/>
                </a:cxn>
                <a:cxn ang="0">
                  <a:pos x="38" y="0"/>
                </a:cxn>
                <a:cxn ang="0">
                  <a:pos x="36" y="0"/>
                </a:cxn>
                <a:cxn ang="0">
                  <a:pos x="34" y="1"/>
                </a:cxn>
                <a:cxn ang="0">
                  <a:pos x="34" y="1"/>
                </a:cxn>
              </a:cxnLst>
              <a:rect l="0" t="0" r="r" b="b"/>
              <a:pathLst>
                <a:path w="42" h="75">
                  <a:moveTo>
                    <a:pt x="34" y="1"/>
                  </a:moveTo>
                  <a:lnTo>
                    <a:pt x="34" y="1"/>
                  </a:lnTo>
                  <a:lnTo>
                    <a:pt x="29" y="5"/>
                  </a:lnTo>
                  <a:lnTo>
                    <a:pt x="24" y="10"/>
                  </a:lnTo>
                  <a:lnTo>
                    <a:pt x="16" y="21"/>
                  </a:lnTo>
                  <a:lnTo>
                    <a:pt x="10" y="33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3" y="54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2" y="71"/>
                  </a:lnTo>
                  <a:lnTo>
                    <a:pt x="4" y="73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11" y="75"/>
                  </a:lnTo>
                  <a:lnTo>
                    <a:pt x="12" y="74"/>
                  </a:lnTo>
                  <a:lnTo>
                    <a:pt x="13" y="72"/>
                  </a:lnTo>
                  <a:lnTo>
                    <a:pt x="13" y="71"/>
                  </a:lnTo>
                  <a:lnTo>
                    <a:pt x="12" y="67"/>
                  </a:lnTo>
                  <a:lnTo>
                    <a:pt x="11" y="66"/>
                  </a:lnTo>
                  <a:lnTo>
                    <a:pt x="9" y="66"/>
                  </a:lnTo>
                  <a:lnTo>
                    <a:pt x="9" y="66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23" y="28"/>
                  </a:lnTo>
                  <a:lnTo>
                    <a:pt x="29" y="21"/>
                  </a:lnTo>
                  <a:lnTo>
                    <a:pt x="34" y="13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1" y="1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1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5" name="Freeform 373"/>
            <p:cNvSpPr/>
            <p:nvPr/>
          </p:nvSpPr>
          <p:spPr bwMode="auto">
            <a:xfrm>
              <a:off x="4583113" y="3121025"/>
              <a:ext cx="26988" cy="34925"/>
            </a:xfrm>
            <a:custGeom>
              <a:avLst/>
              <a:gdLst/>
              <a:ahLst/>
              <a:cxnLst>
                <a:cxn ang="0">
                  <a:pos x="43" y="1"/>
                </a:cxn>
                <a:cxn ang="0">
                  <a:pos x="43" y="1"/>
                </a:cxn>
                <a:cxn ang="0">
                  <a:pos x="37" y="7"/>
                </a:cxn>
                <a:cxn ang="0">
                  <a:pos x="31" y="15"/>
                </a:cxn>
                <a:cxn ang="0">
                  <a:pos x="21" y="29"/>
                </a:cxn>
                <a:cxn ang="0">
                  <a:pos x="12" y="45"/>
                </a:cxn>
                <a:cxn ang="0">
                  <a:pos x="7" y="52"/>
                </a:cxn>
                <a:cxn ang="0">
                  <a:pos x="1" y="58"/>
                </a:cxn>
                <a:cxn ang="0">
                  <a:pos x="1" y="58"/>
                </a:cxn>
                <a:cxn ang="0">
                  <a:pos x="0" y="60"/>
                </a:cxn>
                <a:cxn ang="0">
                  <a:pos x="0" y="62"/>
                </a:cxn>
                <a:cxn ang="0">
                  <a:pos x="0" y="63"/>
                </a:cxn>
                <a:cxn ang="0">
                  <a:pos x="1" y="65"/>
                </a:cxn>
                <a:cxn ang="0">
                  <a:pos x="3" y="66"/>
                </a:cxn>
                <a:cxn ang="0">
                  <a:pos x="4" y="66"/>
                </a:cxn>
                <a:cxn ang="0">
                  <a:pos x="6" y="66"/>
                </a:cxn>
                <a:cxn ang="0">
                  <a:pos x="8" y="65"/>
                </a:cxn>
                <a:cxn ang="0">
                  <a:pos x="8" y="65"/>
                </a:cxn>
                <a:cxn ang="0">
                  <a:pos x="13" y="58"/>
                </a:cxn>
                <a:cxn ang="0">
                  <a:pos x="18" y="51"/>
                </a:cxn>
                <a:cxn ang="0">
                  <a:pos x="28" y="36"/>
                </a:cxn>
                <a:cxn ang="0">
                  <a:pos x="38" y="21"/>
                </a:cxn>
                <a:cxn ang="0">
                  <a:pos x="44" y="15"/>
                </a:cxn>
                <a:cxn ang="0">
                  <a:pos x="50" y="8"/>
                </a:cxn>
                <a:cxn ang="0">
                  <a:pos x="50" y="8"/>
                </a:cxn>
                <a:cxn ang="0">
                  <a:pos x="51" y="6"/>
                </a:cxn>
                <a:cxn ang="0">
                  <a:pos x="51" y="5"/>
                </a:cxn>
                <a:cxn ang="0">
                  <a:pos x="51" y="3"/>
                </a:cxn>
                <a:cxn ang="0">
                  <a:pos x="50" y="2"/>
                </a:cxn>
                <a:cxn ang="0">
                  <a:pos x="47" y="0"/>
                </a:cxn>
                <a:cxn ang="0">
                  <a:pos x="45" y="0"/>
                </a:cxn>
                <a:cxn ang="0">
                  <a:pos x="43" y="1"/>
                </a:cxn>
                <a:cxn ang="0">
                  <a:pos x="43" y="1"/>
                </a:cxn>
              </a:cxnLst>
              <a:rect l="0" t="0" r="r" b="b"/>
              <a:pathLst>
                <a:path w="51" h="66">
                  <a:moveTo>
                    <a:pt x="43" y="1"/>
                  </a:moveTo>
                  <a:lnTo>
                    <a:pt x="43" y="1"/>
                  </a:lnTo>
                  <a:lnTo>
                    <a:pt x="37" y="7"/>
                  </a:lnTo>
                  <a:lnTo>
                    <a:pt x="31" y="15"/>
                  </a:lnTo>
                  <a:lnTo>
                    <a:pt x="21" y="29"/>
                  </a:lnTo>
                  <a:lnTo>
                    <a:pt x="12" y="45"/>
                  </a:lnTo>
                  <a:lnTo>
                    <a:pt x="7" y="52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3"/>
                  </a:lnTo>
                  <a:lnTo>
                    <a:pt x="1" y="65"/>
                  </a:lnTo>
                  <a:lnTo>
                    <a:pt x="3" y="66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8" y="65"/>
                  </a:lnTo>
                  <a:lnTo>
                    <a:pt x="8" y="65"/>
                  </a:lnTo>
                  <a:lnTo>
                    <a:pt x="13" y="58"/>
                  </a:lnTo>
                  <a:lnTo>
                    <a:pt x="18" y="51"/>
                  </a:lnTo>
                  <a:lnTo>
                    <a:pt x="28" y="36"/>
                  </a:lnTo>
                  <a:lnTo>
                    <a:pt x="38" y="21"/>
                  </a:lnTo>
                  <a:lnTo>
                    <a:pt x="44" y="15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3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3" y="1"/>
                  </a:lnTo>
                  <a:lnTo>
                    <a:pt x="4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6" name="Freeform 374"/>
            <p:cNvSpPr/>
            <p:nvPr/>
          </p:nvSpPr>
          <p:spPr bwMode="auto">
            <a:xfrm>
              <a:off x="4638675" y="3114675"/>
              <a:ext cx="26988" cy="44450"/>
            </a:xfrm>
            <a:custGeom>
              <a:avLst/>
              <a:gdLst/>
              <a:ahLst/>
              <a:cxnLst>
                <a:cxn ang="0">
                  <a:pos x="42" y="3"/>
                </a:cxn>
                <a:cxn ang="0">
                  <a:pos x="42" y="3"/>
                </a:cxn>
                <a:cxn ang="0">
                  <a:pos x="40" y="8"/>
                </a:cxn>
                <a:cxn ang="0">
                  <a:pos x="37" y="12"/>
                </a:cxn>
                <a:cxn ang="0">
                  <a:pos x="30" y="22"/>
                </a:cxn>
                <a:cxn ang="0">
                  <a:pos x="14" y="40"/>
                </a:cxn>
                <a:cxn ang="0">
                  <a:pos x="14" y="40"/>
                </a:cxn>
                <a:cxn ang="0">
                  <a:pos x="8" y="49"/>
                </a:cxn>
                <a:cxn ang="0">
                  <a:pos x="4" y="59"/>
                </a:cxn>
                <a:cxn ang="0">
                  <a:pos x="1" y="69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3"/>
                </a:cxn>
                <a:cxn ang="0">
                  <a:pos x="4" y="84"/>
                </a:cxn>
                <a:cxn ang="0">
                  <a:pos x="6" y="83"/>
                </a:cxn>
                <a:cxn ang="0">
                  <a:pos x="7" y="83"/>
                </a:cxn>
                <a:cxn ang="0">
                  <a:pos x="8" y="81"/>
                </a:cxn>
                <a:cxn ang="0">
                  <a:pos x="9" y="79"/>
                </a:cxn>
                <a:cxn ang="0">
                  <a:pos x="9" y="79"/>
                </a:cxn>
                <a:cxn ang="0">
                  <a:pos x="10" y="74"/>
                </a:cxn>
                <a:cxn ang="0">
                  <a:pos x="11" y="68"/>
                </a:cxn>
                <a:cxn ang="0">
                  <a:pos x="14" y="58"/>
                </a:cxn>
                <a:cxn ang="0">
                  <a:pos x="21" y="49"/>
                </a:cxn>
                <a:cxn ang="0">
                  <a:pos x="27" y="40"/>
                </a:cxn>
                <a:cxn ang="0">
                  <a:pos x="40" y="23"/>
                </a:cxn>
                <a:cxn ang="0">
                  <a:pos x="46" y="14"/>
                </a:cxn>
                <a:cxn ang="0">
                  <a:pos x="52" y="5"/>
                </a:cxn>
                <a:cxn ang="0">
                  <a:pos x="52" y="5"/>
                </a:cxn>
                <a:cxn ang="0">
                  <a:pos x="52" y="3"/>
                </a:cxn>
                <a:cxn ang="0">
                  <a:pos x="52" y="2"/>
                </a:cxn>
                <a:cxn ang="0">
                  <a:pos x="51" y="0"/>
                </a:cxn>
                <a:cxn ang="0">
                  <a:pos x="49" y="0"/>
                </a:cxn>
                <a:cxn ang="0">
                  <a:pos x="45" y="0"/>
                </a:cxn>
                <a:cxn ang="0">
                  <a:pos x="43" y="1"/>
                </a:cxn>
                <a:cxn ang="0">
                  <a:pos x="42" y="3"/>
                </a:cxn>
                <a:cxn ang="0">
                  <a:pos x="42" y="3"/>
                </a:cxn>
              </a:cxnLst>
              <a:rect l="0" t="0" r="r" b="b"/>
              <a:pathLst>
                <a:path w="52" h="84">
                  <a:moveTo>
                    <a:pt x="42" y="3"/>
                  </a:moveTo>
                  <a:lnTo>
                    <a:pt x="42" y="3"/>
                  </a:lnTo>
                  <a:lnTo>
                    <a:pt x="40" y="8"/>
                  </a:lnTo>
                  <a:lnTo>
                    <a:pt x="37" y="12"/>
                  </a:lnTo>
                  <a:lnTo>
                    <a:pt x="30" y="22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8" y="49"/>
                  </a:lnTo>
                  <a:lnTo>
                    <a:pt x="4" y="59"/>
                  </a:lnTo>
                  <a:lnTo>
                    <a:pt x="1" y="69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3"/>
                  </a:lnTo>
                  <a:lnTo>
                    <a:pt x="4" y="84"/>
                  </a:lnTo>
                  <a:lnTo>
                    <a:pt x="6" y="83"/>
                  </a:lnTo>
                  <a:lnTo>
                    <a:pt x="7" y="83"/>
                  </a:lnTo>
                  <a:lnTo>
                    <a:pt x="8" y="81"/>
                  </a:lnTo>
                  <a:lnTo>
                    <a:pt x="9" y="79"/>
                  </a:lnTo>
                  <a:lnTo>
                    <a:pt x="9" y="79"/>
                  </a:lnTo>
                  <a:lnTo>
                    <a:pt x="10" y="74"/>
                  </a:lnTo>
                  <a:lnTo>
                    <a:pt x="11" y="68"/>
                  </a:lnTo>
                  <a:lnTo>
                    <a:pt x="14" y="58"/>
                  </a:lnTo>
                  <a:lnTo>
                    <a:pt x="21" y="49"/>
                  </a:lnTo>
                  <a:lnTo>
                    <a:pt x="27" y="40"/>
                  </a:lnTo>
                  <a:lnTo>
                    <a:pt x="40" y="23"/>
                  </a:lnTo>
                  <a:lnTo>
                    <a:pt x="46" y="14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43" y="1"/>
                  </a:lnTo>
                  <a:lnTo>
                    <a:pt x="42" y="3"/>
                  </a:lnTo>
                  <a:lnTo>
                    <a:pt x="4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7" name="Freeform 375"/>
            <p:cNvSpPr/>
            <p:nvPr/>
          </p:nvSpPr>
          <p:spPr bwMode="auto">
            <a:xfrm>
              <a:off x="4686300" y="3121025"/>
              <a:ext cx="25400" cy="38100"/>
            </a:xfrm>
            <a:custGeom>
              <a:avLst/>
              <a:gdLst/>
              <a:ahLst/>
              <a:cxnLst>
                <a:cxn ang="0">
                  <a:pos x="38" y="2"/>
                </a:cxn>
                <a:cxn ang="0">
                  <a:pos x="38" y="2"/>
                </a:cxn>
                <a:cxn ang="0">
                  <a:pos x="34" y="10"/>
                </a:cxn>
                <a:cxn ang="0">
                  <a:pos x="29" y="19"/>
                </a:cxn>
                <a:cxn ang="0">
                  <a:pos x="17" y="33"/>
                </a:cxn>
                <a:cxn ang="0">
                  <a:pos x="12" y="40"/>
                </a:cxn>
                <a:cxn ang="0">
                  <a:pos x="7" y="48"/>
                </a:cxn>
                <a:cxn ang="0">
                  <a:pos x="3" y="56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0" y="67"/>
                </a:cxn>
                <a:cxn ang="0">
                  <a:pos x="1" y="69"/>
                </a:cxn>
                <a:cxn ang="0">
                  <a:pos x="2" y="70"/>
                </a:cxn>
                <a:cxn ang="0">
                  <a:pos x="4" y="71"/>
                </a:cxn>
                <a:cxn ang="0">
                  <a:pos x="5" y="71"/>
                </a:cxn>
                <a:cxn ang="0">
                  <a:pos x="7" y="70"/>
                </a:cxn>
                <a:cxn ang="0">
                  <a:pos x="8" y="69"/>
                </a:cxn>
                <a:cxn ang="0">
                  <a:pos x="9" y="67"/>
                </a:cxn>
                <a:cxn ang="0">
                  <a:pos x="9" y="67"/>
                </a:cxn>
                <a:cxn ang="0">
                  <a:pos x="12" y="59"/>
                </a:cxn>
                <a:cxn ang="0">
                  <a:pos x="16" y="52"/>
                </a:cxn>
                <a:cxn ang="0">
                  <a:pos x="21" y="44"/>
                </a:cxn>
                <a:cxn ang="0">
                  <a:pos x="27" y="37"/>
                </a:cxn>
                <a:cxn ang="0">
                  <a:pos x="37" y="23"/>
                </a:cxn>
                <a:cxn ang="0">
                  <a:pos x="42" y="16"/>
                </a:cxn>
                <a:cxn ang="0">
                  <a:pos x="46" y="7"/>
                </a:cxn>
                <a:cxn ang="0">
                  <a:pos x="46" y="7"/>
                </a:cxn>
                <a:cxn ang="0">
                  <a:pos x="47" y="5"/>
                </a:cxn>
                <a:cxn ang="0">
                  <a:pos x="46" y="3"/>
                </a:cxn>
                <a:cxn ang="0">
                  <a:pos x="44" y="0"/>
                </a:cxn>
                <a:cxn ang="0">
                  <a:pos x="42" y="0"/>
                </a:cxn>
                <a:cxn ang="0">
                  <a:pos x="41" y="0"/>
                </a:cxn>
                <a:cxn ang="0">
                  <a:pos x="39" y="1"/>
                </a:cxn>
                <a:cxn ang="0">
                  <a:pos x="38" y="2"/>
                </a:cxn>
                <a:cxn ang="0">
                  <a:pos x="38" y="2"/>
                </a:cxn>
              </a:cxnLst>
              <a:rect l="0" t="0" r="r" b="b"/>
              <a:pathLst>
                <a:path w="47" h="71">
                  <a:moveTo>
                    <a:pt x="38" y="2"/>
                  </a:moveTo>
                  <a:lnTo>
                    <a:pt x="38" y="2"/>
                  </a:lnTo>
                  <a:lnTo>
                    <a:pt x="34" y="10"/>
                  </a:lnTo>
                  <a:lnTo>
                    <a:pt x="29" y="19"/>
                  </a:lnTo>
                  <a:lnTo>
                    <a:pt x="17" y="33"/>
                  </a:lnTo>
                  <a:lnTo>
                    <a:pt x="12" y="40"/>
                  </a:lnTo>
                  <a:lnTo>
                    <a:pt x="7" y="48"/>
                  </a:lnTo>
                  <a:lnTo>
                    <a:pt x="3" y="56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7"/>
                  </a:lnTo>
                  <a:lnTo>
                    <a:pt x="1" y="69"/>
                  </a:lnTo>
                  <a:lnTo>
                    <a:pt x="2" y="70"/>
                  </a:lnTo>
                  <a:lnTo>
                    <a:pt x="4" y="71"/>
                  </a:lnTo>
                  <a:lnTo>
                    <a:pt x="5" y="71"/>
                  </a:lnTo>
                  <a:lnTo>
                    <a:pt x="7" y="70"/>
                  </a:lnTo>
                  <a:lnTo>
                    <a:pt x="8" y="69"/>
                  </a:lnTo>
                  <a:lnTo>
                    <a:pt x="9" y="67"/>
                  </a:lnTo>
                  <a:lnTo>
                    <a:pt x="9" y="67"/>
                  </a:lnTo>
                  <a:lnTo>
                    <a:pt x="12" y="59"/>
                  </a:lnTo>
                  <a:lnTo>
                    <a:pt x="16" y="52"/>
                  </a:lnTo>
                  <a:lnTo>
                    <a:pt x="21" y="44"/>
                  </a:lnTo>
                  <a:lnTo>
                    <a:pt x="27" y="37"/>
                  </a:lnTo>
                  <a:lnTo>
                    <a:pt x="37" y="23"/>
                  </a:lnTo>
                  <a:lnTo>
                    <a:pt x="42" y="16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7" y="5"/>
                  </a:lnTo>
                  <a:lnTo>
                    <a:pt x="46" y="3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1" y="0"/>
                  </a:lnTo>
                  <a:lnTo>
                    <a:pt x="39" y="1"/>
                  </a:lnTo>
                  <a:lnTo>
                    <a:pt x="38" y="2"/>
                  </a:lnTo>
                  <a:lnTo>
                    <a:pt x="3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8" name="Freeform 376"/>
            <p:cNvSpPr/>
            <p:nvPr/>
          </p:nvSpPr>
          <p:spPr bwMode="auto">
            <a:xfrm>
              <a:off x="4721225" y="3125788"/>
              <a:ext cx="33338" cy="38100"/>
            </a:xfrm>
            <a:custGeom>
              <a:avLst/>
              <a:gdLst/>
              <a:ahLst/>
              <a:cxnLst>
                <a:cxn ang="0">
                  <a:pos x="54" y="1"/>
                </a:cxn>
                <a:cxn ang="0">
                  <a:pos x="54" y="1"/>
                </a:cxn>
                <a:cxn ang="0">
                  <a:pos x="40" y="17"/>
                </a:cxn>
                <a:cxn ang="0">
                  <a:pos x="28" y="32"/>
                </a:cxn>
                <a:cxn ang="0">
                  <a:pos x="15" y="49"/>
                </a:cxn>
                <a:cxn ang="0">
                  <a:pos x="2" y="63"/>
                </a:cxn>
                <a:cxn ang="0">
                  <a:pos x="2" y="63"/>
                </a:cxn>
                <a:cxn ang="0">
                  <a:pos x="0" y="66"/>
                </a:cxn>
                <a:cxn ang="0">
                  <a:pos x="0" y="68"/>
                </a:cxn>
                <a:cxn ang="0">
                  <a:pos x="1" y="69"/>
                </a:cxn>
                <a:cxn ang="0">
                  <a:pos x="2" y="71"/>
                </a:cxn>
                <a:cxn ang="0">
                  <a:pos x="3" y="72"/>
                </a:cxn>
                <a:cxn ang="0">
                  <a:pos x="5" y="72"/>
                </a:cxn>
                <a:cxn ang="0">
                  <a:pos x="6" y="72"/>
                </a:cxn>
                <a:cxn ang="0">
                  <a:pos x="8" y="71"/>
                </a:cxn>
                <a:cxn ang="0">
                  <a:pos x="8" y="71"/>
                </a:cxn>
                <a:cxn ang="0">
                  <a:pos x="22" y="55"/>
                </a:cxn>
                <a:cxn ang="0">
                  <a:pos x="34" y="40"/>
                </a:cxn>
                <a:cxn ang="0">
                  <a:pos x="47" y="24"/>
                </a:cxn>
                <a:cxn ang="0">
                  <a:pos x="61" y="9"/>
                </a:cxn>
                <a:cxn ang="0">
                  <a:pos x="61" y="9"/>
                </a:cxn>
                <a:cxn ang="0">
                  <a:pos x="62" y="7"/>
                </a:cxn>
                <a:cxn ang="0">
                  <a:pos x="62" y="6"/>
                </a:cxn>
                <a:cxn ang="0">
                  <a:pos x="61" y="4"/>
                </a:cxn>
                <a:cxn ang="0">
                  <a:pos x="60" y="3"/>
                </a:cxn>
                <a:cxn ang="0">
                  <a:pos x="59" y="1"/>
                </a:cxn>
                <a:cxn ang="0">
                  <a:pos x="57" y="0"/>
                </a:cxn>
                <a:cxn ang="0">
                  <a:pos x="56" y="0"/>
                </a:cxn>
                <a:cxn ang="0">
                  <a:pos x="54" y="1"/>
                </a:cxn>
                <a:cxn ang="0">
                  <a:pos x="54" y="1"/>
                </a:cxn>
              </a:cxnLst>
              <a:rect l="0" t="0" r="r" b="b"/>
              <a:pathLst>
                <a:path w="62" h="72">
                  <a:moveTo>
                    <a:pt x="54" y="1"/>
                  </a:moveTo>
                  <a:lnTo>
                    <a:pt x="54" y="1"/>
                  </a:lnTo>
                  <a:lnTo>
                    <a:pt x="40" y="17"/>
                  </a:lnTo>
                  <a:lnTo>
                    <a:pt x="28" y="32"/>
                  </a:lnTo>
                  <a:lnTo>
                    <a:pt x="15" y="49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1" y="69"/>
                  </a:lnTo>
                  <a:lnTo>
                    <a:pt x="2" y="71"/>
                  </a:lnTo>
                  <a:lnTo>
                    <a:pt x="3" y="72"/>
                  </a:lnTo>
                  <a:lnTo>
                    <a:pt x="5" y="72"/>
                  </a:lnTo>
                  <a:lnTo>
                    <a:pt x="6" y="72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22" y="55"/>
                  </a:lnTo>
                  <a:lnTo>
                    <a:pt x="34" y="40"/>
                  </a:lnTo>
                  <a:lnTo>
                    <a:pt x="47" y="24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2" y="7"/>
                  </a:lnTo>
                  <a:lnTo>
                    <a:pt x="62" y="6"/>
                  </a:lnTo>
                  <a:lnTo>
                    <a:pt x="61" y="4"/>
                  </a:lnTo>
                  <a:lnTo>
                    <a:pt x="60" y="3"/>
                  </a:lnTo>
                  <a:lnTo>
                    <a:pt x="59" y="1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4" y="1"/>
                  </a:lnTo>
                  <a:lnTo>
                    <a:pt x="54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9" name="Freeform 377"/>
            <p:cNvSpPr/>
            <p:nvPr/>
          </p:nvSpPr>
          <p:spPr bwMode="auto">
            <a:xfrm>
              <a:off x="4311650" y="3119438"/>
              <a:ext cx="20638" cy="39688"/>
            </a:xfrm>
            <a:custGeom>
              <a:avLst/>
              <a:gdLst/>
              <a:ahLst/>
              <a:cxnLst>
                <a:cxn ang="0">
                  <a:pos x="39" y="4"/>
                </a:cxn>
                <a:cxn ang="0">
                  <a:pos x="39" y="4"/>
                </a:cxn>
                <a:cxn ang="0">
                  <a:pos x="38" y="2"/>
                </a:cxn>
                <a:cxn ang="0">
                  <a:pos x="37" y="1"/>
                </a:cxn>
                <a:cxn ang="0">
                  <a:pos x="35" y="0"/>
                </a:cxn>
                <a:cxn ang="0">
                  <a:pos x="33" y="0"/>
                </a:cxn>
                <a:cxn ang="0">
                  <a:pos x="31" y="0"/>
                </a:cxn>
                <a:cxn ang="0">
                  <a:pos x="30" y="1"/>
                </a:cxn>
                <a:cxn ang="0">
                  <a:pos x="29" y="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9" y="14"/>
                </a:cxn>
                <a:cxn ang="0">
                  <a:pos x="28" y="24"/>
                </a:cxn>
                <a:cxn ang="0">
                  <a:pos x="26" y="33"/>
                </a:cxn>
                <a:cxn ang="0">
                  <a:pos x="24" y="38"/>
                </a:cxn>
                <a:cxn ang="0">
                  <a:pos x="21" y="42"/>
                </a:cxn>
                <a:cxn ang="0">
                  <a:pos x="21" y="42"/>
                </a:cxn>
                <a:cxn ang="0">
                  <a:pos x="17" y="50"/>
                </a:cxn>
                <a:cxn ang="0">
                  <a:pos x="12" y="56"/>
                </a:cxn>
                <a:cxn ang="0">
                  <a:pos x="1" y="68"/>
                </a:cxn>
                <a:cxn ang="0">
                  <a:pos x="1" y="68"/>
                </a:cxn>
                <a:cxn ang="0">
                  <a:pos x="0" y="70"/>
                </a:cxn>
                <a:cxn ang="0">
                  <a:pos x="0" y="71"/>
                </a:cxn>
                <a:cxn ang="0">
                  <a:pos x="1" y="73"/>
                </a:cxn>
                <a:cxn ang="0">
                  <a:pos x="2" y="74"/>
                </a:cxn>
                <a:cxn ang="0">
                  <a:pos x="6" y="75"/>
                </a:cxn>
                <a:cxn ang="0">
                  <a:pos x="8" y="74"/>
                </a:cxn>
                <a:cxn ang="0">
                  <a:pos x="10" y="73"/>
                </a:cxn>
                <a:cxn ang="0">
                  <a:pos x="10" y="73"/>
                </a:cxn>
                <a:cxn ang="0">
                  <a:pos x="15" y="65"/>
                </a:cxn>
                <a:cxn ang="0">
                  <a:pos x="22" y="57"/>
                </a:cxn>
                <a:cxn ang="0">
                  <a:pos x="28" y="50"/>
                </a:cxn>
                <a:cxn ang="0">
                  <a:pos x="33" y="41"/>
                </a:cxn>
                <a:cxn ang="0">
                  <a:pos x="33" y="41"/>
                </a:cxn>
                <a:cxn ang="0">
                  <a:pos x="35" y="37"/>
                </a:cxn>
                <a:cxn ang="0">
                  <a:pos x="37" y="32"/>
                </a:cxn>
                <a:cxn ang="0">
                  <a:pos x="39" y="23"/>
                </a:cxn>
                <a:cxn ang="0">
                  <a:pos x="39" y="4"/>
                </a:cxn>
                <a:cxn ang="0">
                  <a:pos x="39" y="4"/>
                </a:cxn>
              </a:cxnLst>
              <a:rect l="0" t="0" r="r" b="b"/>
              <a:pathLst>
                <a:path w="39" h="75">
                  <a:moveTo>
                    <a:pt x="39" y="4"/>
                  </a:moveTo>
                  <a:lnTo>
                    <a:pt x="39" y="4"/>
                  </a:lnTo>
                  <a:lnTo>
                    <a:pt x="38" y="2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0" y="1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14"/>
                  </a:lnTo>
                  <a:lnTo>
                    <a:pt x="28" y="24"/>
                  </a:lnTo>
                  <a:lnTo>
                    <a:pt x="26" y="33"/>
                  </a:lnTo>
                  <a:lnTo>
                    <a:pt x="24" y="38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7" y="50"/>
                  </a:lnTo>
                  <a:lnTo>
                    <a:pt x="12" y="56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0" y="70"/>
                  </a:lnTo>
                  <a:lnTo>
                    <a:pt x="0" y="71"/>
                  </a:lnTo>
                  <a:lnTo>
                    <a:pt x="1" y="73"/>
                  </a:lnTo>
                  <a:lnTo>
                    <a:pt x="2" y="74"/>
                  </a:lnTo>
                  <a:lnTo>
                    <a:pt x="6" y="75"/>
                  </a:lnTo>
                  <a:lnTo>
                    <a:pt x="8" y="74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15" y="65"/>
                  </a:lnTo>
                  <a:lnTo>
                    <a:pt x="22" y="57"/>
                  </a:lnTo>
                  <a:lnTo>
                    <a:pt x="28" y="50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5" y="37"/>
                  </a:lnTo>
                  <a:lnTo>
                    <a:pt x="37" y="32"/>
                  </a:lnTo>
                  <a:lnTo>
                    <a:pt x="39" y="23"/>
                  </a:lnTo>
                  <a:lnTo>
                    <a:pt x="39" y="4"/>
                  </a:lnTo>
                  <a:lnTo>
                    <a:pt x="3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0" name="Freeform 378"/>
            <p:cNvSpPr/>
            <p:nvPr/>
          </p:nvSpPr>
          <p:spPr bwMode="auto">
            <a:xfrm>
              <a:off x="4568825" y="3319463"/>
              <a:ext cx="41275" cy="146050"/>
            </a:xfrm>
            <a:custGeom>
              <a:avLst/>
              <a:gdLst/>
              <a:ahLst/>
              <a:cxnLst>
                <a:cxn ang="0">
                  <a:pos x="72" y="2"/>
                </a:cxn>
                <a:cxn ang="0">
                  <a:pos x="72" y="2"/>
                </a:cxn>
                <a:cxn ang="0">
                  <a:pos x="64" y="16"/>
                </a:cxn>
                <a:cxn ang="0">
                  <a:pos x="58" y="30"/>
                </a:cxn>
                <a:cxn ang="0">
                  <a:pos x="51" y="45"/>
                </a:cxn>
                <a:cxn ang="0">
                  <a:pos x="47" y="60"/>
                </a:cxn>
                <a:cxn ang="0">
                  <a:pos x="40" y="91"/>
                </a:cxn>
                <a:cxn ang="0">
                  <a:pos x="34" y="122"/>
                </a:cxn>
                <a:cxn ang="0">
                  <a:pos x="34" y="122"/>
                </a:cxn>
                <a:cxn ang="0">
                  <a:pos x="26" y="158"/>
                </a:cxn>
                <a:cxn ang="0">
                  <a:pos x="17" y="195"/>
                </a:cxn>
                <a:cxn ang="0">
                  <a:pos x="17" y="195"/>
                </a:cxn>
                <a:cxn ang="0">
                  <a:pos x="12" y="214"/>
                </a:cxn>
                <a:cxn ang="0">
                  <a:pos x="7" y="233"/>
                </a:cxn>
                <a:cxn ang="0">
                  <a:pos x="3" y="251"/>
                </a:cxn>
                <a:cxn ang="0">
                  <a:pos x="1" y="260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4"/>
                </a:cxn>
                <a:cxn ang="0">
                  <a:pos x="3" y="274"/>
                </a:cxn>
                <a:cxn ang="0">
                  <a:pos x="5" y="275"/>
                </a:cxn>
                <a:cxn ang="0">
                  <a:pos x="6" y="274"/>
                </a:cxn>
                <a:cxn ang="0">
                  <a:pos x="8" y="274"/>
                </a:cxn>
                <a:cxn ang="0">
                  <a:pos x="9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0" y="260"/>
                </a:cxn>
                <a:cxn ang="0">
                  <a:pos x="12" y="251"/>
                </a:cxn>
                <a:cxn ang="0">
                  <a:pos x="16" y="234"/>
                </a:cxn>
                <a:cxn ang="0">
                  <a:pos x="21" y="216"/>
                </a:cxn>
                <a:cxn ang="0">
                  <a:pos x="27" y="197"/>
                </a:cxn>
                <a:cxn ang="0">
                  <a:pos x="27" y="197"/>
                </a:cxn>
                <a:cxn ang="0">
                  <a:pos x="40" y="133"/>
                </a:cxn>
                <a:cxn ang="0">
                  <a:pos x="40" y="133"/>
                </a:cxn>
                <a:cxn ang="0">
                  <a:pos x="47" y="100"/>
                </a:cxn>
                <a:cxn ang="0">
                  <a:pos x="55" y="68"/>
                </a:cxn>
                <a:cxn ang="0">
                  <a:pos x="60" y="52"/>
                </a:cxn>
                <a:cxn ang="0">
                  <a:pos x="65" y="36"/>
                </a:cxn>
                <a:cxn ang="0">
                  <a:pos x="72" y="21"/>
                </a:cxn>
                <a:cxn ang="0">
                  <a:pos x="80" y="6"/>
                </a:cxn>
                <a:cxn ang="0">
                  <a:pos x="80" y="6"/>
                </a:cxn>
                <a:cxn ang="0">
                  <a:pos x="80" y="5"/>
                </a:cxn>
                <a:cxn ang="0">
                  <a:pos x="80" y="3"/>
                </a:cxn>
                <a:cxn ang="0">
                  <a:pos x="79" y="2"/>
                </a:cxn>
                <a:cxn ang="0">
                  <a:pos x="78" y="0"/>
                </a:cxn>
                <a:cxn ang="0">
                  <a:pos x="77" y="0"/>
                </a:cxn>
                <a:cxn ang="0">
                  <a:pos x="75" y="0"/>
                </a:cxn>
                <a:cxn ang="0">
                  <a:pos x="73" y="0"/>
                </a:cxn>
                <a:cxn ang="0">
                  <a:pos x="72" y="2"/>
                </a:cxn>
                <a:cxn ang="0">
                  <a:pos x="72" y="2"/>
                </a:cxn>
              </a:cxnLst>
              <a:rect l="0" t="0" r="r" b="b"/>
              <a:pathLst>
                <a:path w="80" h="275">
                  <a:moveTo>
                    <a:pt x="72" y="2"/>
                  </a:moveTo>
                  <a:lnTo>
                    <a:pt x="72" y="2"/>
                  </a:lnTo>
                  <a:lnTo>
                    <a:pt x="64" y="16"/>
                  </a:lnTo>
                  <a:lnTo>
                    <a:pt x="58" y="30"/>
                  </a:lnTo>
                  <a:lnTo>
                    <a:pt x="51" y="45"/>
                  </a:lnTo>
                  <a:lnTo>
                    <a:pt x="47" y="60"/>
                  </a:lnTo>
                  <a:lnTo>
                    <a:pt x="40" y="91"/>
                  </a:lnTo>
                  <a:lnTo>
                    <a:pt x="34" y="122"/>
                  </a:lnTo>
                  <a:lnTo>
                    <a:pt x="34" y="122"/>
                  </a:lnTo>
                  <a:lnTo>
                    <a:pt x="26" y="158"/>
                  </a:lnTo>
                  <a:lnTo>
                    <a:pt x="17" y="195"/>
                  </a:lnTo>
                  <a:lnTo>
                    <a:pt x="17" y="195"/>
                  </a:lnTo>
                  <a:lnTo>
                    <a:pt x="12" y="214"/>
                  </a:lnTo>
                  <a:lnTo>
                    <a:pt x="7" y="233"/>
                  </a:lnTo>
                  <a:lnTo>
                    <a:pt x="3" y="251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4"/>
                  </a:lnTo>
                  <a:lnTo>
                    <a:pt x="3" y="274"/>
                  </a:lnTo>
                  <a:lnTo>
                    <a:pt x="5" y="275"/>
                  </a:lnTo>
                  <a:lnTo>
                    <a:pt x="6" y="274"/>
                  </a:lnTo>
                  <a:lnTo>
                    <a:pt x="8" y="274"/>
                  </a:lnTo>
                  <a:lnTo>
                    <a:pt x="9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0" y="260"/>
                  </a:lnTo>
                  <a:lnTo>
                    <a:pt x="12" y="251"/>
                  </a:lnTo>
                  <a:lnTo>
                    <a:pt x="16" y="234"/>
                  </a:lnTo>
                  <a:lnTo>
                    <a:pt x="21" y="216"/>
                  </a:lnTo>
                  <a:lnTo>
                    <a:pt x="27" y="197"/>
                  </a:lnTo>
                  <a:lnTo>
                    <a:pt x="27" y="197"/>
                  </a:lnTo>
                  <a:lnTo>
                    <a:pt x="40" y="133"/>
                  </a:lnTo>
                  <a:lnTo>
                    <a:pt x="40" y="133"/>
                  </a:lnTo>
                  <a:lnTo>
                    <a:pt x="47" y="100"/>
                  </a:lnTo>
                  <a:lnTo>
                    <a:pt x="55" y="68"/>
                  </a:lnTo>
                  <a:lnTo>
                    <a:pt x="60" y="52"/>
                  </a:lnTo>
                  <a:lnTo>
                    <a:pt x="65" y="36"/>
                  </a:lnTo>
                  <a:lnTo>
                    <a:pt x="72" y="21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5"/>
                  </a:lnTo>
                  <a:lnTo>
                    <a:pt x="80" y="3"/>
                  </a:lnTo>
                  <a:lnTo>
                    <a:pt x="79" y="2"/>
                  </a:lnTo>
                  <a:lnTo>
                    <a:pt x="78" y="0"/>
                  </a:lnTo>
                  <a:lnTo>
                    <a:pt x="77" y="0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2" y="2"/>
                  </a:lnTo>
                  <a:lnTo>
                    <a:pt x="7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1" name="Freeform 379"/>
            <p:cNvSpPr/>
            <p:nvPr/>
          </p:nvSpPr>
          <p:spPr bwMode="auto">
            <a:xfrm>
              <a:off x="4610100" y="3270250"/>
              <a:ext cx="46038" cy="166688"/>
            </a:xfrm>
            <a:custGeom>
              <a:avLst/>
              <a:gdLst/>
              <a:ahLst/>
              <a:cxnLst>
                <a:cxn ang="0">
                  <a:pos x="77" y="3"/>
                </a:cxn>
                <a:cxn ang="0">
                  <a:pos x="77" y="3"/>
                </a:cxn>
                <a:cxn ang="0">
                  <a:pos x="72" y="21"/>
                </a:cxn>
                <a:cxn ang="0">
                  <a:pos x="65" y="38"/>
                </a:cxn>
                <a:cxn ang="0">
                  <a:pos x="58" y="55"/>
                </a:cxn>
                <a:cxn ang="0">
                  <a:pos x="53" y="72"/>
                </a:cxn>
                <a:cxn ang="0">
                  <a:pos x="53" y="72"/>
                </a:cxn>
                <a:cxn ang="0">
                  <a:pos x="31" y="156"/>
                </a:cxn>
                <a:cxn ang="0">
                  <a:pos x="31" y="156"/>
                </a:cxn>
                <a:cxn ang="0">
                  <a:pos x="27" y="177"/>
                </a:cxn>
                <a:cxn ang="0">
                  <a:pos x="24" y="197"/>
                </a:cxn>
                <a:cxn ang="0">
                  <a:pos x="20" y="219"/>
                </a:cxn>
                <a:cxn ang="0">
                  <a:pos x="16" y="240"/>
                </a:cxn>
                <a:cxn ang="0">
                  <a:pos x="16" y="240"/>
                </a:cxn>
                <a:cxn ang="0">
                  <a:pos x="7" y="276"/>
                </a:cxn>
                <a:cxn ang="0">
                  <a:pos x="2" y="293"/>
                </a:cxn>
                <a:cxn ang="0">
                  <a:pos x="0" y="313"/>
                </a:cxn>
                <a:cxn ang="0">
                  <a:pos x="0" y="313"/>
                </a:cxn>
                <a:cxn ang="0">
                  <a:pos x="1" y="315"/>
                </a:cxn>
                <a:cxn ang="0">
                  <a:pos x="1" y="316"/>
                </a:cxn>
                <a:cxn ang="0">
                  <a:pos x="3" y="317"/>
                </a:cxn>
                <a:cxn ang="0">
                  <a:pos x="6" y="317"/>
                </a:cxn>
                <a:cxn ang="0">
                  <a:pos x="7" y="317"/>
                </a:cxn>
                <a:cxn ang="0">
                  <a:pos x="9" y="316"/>
                </a:cxn>
                <a:cxn ang="0">
                  <a:pos x="10" y="315"/>
                </a:cxn>
                <a:cxn ang="0">
                  <a:pos x="10" y="313"/>
                </a:cxn>
                <a:cxn ang="0">
                  <a:pos x="10" y="313"/>
                </a:cxn>
                <a:cxn ang="0">
                  <a:pos x="11" y="303"/>
                </a:cxn>
                <a:cxn ang="0">
                  <a:pos x="13" y="292"/>
                </a:cxn>
                <a:cxn ang="0">
                  <a:pos x="17" y="273"/>
                </a:cxn>
                <a:cxn ang="0">
                  <a:pos x="27" y="234"/>
                </a:cxn>
                <a:cxn ang="0">
                  <a:pos x="27" y="234"/>
                </a:cxn>
                <a:cxn ang="0">
                  <a:pos x="31" y="215"/>
                </a:cxn>
                <a:cxn ang="0">
                  <a:pos x="34" y="196"/>
                </a:cxn>
                <a:cxn ang="0">
                  <a:pos x="36" y="177"/>
                </a:cxn>
                <a:cxn ang="0">
                  <a:pos x="41" y="158"/>
                </a:cxn>
                <a:cxn ang="0">
                  <a:pos x="41" y="158"/>
                </a:cxn>
                <a:cxn ang="0">
                  <a:pos x="60" y="84"/>
                </a:cxn>
                <a:cxn ang="0">
                  <a:pos x="60" y="84"/>
                </a:cxn>
                <a:cxn ang="0">
                  <a:pos x="66" y="64"/>
                </a:cxn>
                <a:cxn ang="0">
                  <a:pos x="73" y="44"/>
                </a:cxn>
                <a:cxn ang="0">
                  <a:pos x="80" y="26"/>
                </a:cxn>
                <a:cxn ang="0">
                  <a:pos x="86" y="6"/>
                </a:cxn>
                <a:cxn ang="0">
                  <a:pos x="86" y="6"/>
                </a:cxn>
                <a:cxn ang="0">
                  <a:pos x="86" y="4"/>
                </a:cxn>
                <a:cxn ang="0">
                  <a:pos x="85" y="2"/>
                </a:cxn>
                <a:cxn ang="0">
                  <a:pos x="84" y="1"/>
                </a:cxn>
                <a:cxn ang="0">
                  <a:pos x="82" y="0"/>
                </a:cxn>
                <a:cxn ang="0">
                  <a:pos x="81" y="0"/>
                </a:cxn>
                <a:cxn ang="0">
                  <a:pos x="79" y="0"/>
                </a:cxn>
                <a:cxn ang="0">
                  <a:pos x="78" y="1"/>
                </a:cxn>
                <a:cxn ang="0">
                  <a:pos x="77" y="3"/>
                </a:cxn>
                <a:cxn ang="0">
                  <a:pos x="77" y="3"/>
                </a:cxn>
              </a:cxnLst>
              <a:rect l="0" t="0" r="r" b="b"/>
              <a:pathLst>
                <a:path w="86" h="317">
                  <a:moveTo>
                    <a:pt x="77" y="3"/>
                  </a:moveTo>
                  <a:lnTo>
                    <a:pt x="77" y="3"/>
                  </a:lnTo>
                  <a:lnTo>
                    <a:pt x="72" y="21"/>
                  </a:lnTo>
                  <a:lnTo>
                    <a:pt x="65" y="38"/>
                  </a:lnTo>
                  <a:lnTo>
                    <a:pt x="58" y="55"/>
                  </a:lnTo>
                  <a:lnTo>
                    <a:pt x="53" y="72"/>
                  </a:lnTo>
                  <a:lnTo>
                    <a:pt x="53" y="72"/>
                  </a:lnTo>
                  <a:lnTo>
                    <a:pt x="31" y="156"/>
                  </a:lnTo>
                  <a:lnTo>
                    <a:pt x="31" y="156"/>
                  </a:lnTo>
                  <a:lnTo>
                    <a:pt x="27" y="177"/>
                  </a:lnTo>
                  <a:lnTo>
                    <a:pt x="24" y="197"/>
                  </a:lnTo>
                  <a:lnTo>
                    <a:pt x="20" y="219"/>
                  </a:lnTo>
                  <a:lnTo>
                    <a:pt x="16" y="240"/>
                  </a:lnTo>
                  <a:lnTo>
                    <a:pt x="16" y="240"/>
                  </a:lnTo>
                  <a:lnTo>
                    <a:pt x="7" y="276"/>
                  </a:lnTo>
                  <a:lnTo>
                    <a:pt x="2" y="293"/>
                  </a:lnTo>
                  <a:lnTo>
                    <a:pt x="0" y="313"/>
                  </a:lnTo>
                  <a:lnTo>
                    <a:pt x="0" y="313"/>
                  </a:lnTo>
                  <a:lnTo>
                    <a:pt x="1" y="315"/>
                  </a:lnTo>
                  <a:lnTo>
                    <a:pt x="1" y="316"/>
                  </a:lnTo>
                  <a:lnTo>
                    <a:pt x="3" y="317"/>
                  </a:lnTo>
                  <a:lnTo>
                    <a:pt x="6" y="317"/>
                  </a:lnTo>
                  <a:lnTo>
                    <a:pt x="7" y="317"/>
                  </a:lnTo>
                  <a:lnTo>
                    <a:pt x="9" y="316"/>
                  </a:lnTo>
                  <a:lnTo>
                    <a:pt x="10" y="315"/>
                  </a:lnTo>
                  <a:lnTo>
                    <a:pt x="10" y="313"/>
                  </a:lnTo>
                  <a:lnTo>
                    <a:pt x="10" y="313"/>
                  </a:lnTo>
                  <a:lnTo>
                    <a:pt x="11" y="303"/>
                  </a:lnTo>
                  <a:lnTo>
                    <a:pt x="13" y="292"/>
                  </a:lnTo>
                  <a:lnTo>
                    <a:pt x="17" y="273"/>
                  </a:lnTo>
                  <a:lnTo>
                    <a:pt x="27" y="234"/>
                  </a:lnTo>
                  <a:lnTo>
                    <a:pt x="27" y="234"/>
                  </a:lnTo>
                  <a:lnTo>
                    <a:pt x="31" y="215"/>
                  </a:lnTo>
                  <a:lnTo>
                    <a:pt x="34" y="196"/>
                  </a:lnTo>
                  <a:lnTo>
                    <a:pt x="36" y="177"/>
                  </a:lnTo>
                  <a:lnTo>
                    <a:pt x="41" y="158"/>
                  </a:lnTo>
                  <a:lnTo>
                    <a:pt x="41" y="158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6" y="64"/>
                  </a:lnTo>
                  <a:lnTo>
                    <a:pt x="73" y="44"/>
                  </a:lnTo>
                  <a:lnTo>
                    <a:pt x="80" y="26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4"/>
                  </a:lnTo>
                  <a:lnTo>
                    <a:pt x="85" y="2"/>
                  </a:lnTo>
                  <a:lnTo>
                    <a:pt x="84" y="1"/>
                  </a:lnTo>
                  <a:lnTo>
                    <a:pt x="82" y="0"/>
                  </a:lnTo>
                  <a:lnTo>
                    <a:pt x="81" y="0"/>
                  </a:lnTo>
                  <a:lnTo>
                    <a:pt x="79" y="0"/>
                  </a:lnTo>
                  <a:lnTo>
                    <a:pt x="78" y="1"/>
                  </a:lnTo>
                  <a:lnTo>
                    <a:pt x="77" y="3"/>
                  </a:lnTo>
                  <a:lnTo>
                    <a:pt x="77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2" name="Freeform 380"/>
            <p:cNvSpPr/>
            <p:nvPr/>
          </p:nvSpPr>
          <p:spPr bwMode="auto">
            <a:xfrm>
              <a:off x="4660900" y="3228975"/>
              <a:ext cx="38100" cy="158750"/>
            </a:xfrm>
            <a:custGeom>
              <a:avLst/>
              <a:gdLst/>
              <a:ahLst/>
              <a:cxnLst>
                <a:cxn ang="0">
                  <a:pos x="62" y="5"/>
                </a:cxn>
                <a:cxn ang="0">
                  <a:pos x="62" y="5"/>
                </a:cxn>
                <a:cxn ang="0">
                  <a:pos x="59" y="23"/>
                </a:cxn>
                <a:cxn ang="0">
                  <a:pos x="56" y="43"/>
                </a:cxn>
                <a:cxn ang="0">
                  <a:pos x="46" y="80"/>
                </a:cxn>
                <a:cxn ang="0">
                  <a:pos x="46" y="80"/>
                </a:cxn>
                <a:cxn ang="0">
                  <a:pos x="35" y="117"/>
                </a:cxn>
                <a:cxn ang="0">
                  <a:pos x="31" y="136"/>
                </a:cxn>
                <a:cxn ang="0">
                  <a:pos x="27" y="155"/>
                </a:cxn>
                <a:cxn ang="0">
                  <a:pos x="27" y="155"/>
                </a:cxn>
                <a:cxn ang="0">
                  <a:pos x="20" y="189"/>
                </a:cxn>
                <a:cxn ang="0">
                  <a:pos x="13" y="224"/>
                </a:cxn>
                <a:cxn ang="0">
                  <a:pos x="6" y="259"/>
                </a:cxn>
                <a:cxn ang="0">
                  <a:pos x="2" y="276"/>
                </a:cxn>
                <a:cxn ang="0">
                  <a:pos x="0" y="294"/>
                </a:cxn>
                <a:cxn ang="0">
                  <a:pos x="0" y="294"/>
                </a:cxn>
                <a:cxn ang="0">
                  <a:pos x="0" y="296"/>
                </a:cxn>
                <a:cxn ang="0">
                  <a:pos x="1" y="297"/>
                </a:cxn>
                <a:cxn ang="0">
                  <a:pos x="3" y="298"/>
                </a:cxn>
                <a:cxn ang="0">
                  <a:pos x="4" y="298"/>
                </a:cxn>
                <a:cxn ang="0">
                  <a:pos x="8" y="297"/>
                </a:cxn>
                <a:cxn ang="0">
                  <a:pos x="10" y="296"/>
                </a:cxn>
                <a:cxn ang="0">
                  <a:pos x="10" y="294"/>
                </a:cxn>
                <a:cxn ang="0">
                  <a:pos x="10" y="294"/>
                </a:cxn>
                <a:cxn ang="0">
                  <a:pos x="13" y="274"/>
                </a:cxn>
                <a:cxn ang="0">
                  <a:pos x="16" y="255"/>
                </a:cxn>
                <a:cxn ang="0">
                  <a:pos x="24" y="216"/>
                </a:cxn>
                <a:cxn ang="0">
                  <a:pos x="24" y="216"/>
                </a:cxn>
                <a:cxn ang="0">
                  <a:pos x="31" y="177"/>
                </a:cxn>
                <a:cxn ang="0">
                  <a:pos x="35" y="159"/>
                </a:cxn>
                <a:cxn ang="0">
                  <a:pos x="41" y="140"/>
                </a:cxn>
                <a:cxn ang="0">
                  <a:pos x="41" y="140"/>
                </a:cxn>
                <a:cxn ang="0">
                  <a:pos x="46" y="122"/>
                </a:cxn>
                <a:cxn ang="0">
                  <a:pos x="50" y="103"/>
                </a:cxn>
                <a:cxn ang="0">
                  <a:pos x="55" y="84"/>
                </a:cxn>
                <a:cxn ang="0">
                  <a:pos x="59" y="66"/>
                </a:cxn>
                <a:cxn ang="0">
                  <a:pos x="59" y="66"/>
                </a:cxn>
                <a:cxn ang="0">
                  <a:pos x="63" y="51"/>
                </a:cxn>
                <a:cxn ang="0">
                  <a:pos x="68" y="36"/>
                </a:cxn>
                <a:cxn ang="0">
                  <a:pos x="70" y="20"/>
                </a:cxn>
                <a:cxn ang="0">
                  <a:pos x="72" y="5"/>
                </a:cxn>
                <a:cxn ang="0">
                  <a:pos x="72" y="5"/>
                </a:cxn>
                <a:cxn ang="0">
                  <a:pos x="72" y="3"/>
                </a:cxn>
                <a:cxn ang="0">
                  <a:pos x="71" y="2"/>
                </a:cxn>
                <a:cxn ang="0">
                  <a:pos x="69" y="1"/>
                </a:cxn>
                <a:cxn ang="0">
                  <a:pos x="68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2" y="3"/>
                </a:cxn>
                <a:cxn ang="0">
                  <a:pos x="62" y="5"/>
                </a:cxn>
                <a:cxn ang="0">
                  <a:pos x="62" y="5"/>
                </a:cxn>
              </a:cxnLst>
              <a:rect l="0" t="0" r="r" b="b"/>
              <a:pathLst>
                <a:path w="72" h="298">
                  <a:moveTo>
                    <a:pt x="62" y="5"/>
                  </a:moveTo>
                  <a:lnTo>
                    <a:pt x="62" y="5"/>
                  </a:lnTo>
                  <a:lnTo>
                    <a:pt x="59" y="23"/>
                  </a:lnTo>
                  <a:lnTo>
                    <a:pt x="56" y="43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35" y="117"/>
                  </a:lnTo>
                  <a:lnTo>
                    <a:pt x="31" y="136"/>
                  </a:lnTo>
                  <a:lnTo>
                    <a:pt x="27" y="155"/>
                  </a:lnTo>
                  <a:lnTo>
                    <a:pt x="27" y="155"/>
                  </a:lnTo>
                  <a:lnTo>
                    <a:pt x="20" y="189"/>
                  </a:lnTo>
                  <a:lnTo>
                    <a:pt x="13" y="224"/>
                  </a:lnTo>
                  <a:lnTo>
                    <a:pt x="6" y="259"/>
                  </a:lnTo>
                  <a:lnTo>
                    <a:pt x="2" y="276"/>
                  </a:lnTo>
                  <a:lnTo>
                    <a:pt x="0" y="294"/>
                  </a:lnTo>
                  <a:lnTo>
                    <a:pt x="0" y="294"/>
                  </a:lnTo>
                  <a:lnTo>
                    <a:pt x="0" y="296"/>
                  </a:lnTo>
                  <a:lnTo>
                    <a:pt x="1" y="297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8" y="297"/>
                  </a:lnTo>
                  <a:lnTo>
                    <a:pt x="10" y="296"/>
                  </a:lnTo>
                  <a:lnTo>
                    <a:pt x="10" y="294"/>
                  </a:lnTo>
                  <a:lnTo>
                    <a:pt x="10" y="294"/>
                  </a:lnTo>
                  <a:lnTo>
                    <a:pt x="13" y="274"/>
                  </a:lnTo>
                  <a:lnTo>
                    <a:pt x="16" y="255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31" y="177"/>
                  </a:lnTo>
                  <a:lnTo>
                    <a:pt x="35" y="159"/>
                  </a:lnTo>
                  <a:lnTo>
                    <a:pt x="41" y="140"/>
                  </a:lnTo>
                  <a:lnTo>
                    <a:pt x="41" y="140"/>
                  </a:lnTo>
                  <a:lnTo>
                    <a:pt x="46" y="122"/>
                  </a:lnTo>
                  <a:lnTo>
                    <a:pt x="50" y="103"/>
                  </a:lnTo>
                  <a:lnTo>
                    <a:pt x="55" y="84"/>
                  </a:lnTo>
                  <a:lnTo>
                    <a:pt x="59" y="66"/>
                  </a:lnTo>
                  <a:lnTo>
                    <a:pt x="59" y="66"/>
                  </a:lnTo>
                  <a:lnTo>
                    <a:pt x="63" y="51"/>
                  </a:lnTo>
                  <a:lnTo>
                    <a:pt x="68" y="36"/>
                  </a:lnTo>
                  <a:lnTo>
                    <a:pt x="70" y="20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2" y="3"/>
                  </a:lnTo>
                  <a:lnTo>
                    <a:pt x="71" y="2"/>
                  </a:lnTo>
                  <a:lnTo>
                    <a:pt x="69" y="1"/>
                  </a:lnTo>
                  <a:lnTo>
                    <a:pt x="68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2" y="3"/>
                  </a:lnTo>
                  <a:lnTo>
                    <a:pt x="62" y="5"/>
                  </a:lnTo>
                  <a:lnTo>
                    <a:pt x="6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3" name="Freeform 381"/>
            <p:cNvSpPr/>
            <p:nvPr/>
          </p:nvSpPr>
          <p:spPr bwMode="auto">
            <a:xfrm>
              <a:off x="4719638" y="3197225"/>
              <a:ext cx="39688" cy="1397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5" y="28"/>
                </a:cxn>
                <a:cxn ang="0">
                  <a:pos x="49" y="40"/>
                </a:cxn>
                <a:cxn ang="0">
                  <a:pos x="44" y="53"/>
                </a:cxn>
                <a:cxn ang="0">
                  <a:pos x="44" y="53"/>
                </a:cxn>
                <a:cxn ang="0">
                  <a:pos x="39" y="72"/>
                </a:cxn>
                <a:cxn ang="0">
                  <a:pos x="35" y="91"/>
                </a:cxn>
                <a:cxn ang="0">
                  <a:pos x="31" y="109"/>
                </a:cxn>
                <a:cxn ang="0">
                  <a:pos x="26" y="128"/>
                </a:cxn>
                <a:cxn ang="0">
                  <a:pos x="26" y="128"/>
                </a:cxn>
                <a:cxn ang="0">
                  <a:pos x="22" y="144"/>
                </a:cxn>
                <a:cxn ang="0">
                  <a:pos x="18" y="160"/>
                </a:cxn>
                <a:cxn ang="0">
                  <a:pos x="15" y="176"/>
                </a:cxn>
                <a:cxn ang="0">
                  <a:pos x="12" y="193"/>
                </a:cxn>
                <a:cxn ang="0">
                  <a:pos x="12" y="193"/>
                </a:cxn>
                <a:cxn ang="0">
                  <a:pos x="5" y="227"/>
                </a:cxn>
                <a:cxn ang="0">
                  <a:pos x="2" y="243"/>
                </a:cxn>
                <a:cxn ang="0">
                  <a:pos x="0" y="260"/>
                </a:cxn>
                <a:cxn ang="0">
                  <a:pos x="0" y="260"/>
                </a:cxn>
                <a:cxn ang="0">
                  <a:pos x="0" y="262"/>
                </a:cxn>
                <a:cxn ang="0">
                  <a:pos x="1" y="263"/>
                </a:cxn>
                <a:cxn ang="0">
                  <a:pos x="2" y="264"/>
                </a:cxn>
                <a:cxn ang="0">
                  <a:pos x="4" y="264"/>
                </a:cxn>
                <a:cxn ang="0">
                  <a:pos x="7" y="263"/>
                </a:cxn>
                <a:cxn ang="0">
                  <a:pos x="8" y="262"/>
                </a:cxn>
                <a:cxn ang="0">
                  <a:pos x="9" y="260"/>
                </a:cxn>
                <a:cxn ang="0">
                  <a:pos x="9" y="260"/>
                </a:cxn>
                <a:cxn ang="0">
                  <a:pos x="12" y="241"/>
                </a:cxn>
                <a:cxn ang="0">
                  <a:pos x="15" y="224"/>
                </a:cxn>
                <a:cxn ang="0">
                  <a:pos x="24" y="188"/>
                </a:cxn>
                <a:cxn ang="0">
                  <a:pos x="24" y="188"/>
                </a:cxn>
                <a:cxn ang="0">
                  <a:pos x="30" y="155"/>
                </a:cxn>
                <a:cxn ang="0">
                  <a:pos x="33" y="138"/>
                </a:cxn>
                <a:cxn ang="0">
                  <a:pos x="37" y="123"/>
                </a:cxn>
                <a:cxn ang="0">
                  <a:pos x="37" y="123"/>
                </a:cxn>
                <a:cxn ang="0">
                  <a:pos x="45" y="89"/>
                </a:cxn>
                <a:cxn ang="0">
                  <a:pos x="54" y="55"/>
                </a:cxn>
                <a:cxn ang="0">
                  <a:pos x="54" y="55"/>
                </a:cxn>
                <a:cxn ang="0">
                  <a:pos x="59" y="43"/>
                </a:cxn>
                <a:cxn ang="0">
                  <a:pos x="64" y="31"/>
                </a:cxn>
                <a:cxn ang="0">
                  <a:pos x="75" y="5"/>
                </a:cxn>
                <a:cxn ang="0">
                  <a:pos x="75" y="5"/>
                </a:cxn>
                <a:cxn ang="0">
                  <a:pos x="75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0"/>
                </a:cxn>
                <a:cxn ang="0">
                  <a:pos x="67" y="1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5" h="264">
                  <a:moveTo>
                    <a:pt x="66" y="3"/>
                  </a:moveTo>
                  <a:lnTo>
                    <a:pt x="66" y="3"/>
                  </a:lnTo>
                  <a:lnTo>
                    <a:pt x="55" y="28"/>
                  </a:lnTo>
                  <a:lnTo>
                    <a:pt x="49" y="4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39" y="72"/>
                  </a:lnTo>
                  <a:lnTo>
                    <a:pt x="35" y="91"/>
                  </a:lnTo>
                  <a:lnTo>
                    <a:pt x="31" y="109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22" y="144"/>
                  </a:lnTo>
                  <a:lnTo>
                    <a:pt x="18" y="160"/>
                  </a:lnTo>
                  <a:lnTo>
                    <a:pt x="15" y="176"/>
                  </a:lnTo>
                  <a:lnTo>
                    <a:pt x="12" y="193"/>
                  </a:lnTo>
                  <a:lnTo>
                    <a:pt x="12" y="193"/>
                  </a:lnTo>
                  <a:lnTo>
                    <a:pt x="5" y="227"/>
                  </a:lnTo>
                  <a:lnTo>
                    <a:pt x="2" y="243"/>
                  </a:lnTo>
                  <a:lnTo>
                    <a:pt x="0" y="260"/>
                  </a:lnTo>
                  <a:lnTo>
                    <a:pt x="0" y="260"/>
                  </a:lnTo>
                  <a:lnTo>
                    <a:pt x="0" y="262"/>
                  </a:lnTo>
                  <a:lnTo>
                    <a:pt x="1" y="263"/>
                  </a:lnTo>
                  <a:lnTo>
                    <a:pt x="2" y="264"/>
                  </a:lnTo>
                  <a:lnTo>
                    <a:pt x="4" y="264"/>
                  </a:lnTo>
                  <a:lnTo>
                    <a:pt x="7" y="263"/>
                  </a:lnTo>
                  <a:lnTo>
                    <a:pt x="8" y="262"/>
                  </a:lnTo>
                  <a:lnTo>
                    <a:pt x="9" y="260"/>
                  </a:lnTo>
                  <a:lnTo>
                    <a:pt x="9" y="260"/>
                  </a:lnTo>
                  <a:lnTo>
                    <a:pt x="12" y="241"/>
                  </a:lnTo>
                  <a:lnTo>
                    <a:pt x="15" y="224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30" y="155"/>
                  </a:lnTo>
                  <a:lnTo>
                    <a:pt x="33" y="138"/>
                  </a:lnTo>
                  <a:lnTo>
                    <a:pt x="37" y="123"/>
                  </a:lnTo>
                  <a:lnTo>
                    <a:pt x="37" y="123"/>
                  </a:lnTo>
                  <a:lnTo>
                    <a:pt x="45" y="89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9" y="43"/>
                  </a:lnTo>
                  <a:lnTo>
                    <a:pt x="64" y="31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0"/>
                  </a:lnTo>
                  <a:lnTo>
                    <a:pt x="67" y="1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4" name="Freeform 382"/>
            <p:cNvSpPr/>
            <p:nvPr/>
          </p:nvSpPr>
          <p:spPr bwMode="auto">
            <a:xfrm>
              <a:off x="4773613" y="3186113"/>
              <a:ext cx="34925" cy="101600"/>
            </a:xfrm>
            <a:custGeom>
              <a:avLst/>
              <a:gdLst/>
              <a:ahLst/>
              <a:cxnLst>
                <a:cxn ang="0">
                  <a:pos x="59" y="4"/>
                </a:cxn>
                <a:cxn ang="0">
                  <a:pos x="59" y="4"/>
                </a:cxn>
                <a:cxn ang="0">
                  <a:pos x="57" y="11"/>
                </a:cxn>
                <a:cxn ang="0">
                  <a:pos x="53" y="18"/>
                </a:cxn>
                <a:cxn ang="0">
                  <a:pos x="46" y="31"/>
                </a:cxn>
                <a:cxn ang="0">
                  <a:pos x="46" y="31"/>
                </a:cxn>
                <a:cxn ang="0">
                  <a:pos x="42" y="36"/>
                </a:cxn>
                <a:cxn ang="0">
                  <a:pos x="41" y="42"/>
                </a:cxn>
                <a:cxn ang="0">
                  <a:pos x="40" y="54"/>
                </a:cxn>
                <a:cxn ang="0">
                  <a:pos x="40" y="54"/>
                </a:cxn>
                <a:cxn ang="0">
                  <a:pos x="36" y="74"/>
                </a:cxn>
                <a:cxn ang="0">
                  <a:pos x="31" y="93"/>
                </a:cxn>
                <a:cxn ang="0">
                  <a:pos x="18" y="132"/>
                </a:cxn>
                <a:cxn ang="0">
                  <a:pos x="18" y="132"/>
                </a:cxn>
                <a:cxn ang="0">
                  <a:pos x="10" y="153"/>
                </a:cxn>
                <a:cxn ang="0">
                  <a:pos x="2" y="174"/>
                </a:cxn>
                <a:cxn ang="0">
                  <a:pos x="2" y="174"/>
                </a:cxn>
                <a:cxn ang="0">
                  <a:pos x="1" y="178"/>
                </a:cxn>
                <a:cxn ang="0">
                  <a:pos x="0" y="182"/>
                </a:cxn>
                <a:cxn ang="0">
                  <a:pos x="1" y="186"/>
                </a:cxn>
                <a:cxn ang="0">
                  <a:pos x="4" y="189"/>
                </a:cxn>
                <a:cxn ang="0">
                  <a:pos x="4" y="189"/>
                </a:cxn>
                <a:cxn ang="0">
                  <a:pos x="6" y="190"/>
                </a:cxn>
                <a:cxn ang="0">
                  <a:pos x="7" y="190"/>
                </a:cxn>
                <a:cxn ang="0">
                  <a:pos x="9" y="189"/>
                </a:cxn>
                <a:cxn ang="0">
                  <a:pos x="10" y="188"/>
                </a:cxn>
                <a:cxn ang="0">
                  <a:pos x="10" y="185"/>
                </a:cxn>
                <a:cxn ang="0">
                  <a:pos x="10" y="183"/>
                </a:cxn>
                <a:cxn ang="0">
                  <a:pos x="9" y="181"/>
                </a:cxn>
                <a:cxn ang="0">
                  <a:pos x="9" y="181"/>
                </a:cxn>
                <a:cxn ang="0">
                  <a:pos x="9" y="180"/>
                </a:cxn>
                <a:cxn ang="0">
                  <a:pos x="10" y="178"/>
                </a:cxn>
                <a:cxn ang="0">
                  <a:pos x="14" y="170"/>
                </a:cxn>
                <a:cxn ang="0">
                  <a:pos x="19" y="163"/>
                </a:cxn>
                <a:cxn ang="0">
                  <a:pos x="21" y="158"/>
                </a:cxn>
                <a:cxn ang="0">
                  <a:pos x="21" y="158"/>
                </a:cxn>
                <a:cxn ang="0">
                  <a:pos x="24" y="144"/>
                </a:cxn>
                <a:cxn ang="0">
                  <a:pos x="28" y="130"/>
                </a:cxn>
                <a:cxn ang="0">
                  <a:pos x="38" y="102"/>
                </a:cxn>
                <a:cxn ang="0">
                  <a:pos x="38" y="102"/>
                </a:cxn>
                <a:cxn ang="0">
                  <a:pos x="42" y="89"/>
                </a:cxn>
                <a:cxn ang="0">
                  <a:pos x="46" y="75"/>
                </a:cxn>
                <a:cxn ang="0">
                  <a:pos x="51" y="48"/>
                </a:cxn>
                <a:cxn ang="0">
                  <a:pos x="51" y="48"/>
                </a:cxn>
                <a:cxn ang="0">
                  <a:pos x="52" y="42"/>
                </a:cxn>
                <a:cxn ang="0">
                  <a:pos x="54" y="37"/>
                </a:cxn>
                <a:cxn ang="0">
                  <a:pos x="59" y="27"/>
                </a:cxn>
                <a:cxn ang="0">
                  <a:pos x="64" y="18"/>
                </a:cxn>
                <a:cxn ang="0">
                  <a:pos x="66" y="11"/>
                </a:cxn>
                <a:cxn ang="0">
                  <a:pos x="68" y="6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67" y="2"/>
                </a:cxn>
                <a:cxn ang="0">
                  <a:pos x="64" y="1"/>
                </a:cxn>
                <a:cxn ang="0">
                  <a:pos x="62" y="0"/>
                </a:cxn>
                <a:cxn ang="0">
                  <a:pos x="61" y="1"/>
                </a:cxn>
                <a:cxn ang="0">
                  <a:pos x="60" y="2"/>
                </a:cxn>
                <a:cxn ang="0">
                  <a:pos x="59" y="4"/>
                </a:cxn>
                <a:cxn ang="0">
                  <a:pos x="59" y="4"/>
                </a:cxn>
              </a:cxnLst>
              <a:rect l="0" t="0" r="r" b="b"/>
              <a:pathLst>
                <a:path w="68" h="190">
                  <a:moveTo>
                    <a:pt x="59" y="4"/>
                  </a:moveTo>
                  <a:lnTo>
                    <a:pt x="59" y="4"/>
                  </a:lnTo>
                  <a:lnTo>
                    <a:pt x="57" y="11"/>
                  </a:lnTo>
                  <a:lnTo>
                    <a:pt x="53" y="18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2" y="36"/>
                  </a:lnTo>
                  <a:lnTo>
                    <a:pt x="41" y="42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36" y="74"/>
                  </a:lnTo>
                  <a:lnTo>
                    <a:pt x="31" y="93"/>
                  </a:lnTo>
                  <a:lnTo>
                    <a:pt x="18" y="132"/>
                  </a:lnTo>
                  <a:lnTo>
                    <a:pt x="18" y="132"/>
                  </a:lnTo>
                  <a:lnTo>
                    <a:pt x="10" y="153"/>
                  </a:lnTo>
                  <a:lnTo>
                    <a:pt x="2" y="174"/>
                  </a:lnTo>
                  <a:lnTo>
                    <a:pt x="2" y="174"/>
                  </a:lnTo>
                  <a:lnTo>
                    <a:pt x="1" y="178"/>
                  </a:lnTo>
                  <a:lnTo>
                    <a:pt x="0" y="182"/>
                  </a:lnTo>
                  <a:lnTo>
                    <a:pt x="1" y="186"/>
                  </a:lnTo>
                  <a:lnTo>
                    <a:pt x="4" y="189"/>
                  </a:lnTo>
                  <a:lnTo>
                    <a:pt x="4" y="189"/>
                  </a:lnTo>
                  <a:lnTo>
                    <a:pt x="6" y="190"/>
                  </a:lnTo>
                  <a:lnTo>
                    <a:pt x="7" y="190"/>
                  </a:lnTo>
                  <a:lnTo>
                    <a:pt x="9" y="189"/>
                  </a:lnTo>
                  <a:lnTo>
                    <a:pt x="10" y="188"/>
                  </a:lnTo>
                  <a:lnTo>
                    <a:pt x="10" y="185"/>
                  </a:lnTo>
                  <a:lnTo>
                    <a:pt x="10" y="183"/>
                  </a:lnTo>
                  <a:lnTo>
                    <a:pt x="9" y="181"/>
                  </a:lnTo>
                  <a:lnTo>
                    <a:pt x="9" y="181"/>
                  </a:lnTo>
                  <a:lnTo>
                    <a:pt x="9" y="180"/>
                  </a:lnTo>
                  <a:lnTo>
                    <a:pt x="10" y="178"/>
                  </a:lnTo>
                  <a:lnTo>
                    <a:pt x="14" y="170"/>
                  </a:lnTo>
                  <a:lnTo>
                    <a:pt x="19" y="163"/>
                  </a:lnTo>
                  <a:lnTo>
                    <a:pt x="21" y="158"/>
                  </a:lnTo>
                  <a:lnTo>
                    <a:pt x="21" y="158"/>
                  </a:lnTo>
                  <a:lnTo>
                    <a:pt x="24" y="144"/>
                  </a:lnTo>
                  <a:lnTo>
                    <a:pt x="28" y="130"/>
                  </a:lnTo>
                  <a:lnTo>
                    <a:pt x="38" y="102"/>
                  </a:lnTo>
                  <a:lnTo>
                    <a:pt x="38" y="102"/>
                  </a:lnTo>
                  <a:lnTo>
                    <a:pt x="42" y="89"/>
                  </a:lnTo>
                  <a:lnTo>
                    <a:pt x="46" y="75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52" y="42"/>
                  </a:lnTo>
                  <a:lnTo>
                    <a:pt x="54" y="37"/>
                  </a:lnTo>
                  <a:lnTo>
                    <a:pt x="59" y="27"/>
                  </a:lnTo>
                  <a:lnTo>
                    <a:pt x="64" y="18"/>
                  </a:lnTo>
                  <a:lnTo>
                    <a:pt x="66" y="11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67" y="2"/>
                  </a:lnTo>
                  <a:lnTo>
                    <a:pt x="64" y="1"/>
                  </a:lnTo>
                  <a:lnTo>
                    <a:pt x="62" y="0"/>
                  </a:lnTo>
                  <a:lnTo>
                    <a:pt x="61" y="1"/>
                  </a:lnTo>
                  <a:lnTo>
                    <a:pt x="60" y="2"/>
                  </a:lnTo>
                  <a:lnTo>
                    <a:pt x="59" y="4"/>
                  </a:lnTo>
                  <a:lnTo>
                    <a:pt x="5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5" name="Freeform 383"/>
            <p:cNvSpPr/>
            <p:nvPr/>
          </p:nvSpPr>
          <p:spPr bwMode="auto">
            <a:xfrm>
              <a:off x="4829175" y="3186113"/>
              <a:ext cx="22225" cy="73025"/>
            </a:xfrm>
            <a:custGeom>
              <a:avLst/>
              <a:gdLst/>
              <a:ahLst/>
              <a:cxnLst>
                <a:cxn ang="0">
                  <a:pos x="35" y="5"/>
                </a:cxn>
                <a:cxn ang="0">
                  <a:pos x="35" y="5"/>
                </a:cxn>
                <a:cxn ang="0">
                  <a:pos x="32" y="21"/>
                </a:cxn>
                <a:cxn ang="0">
                  <a:pos x="29" y="37"/>
                </a:cxn>
                <a:cxn ang="0">
                  <a:pos x="21" y="68"/>
                </a:cxn>
                <a:cxn ang="0">
                  <a:pos x="21" y="68"/>
                </a:cxn>
                <a:cxn ang="0">
                  <a:pos x="18" y="85"/>
                </a:cxn>
                <a:cxn ang="0">
                  <a:pos x="13" y="100"/>
                </a:cxn>
                <a:cxn ang="0">
                  <a:pos x="2" y="132"/>
                </a:cxn>
                <a:cxn ang="0">
                  <a:pos x="2" y="132"/>
                </a:cxn>
                <a:cxn ang="0">
                  <a:pos x="0" y="134"/>
                </a:cxn>
                <a:cxn ang="0">
                  <a:pos x="2" y="135"/>
                </a:cxn>
                <a:cxn ang="0">
                  <a:pos x="3" y="136"/>
                </a:cxn>
                <a:cxn ang="0">
                  <a:pos x="5" y="137"/>
                </a:cxn>
                <a:cxn ang="0">
                  <a:pos x="8" y="137"/>
                </a:cxn>
                <a:cxn ang="0">
                  <a:pos x="10" y="136"/>
                </a:cxn>
                <a:cxn ang="0">
                  <a:pos x="11" y="134"/>
                </a:cxn>
                <a:cxn ang="0">
                  <a:pos x="11" y="134"/>
                </a:cxn>
                <a:cxn ang="0">
                  <a:pos x="17" y="117"/>
                </a:cxn>
                <a:cxn ang="0">
                  <a:pos x="23" y="99"/>
                </a:cxn>
                <a:cxn ang="0">
                  <a:pos x="28" y="81"/>
                </a:cxn>
                <a:cxn ang="0">
                  <a:pos x="32" y="62"/>
                </a:cxn>
                <a:cxn ang="0">
                  <a:pos x="32" y="62"/>
                </a:cxn>
                <a:cxn ang="0">
                  <a:pos x="40" y="34"/>
                </a:cxn>
                <a:cxn ang="0">
                  <a:pos x="42" y="20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44" y="3"/>
                </a:cxn>
                <a:cxn ang="0">
                  <a:pos x="43" y="2"/>
                </a:cxn>
                <a:cxn ang="0">
                  <a:pos x="41" y="1"/>
                </a:cxn>
                <a:cxn ang="0">
                  <a:pos x="40" y="0"/>
                </a:cxn>
                <a:cxn ang="0">
                  <a:pos x="38" y="1"/>
                </a:cxn>
                <a:cxn ang="0">
                  <a:pos x="36" y="2"/>
                </a:cxn>
                <a:cxn ang="0">
                  <a:pos x="35" y="3"/>
                </a:cxn>
                <a:cxn ang="0">
                  <a:pos x="35" y="5"/>
                </a:cxn>
                <a:cxn ang="0">
                  <a:pos x="35" y="5"/>
                </a:cxn>
              </a:cxnLst>
              <a:rect l="0" t="0" r="r" b="b"/>
              <a:pathLst>
                <a:path w="44" h="137">
                  <a:moveTo>
                    <a:pt x="35" y="5"/>
                  </a:moveTo>
                  <a:lnTo>
                    <a:pt x="35" y="5"/>
                  </a:lnTo>
                  <a:lnTo>
                    <a:pt x="32" y="21"/>
                  </a:lnTo>
                  <a:lnTo>
                    <a:pt x="29" y="37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18" y="85"/>
                  </a:lnTo>
                  <a:lnTo>
                    <a:pt x="13" y="100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0" y="134"/>
                  </a:lnTo>
                  <a:lnTo>
                    <a:pt x="2" y="135"/>
                  </a:lnTo>
                  <a:lnTo>
                    <a:pt x="3" y="136"/>
                  </a:lnTo>
                  <a:lnTo>
                    <a:pt x="5" y="137"/>
                  </a:lnTo>
                  <a:lnTo>
                    <a:pt x="8" y="137"/>
                  </a:lnTo>
                  <a:lnTo>
                    <a:pt x="10" y="136"/>
                  </a:lnTo>
                  <a:lnTo>
                    <a:pt x="11" y="134"/>
                  </a:lnTo>
                  <a:lnTo>
                    <a:pt x="11" y="134"/>
                  </a:lnTo>
                  <a:lnTo>
                    <a:pt x="17" y="117"/>
                  </a:lnTo>
                  <a:lnTo>
                    <a:pt x="23" y="99"/>
                  </a:lnTo>
                  <a:lnTo>
                    <a:pt x="28" y="81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40" y="34"/>
                  </a:lnTo>
                  <a:lnTo>
                    <a:pt x="42" y="20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3"/>
                  </a:lnTo>
                  <a:lnTo>
                    <a:pt x="43" y="2"/>
                  </a:lnTo>
                  <a:lnTo>
                    <a:pt x="41" y="1"/>
                  </a:lnTo>
                  <a:lnTo>
                    <a:pt x="40" y="0"/>
                  </a:lnTo>
                  <a:lnTo>
                    <a:pt x="38" y="1"/>
                  </a:lnTo>
                  <a:lnTo>
                    <a:pt x="36" y="2"/>
                  </a:lnTo>
                  <a:lnTo>
                    <a:pt x="35" y="3"/>
                  </a:lnTo>
                  <a:lnTo>
                    <a:pt x="35" y="5"/>
                  </a:lnTo>
                  <a:lnTo>
                    <a:pt x="3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6" name="Freeform 384"/>
            <p:cNvSpPr/>
            <p:nvPr/>
          </p:nvSpPr>
          <p:spPr bwMode="auto">
            <a:xfrm>
              <a:off x="4884738" y="3184525"/>
              <a:ext cx="9525" cy="12700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10" y="1"/>
                </a:cxn>
                <a:cxn ang="0">
                  <a:pos x="3" y="9"/>
                </a:cxn>
                <a:cxn ang="0">
                  <a:pos x="1" y="13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21"/>
                </a:cxn>
                <a:cxn ang="0">
                  <a:pos x="1" y="22"/>
                </a:cxn>
                <a:cxn ang="0">
                  <a:pos x="2" y="23"/>
                </a:cxn>
                <a:cxn ang="0">
                  <a:pos x="4" y="23"/>
                </a:cxn>
                <a:cxn ang="0">
                  <a:pos x="7" y="22"/>
                </a:cxn>
                <a:cxn ang="0">
                  <a:pos x="8" y="21"/>
                </a:cxn>
                <a:cxn ang="0">
                  <a:pos x="9" y="19"/>
                </a:cxn>
                <a:cxn ang="0">
                  <a:pos x="9" y="19"/>
                </a:cxn>
                <a:cxn ang="0">
                  <a:pos x="10" y="15"/>
                </a:cxn>
                <a:cxn ang="0">
                  <a:pos x="12" y="12"/>
                </a:cxn>
                <a:cxn ang="0">
                  <a:pos x="17" y="8"/>
                </a:cxn>
                <a:cxn ang="0">
                  <a:pos x="17" y="8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7" y="3"/>
                </a:cxn>
                <a:cxn ang="0">
                  <a:pos x="16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10" y="1"/>
                </a:cxn>
              </a:cxnLst>
              <a:rect l="0" t="0" r="r" b="b"/>
              <a:pathLst>
                <a:path w="18" h="23">
                  <a:moveTo>
                    <a:pt x="10" y="1"/>
                  </a:moveTo>
                  <a:lnTo>
                    <a:pt x="10" y="1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2"/>
                  </a:lnTo>
                  <a:lnTo>
                    <a:pt x="2" y="23"/>
                  </a:lnTo>
                  <a:lnTo>
                    <a:pt x="4" y="23"/>
                  </a:lnTo>
                  <a:lnTo>
                    <a:pt x="7" y="22"/>
                  </a:lnTo>
                  <a:lnTo>
                    <a:pt x="8" y="21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0" y="15"/>
                  </a:lnTo>
                  <a:lnTo>
                    <a:pt x="12" y="12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7" y="3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1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7" name="Freeform 385"/>
            <p:cNvSpPr/>
            <p:nvPr/>
          </p:nvSpPr>
          <p:spPr bwMode="auto">
            <a:xfrm>
              <a:off x="4586288" y="3460750"/>
              <a:ext cx="165100" cy="39688"/>
            </a:xfrm>
            <a:custGeom>
              <a:avLst/>
              <a:gdLst/>
              <a:ahLst/>
              <a:cxnLst>
                <a:cxn ang="0">
                  <a:pos x="306" y="66"/>
                </a:cxn>
                <a:cxn ang="0">
                  <a:pos x="306" y="66"/>
                </a:cxn>
                <a:cxn ang="0">
                  <a:pos x="297" y="67"/>
                </a:cxn>
                <a:cxn ang="0">
                  <a:pos x="288" y="66"/>
                </a:cxn>
                <a:cxn ang="0">
                  <a:pos x="279" y="63"/>
                </a:cxn>
                <a:cxn ang="0">
                  <a:pos x="268" y="59"/>
                </a:cxn>
                <a:cxn ang="0">
                  <a:pos x="249" y="51"/>
                </a:cxn>
                <a:cxn ang="0">
                  <a:pos x="232" y="45"/>
                </a:cxn>
                <a:cxn ang="0">
                  <a:pos x="232" y="45"/>
                </a:cxn>
                <a:cxn ang="0">
                  <a:pos x="194" y="35"/>
                </a:cxn>
                <a:cxn ang="0">
                  <a:pos x="157" y="24"/>
                </a:cxn>
                <a:cxn ang="0">
                  <a:pos x="157" y="24"/>
                </a:cxn>
                <a:cxn ang="0">
                  <a:pos x="139" y="20"/>
                </a:cxn>
                <a:cxn ang="0">
                  <a:pos x="121" y="17"/>
                </a:cxn>
                <a:cxn ang="0">
                  <a:pos x="102" y="14"/>
                </a:cxn>
                <a:cxn ang="0">
                  <a:pos x="85" y="11"/>
                </a:cxn>
                <a:cxn ang="0">
                  <a:pos x="85" y="11"/>
                </a:cxn>
                <a:cxn ang="0">
                  <a:pos x="64" y="7"/>
                </a:cxn>
                <a:cxn ang="0">
                  <a:pos x="44" y="3"/>
                </a:cxn>
                <a:cxn ang="0">
                  <a:pos x="25" y="1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2" y="8"/>
                </a:cxn>
                <a:cxn ang="0">
                  <a:pos x="4" y="9"/>
                </a:cxn>
                <a:cxn ang="0">
                  <a:pos x="4" y="9"/>
                </a:cxn>
                <a:cxn ang="0">
                  <a:pos x="26" y="10"/>
                </a:cxn>
                <a:cxn ang="0">
                  <a:pos x="47" y="13"/>
                </a:cxn>
                <a:cxn ang="0">
                  <a:pos x="68" y="17"/>
                </a:cxn>
                <a:cxn ang="0">
                  <a:pos x="90" y="21"/>
                </a:cxn>
                <a:cxn ang="0">
                  <a:pos x="90" y="21"/>
                </a:cxn>
                <a:cxn ang="0">
                  <a:pos x="109" y="25"/>
                </a:cxn>
                <a:cxn ang="0">
                  <a:pos x="130" y="30"/>
                </a:cxn>
                <a:cxn ang="0">
                  <a:pos x="151" y="34"/>
                </a:cxn>
                <a:cxn ang="0">
                  <a:pos x="170" y="39"/>
                </a:cxn>
                <a:cxn ang="0">
                  <a:pos x="170" y="39"/>
                </a:cxn>
                <a:cxn ang="0">
                  <a:pos x="191" y="45"/>
                </a:cxn>
                <a:cxn ang="0">
                  <a:pos x="213" y="50"/>
                </a:cxn>
                <a:cxn ang="0">
                  <a:pos x="234" y="56"/>
                </a:cxn>
                <a:cxn ang="0">
                  <a:pos x="255" y="63"/>
                </a:cxn>
                <a:cxn ang="0">
                  <a:pos x="255" y="63"/>
                </a:cxn>
                <a:cxn ang="0">
                  <a:pos x="281" y="73"/>
                </a:cxn>
                <a:cxn ang="0">
                  <a:pos x="288" y="74"/>
                </a:cxn>
                <a:cxn ang="0">
                  <a:pos x="294" y="75"/>
                </a:cxn>
                <a:cxn ang="0">
                  <a:pos x="301" y="76"/>
                </a:cxn>
                <a:cxn ang="0">
                  <a:pos x="309" y="75"/>
                </a:cxn>
                <a:cxn ang="0">
                  <a:pos x="309" y="75"/>
                </a:cxn>
                <a:cxn ang="0">
                  <a:pos x="311" y="74"/>
                </a:cxn>
                <a:cxn ang="0">
                  <a:pos x="312" y="73"/>
                </a:cxn>
                <a:cxn ang="0">
                  <a:pos x="312" y="71"/>
                </a:cxn>
                <a:cxn ang="0">
                  <a:pos x="312" y="70"/>
                </a:cxn>
                <a:cxn ang="0">
                  <a:pos x="310" y="67"/>
                </a:cxn>
                <a:cxn ang="0">
                  <a:pos x="308" y="66"/>
                </a:cxn>
                <a:cxn ang="0">
                  <a:pos x="306" y="66"/>
                </a:cxn>
                <a:cxn ang="0">
                  <a:pos x="306" y="66"/>
                </a:cxn>
              </a:cxnLst>
              <a:rect l="0" t="0" r="r" b="b"/>
              <a:pathLst>
                <a:path w="312" h="76">
                  <a:moveTo>
                    <a:pt x="306" y="66"/>
                  </a:moveTo>
                  <a:lnTo>
                    <a:pt x="306" y="66"/>
                  </a:lnTo>
                  <a:lnTo>
                    <a:pt x="297" y="67"/>
                  </a:lnTo>
                  <a:lnTo>
                    <a:pt x="288" y="66"/>
                  </a:lnTo>
                  <a:lnTo>
                    <a:pt x="279" y="63"/>
                  </a:lnTo>
                  <a:lnTo>
                    <a:pt x="268" y="59"/>
                  </a:lnTo>
                  <a:lnTo>
                    <a:pt x="249" y="51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194" y="35"/>
                  </a:lnTo>
                  <a:lnTo>
                    <a:pt x="157" y="24"/>
                  </a:lnTo>
                  <a:lnTo>
                    <a:pt x="157" y="24"/>
                  </a:lnTo>
                  <a:lnTo>
                    <a:pt x="139" y="20"/>
                  </a:lnTo>
                  <a:lnTo>
                    <a:pt x="121" y="17"/>
                  </a:lnTo>
                  <a:lnTo>
                    <a:pt x="102" y="14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64" y="7"/>
                  </a:lnTo>
                  <a:lnTo>
                    <a:pt x="44" y="3"/>
                  </a:lnTo>
                  <a:lnTo>
                    <a:pt x="25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4" y="9"/>
                  </a:lnTo>
                  <a:lnTo>
                    <a:pt x="4" y="9"/>
                  </a:lnTo>
                  <a:lnTo>
                    <a:pt x="26" y="10"/>
                  </a:lnTo>
                  <a:lnTo>
                    <a:pt x="47" y="13"/>
                  </a:lnTo>
                  <a:lnTo>
                    <a:pt x="68" y="17"/>
                  </a:lnTo>
                  <a:lnTo>
                    <a:pt x="90" y="21"/>
                  </a:lnTo>
                  <a:lnTo>
                    <a:pt x="90" y="21"/>
                  </a:lnTo>
                  <a:lnTo>
                    <a:pt x="109" y="25"/>
                  </a:lnTo>
                  <a:lnTo>
                    <a:pt x="130" y="30"/>
                  </a:lnTo>
                  <a:lnTo>
                    <a:pt x="151" y="34"/>
                  </a:lnTo>
                  <a:lnTo>
                    <a:pt x="170" y="39"/>
                  </a:lnTo>
                  <a:lnTo>
                    <a:pt x="170" y="39"/>
                  </a:lnTo>
                  <a:lnTo>
                    <a:pt x="191" y="45"/>
                  </a:lnTo>
                  <a:lnTo>
                    <a:pt x="213" y="50"/>
                  </a:lnTo>
                  <a:lnTo>
                    <a:pt x="234" y="56"/>
                  </a:lnTo>
                  <a:lnTo>
                    <a:pt x="255" y="63"/>
                  </a:lnTo>
                  <a:lnTo>
                    <a:pt x="255" y="63"/>
                  </a:lnTo>
                  <a:lnTo>
                    <a:pt x="281" y="73"/>
                  </a:lnTo>
                  <a:lnTo>
                    <a:pt x="288" y="74"/>
                  </a:lnTo>
                  <a:lnTo>
                    <a:pt x="294" y="75"/>
                  </a:lnTo>
                  <a:lnTo>
                    <a:pt x="301" y="76"/>
                  </a:lnTo>
                  <a:lnTo>
                    <a:pt x="309" y="75"/>
                  </a:lnTo>
                  <a:lnTo>
                    <a:pt x="309" y="75"/>
                  </a:lnTo>
                  <a:lnTo>
                    <a:pt x="311" y="74"/>
                  </a:lnTo>
                  <a:lnTo>
                    <a:pt x="312" y="73"/>
                  </a:lnTo>
                  <a:lnTo>
                    <a:pt x="312" y="71"/>
                  </a:lnTo>
                  <a:lnTo>
                    <a:pt x="312" y="70"/>
                  </a:lnTo>
                  <a:lnTo>
                    <a:pt x="310" y="67"/>
                  </a:lnTo>
                  <a:lnTo>
                    <a:pt x="308" y="66"/>
                  </a:lnTo>
                  <a:lnTo>
                    <a:pt x="306" y="66"/>
                  </a:lnTo>
                  <a:lnTo>
                    <a:pt x="306" y="6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8" name="Freeform 386"/>
            <p:cNvSpPr/>
            <p:nvPr/>
          </p:nvSpPr>
          <p:spPr bwMode="auto">
            <a:xfrm>
              <a:off x="4660900" y="3400425"/>
              <a:ext cx="171450" cy="47625"/>
            </a:xfrm>
            <a:custGeom>
              <a:avLst/>
              <a:gdLst/>
              <a:ahLst/>
              <a:cxnLst>
                <a:cxn ang="0">
                  <a:pos x="319" y="80"/>
                </a:cxn>
                <a:cxn ang="0">
                  <a:pos x="319" y="80"/>
                </a:cxn>
                <a:cxn ang="0">
                  <a:pos x="278" y="76"/>
                </a:cxn>
                <a:cxn ang="0">
                  <a:pos x="239" y="71"/>
                </a:cxn>
                <a:cxn ang="0">
                  <a:pos x="199" y="63"/>
                </a:cxn>
                <a:cxn ang="0">
                  <a:pos x="160" y="54"/>
                </a:cxn>
                <a:cxn ang="0">
                  <a:pos x="160" y="54"/>
                </a:cxn>
                <a:cxn ang="0">
                  <a:pos x="121" y="42"/>
                </a:cxn>
                <a:cxn ang="0">
                  <a:pos x="83" y="31"/>
                </a:cxn>
                <a:cxn ang="0">
                  <a:pos x="63" y="25"/>
                </a:cxn>
                <a:cxn ang="0">
                  <a:pos x="45" y="19"/>
                </a:cxn>
                <a:cxn ang="0">
                  <a:pos x="26" y="10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21" y="19"/>
                </a:cxn>
                <a:cxn ang="0">
                  <a:pos x="41" y="27"/>
                </a:cxn>
                <a:cxn ang="0">
                  <a:pos x="59" y="33"/>
                </a:cxn>
                <a:cxn ang="0">
                  <a:pos x="79" y="39"/>
                </a:cxn>
                <a:cxn ang="0">
                  <a:pos x="118" y="51"/>
                </a:cxn>
                <a:cxn ang="0">
                  <a:pos x="157" y="62"/>
                </a:cxn>
                <a:cxn ang="0">
                  <a:pos x="157" y="62"/>
                </a:cxn>
                <a:cxn ang="0">
                  <a:pos x="177" y="68"/>
                </a:cxn>
                <a:cxn ang="0">
                  <a:pos x="197" y="72"/>
                </a:cxn>
                <a:cxn ang="0">
                  <a:pos x="217" y="77"/>
                </a:cxn>
                <a:cxn ang="0">
                  <a:pos x="237" y="80"/>
                </a:cxn>
                <a:cxn ang="0">
                  <a:pos x="277" y="87"/>
                </a:cxn>
                <a:cxn ang="0">
                  <a:pos x="319" y="91"/>
                </a:cxn>
                <a:cxn ang="0">
                  <a:pos x="319" y="91"/>
                </a:cxn>
                <a:cxn ang="0">
                  <a:pos x="321" y="90"/>
                </a:cxn>
                <a:cxn ang="0">
                  <a:pos x="322" y="90"/>
                </a:cxn>
                <a:cxn ang="0">
                  <a:pos x="323" y="88"/>
                </a:cxn>
                <a:cxn ang="0">
                  <a:pos x="323" y="86"/>
                </a:cxn>
                <a:cxn ang="0">
                  <a:pos x="322" y="83"/>
                </a:cxn>
                <a:cxn ang="0">
                  <a:pos x="321" y="82"/>
                </a:cxn>
                <a:cxn ang="0">
                  <a:pos x="319" y="80"/>
                </a:cxn>
                <a:cxn ang="0">
                  <a:pos x="319" y="80"/>
                </a:cxn>
              </a:cxnLst>
              <a:rect l="0" t="0" r="r" b="b"/>
              <a:pathLst>
                <a:path w="323" h="91">
                  <a:moveTo>
                    <a:pt x="319" y="80"/>
                  </a:moveTo>
                  <a:lnTo>
                    <a:pt x="319" y="80"/>
                  </a:lnTo>
                  <a:lnTo>
                    <a:pt x="278" y="76"/>
                  </a:lnTo>
                  <a:lnTo>
                    <a:pt x="239" y="71"/>
                  </a:lnTo>
                  <a:lnTo>
                    <a:pt x="199" y="63"/>
                  </a:lnTo>
                  <a:lnTo>
                    <a:pt x="160" y="54"/>
                  </a:lnTo>
                  <a:lnTo>
                    <a:pt x="160" y="54"/>
                  </a:lnTo>
                  <a:lnTo>
                    <a:pt x="121" y="42"/>
                  </a:lnTo>
                  <a:lnTo>
                    <a:pt x="83" y="31"/>
                  </a:lnTo>
                  <a:lnTo>
                    <a:pt x="63" y="25"/>
                  </a:lnTo>
                  <a:lnTo>
                    <a:pt x="45" y="19"/>
                  </a:lnTo>
                  <a:lnTo>
                    <a:pt x="26" y="10"/>
                  </a:lnTo>
                  <a:lnTo>
                    <a:pt x="8" y="1"/>
                  </a:lnTo>
                  <a:lnTo>
                    <a:pt x="8" y="1"/>
                  </a:lnTo>
                  <a:lnTo>
                    <a:pt x="6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lnTo>
                    <a:pt x="21" y="19"/>
                  </a:lnTo>
                  <a:lnTo>
                    <a:pt x="41" y="27"/>
                  </a:lnTo>
                  <a:lnTo>
                    <a:pt x="59" y="33"/>
                  </a:lnTo>
                  <a:lnTo>
                    <a:pt x="79" y="39"/>
                  </a:lnTo>
                  <a:lnTo>
                    <a:pt x="118" y="51"/>
                  </a:lnTo>
                  <a:lnTo>
                    <a:pt x="157" y="62"/>
                  </a:lnTo>
                  <a:lnTo>
                    <a:pt x="157" y="62"/>
                  </a:lnTo>
                  <a:lnTo>
                    <a:pt x="177" y="68"/>
                  </a:lnTo>
                  <a:lnTo>
                    <a:pt x="197" y="72"/>
                  </a:lnTo>
                  <a:lnTo>
                    <a:pt x="217" y="77"/>
                  </a:lnTo>
                  <a:lnTo>
                    <a:pt x="237" y="80"/>
                  </a:lnTo>
                  <a:lnTo>
                    <a:pt x="277" y="87"/>
                  </a:lnTo>
                  <a:lnTo>
                    <a:pt x="319" y="91"/>
                  </a:lnTo>
                  <a:lnTo>
                    <a:pt x="319" y="91"/>
                  </a:lnTo>
                  <a:lnTo>
                    <a:pt x="321" y="90"/>
                  </a:lnTo>
                  <a:lnTo>
                    <a:pt x="322" y="90"/>
                  </a:lnTo>
                  <a:lnTo>
                    <a:pt x="323" y="88"/>
                  </a:lnTo>
                  <a:lnTo>
                    <a:pt x="323" y="86"/>
                  </a:lnTo>
                  <a:lnTo>
                    <a:pt x="322" y="83"/>
                  </a:lnTo>
                  <a:lnTo>
                    <a:pt x="321" y="82"/>
                  </a:lnTo>
                  <a:lnTo>
                    <a:pt x="319" y="80"/>
                  </a:lnTo>
                  <a:lnTo>
                    <a:pt x="319" y="8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9" name="Freeform 387"/>
            <p:cNvSpPr/>
            <p:nvPr/>
          </p:nvSpPr>
          <p:spPr bwMode="auto">
            <a:xfrm>
              <a:off x="4708525" y="3362325"/>
              <a:ext cx="158750" cy="50800"/>
            </a:xfrm>
            <a:custGeom>
              <a:avLst/>
              <a:gdLst/>
              <a:ahLst/>
              <a:cxnLst>
                <a:cxn ang="0">
                  <a:pos x="294" y="84"/>
                </a:cxn>
                <a:cxn ang="0">
                  <a:pos x="294" y="84"/>
                </a:cxn>
                <a:cxn ang="0">
                  <a:pos x="290" y="85"/>
                </a:cxn>
                <a:cxn ang="0">
                  <a:pos x="287" y="85"/>
                </a:cxn>
                <a:cxn ang="0">
                  <a:pos x="282" y="83"/>
                </a:cxn>
                <a:cxn ang="0">
                  <a:pos x="278" y="79"/>
                </a:cxn>
                <a:cxn ang="0">
                  <a:pos x="273" y="76"/>
                </a:cxn>
                <a:cxn ang="0">
                  <a:pos x="273" y="76"/>
                </a:cxn>
                <a:cxn ang="0">
                  <a:pos x="266" y="72"/>
                </a:cxn>
                <a:cxn ang="0">
                  <a:pos x="257" y="69"/>
                </a:cxn>
                <a:cxn ang="0">
                  <a:pos x="240" y="63"/>
                </a:cxn>
                <a:cxn ang="0">
                  <a:pos x="240" y="63"/>
                </a:cxn>
                <a:cxn ang="0">
                  <a:pos x="222" y="58"/>
                </a:cxn>
                <a:cxn ang="0">
                  <a:pos x="205" y="52"/>
                </a:cxn>
                <a:cxn ang="0">
                  <a:pos x="169" y="45"/>
                </a:cxn>
                <a:cxn ang="0">
                  <a:pos x="169" y="45"/>
                </a:cxn>
                <a:cxn ang="0">
                  <a:pos x="128" y="36"/>
                </a:cxn>
                <a:cxn ang="0">
                  <a:pos x="87" y="25"/>
                </a:cxn>
                <a:cxn ang="0">
                  <a:pos x="67" y="20"/>
                </a:cxn>
                <a:cxn ang="0">
                  <a:pos x="47" y="14"/>
                </a:cxn>
                <a:cxn ang="0">
                  <a:pos x="27" y="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3" y="8"/>
                </a:cxn>
                <a:cxn ang="0">
                  <a:pos x="23" y="16"/>
                </a:cxn>
                <a:cxn ang="0">
                  <a:pos x="43" y="23"/>
                </a:cxn>
                <a:cxn ang="0">
                  <a:pos x="63" y="30"/>
                </a:cxn>
                <a:cxn ang="0">
                  <a:pos x="84" y="35"/>
                </a:cxn>
                <a:cxn ang="0">
                  <a:pos x="125" y="4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210" y="65"/>
                </a:cxn>
                <a:cxn ang="0">
                  <a:pos x="232" y="70"/>
                </a:cxn>
                <a:cxn ang="0">
                  <a:pos x="253" y="78"/>
                </a:cxn>
                <a:cxn ang="0">
                  <a:pos x="253" y="78"/>
                </a:cxn>
                <a:cxn ang="0">
                  <a:pos x="263" y="83"/>
                </a:cxn>
                <a:cxn ang="0">
                  <a:pos x="274" y="90"/>
                </a:cxn>
                <a:cxn ang="0">
                  <a:pos x="279" y="93"/>
                </a:cxn>
                <a:cxn ang="0">
                  <a:pos x="285" y="95"/>
                </a:cxn>
                <a:cxn ang="0">
                  <a:pos x="290" y="95"/>
                </a:cxn>
                <a:cxn ang="0">
                  <a:pos x="296" y="94"/>
                </a:cxn>
                <a:cxn ang="0">
                  <a:pos x="296" y="94"/>
                </a:cxn>
                <a:cxn ang="0">
                  <a:pos x="298" y="93"/>
                </a:cxn>
                <a:cxn ang="0">
                  <a:pos x="299" y="92"/>
                </a:cxn>
                <a:cxn ang="0">
                  <a:pos x="299" y="87"/>
                </a:cxn>
                <a:cxn ang="0">
                  <a:pos x="298" y="86"/>
                </a:cxn>
                <a:cxn ang="0">
                  <a:pos x="297" y="84"/>
                </a:cxn>
                <a:cxn ang="0">
                  <a:pos x="296" y="84"/>
                </a:cxn>
                <a:cxn ang="0">
                  <a:pos x="294" y="84"/>
                </a:cxn>
                <a:cxn ang="0">
                  <a:pos x="294" y="84"/>
                </a:cxn>
              </a:cxnLst>
              <a:rect l="0" t="0" r="r" b="b"/>
              <a:pathLst>
                <a:path w="299" h="95">
                  <a:moveTo>
                    <a:pt x="294" y="84"/>
                  </a:moveTo>
                  <a:lnTo>
                    <a:pt x="294" y="84"/>
                  </a:lnTo>
                  <a:lnTo>
                    <a:pt x="290" y="85"/>
                  </a:lnTo>
                  <a:lnTo>
                    <a:pt x="287" y="85"/>
                  </a:lnTo>
                  <a:lnTo>
                    <a:pt x="282" y="83"/>
                  </a:lnTo>
                  <a:lnTo>
                    <a:pt x="278" y="79"/>
                  </a:lnTo>
                  <a:lnTo>
                    <a:pt x="273" y="76"/>
                  </a:lnTo>
                  <a:lnTo>
                    <a:pt x="273" y="76"/>
                  </a:lnTo>
                  <a:lnTo>
                    <a:pt x="266" y="72"/>
                  </a:lnTo>
                  <a:lnTo>
                    <a:pt x="257" y="69"/>
                  </a:lnTo>
                  <a:lnTo>
                    <a:pt x="240" y="63"/>
                  </a:lnTo>
                  <a:lnTo>
                    <a:pt x="240" y="63"/>
                  </a:lnTo>
                  <a:lnTo>
                    <a:pt x="222" y="58"/>
                  </a:lnTo>
                  <a:lnTo>
                    <a:pt x="205" y="52"/>
                  </a:lnTo>
                  <a:lnTo>
                    <a:pt x="169" y="45"/>
                  </a:lnTo>
                  <a:lnTo>
                    <a:pt x="169" y="45"/>
                  </a:lnTo>
                  <a:lnTo>
                    <a:pt x="128" y="36"/>
                  </a:lnTo>
                  <a:lnTo>
                    <a:pt x="87" y="25"/>
                  </a:lnTo>
                  <a:lnTo>
                    <a:pt x="67" y="20"/>
                  </a:lnTo>
                  <a:lnTo>
                    <a:pt x="47" y="14"/>
                  </a:lnTo>
                  <a:lnTo>
                    <a:pt x="27" y="8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23" y="16"/>
                  </a:lnTo>
                  <a:lnTo>
                    <a:pt x="43" y="23"/>
                  </a:lnTo>
                  <a:lnTo>
                    <a:pt x="63" y="30"/>
                  </a:lnTo>
                  <a:lnTo>
                    <a:pt x="84" y="35"/>
                  </a:lnTo>
                  <a:lnTo>
                    <a:pt x="125" y="4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210" y="65"/>
                  </a:lnTo>
                  <a:lnTo>
                    <a:pt x="232" y="70"/>
                  </a:lnTo>
                  <a:lnTo>
                    <a:pt x="253" y="78"/>
                  </a:lnTo>
                  <a:lnTo>
                    <a:pt x="253" y="78"/>
                  </a:lnTo>
                  <a:lnTo>
                    <a:pt x="263" y="83"/>
                  </a:lnTo>
                  <a:lnTo>
                    <a:pt x="274" y="90"/>
                  </a:lnTo>
                  <a:lnTo>
                    <a:pt x="279" y="93"/>
                  </a:lnTo>
                  <a:lnTo>
                    <a:pt x="285" y="95"/>
                  </a:lnTo>
                  <a:lnTo>
                    <a:pt x="290" y="95"/>
                  </a:lnTo>
                  <a:lnTo>
                    <a:pt x="296" y="94"/>
                  </a:lnTo>
                  <a:lnTo>
                    <a:pt x="296" y="94"/>
                  </a:lnTo>
                  <a:lnTo>
                    <a:pt x="298" y="93"/>
                  </a:lnTo>
                  <a:lnTo>
                    <a:pt x="299" y="92"/>
                  </a:lnTo>
                  <a:lnTo>
                    <a:pt x="299" y="87"/>
                  </a:lnTo>
                  <a:lnTo>
                    <a:pt x="298" y="86"/>
                  </a:lnTo>
                  <a:lnTo>
                    <a:pt x="297" y="84"/>
                  </a:lnTo>
                  <a:lnTo>
                    <a:pt x="296" y="84"/>
                  </a:lnTo>
                  <a:lnTo>
                    <a:pt x="294" y="84"/>
                  </a:lnTo>
                  <a:lnTo>
                    <a:pt x="294" y="8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0" name="Freeform 388"/>
            <p:cNvSpPr/>
            <p:nvPr/>
          </p:nvSpPr>
          <p:spPr bwMode="auto">
            <a:xfrm>
              <a:off x="4737100" y="3335338"/>
              <a:ext cx="131763" cy="30163"/>
            </a:xfrm>
            <a:custGeom>
              <a:avLst/>
              <a:gdLst/>
              <a:ahLst/>
              <a:cxnLst>
                <a:cxn ang="0">
                  <a:pos x="246" y="48"/>
                </a:cxn>
                <a:cxn ang="0">
                  <a:pos x="214" y="44"/>
                </a:cxn>
                <a:cxn ang="0">
                  <a:pos x="148" y="32"/>
                </a:cxn>
                <a:cxn ang="0">
                  <a:pos x="116" y="25"/>
                </a:cxn>
                <a:cxn ang="0">
                  <a:pos x="88" y="20"/>
                </a:cxn>
                <a:cxn ang="0">
                  <a:pos x="60" y="18"/>
                </a:cxn>
                <a:cxn ang="0">
                  <a:pos x="36" y="12"/>
                </a:cxn>
                <a:cxn ang="0">
                  <a:pos x="13" y="6"/>
                </a:cxn>
                <a:cxn ang="0">
                  <a:pos x="14" y="5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7" y="1"/>
                </a:cxn>
                <a:cxn ang="0">
                  <a:pos x="5" y="3"/>
                </a:cxn>
                <a:cxn ang="0">
                  <a:pos x="4" y="5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2" y="13"/>
                </a:cxn>
                <a:cxn ang="0">
                  <a:pos x="4" y="14"/>
                </a:cxn>
                <a:cxn ang="0">
                  <a:pos x="21" y="19"/>
                </a:cxn>
                <a:cxn ang="0">
                  <a:pos x="32" y="24"/>
                </a:cxn>
                <a:cxn ang="0">
                  <a:pos x="38" y="25"/>
                </a:cxn>
                <a:cxn ang="0">
                  <a:pos x="60" y="27"/>
                </a:cxn>
                <a:cxn ang="0">
                  <a:pos x="96" y="31"/>
                </a:cxn>
                <a:cxn ang="0">
                  <a:pos x="131" y="38"/>
                </a:cxn>
                <a:cxn ang="0">
                  <a:pos x="159" y="44"/>
                </a:cxn>
                <a:cxn ang="0">
                  <a:pos x="218" y="55"/>
                </a:cxn>
                <a:cxn ang="0">
                  <a:pos x="246" y="57"/>
                </a:cxn>
                <a:cxn ang="0">
                  <a:pos x="248" y="57"/>
                </a:cxn>
                <a:cxn ang="0">
                  <a:pos x="251" y="54"/>
                </a:cxn>
                <a:cxn ang="0">
                  <a:pos x="251" y="51"/>
                </a:cxn>
                <a:cxn ang="0">
                  <a:pos x="248" y="48"/>
                </a:cxn>
                <a:cxn ang="0">
                  <a:pos x="246" y="48"/>
                </a:cxn>
              </a:cxnLst>
              <a:rect l="0" t="0" r="r" b="b"/>
              <a:pathLst>
                <a:path w="251" h="57">
                  <a:moveTo>
                    <a:pt x="246" y="48"/>
                  </a:moveTo>
                  <a:lnTo>
                    <a:pt x="246" y="48"/>
                  </a:lnTo>
                  <a:lnTo>
                    <a:pt x="230" y="46"/>
                  </a:lnTo>
                  <a:lnTo>
                    <a:pt x="214" y="44"/>
                  </a:lnTo>
                  <a:lnTo>
                    <a:pt x="181" y="39"/>
                  </a:lnTo>
                  <a:lnTo>
                    <a:pt x="148" y="32"/>
                  </a:lnTo>
                  <a:lnTo>
                    <a:pt x="116" y="25"/>
                  </a:lnTo>
                  <a:lnTo>
                    <a:pt x="116" y="25"/>
                  </a:lnTo>
                  <a:lnTo>
                    <a:pt x="102" y="22"/>
                  </a:lnTo>
                  <a:lnTo>
                    <a:pt x="88" y="20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48" y="15"/>
                  </a:lnTo>
                  <a:lnTo>
                    <a:pt x="36" y="12"/>
                  </a:lnTo>
                  <a:lnTo>
                    <a:pt x="25" y="9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3" y="3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2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14" y="17"/>
                  </a:lnTo>
                  <a:lnTo>
                    <a:pt x="21" y="19"/>
                  </a:lnTo>
                  <a:lnTo>
                    <a:pt x="25" y="21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8" y="25"/>
                  </a:lnTo>
                  <a:lnTo>
                    <a:pt x="45" y="26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96" y="31"/>
                  </a:lnTo>
                  <a:lnTo>
                    <a:pt x="114" y="34"/>
                  </a:lnTo>
                  <a:lnTo>
                    <a:pt x="131" y="38"/>
                  </a:lnTo>
                  <a:lnTo>
                    <a:pt x="131" y="38"/>
                  </a:lnTo>
                  <a:lnTo>
                    <a:pt x="159" y="44"/>
                  </a:lnTo>
                  <a:lnTo>
                    <a:pt x="188" y="51"/>
                  </a:lnTo>
                  <a:lnTo>
                    <a:pt x="218" y="55"/>
                  </a:lnTo>
                  <a:lnTo>
                    <a:pt x="232" y="56"/>
                  </a:lnTo>
                  <a:lnTo>
                    <a:pt x="246" y="57"/>
                  </a:lnTo>
                  <a:lnTo>
                    <a:pt x="246" y="57"/>
                  </a:lnTo>
                  <a:lnTo>
                    <a:pt x="248" y="57"/>
                  </a:lnTo>
                  <a:lnTo>
                    <a:pt x="250" y="56"/>
                  </a:lnTo>
                  <a:lnTo>
                    <a:pt x="251" y="54"/>
                  </a:lnTo>
                  <a:lnTo>
                    <a:pt x="251" y="53"/>
                  </a:lnTo>
                  <a:lnTo>
                    <a:pt x="251" y="51"/>
                  </a:lnTo>
                  <a:lnTo>
                    <a:pt x="250" y="50"/>
                  </a:lnTo>
                  <a:lnTo>
                    <a:pt x="248" y="48"/>
                  </a:lnTo>
                  <a:lnTo>
                    <a:pt x="246" y="48"/>
                  </a:lnTo>
                  <a:lnTo>
                    <a:pt x="246" y="4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1" name="Freeform 389"/>
            <p:cNvSpPr/>
            <p:nvPr/>
          </p:nvSpPr>
          <p:spPr bwMode="auto">
            <a:xfrm>
              <a:off x="4838700" y="3271838"/>
              <a:ext cx="112713" cy="6350"/>
            </a:xfrm>
            <a:custGeom>
              <a:avLst/>
              <a:gdLst/>
              <a:ahLst/>
              <a:cxnLst>
                <a:cxn ang="0">
                  <a:pos x="209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8"/>
                </a:cxn>
                <a:cxn ang="0">
                  <a:pos x="3" y="9"/>
                </a:cxn>
                <a:cxn ang="0">
                  <a:pos x="5" y="11"/>
                </a:cxn>
                <a:cxn ang="0">
                  <a:pos x="209" y="11"/>
                </a:cxn>
                <a:cxn ang="0">
                  <a:pos x="209" y="11"/>
                </a:cxn>
                <a:cxn ang="0">
                  <a:pos x="211" y="9"/>
                </a:cxn>
                <a:cxn ang="0">
                  <a:pos x="212" y="8"/>
                </a:cxn>
                <a:cxn ang="0">
                  <a:pos x="213" y="7"/>
                </a:cxn>
                <a:cxn ang="0">
                  <a:pos x="213" y="5"/>
                </a:cxn>
                <a:cxn ang="0">
                  <a:pos x="213" y="3"/>
                </a:cxn>
                <a:cxn ang="0">
                  <a:pos x="212" y="2"/>
                </a:cxn>
                <a:cxn ang="0">
                  <a:pos x="211" y="1"/>
                </a:cxn>
                <a:cxn ang="0">
                  <a:pos x="209" y="0"/>
                </a:cxn>
                <a:cxn ang="0">
                  <a:pos x="209" y="0"/>
                </a:cxn>
              </a:cxnLst>
              <a:rect l="0" t="0" r="r" b="b"/>
              <a:pathLst>
                <a:path w="213" h="11">
                  <a:moveTo>
                    <a:pt x="209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9"/>
                  </a:lnTo>
                  <a:lnTo>
                    <a:pt x="5" y="11"/>
                  </a:lnTo>
                  <a:lnTo>
                    <a:pt x="209" y="11"/>
                  </a:lnTo>
                  <a:lnTo>
                    <a:pt x="209" y="11"/>
                  </a:lnTo>
                  <a:lnTo>
                    <a:pt x="211" y="9"/>
                  </a:lnTo>
                  <a:lnTo>
                    <a:pt x="212" y="8"/>
                  </a:lnTo>
                  <a:lnTo>
                    <a:pt x="213" y="7"/>
                  </a:lnTo>
                  <a:lnTo>
                    <a:pt x="213" y="5"/>
                  </a:lnTo>
                  <a:lnTo>
                    <a:pt x="213" y="3"/>
                  </a:lnTo>
                  <a:lnTo>
                    <a:pt x="212" y="2"/>
                  </a:lnTo>
                  <a:lnTo>
                    <a:pt x="211" y="1"/>
                  </a:lnTo>
                  <a:lnTo>
                    <a:pt x="209" y="0"/>
                  </a:lnTo>
                  <a:lnTo>
                    <a:pt x="209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2" name="Freeform 390"/>
            <p:cNvSpPr/>
            <p:nvPr/>
          </p:nvSpPr>
          <p:spPr bwMode="auto">
            <a:xfrm>
              <a:off x="4260850" y="3252788"/>
              <a:ext cx="73025" cy="128588"/>
            </a:xfrm>
            <a:custGeom>
              <a:avLst/>
              <a:gdLst/>
              <a:ahLst/>
              <a:cxnLst>
                <a:cxn ang="0">
                  <a:pos x="127" y="2"/>
                </a:cxn>
                <a:cxn ang="0">
                  <a:pos x="127" y="2"/>
                </a:cxn>
                <a:cxn ang="0">
                  <a:pos x="93" y="60"/>
                </a:cxn>
                <a:cxn ang="0">
                  <a:pos x="61" y="118"/>
                </a:cxn>
                <a:cxn ang="0">
                  <a:pos x="30" y="177"/>
                </a:cxn>
                <a:cxn ang="0">
                  <a:pos x="15" y="207"/>
                </a:cxn>
                <a:cxn ang="0">
                  <a:pos x="0" y="237"/>
                </a:cxn>
                <a:cxn ang="0">
                  <a:pos x="0" y="237"/>
                </a:cxn>
                <a:cxn ang="0">
                  <a:pos x="0" y="239"/>
                </a:cxn>
                <a:cxn ang="0">
                  <a:pos x="0" y="241"/>
                </a:cxn>
                <a:cxn ang="0">
                  <a:pos x="2" y="243"/>
                </a:cxn>
                <a:cxn ang="0">
                  <a:pos x="4" y="244"/>
                </a:cxn>
                <a:cxn ang="0">
                  <a:pos x="7" y="244"/>
                </a:cxn>
                <a:cxn ang="0">
                  <a:pos x="8" y="243"/>
                </a:cxn>
                <a:cxn ang="0">
                  <a:pos x="9" y="242"/>
                </a:cxn>
                <a:cxn ang="0">
                  <a:pos x="9" y="242"/>
                </a:cxn>
                <a:cxn ang="0">
                  <a:pos x="23" y="211"/>
                </a:cxn>
                <a:cxn ang="0">
                  <a:pos x="39" y="182"/>
                </a:cxn>
                <a:cxn ang="0">
                  <a:pos x="70" y="123"/>
                </a:cxn>
                <a:cxn ang="0">
                  <a:pos x="102" y="65"/>
                </a:cxn>
                <a:cxn ang="0">
                  <a:pos x="136" y="7"/>
                </a:cxn>
                <a:cxn ang="0">
                  <a:pos x="136" y="7"/>
                </a:cxn>
                <a:cxn ang="0">
                  <a:pos x="136" y="5"/>
                </a:cxn>
                <a:cxn ang="0">
                  <a:pos x="136" y="3"/>
                </a:cxn>
                <a:cxn ang="0">
                  <a:pos x="135" y="2"/>
                </a:cxn>
                <a:cxn ang="0">
                  <a:pos x="134" y="1"/>
                </a:cxn>
                <a:cxn ang="0">
                  <a:pos x="131" y="0"/>
                </a:cxn>
                <a:cxn ang="0">
                  <a:pos x="130" y="0"/>
                </a:cxn>
                <a:cxn ang="0">
                  <a:pos x="128" y="1"/>
                </a:cxn>
                <a:cxn ang="0">
                  <a:pos x="127" y="2"/>
                </a:cxn>
                <a:cxn ang="0">
                  <a:pos x="127" y="2"/>
                </a:cxn>
              </a:cxnLst>
              <a:rect l="0" t="0" r="r" b="b"/>
              <a:pathLst>
                <a:path w="136" h="244">
                  <a:moveTo>
                    <a:pt x="127" y="2"/>
                  </a:moveTo>
                  <a:lnTo>
                    <a:pt x="127" y="2"/>
                  </a:lnTo>
                  <a:lnTo>
                    <a:pt x="93" y="60"/>
                  </a:lnTo>
                  <a:lnTo>
                    <a:pt x="61" y="118"/>
                  </a:lnTo>
                  <a:lnTo>
                    <a:pt x="30" y="177"/>
                  </a:lnTo>
                  <a:lnTo>
                    <a:pt x="15" y="207"/>
                  </a:lnTo>
                  <a:lnTo>
                    <a:pt x="0" y="237"/>
                  </a:lnTo>
                  <a:lnTo>
                    <a:pt x="0" y="237"/>
                  </a:lnTo>
                  <a:lnTo>
                    <a:pt x="0" y="239"/>
                  </a:lnTo>
                  <a:lnTo>
                    <a:pt x="0" y="241"/>
                  </a:lnTo>
                  <a:lnTo>
                    <a:pt x="2" y="243"/>
                  </a:lnTo>
                  <a:lnTo>
                    <a:pt x="4" y="244"/>
                  </a:lnTo>
                  <a:lnTo>
                    <a:pt x="7" y="244"/>
                  </a:lnTo>
                  <a:lnTo>
                    <a:pt x="8" y="243"/>
                  </a:lnTo>
                  <a:lnTo>
                    <a:pt x="9" y="242"/>
                  </a:lnTo>
                  <a:lnTo>
                    <a:pt x="9" y="242"/>
                  </a:lnTo>
                  <a:lnTo>
                    <a:pt x="23" y="211"/>
                  </a:lnTo>
                  <a:lnTo>
                    <a:pt x="39" y="182"/>
                  </a:lnTo>
                  <a:lnTo>
                    <a:pt x="70" y="123"/>
                  </a:lnTo>
                  <a:lnTo>
                    <a:pt x="102" y="65"/>
                  </a:lnTo>
                  <a:lnTo>
                    <a:pt x="136" y="7"/>
                  </a:lnTo>
                  <a:lnTo>
                    <a:pt x="136" y="7"/>
                  </a:lnTo>
                  <a:lnTo>
                    <a:pt x="136" y="5"/>
                  </a:lnTo>
                  <a:lnTo>
                    <a:pt x="136" y="3"/>
                  </a:lnTo>
                  <a:lnTo>
                    <a:pt x="135" y="2"/>
                  </a:lnTo>
                  <a:lnTo>
                    <a:pt x="134" y="1"/>
                  </a:lnTo>
                  <a:lnTo>
                    <a:pt x="131" y="0"/>
                  </a:lnTo>
                  <a:lnTo>
                    <a:pt x="130" y="0"/>
                  </a:lnTo>
                  <a:lnTo>
                    <a:pt x="128" y="1"/>
                  </a:lnTo>
                  <a:lnTo>
                    <a:pt x="127" y="2"/>
                  </a:lnTo>
                  <a:lnTo>
                    <a:pt x="127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3" name="Freeform 391"/>
            <p:cNvSpPr/>
            <p:nvPr/>
          </p:nvSpPr>
          <p:spPr bwMode="auto">
            <a:xfrm>
              <a:off x="4311650" y="3292475"/>
              <a:ext cx="50800" cy="82550"/>
            </a:xfrm>
            <a:custGeom>
              <a:avLst/>
              <a:gdLst/>
              <a:ahLst/>
              <a:cxnLst>
                <a:cxn ang="0">
                  <a:pos x="90" y="3"/>
                </a:cxn>
                <a:cxn ang="0">
                  <a:pos x="90" y="3"/>
                </a:cxn>
                <a:cxn ang="0">
                  <a:pos x="45" y="75"/>
                </a:cxn>
                <a:cxn ang="0">
                  <a:pos x="23" y="111"/>
                </a:cxn>
                <a:cxn ang="0">
                  <a:pos x="1" y="148"/>
                </a:cxn>
                <a:cxn ang="0">
                  <a:pos x="1" y="148"/>
                </a:cxn>
                <a:cxn ang="0">
                  <a:pos x="0" y="150"/>
                </a:cxn>
                <a:cxn ang="0">
                  <a:pos x="1" y="151"/>
                </a:cxn>
                <a:cxn ang="0">
                  <a:pos x="2" y="153"/>
                </a:cxn>
                <a:cxn ang="0">
                  <a:pos x="3" y="154"/>
                </a:cxn>
                <a:cxn ang="0">
                  <a:pos x="4" y="154"/>
                </a:cxn>
                <a:cxn ang="0">
                  <a:pos x="6" y="154"/>
                </a:cxn>
                <a:cxn ang="0">
                  <a:pos x="9" y="154"/>
                </a:cxn>
                <a:cxn ang="0">
                  <a:pos x="10" y="152"/>
                </a:cxn>
                <a:cxn ang="0">
                  <a:pos x="10" y="152"/>
                </a:cxn>
                <a:cxn ang="0">
                  <a:pos x="31" y="116"/>
                </a:cxn>
                <a:cxn ang="0">
                  <a:pos x="53" y="80"/>
                </a:cxn>
                <a:cxn ang="0">
                  <a:pos x="98" y="8"/>
                </a:cxn>
                <a:cxn ang="0">
                  <a:pos x="98" y="8"/>
                </a:cxn>
                <a:cxn ang="0">
                  <a:pos x="98" y="6"/>
                </a:cxn>
                <a:cxn ang="0">
                  <a:pos x="98" y="4"/>
                </a:cxn>
                <a:cxn ang="0">
                  <a:pos x="97" y="3"/>
                </a:cxn>
                <a:cxn ang="0">
                  <a:pos x="96" y="0"/>
                </a:cxn>
                <a:cxn ang="0">
                  <a:pos x="94" y="0"/>
                </a:cxn>
                <a:cxn ang="0">
                  <a:pos x="93" y="0"/>
                </a:cxn>
                <a:cxn ang="0">
                  <a:pos x="91" y="0"/>
                </a:cxn>
                <a:cxn ang="0">
                  <a:pos x="90" y="3"/>
                </a:cxn>
                <a:cxn ang="0">
                  <a:pos x="90" y="3"/>
                </a:cxn>
              </a:cxnLst>
              <a:rect l="0" t="0" r="r" b="b"/>
              <a:pathLst>
                <a:path w="98" h="154">
                  <a:moveTo>
                    <a:pt x="90" y="3"/>
                  </a:moveTo>
                  <a:lnTo>
                    <a:pt x="90" y="3"/>
                  </a:lnTo>
                  <a:lnTo>
                    <a:pt x="45" y="75"/>
                  </a:lnTo>
                  <a:lnTo>
                    <a:pt x="23" y="111"/>
                  </a:lnTo>
                  <a:lnTo>
                    <a:pt x="1" y="148"/>
                  </a:lnTo>
                  <a:lnTo>
                    <a:pt x="1" y="148"/>
                  </a:lnTo>
                  <a:lnTo>
                    <a:pt x="0" y="150"/>
                  </a:lnTo>
                  <a:lnTo>
                    <a:pt x="1" y="151"/>
                  </a:lnTo>
                  <a:lnTo>
                    <a:pt x="2" y="153"/>
                  </a:lnTo>
                  <a:lnTo>
                    <a:pt x="3" y="154"/>
                  </a:lnTo>
                  <a:lnTo>
                    <a:pt x="4" y="154"/>
                  </a:lnTo>
                  <a:lnTo>
                    <a:pt x="6" y="154"/>
                  </a:lnTo>
                  <a:lnTo>
                    <a:pt x="9" y="154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31" y="116"/>
                  </a:lnTo>
                  <a:lnTo>
                    <a:pt x="53" y="80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8" y="6"/>
                  </a:lnTo>
                  <a:lnTo>
                    <a:pt x="98" y="4"/>
                  </a:lnTo>
                  <a:lnTo>
                    <a:pt x="97" y="3"/>
                  </a:lnTo>
                  <a:lnTo>
                    <a:pt x="96" y="0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90" y="3"/>
                  </a:lnTo>
                  <a:lnTo>
                    <a:pt x="9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4" name="Freeform 392"/>
            <p:cNvSpPr/>
            <p:nvPr/>
          </p:nvSpPr>
          <p:spPr bwMode="auto">
            <a:xfrm>
              <a:off x="4529138" y="3536950"/>
              <a:ext cx="41275" cy="85725"/>
            </a:xfrm>
            <a:custGeom>
              <a:avLst/>
              <a:gdLst/>
              <a:ahLst/>
              <a:cxnLst>
                <a:cxn ang="0">
                  <a:pos x="71" y="3"/>
                </a:cxn>
                <a:cxn ang="0">
                  <a:pos x="71" y="3"/>
                </a:cxn>
                <a:cxn ang="0">
                  <a:pos x="52" y="40"/>
                </a:cxn>
                <a:cxn ang="0">
                  <a:pos x="33" y="79"/>
                </a:cxn>
                <a:cxn ang="0">
                  <a:pos x="17" y="117"/>
                </a:cxn>
                <a:cxn ang="0">
                  <a:pos x="0" y="156"/>
                </a:cxn>
                <a:cxn ang="0">
                  <a:pos x="0" y="156"/>
                </a:cxn>
                <a:cxn ang="0">
                  <a:pos x="0" y="158"/>
                </a:cxn>
                <a:cxn ang="0">
                  <a:pos x="1" y="159"/>
                </a:cxn>
                <a:cxn ang="0">
                  <a:pos x="2" y="160"/>
                </a:cxn>
                <a:cxn ang="0">
                  <a:pos x="3" y="161"/>
                </a:cxn>
                <a:cxn ang="0">
                  <a:pos x="8" y="161"/>
                </a:cxn>
                <a:cxn ang="0">
                  <a:pos x="9" y="160"/>
                </a:cxn>
                <a:cxn ang="0">
                  <a:pos x="10" y="158"/>
                </a:cxn>
                <a:cxn ang="0">
                  <a:pos x="10" y="158"/>
                </a:cxn>
                <a:cxn ang="0">
                  <a:pos x="25" y="120"/>
                </a:cxn>
                <a:cxn ang="0">
                  <a:pos x="43" y="82"/>
                </a:cxn>
                <a:cxn ang="0">
                  <a:pos x="60" y="45"/>
                </a:cxn>
                <a:cxn ang="0">
                  <a:pos x="79" y="7"/>
                </a:cxn>
                <a:cxn ang="0">
                  <a:pos x="79" y="7"/>
                </a:cxn>
                <a:cxn ang="0">
                  <a:pos x="80" y="5"/>
                </a:cxn>
                <a:cxn ang="0">
                  <a:pos x="79" y="4"/>
                </a:cxn>
                <a:cxn ang="0">
                  <a:pos x="78" y="2"/>
                </a:cxn>
                <a:cxn ang="0">
                  <a:pos x="77" y="1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2" y="1"/>
                </a:cxn>
                <a:cxn ang="0">
                  <a:pos x="71" y="3"/>
                </a:cxn>
                <a:cxn ang="0">
                  <a:pos x="71" y="3"/>
                </a:cxn>
              </a:cxnLst>
              <a:rect l="0" t="0" r="r" b="b"/>
              <a:pathLst>
                <a:path w="80" h="161">
                  <a:moveTo>
                    <a:pt x="71" y="3"/>
                  </a:moveTo>
                  <a:lnTo>
                    <a:pt x="71" y="3"/>
                  </a:lnTo>
                  <a:lnTo>
                    <a:pt x="52" y="40"/>
                  </a:lnTo>
                  <a:lnTo>
                    <a:pt x="33" y="79"/>
                  </a:lnTo>
                  <a:lnTo>
                    <a:pt x="17" y="117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0" y="158"/>
                  </a:lnTo>
                  <a:lnTo>
                    <a:pt x="1" y="159"/>
                  </a:lnTo>
                  <a:lnTo>
                    <a:pt x="2" y="160"/>
                  </a:lnTo>
                  <a:lnTo>
                    <a:pt x="3" y="161"/>
                  </a:lnTo>
                  <a:lnTo>
                    <a:pt x="8" y="161"/>
                  </a:lnTo>
                  <a:lnTo>
                    <a:pt x="9" y="160"/>
                  </a:lnTo>
                  <a:lnTo>
                    <a:pt x="10" y="158"/>
                  </a:lnTo>
                  <a:lnTo>
                    <a:pt x="10" y="158"/>
                  </a:lnTo>
                  <a:lnTo>
                    <a:pt x="25" y="120"/>
                  </a:lnTo>
                  <a:lnTo>
                    <a:pt x="43" y="82"/>
                  </a:lnTo>
                  <a:lnTo>
                    <a:pt x="60" y="45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80" y="5"/>
                  </a:lnTo>
                  <a:lnTo>
                    <a:pt x="79" y="4"/>
                  </a:lnTo>
                  <a:lnTo>
                    <a:pt x="78" y="2"/>
                  </a:lnTo>
                  <a:lnTo>
                    <a:pt x="77" y="1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2" y="1"/>
                  </a:lnTo>
                  <a:lnTo>
                    <a:pt x="71" y="3"/>
                  </a:lnTo>
                  <a:lnTo>
                    <a:pt x="71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5" name="Freeform 393"/>
            <p:cNvSpPr/>
            <p:nvPr/>
          </p:nvSpPr>
          <p:spPr bwMode="auto">
            <a:xfrm>
              <a:off x="4592638" y="3511550"/>
              <a:ext cx="31750" cy="57150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51" y="4"/>
                </a:cxn>
                <a:cxn ang="0">
                  <a:pos x="50" y="10"/>
                </a:cxn>
                <a:cxn ang="0">
                  <a:pos x="49" y="17"/>
                </a:cxn>
                <a:cxn ang="0">
                  <a:pos x="43" y="30"/>
                </a:cxn>
                <a:cxn ang="0">
                  <a:pos x="29" y="53"/>
                </a:cxn>
                <a:cxn ang="0">
                  <a:pos x="29" y="53"/>
                </a:cxn>
                <a:cxn ang="0">
                  <a:pos x="16" y="78"/>
                </a:cxn>
                <a:cxn ang="0">
                  <a:pos x="1" y="103"/>
                </a:cxn>
                <a:cxn ang="0">
                  <a:pos x="1" y="103"/>
                </a:cxn>
                <a:cxn ang="0">
                  <a:pos x="0" y="104"/>
                </a:cxn>
                <a:cxn ang="0">
                  <a:pos x="1" y="106"/>
                </a:cxn>
                <a:cxn ang="0">
                  <a:pos x="1" y="108"/>
                </a:cxn>
                <a:cxn ang="0">
                  <a:pos x="3" y="109"/>
                </a:cxn>
                <a:cxn ang="0">
                  <a:pos x="4" y="109"/>
                </a:cxn>
                <a:cxn ang="0">
                  <a:pos x="6" y="109"/>
                </a:cxn>
                <a:cxn ang="0">
                  <a:pos x="8" y="109"/>
                </a:cxn>
                <a:cxn ang="0">
                  <a:pos x="10" y="107"/>
                </a:cxn>
                <a:cxn ang="0">
                  <a:pos x="10" y="107"/>
                </a:cxn>
                <a:cxn ang="0">
                  <a:pos x="18" y="94"/>
                </a:cxn>
                <a:cxn ang="0">
                  <a:pos x="26" y="80"/>
                </a:cxn>
                <a:cxn ang="0">
                  <a:pos x="41" y="51"/>
                </a:cxn>
                <a:cxn ang="0">
                  <a:pos x="41" y="51"/>
                </a:cxn>
                <a:cxn ang="0">
                  <a:pos x="53" y="29"/>
                </a:cxn>
                <a:cxn ang="0">
                  <a:pos x="58" y="17"/>
                </a:cxn>
                <a:cxn ang="0">
                  <a:pos x="60" y="11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0" y="2"/>
                </a:cxn>
                <a:cxn ang="0">
                  <a:pos x="60" y="1"/>
                </a:cxn>
                <a:cxn ang="0">
                  <a:pos x="58" y="0"/>
                </a:cxn>
                <a:cxn ang="0">
                  <a:pos x="56" y="0"/>
                </a:cxn>
                <a:cxn ang="0">
                  <a:pos x="53" y="1"/>
                </a:cxn>
                <a:cxn ang="0">
                  <a:pos x="52" y="2"/>
                </a:cxn>
                <a:cxn ang="0">
                  <a:pos x="51" y="4"/>
                </a:cxn>
                <a:cxn ang="0">
                  <a:pos x="51" y="4"/>
                </a:cxn>
              </a:cxnLst>
              <a:rect l="0" t="0" r="r" b="b"/>
              <a:pathLst>
                <a:path w="61" h="109">
                  <a:moveTo>
                    <a:pt x="51" y="4"/>
                  </a:moveTo>
                  <a:lnTo>
                    <a:pt x="51" y="4"/>
                  </a:lnTo>
                  <a:lnTo>
                    <a:pt x="50" y="10"/>
                  </a:lnTo>
                  <a:lnTo>
                    <a:pt x="49" y="17"/>
                  </a:lnTo>
                  <a:lnTo>
                    <a:pt x="43" y="30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16" y="78"/>
                  </a:lnTo>
                  <a:lnTo>
                    <a:pt x="1" y="103"/>
                  </a:lnTo>
                  <a:lnTo>
                    <a:pt x="1" y="103"/>
                  </a:lnTo>
                  <a:lnTo>
                    <a:pt x="0" y="104"/>
                  </a:lnTo>
                  <a:lnTo>
                    <a:pt x="1" y="106"/>
                  </a:lnTo>
                  <a:lnTo>
                    <a:pt x="1" y="108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6" y="109"/>
                  </a:lnTo>
                  <a:lnTo>
                    <a:pt x="8" y="109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18" y="94"/>
                  </a:lnTo>
                  <a:lnTo>
                    <a:pt x="26" y="80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53" y="29"/>
                  </a:lnTo>
                  <a:lnTo>
                    <a:pt x="58" y="17"/>
                  </a:lnTo>
                  <a:lnTo>
                    <a:pt x="60" y="11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3" y="1"/>
                  </a:lnTo>
                  <a:lnTo>
                    <a:pt x="52" y="2"/>
                  </a:lnTo>
                  <a:lnTo>
                    <a:pt x="51" y="4"/>
                  </a:lnTo>
                  <a:lnTo>
                    <a:pt x="51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6" name="Freeform 394"/>
            <p:cNvSpPr/>
            <p:nvPr/>
          </p:nvSpPr>
          <p:spPr bwMode="auto">
            <a:xfrm>
              <a:off x="4638675" y="3521075"/>
              <a:ext cx="22225" cy="50800"/>
            </a:xfrm>
            <a:custGeom>
              <a:avLst/>
              <a:gdLst/>
              <a:ahLst/>
              <a:cxnLst>
                <a:cxn ang="0">
                  <a:pos x="32" y="4"/>
                </a:cxn>
                <a:cxn ang="0">
                  <a:pos x="32" y="4"/>
                </a:cxn>
                <a:cxn ang="0">
                  <a:pos x="31" y="17"/>
                </a:cxn>
                <a:cxn ang="0">
                  <a:pos x="28" y="28"/>
                </a:cxn>
                <a:cxn ang="0">
                  <a:pos x="25" y="38"/>
                </a:cxn>
                <a:cxn ang="0">
                  <a:pos x="20" y="50"/>
                </a:cxn>
                <a:cxn ang="0">
                  <a:pos x="10" y="70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4"/>
                </a:cxn>
                <a:cxn ang="0">
                  <a:pos x="0" y="95"/>
                </a:cxn>
                <a:cxn ang="0">
                  <a:pos x="2" y="96"/>
                </a:cxn>
                <a:cxn ang="0">
                  <a:pos x="3" y="97"/>
                </a:cxn>
                <a:cxn ang="0">
                  <a:pos x="7" y="97"/>
                </a:cxn>
                <a:cxn ang="0">
                  <a:pos x="8" y="96"/>
                </a:cxn>
                <a:cxn ang="0">
                  <a:pos x="9" y="94"/>
                </a:cxn>
                <a:cxn ang="0">
                  <a:pos x="9" y="94"/>
                </a:cxn>
                <a:cxn ang="0">
                  <a:pos x="20" y="72"/>
                </a:cxn>
                <a:cxn ang="0">
                  <a:pos x="30" y="51"/>
                </a:cxn>
                <a:cxn ang="0">
                  <a:pos x="34" y="39"/>
                </a:cxn>
                <a:cxn ang="0">
                  <a:pos x="37" y="28"/>
                </a:cxn>
                <a:cxn ang="0">
                  <a:pos x="40" y="17"/>
                </a:cxn>
                <a:cxn ang="0">
                  <a:pos x="41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0" y="1"/>
                </a:cxn>
                <a:cxn ang="0">
                  <a:pos x="38" y="0"/>
                </a:cxn>
                <a:cxn ang="0">
                  <a:pos x="37" y="0"/>
                </a:cxn>
                <a:cxn ang="0">
                  <a:pos x="35" y="0"/>
                </a:cxn>
                <a:cxn ang="0">
                  <a:pos x="33" y="1"/>
                </a:cxn>
                <a:cxn ang="0">
                  <a:pos x="32" y="2"/>
                </a:cxn>
                <a:cxn ang="0">
                  <a:pos x="32" y="4"/>
                </a:cxn>
                <a:cxn ang="0">
                  <a:pos x="32" y="4"/>
                </a:cxn>
              </a:cxnLst>
              <a:rect l="0" t="0" r="r" b="b"/>
              <a:pathLst>
                <a:path w="41" h="97">
                  <a:moveTo>
                    <a:pt x="32" y="4"/>
                  </a:moveTo>
                  <a:lnTo>
                    <a:pt x="32" y="4"/>
                  </a:lnTo>
                  <a:lnTo>
                    <a:pt x="31" y="17"/>
                  </a:lnTo>
                  <a:lnTo>
                    <a:pt x="28" y="28"/>
                  </a:lnTo>
                  <a:lnTo>
                    <a:pt x="25" y="38"/>
                  </a:lnTo>
                  <a:lnTo>
                    <a:pt x="20" y="50"/>
                  </a:lnTo>
                  <a:lnTo>
                    <a:pt x="10" y="7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2" y="96"/>
                  </a:lnTo>
                  <a:lnTo>
                    <a:pt x="3" y="97"/>
                  </a:lnTo>
                  <a:lnTo>
                    <a:pt x="7" y="97"/>
                  </a:lnTo>
                  <a:lnTo>
                    <a:pt x="8" y="96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20" y="72"/>
                  </a:lnTo>
                  <a:lnTo>
                    <a:pt x="30" y="51"/>
                  </a:lnTo>
                  <a:lnTo>
                    <a:pt x="34" y="39"/>
                  </a:lnTo>
                  <a:lnTo>
                    <a:pt x="37" y="28"/>
                  </a:lnTo>
                  <a:lnTo>
                    <a:pt x="40" y="17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0" y="1"/>
                  </a:lnTo>
                  <a:lnTo>
                    <a:pt x="38" y="0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3" y="1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7" name="Freeform 395"/>
            <p:cNvSpPr/>
            <p:nvPr/>
          </p:nvSpPr>
          <p:spPr bwMode="auto">
            <a:xfrm>
              <a:off x="4719638" y="3544888"/>
              <a:ext cx="55563" cy="80963"/>
            </a:xfrm>
            <a:custGeom>
              <a:avLst/>
              <a:gdLst/>
              <a:ahLst/>
              <a:cxnLst>
                <a:cxn ang="0">
                  <a:pos x="96" y="1"/>
                </a:cxn>
                <a:cxn ang="0">
                  <a:pos x="96" y="1"/>
                </a:cxn>
                <a:cxn ang="0">
                  <a:pos x="81" y="16"/>
                </a:cxn>
                <a:cxn ang="0">
                  <a:pos x="68" y="32"/>
                </a:cxn>
                <a:cxn ang="0">
                  <a:pos x="42" y="65"/>
                </a:cxn>
                <a:cxn ang="0">
                  <a:pos x="42" y="65"/>
                </a:cxn>
                <a:cxn ang="0">
                  <a:pos x="35" y="74"/>
                </a:cxn>
                <a:cxn ang="0">
                  <a:pos x="30" y="84"/>
                </a:cxn>
                <a:cxn ang="0">
                  <a:pos x="20" y="105"/>
                </a:cxn>
                <a:cxn ang="0">
                  <a:pos x="10" y="126"/>
                </a:cxn>
                <a:cxn ang="0">
                  <a:pos x="1" y="147"/>
                </a:cxn>
                <a:cxn ang="0">
                  <a:pos x="1" y="147"/>
                </a:cxn>
                <a:cxn ang="0">
                  <a:pos x="0" y="149"/>
                </a:cxn>
                <a:cxn ang="0">
                  <a:pos x="1" y="150"/>
                </a:cxn>
                <a:cxn ang="0">
                  <a:pos x="1" y="152"/>
                </a:cxn>
                <a:cxn ang="0">
                  <a:pos x="3" y="154"/>
                </a:cxn>
                <a:cxn ang="0">
                  <a:pos x="4" y="155"/>
                </a:cxn>
                <a:cxn ang="0">
                  <a:pos x="6" y="155"/>
                </a:cxn>
                <a:cxn ang="0">
                  <a:pos x="7" y="154"/>
                </a:cxn>
                <a:cxn ang="0">
                  <a:pos x="9" y="151"/>
                </a:cxn>
                <a:cxn ang="0">
                  <a:pos x="9" y="151"/>
                </a:cxn>
                <a:cxn ang="0">
                  <a:pos x="17" y="133"/>
                </a:cxn>
                <a:cxn ang="0">
                  <a:pos x="26" y="113"/>
                </a:cxn>
                <a:cxn ang="0">
                  <a:pos x="34" y="94"/>
                </a:cxn>
                <a:cxn ang="0">
                  <a:pos x="39" y="84"/>
                </a:cxn>
                <a:cxn ang="0">
                  <a:pos x="45" y="76"/>
                </a:cxn>
                <a:cxn ang="0">
                  <a:pos x="45" y="76"/>
                </a:cxn>
                <a:cxn ang="0">
                  <a:pos x="59" y="58"/>
                </a:cxn>
                <a:cxn ang="0">
                  <a:pos x="73" y="41"/>
                </a:cxn>
                <a:cxn ang="0">
                  <a:pos x="88" y="23"/>
                </a:cxn>
                <a:cxn ang="0">
                  <a:pos x="103" y="7"/>
                </a:cxn>
                <a:cxn ang="0">
                  <a:pos x="103" y="7"/>
                </a:cxn>
                <a:cxn ang="0">
                  <a:pos x="104" y="6"/>
                </a:cxn>
                <a:cxn ang="0">
                  <a:pos x="104" y="4"/>
                </a:cxn>
                <a:cxn ang="0">
                  <a:pos x="104" y="2"/>
                </a:cxn>
                <a:cxn ang="0">
                  <a:pos x="103" y="1"/>
                </a:cxn>
                <a:cxn ang="0">
                  <a:pos x="101" y="0"/>
                </a:cxn>
                <a:cxn ang="0">
                  <a:pos x="100" y="0"/>
                </a:cxn>
                <a:cxn ang="0">
                  <a:pos x="98" y="0"/>
                </a:cxn>
                <a:cxn ang="0">
                  <a:pos x="96" y="1"/>
                </a:cxn>
                <a:cxn ang="0">
                  <a:pos x="96" y="1"/>
                </a:cxn>
              </a:cxnLst>
              <a:rect l="0" t="0" r="r" b="b"/>
              <a:pathLst>
                <a:path w="104" h="155">
                  <a:moveTo>
                    <a:pt x="96" y="1"/>
                  </a:moveTo>
                  <a:lnTo>
                    <a:pt x="96" y="1"/>
                  </a:lnTo>
                  <a:lnTo>
                    <a:pt x="81" y="16"/>
                  </a:lnTo>
                  <a:lnTo>
                    <a:pt x="68" y="32"/>
                  </a:lnTo>
                  <a:lnTo>
                    <a:pt x="42" y="65"/>
                  </a:lnTo>
                  <a:lnTo>
                    <a:pt x="42" y="65"/>
                  </a:lnTo>
                  <a:lnTo>
                    <a:pt x="35" y="74"/>
                  </a:lnTo>
                  <a:lnTo>
                    <a:pt x="30" y="84"/>
                  </a:lnTo>
                  <a:lnTo>
                    <a:pt x="20" y="105"/>
                  </a:lnTo>
                  <a:lnTo>
                    <a:pt x="10" y="126"/>
                  </a:lnTo>
                  <a:lnTo>
                    <a:pt x="1" y="147"/>
                  </a:lnTo>
                  <a:lnTo>
                    <a:pt x="1" y="147"/>
                  </a:lnTo>
                  <a:lnTo>
                    <a:pt x="0" y="149"/>
                  </a:lnTo>
                  <a:lnTo>
                    <a:pt x="1" y="150"/>
                  </a:lnTo>
                  <a:lnTo>
                    <a:pt x="1" y="152"/>
                  </a:lnTo>
                  <a:lnTo>
                    <a:pt x="3" y="154"/>
                  </a:lnTo>
                  <a:lnTo>
                    <a:pt x="4" y="155"/>
                  </a:lnTo>
                  <a:lnTo>
                    <a:pt x="6" y="155"/>
                  </a:lnTo>
                  <a:lnTo>
                    <a:pt x="7" y="154"/>
                  </a:lnTo>
                  <a:lnTo>
                    <a:pt x="9" y="151"/>
                  </a:lnTo>
                  <a:lnTo>
                    <a:pt x="9" y="151"/>
                  </a:lnTo>
                  <a:lnTo>
                    <a:pt x="17" y="133"/>
                  </a:lnTo>
                  <a:lnTo>
                    <a:pt x="26" y="113"/>
                  </a:lnTo>
                  <a:lnTo>
                    <a:pt x="34" y="94"/>
                  </a:lnTo>
                  <a:lnTo>
                    <a:pt x="39" y="84"/>
                  </a:lnTo>
                  <a:lnTo>
                    <a:pt x="45" y="76"/>
                  </a:lnTo>
                  <a:lnTo>
                    <a:pt x="45" y="76"/>
                  </a:lnTo>
                  <a:lnTo>
                    <a:pt x="59" y="58"/>
                  </a:lnTo>
                  <a:lnTo>
                    <a:pt x="73" y="41"/>
                  </a:lnTo>
                  <a:lnTo>
                    <a:pt x="88" y="23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104" y="6"/>
                  </a:lnTo>
                  <a:lnTo>
                    <a:pt x="104" y="4"/>
                  </a:lnTo>
                  <a:lnTo>
                    <a:pt x="104" y="2"/>
                  </a:lnTo>
                  <a:lnTo>
                    <a:pt x="103" y="1"/>
                  </a:lnTo>
                  <a:lnTo>
                    <a:pt x="101" y="0"/>
                  </a:lnTo>
                  <a:lnTo>
                    <a:pt x="100" y="0"/>
                  </a:lnTo>
                  <a:lnTo>
                    <a:pt x="98" y="0"/>
                  </a:lnTo>
                  <a:lnTo>
                    <a:pt x="96" y="1"/>
                  </a:lnTo>
                  <a:lnTo>
                    <a:pt x="9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8" name="Freeform 396"/>
            <p:cNvSpPr/>
            <p:nvPr/>
          </p:nvSpPr>
          <p:spPr bwMode="auto">
            <a:xfrm>
              <a:off x="4219575" y="3103563"/>
              <a:ext cx="604838" cy="708025"/>
            </a:xfrm>
            <a:custGeom>
              <a:avLst/>
              <a:gdLst/>
              <a:ahLst/>
              <a:cxnLst>
                <a:cxn ang="0">
                  <a:pos x="691" y="1338"/>
                </a:cxn>
                <a:cxn ang="0">
                  <a:pos x="661" y="1332"/>
                </a:cxn>
                <a:cxn ang="0">
                  <a:pos x="581" y="1332"/>
                </a:cxn>
                <a:cxn ang="0">
                  <a:pos x="509" y="1331"/>
                </a:cxn>
                <a:cxn ang="0">
                  <a:pos x="487" y="1329"/>
                </a:cxn>
                <a:cxn ang="0">
                  <a:pos x="346" y="1332"/>
                </a:cxn>
                <a:cxn ang="0">
                  <a:pos x="227" y="1324"/>
                </a:cxn>
                <a:cxn ang="0">
                  <a:pos x="107" y="1276"/>
                </a:cxn>
                <a:cxn ang="0">
                  <a:pos x="26" y="1174"/>
                </a:cxn>
                <a:cxn ang="0">
                  <a:pos x="14" y="1125"/>
                </a:cxn>
                <a:cxn ang="0">
                  <a:pos x="14" y="1040"/>
                </a:cxn>
                <a:cxn ang="0">
                  <a:pos x="11" y="848"/>
                </a:cxn>
                <a:cxn ang="0">
                  <a:pos x="5" y="639"/>
                </a:cxn>
                <a:cxn ang="0">
                  <a:pos x="0" y="262"/>
                </a:cxn>
                <a:cxn ang="0">
                  <a:pos x="4" y="169"/>
                </a:cxn>
                <a:cxn ang="0">
                  <a:pos x="43" y="68"/>
                </a:cxn>
                <a:cxn ang="0">
                  <a:pos x="174" y="11"/>
                </a:cxn>
                <a:cxn ang="0">
                  <a:pos x="398" y="2"/>
                </a:cxn>
                <a:cxn ang="0">
                  <a:pos x="580" y="8"/>
                </a:cxn>
                <a:cxn ang="0">
                  <a:pos x="893" y="18"/>
                </a:cxn>
                <a:cxn ang="0">
                  <a:pos x="1050" y="43"/>
                </a:cxn>
                <a:cxn ang="0">
                  <a:pos x="1101" y="104"/>
                </a:cxn>
                <a:cxn ang="0">
                  <a:pos x="1104" y="157"/>
                </a:cxn>
                <a:cxn ang="0">
                  <a:pos x="1081" y="159"/>
                </a:cxn>
                <a:cxn ang="0">
                  <a:pos x="1069" y="123"/>
                </a:cxn>
                <a:cxn ang="0">
                  <a:pos x="1017" y="66"/>
                </a:cxn>
                <a:cxn ang="0">
                  <a:pos x="935" y="54"/>
                </a:cxn>
                <a:cxn ang="0">
                  <a:pos x="613" y="49"/>
                </a:cxn>
                <a:cxn ang="0">
                  <a:pos x="445" y="38"/>
                </a:cxn>
                <a:cxn ang="0">
                  <a:pos x="247" y="35"/>
                </a:cxn>
                <a:cxn ang="0">
                  <a:pos x="128" y="61"/>
                </a:cxn>
                <a:cxn ang="0">
                  <a:pos x="59" y="111"/>
                </a:cxn>
                <a:cxn ang="0">
                  <a:pos x="41" y="193"/>
                </a:cxn>
                <a:cxn ang="0">
                  <a:pos x="35" y="262"/>
                </a:cxn>
                <a:cxn ang="0">
                  <a:pos x="39" y="299"/>
                </a:cxn>
                <a:cxn ang="0">
                  <a:pos x="45" y="732"/>
                </a:cxn>
                <a:cxn ang="0">
                  <a:pos x="50" y="996"/>
                </a:cxn>
                <a:cxn ang="0">
                  <a:pos x="49" y="1106"/>
                </a:cxn>
                <a:cxn ang="0">
                  <a:pos x="52" y="1136"/>
                </a:cxn>
                <a:cxn ang="0">
                  <a:pos x="85" y="1207"/>
                </a:cxn>
                <a:cxn ang="0">
                  <a:pos x="189" y="1281"/>
                </a:cxn>
                <a:cxn ang="0">
                  <a:pos x="259" y="1287"/>
                </a:cxn>
                <a:cxn ang="0">
                  <a:pos x="384" y="1298"/>
                </a:cxn>
                <a:cxn ang="0">
                  <a:pos x="466" y="1292"/>
                </a:cxn>
                <a:cxn ang="0">
                  <a:pos x="602" y="1297"/>
                </a:cxn>
                <a:cxn ang="0">
                  <a:pos x="682" y="1297"/>
                </a:cxn>
                <a:cxn ang="0">
                  <a:pos x="713" y="1294"/>
                </a:cxn>
                <a:cxn ang="0">
                  <a:pos x="781" y="1271"/>
                </a:cxn>
                <a:cxn ang="0">
                  <a:pos x="969" y="1143"/>
                </a:cxn>
                <a:cxn ang="0">
                  <a:pos x="1093" y="1056"/>
                </a:cxn>
                <a:cxn ang="0">
                  <a:pos x="1108" y="1031"/>
                </a:cxn>
                <a:cxn ang="0">
                  <a:pos x="1096" y="668"/>
                </a:cxn>
                <a:cxn ang="0">
                  <a:pos x="1112" y="658"/>
                </a:cxn>
                <a:cxn ang="0">
                  <a:pos x="1132" y="676"/>
                </a:cxn>
                <a:cxn ang="0">
                  <a:pos x="1135" y="1062"/>
                </a:cxn>
                <a:cxn ang="0">
                  <a:pos x="1074" y="1111"/>
                </a:cxn>
                <a:cxn ang="0">
                  <a:pos x="931" y="1212"/>
                </a:cxn>
                <a:cxn ang="0">
                  <a:pos x="765" y="1319"/>
                </a:cxn>
                <a:cxn ang="0">
                  <a:pos x="719" y="1332"/>
                </a:cxn>
              </a:cxnLst>
              <a:rect l="0" t="0" r="r" b="b"/>
              <a:pathLst>
                <a:path w="1145" h="1338">
                  <a:moveTo>
                    <a:pt x="707" y="1338"/>
                  </a:moveTo>
                  <a:lnTo>
                    <a:pt x="707" y="1338"/>
                  </a:lnTo>
                  <a:lnTo>
                    <a:pt x="703" y="1338"/>
                  </a:lnTo>
                  <a:lnTo>
                    <a:pt x="700" y="1337"/>
                  </a:lnTo>
                  <a:lnTo>
                    <a:pt x="698" y="1336"/>
                  </a:lnTo>
                  <a:lnTo>
                    <a:pt x="696" y="1337"/>
                  </a:lnTo>
                  <a:lnTo>
                    <a:pt x="696" y="1337"/>
                  </a:lnTo>
                  <a:lnTo>
                    <a:pt x="691" y="1338"/>
                  </a:lnTo>
                  <a:lnTo>
                    <a:pt x="691" y="1338"/>
                  </a:lnTo>
                  <a:lnTo>
                    <a:pt x="685" y="1337"/>
                  </a:lnTo>
                  <a:lnTo>
                    <a:pt x="678" y="1333"/>
                  </a:lnTo>
                  <a:lnTo>
                    <a:pt x="678" y="1333"/>
                  </a:lnTo>
                  <a:lnTo>
                    <a:pt x="675" y="1332"/>
                  </a:lnTo>
                  <a:lnTo>
                    <a:pt x="671" y="1332"/>
                  </a:lnTo>
                  <a:lnTo>
                    <a:pt x="671" y="1332"/>
                  </a:lnTo>
                  <a:lnTo>
                    <a:pt x="661" y="1332"/>
                  </a:lnTo>
                  <a:lnTo>
                    <a:pt x="648" y="1333"/>
                  </a:lnTo>
                  <a:lnTo>
                    <a:pt x="648" y="1333"/>
                  </a:lnTo>
                  <a:lnTo>
                    <a:pt x="638" y="1334"/>
                  </a:lnTo>
                  <a:lnTo>
                    <a:pt x="638" y="1334"/>
                  </a:lnTo>
                  <a:lnTo>
                    <a:pt x="615" y="1334"/>
                  </a:lnTo>
                  <a:lnTo>
                    <a:pt x="615" y="1334"/>
                  </a:lnTo>
                  <a:lnTo>
                    <a:pt x="600" y="1334"/>
                  </a:lnTo>
                  <a:lnTo>
                    <a:pt x="581" y="1332"/>
                  </a:lnTo>
                  <a:lnTo>
                    <a:pt x="581" y="1332"/>
                  </a:lnTo>
                  <a:lnTo>
                    <a:pt x="569" y="1331"/>
                  </a:lnTo>
                  <a:lnTo>
                    <a:pt x="554" y="1329"/>
                  </a:lnTo>
                  <a:lnTo>
                    <a:pt x="554" y="1329"/>
                  </a:lnTo>
                  <a:lnTo>
                    <a:pt x="534" y="1331"/>
                  </a:lnTo>
                  <a:lnTo>
                    <a:pt x="534" y="1331"/>
                  </a:lnTo>
                  <a:lnTo>
                    <a:pt x="513" y="1331"/>
                  </a:lnTo>
                  <a:lnTo>
                    <a:pt x="509" y="1331"/>
                  </a:lnTo>
                  <a:lnTo>
                    <a:pt x="509" y="1331"/>
                  </a:lnTo>
                  <a:lnTo>
                    <a:pt x="503" y="1329"/>
                  </a:lnTo>
                  <a:lnTo>
                    <a:pt x="496" y="1328"/>
                  </a:lnTo>
                  <a:lnTo>
                    <a:pt x="495" y="1327"/>
                  </a:lnTo>
                  <a:lnTo>
                    <a:pt x="492" y="1328"/>
                  </a:lnTo>
                  <a:lnTo>
                    <a:pt x="492" y="1328"/>
                  </a:lnTo>
                  <a:lnTo>
                    <a:pt x="487" y="1329"/>
                  </a:lnTo>
                  <a:lnTo>
                    <a:pt x="487" y="1329"/>
                  </a:lnTo>
                  <a:lnTo>
                    <a:pt x="461" y="1329"/>
                  </a:lnTo>
                  <a:lnTo>
                    <a:pt x="436" y="1332"/>
                  </a:lnTo>
                  <a:lnTo>
                    <a:pt x="436" y="1332"/>
                  </a:lnTo>
                  <a:lnTo>
                    <a:pt x="410" y="1333"/>
                  </a:lnTo>
                  <a:lnTo>
                    <a:pt x="384" y="1334"/>
                  </a:lnTo>
                  <a:lnTo>
                    <a:pt x="384" y="1334"/>
                  </a:lnTo>
                  <a:lnTo>
                    <a:pt x="364" y="1333"/>
                  </a:lnTo>
                  <a:lnTo>
                    <a:pt x="346" y="1332"/>
                  </a:lnTo>
                  <a:lnTo>
                    <a:pt x="346" y="1332"/>
                  </a:lnTo>
                  <a:lnTo>
                    <a:pt x="327" y="1329"/>
                  </a:lnTo>
                  <a:lnTo>
                    <a:pt x="308" y="1329"/>
                  </a:lnTo>
                  <a:lnTo>
                    <a:pt x="308" y="1329"/>
                  </a:lnTo>
                  <a:lnTo>
                    <a:pt x="274" y="1327"/>
                  </a:lnTo>
                  <a:lnTo>
                    <a:pt x="240" y="1325"/>
                  </a:lnTo>
                  <a:lnTo>
                    <a:pt x="227" y="1324"/>
                  </a:lnTo>
                  <a:lnTo>
                    <a:pt x="227" y="1324"/>
                  </a:lnTo>
                  <a:lnTo>
                    <a:pt x="208" y="1322"/>
                  </a:lnTo>
                  <a:lnTo>
                    <a:pt x="191" y="1318"/>
                  </a:lnTo>
                  <a:lnTo>
                    <a:pt x="174" y="1313"/>
                  </a:lnTo>
                  <a:lnTo>
                    <a:pt x="159" y="1307"/>
                  </a:lnTo>
                  <a:lnTo>
                    <a:pt x="159" y="1307"/>
                  </a:lnTo>
                  <a:lnTo>
                    <a:pt x="140" y="1297"/>
                  </a:lnTo>
                  <a:lnTo>
                    <a:pt x="124" y="1287"/>
                  </a:lnTo>
                  <a:lnTo>
                    <a:pt x="107" y="1276"/>
                  </a:lnTo>
                  <a:lnTo>
                    <a:pt x="93" y="1263"/>
                  </a:lnTo>
                  <a:lnTo>
                    <a:pt x="78" y="1249"/>
                  </a:lnTo>
                  <a:lnTo>
                    <a:pt x="65" y="1234"/>
                  </a:lnTo>
                  <a:lnTo>
                    <a:pt x="52" y="1219"/>
                  </a:lnTo>
                  <a:lnTo>
                    <a:pt x="40" y="1201"/>
                  </a:lnTo>
                  <a:lnTo>
                    <a:pt x="40" y="1201"/>
                  </a:lnTo>
                  <a:lnTo>
                    <a:pt x="30" y="1183"/>
                  </a:lnTo>
                  <a:lnTo>
                    <a:pt x="26" y="1174"/>
                  </a:lnTo>
                  <a:lnTo>
                    <a:pt x="22" y="1164"/>
                  </a:lnTo>
                  <a:lnTo>
                    <a:pt x="19" y="1155"/>
                  </a:lnTo>
                  <a:lnTo>
                    <a:pt x="17" y="1146"/>
                  </a:lnTo>
                  <a:lnTo>
                    <a:pt x="15" y="1136"/>
                  </a:lnTo>
                  <a:lnTo>
                    <a:pt x="14" y="1126"/>
                  </a:lnTo>
                  <a:lnTo>
                    <a:pt x="14" y="1125"/>
                  </a:lnTo>
                  <a:lnTo>
                    <a:pt x="14" y="1125"/>
                  </a:lnTo>
                  <a:lnTo>
                    <a:pt x="14" y="1125"/>
                  </a:lnTo>
                  <a:lnTo>
                    <a:pt x="13" y="1118"/>
                  </a:lnTo>
                  <a:lnTo>
                    <a:pt x="12" y="1111"/>
                  </a:lnTo>
                  <a:lnTo>
                    <a:pt x="11" y="1096"/>
                  </a:lnTo>
                  <a:lnTo>
                    <a:pt x="12" y="1081"/>
                  </a:lnTo>
                  <a:lnTo>
                    <a:pt x="13" y="1065"/>
                  </a:lnTo>
                  <a:lnTo>
                    <a:pt x="13" y="1065"/>
                  </a:lnTo>
                  <a:lnTo>
                    <a:pt x="14" y="1040"/>
                  </a:lnTo>
                  <a:lnTo>
                    <a:pt x="14" y="1040"/>
                  </a:lnTo>
                  <a:lnTo>
                    <a:pt x="14" y="997"/>
                  </a:lnTo>
                  <a:lnTo>
                    <a:pt x="14" y="997"/>
                  </a:lnTo>
                  <a:lnTo>
                    <a:pt x="14" y="945"/>
                  </a:lnTo>
                  <a:lnTo>
                    <a:pt x="14" y="895"/>
                  </a:lnTo>
                  <a:lnTo>
                    <a:pt x="14" y="895"/>
                  </a:lnTo>
                  <a:lnTo>
                    <a:pt x="13" y="871"/>
                  </a:lnTo>
                  <a:lnTo>
                    <a:pt x="11" y="848"/>
                  </a:lnTo>
                  <a:lnTo>
                    <a:pt x="11" y="848"/>
                  </a:lnTo>
                  <a:lnTo>
                    <a:pt x="8" y="815"/>
                  </a:lnTo>
                  <a:lnTo>
                    <a:pt x="7" y="799"/>
                  </a:lnTo>
                  <a:lnTo>
                    <a:pt x="8" y="782"/>
                  </a:lnTo>
                  <a:lnTo>
                    <a:pt x="8" y="782"/>
                  </a:lnTo>
                  <a:lnTo>
                    <a:pt x="9" y="747"/>
                  </a:lnTo>
                  <a:lnTo>
                    <a:pt x="9" y="711"/>
                  </a:lnTo>
                  <a:lnTo>
                    <a:pt x="7" y="675"/>
                  </a:lnTo>
                  <a:lnTo>
                    <a:pt x="5" y="639"/>
                  </a:lnTo>
                  <a:lnTo>
                    <a:pt x="5" y="639"/>
                  </a:lnTo>
                  <a:lnTo>
                    <a:pt x="2" y="589"/>
                  </a:lnTo>
                  <a:lnTo>
                    <a:pt x="1" y="564"/>
                  </a:lnTo>
                  <a:lnTo>
                    <a:pt x="0" y="539"/>
                  </a:lnTo>
                  <a:lnTo>
                    <a:pt x="0" y="280"/>
                  </a:lnTo>
                  <a:lnTo>
                    <a:pt x="0" y="280"/>
                  </a:lnTo>
                  <a:lnTo>
                    <a:pt x="0" y="272"/>
                  </a:lnTo>
                  <a:lnTo>
                    <a:pt x="0" y="262"/>
                  </a:lnTo>
                  <a:lnTo>
                    <a:pt x="3" y="243"/>
                  </a:lnTo>
                  <a:lnTo>
                    <a:pt x="3" y="243"/>
                  </a:lnTo>
                  <a:lnTo>
                    <a:pt x="4" y="230"/>
                  </a:lnTo>
                  <a:lnTo>
                    <a:pt x="5" y="219"/>
                  </a:lnTo>
                  <a:lnTo>
                    <a:pt x="4" y="196"/>
                  </a:lnTo>
                  <a:lnTo>
                    <a:pt x="4" y="196"/>
                  </a:lnTo>
                  <a:lnTo>
                    <a:pt x="4" y="183"/>
                  </a:lnTo>
                  <a:lnTo>
                    <a:pt x="4" y="169"/>
                  </a:lnTo>
                  <a:lnTo>
                    <a:pt x="5" y="157"/>
                  </a:lnTo>
                  <a:lnTo>
                    <a:pt x="7" y="145"/>
                  </a:lnTo>
                  <a:lnTo>
                    <a:pt x="7" y="145"/>
                  </a:lnTo>
                  <a:lnTo>
                    <a:pt x="12" y="126"/>
                  </a:lnTo>
                  <a:lnTo>
                    <a:pt x="18" y="109"/>
                  </a:lnTo>
                  <a:lnTo>
                    <a:pt x="26" y="93"/>
                  </a:lnTo>
                  <a:lnTo>
                    <a:pt x="34" y="80"/>
                  </a:lnTo>
                  <a:lnTo>
                    <a:pt x="43" y="68"/>
                  </a:lnTo>
                  <a:lnTo>
                    <a:pt x="54" y="58"/>
                  </a:lnTo>
                  <a:lnTo>
                    <a:pt x="68" y="48"/>
                  </a:lnTo>
                  <a:lnTo>
                    <a:pt x="84" y="39"/>
                  </a:lnTo>
                  <a:lnTo>
                    <a:pt x="84" y="39"/>
                  </a:lnTo>
                  <a:lnTo>
                    <a:pt x="100" y="33"/>
                  </a:lnTo>
                  <a:lnTo>
                    <a:pt x="114" y="28"/>
                  </a:lnTo>
                  <a:lnTo>
                    <a:pt x="144" y="19"/>
                  </a:lnTo>
                  <a:lnTo>
                    <a:pt x="174" y="11"/>
                  </a:lnTo>
                  <a:lnTo>
                    <a:pt x="204" y="6"/>
                  </a:lnTo>
                  <a:lnTo>
                    <a:pt x="233" y="3"/>
                  </a:lnTo>
                  <a:lnTo>
                    <a:pt x="262" y="1"/>
                  </a:lnTo>
                  <a:lnTo>
                    <a:pt x="290" y="0"/>
                  </a:lnTo>
                  <a:lnTo>
                    <a:pt x="317" y="0"/>
                  </a:lnTo>
                  <a:lnTo>
                    <a:pt x="317" y="0"/>
                  </a:lnTo>
                  <a:lnTo>
                    <a:pt x="358" y="0"/>
                  </a:lnTo>
                  <a:lnTo>
                    <a:pt x="398" y="2"/>
                  </a:lnTo>
                  <a:lnTo>
                    <a:pt x="398" y="2"/>
                  </a:lnTo>
                  <a:lnTo>
                    <a:pt x="441" y="3"/>
                  </a:lnTo>
                  <a:lnTo>
                    <a:pt x="483" y="3"/>
                  </a:lnTo>
                  <a:lnTo>
                    <a:pt x="483" y="3"/>
                  </a:lnTo>
                  <a:lnTo>
                    <a:pt x="507" y="4"/>
                  </a:lnTo>
                  <a:lnTo>
                    <a:pt x="532" y="5"/>
                  </a:lnTo>
                  <a:lnTo>
                    <a:pt x="580" y="8"/>
                  </a:lnTo>
                  <a:lnTo>
                    <a:pt x="580" y="8"/>
                  </a:lnTo>
                  <a:lnTo>
                    <a:pt x="629" y="11"/>
                  </a:lnTo>
                  <a:lnTo>
                    <a:pt x="654" y="12"/>
                  </a:lnTo>
                  <a:lnTo>
                    <a:pt x="678" y="12"/>
                  </a:lnTo>
                  <a:lnTo>
                    <a:pt x="678" y="12"/>
                  </a:lnTo>
                  <a:lnTo>
                    <a:pt x="730" y="14"/>
                  </a:lnTo>
                  <a:lnTo>
                    <a:pt x="783" y="15"/>
                  </a:lnTo>
                  <a:lnTo>
                    <a:pt x="881" y="17"/>
                  </a:lnTo>
                  <a:lnTo>
                    <a:pt x="893" y="18"/>
                  </a:lnTo>
                  <a:lnTo>
                    <a:pt x="893" y="18"/>
                  </a:lnTo>
                  <a:lnTo>
                    <a:pt x="930" y="19"/>
                  </a:lnTo>
                  <a:lnTo>
                    <a:pt x="968" y="22"/>
                  </a:lnTo>
                  <a:lnTo>
                    <a:pt x="985" y="24"/>
                  </a:lnTo>
                  <a:lnTo>
                    <a:pt x="1003" y="27"/>
                  </a:lnTo>
                  <a:lnTo>
                    <a:pt x="1019" y="31"/>
                  </a:lnTo>
                  <a:lnTo>
                    <a:pt x="1035" y="37"/>
                  </a:lnTo>
                  <a:lnTo>
                    <a:pt x="1050" y="43"/>
                  </a:lnTo>
                  <a:lnTo>
                    <a:pt x="1064" y="52"/>
                  </a:lnTo>
                  <a:lnTo>
                    <a:pt x="1075" y="62"/>
                  </a:lnTo>
                  <a:lnTo>
                    <a:pt x="1081" y="68"/>
                  </a:lnTo>
                  <a:lnTo>
                    <a:pt x="1085" y="74"/>
                  </a:lnTo>
                  <a:lnTo>
                    <a:pt x="1090" y="81"/>
                  </a:lnTo>
                  <a:lnTo>
                    <a:pt x="1095" y="89"/>
                  </a:lnTo>
                  <a:lnTo>
                    <a:pt x="1098" y="96"/>
                  </a:lnTo>
                  <a:lnTo>
                    <a:pt x="1101" y="104"/>
                  </a:lnTo>
                  <a:lnTo>
                    <a:pt x="1104" y="114"/>
                  </a:lnTo>
                  <a:lnTo>
                    <a:pt x="1106" y="124"/>
                  </a:lnTo>
                  <a:lnTo>
                    <a:pt x="1107" y="134"/>
                  </a:lnTo>
                  <a:lnTo>
                    <a:pt x="1108" y="145"/>
                  </a:lnTo>
                  <a:lnTo>
                    <a:pt x="1108" y="145"/>
                  </a:lnTo>
                  <a:lnTo>
                    <a:pt x="1107" y="152"/>
                  </a:lnTo>
                  <a:lnTo>
                    <a:pt x="1106" y="154"/>
                  </a:lnTo>
                  <a:lnTo>
                    <a:pt x="1104" y="157"/>
                  </a:lnTo>
                  <a:lnTo>
                    <a:pt x="1104" y="157"/>
                  </a:lnTo>
                  <a:lnTo>
                    <a:pt x="1101" y="159"/>
                  </a:lnTo>
                  <a:lnTo>
                    <a:pt x="1098" y="160"/>
                  </a:lnTo>
                  <a:lnTo>
                    <a:pt x="1095" y="161"/>
                  </a:lnTo>
                  <a:lnTo>
                    <a:pt x="1090" y="162"/>
                  </a:lnTo>
                  <a:lnTo>
                    <a:pt x="1090" y="162"/>
                  </a:lnTo>
                  <a:lnTo>
                    <a:pt x="1084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76" y="155"/>
                  </a:lnTo>
                  <a:lnTo>
                    <a:pt x="1074" y="152"/>
                  </a:lnTo>
                  <a:lnTo>
                    <a:pt x="1072" y="149"/>
                  </a:lnTo>
                  <a:lnTo>
                    <a:pt x="1072" y="145"/>
                  </a:lnTo>
                  <a:lnTo>
                    <a:pt x="1072" y="145"/>
                  </a:lnTo>
                  <a:lnTo>
                    <a:pt x="1071" y="133"/>
                  </a:lnTo>
                  <a:lnTo>
                    <a:pt x="1069" y="123"/>
                  </a:lnTo>
                  <a:lnTo>
                    <a:pt x="1066" y="114"/>
                  </a:lnTo>
                  <a:lnTo>
                    <a:pt x="1062" y="104"/>
                  </a:lnTo>
                  <a:lnTo>
                    <a:pt x="1056" y="96"/>
                  </a:lnTo>
                  <a:lnTo>
                    <a:pt x="1050" y="89"/>
                  </a:lnTo>
                  <a:lnTo>
                    <a:pt x="1044" y="83"/>
                  </a:lnTo>
                  <a:lnTo>
                    <a:pt x="1036" y="77"/>
                  </a:lnTo>
                  <a:lnTo>
                    <a:pt x="1026" y="71"/>
                  </a:lnTo>
                  <a:lnTo>
                    <a:pt x="1017" y="66"/>
                  </a:lnTo>
                  <a:lnTo>
                    <a:pt x="1006" y="62"/>
                  </a:lnTo>
                  <a:lnTo>
                    <a:pt x="994" y="59"/>
                  </a:lnTo>
                  <a:lnTo>
                    <a:pt x="981" y="57"/>
                  </a:lnTo>
                  <a:lnTo>
                    <a:pt x="968" y="55"/>
                  </a:lnTo>
                  <a:lnTo>
                    <a:pt x="952" y="54"/>
                  </a:lnTo>
                  <a:lnTo>
                    <a:pt x="937" y="54"/>
                  </a:lnTo>
                  <a:lnTo>
                    <a:pt x="935" y="54"/>
                  </a:lnTo>
                  <a:lnTo>
                    <a:pt x="935" y="54"/>
                  </a:lnTo>
                  <a:lnTo>
                    <a:pt x="897" y="53"/>
                  </a:lnTo>
                  <a:lnTo>
                    <a:pt x="861" y="51"/>
                  </a:lnTo>
                  <a:lnTo>
                    <a:pt x="861" y="51"/>
                  </a:lnTo>
                  <a:lnTo>
                    <a:pt x="825" y="50"/>
                  </a:lnTo>
                  <a:lnTo>
                    <a:pt x="788" y="49"/>
                  </a:lnTo>
                  <a:lnTo>
                    <a:pt x="630" y="49"/>
                  </a:lnTo>
                  <a:lnTo>
                    <a:pt x="630" y="49"/>
                  </a:lnTo>
                  <a:lnTo>
                    <a:pt x="613" y="49"/>
                  </a:lnTo>
                  <a:lnTo>
                    <a:pt x="597" y="48"/>
                  </a:lnTo>
                  <a:lnTo>
                    <a:pt x="564" y="45"/>
                  </a:lnTo>
                  <a:lnTo>
                    <a:pt x="564" y="45"/>
                  </a:lnTo>
                  <a:lnTo>
                    <a:pt x="531" y="40"/>
                  </a:lnTo>
                  <a:lnTo>
                    <a:pt x="514" y="39"/>
                  </a:lnTo>
                  <a:lnTo>
                    <a:pt x="497" y="39"/>
                  </a:lnTo>
                  <a:lnTo>
                    <a:pt x="497" y="39"/>
                  </a:lnTo>
                  <a:lnTo>
                    <a:pt x="445" y="38"/>
                  </a:lnTo>
                  <a:lnTo>
                    <a:pt x="392" y="35"/>
                  </a:lnTo>
                  <a:lnTo>
                    <a:pt x="392" y="35"/>
                  </a:lnTo>
                  <a:lnTo>
                    <a:pt x="344" y="33"/>
                  </a:lnTo>
                  <a:lnTo>
                    <a:pt x="344" y="33"/>
                  </a:lnTo>
                  <a:lnTo>
                    <a:pt x="311" y="32"/>
                  </a:lnTo>
                  <a:lnTo>
                    <a:pt x="311" y="32"/>
                  </a:lnTo>
                  <a:lnTo>
                    <a:pt x="283" y="33"/>
                  </a:lnTo>
                  <a:lnTo>
                    <a:pt x="247" y="35"/>
                  </a:lnTo>
                  <a:lnTo>
                    <a:pt x="227" y="37"/>
                  </a:lnTo>
                  <a:lnTo>
                    <a:pt x="207" y="40"/>
                  </a:lnTo>
                  <a:lnTo>
                    <a:pt x="188" y="43"/>
                  </a:lnTo>
                  <a:lnTo>
                    <a:pt x="169" y="49"/>
                  </a:lnTo>
                  <a:lnTo>
                    <a:pt x="168" y="49"/>
                  </a:lnTo>
                  <a:lnTo>
                    <a:pt x="168" y="49"/>
                  </a:lnTo>
                  <a:lnTo>
                    <a:pt x="147" y="55"/>
                  </a:lnTo>
                  <a:lnTo>
                    <a:pt x="128" y="61"/>
                  </a:lnTo>
                  <a:lnTo>
                    <a:pt x="109" y="68"/>
                  </a:lnTo>
                  <a:lnTo>
                    <a:pt x="101" y="72"/>
                  </a:lnTo>
                  <a:lnTo>
                    <a:pt x="93" y="78"/>
                  </a:lnTo>
                  <a:lnTo>
                    <a:pt x="84" y="83"/>
                  </a:lnTo>
                  <a:lnTo>
                    <a:pt x="77" y="89"/>
                  </a:lnTo>
                  <a:lnTo>
                    <a:pt x="70" y="95"/>
                  </a:lnTo>
                  <a:lnTo>
                    <a:pt x="64" y="102"/>
                  </a:lnTo>
                  <a:lnTo>
                    <a:pt x="59" y="111"/>
                  </a:lnTo>
                  <a:lnTo>
                    <a:pt x="53" y="120"/>
                  </a:lnTo>
                  <a:lnTo>
                    <a:pt x="49" y="130"/>
                  </a:lnTo>
                  <a:lnTo>
                    <a:pt x="45" y="142"/>
                  </a:lnTo>
                  <a:lnTo>
                    <a:pt x="45" y="142"/>
                  </a:lnTo>
                  <a:lnTo>
                    <a:pt x="42" y="155"/>
                  </a:lnTo>
                  <a:lnTo>
                    <a:pt x="41" y="167"/>
                  </a:lnTo>
                  <a:lnTo>
                    <a:pt x="41" y="181"/>
                  </a:lnTo>
                  <a:lnTo>
                    <a:pt x="41" y="193"/>
                  </a:lnTo>
                  <a:lnTo>
                    <a:pt x="41" y="193"/>
                  </a:lnTo>
                  <a:lnTo>
                    <a:pt x="42" y="209"/>
                  </a:lnTo>
                  <a:lnTo>
                    <a:pt x="41" y="224"/>
                  </a:lnTo>
                  <a:lnTo>
                    <a:pt x="41" y="224"/>
                  </a:lnTo>
                  <a:lnTo>
                    <a:pt x="38" y="240"/>
                  </a:lnTo>
                  <a:lnTo>
                    <a:pt x="38" y="240"/>
                  </a:lnTo>
                  <a:lnTo>
                    <a:pt x="36" y="251"/>
                  </a:lnTo>
                  <a:lnTo>
                    <a:pt x="35" y="262"/>
                  </a:lnTo>
                  <a:lnTo>
                    <a:pt x="35" y="268"/>
                  </a:lnTo>
                  <a:lnTo>
                    <a:pt x="35" y="273"/>
                  </a:lnTo>
                  <a:lnTo>
                    <a:pt x="37" y="278"/>
                  </a:lnTo>
                  <a:lnTo>
                    <a:pt x="39" y="282"/>
                  </a:lnTo>
                  <a:lnTo>
                    <a:pt x="39" y="282"/>
                  </a:lnTo>
                  <a:lnTo>
                    <a:pt x="41" y="288"/>
                  </a:lnTo>
                  <a:lnTo>
                    <a:pt x="41" y="294"/>
                  </a:lnTo>
                  <a:lnTo>
                    <a:pt x="39" y="299"/>
                  </a:lnTo>
                  <a:lnTo>
                    <a:pt x="38" y="302"/>
                  </a:lnTo>
                  <a:lnTo>
                    <a:pt x="36" y="303"/>
                  </a:lnTo>
                  <a:lnTo>
                    <a:pt x="36" y="305"/>
                  </a:lnTo>
                  <a:lnTo>
                    <a:pt x="36" y="305"/>
                  </a:lnTo>
                  <a:lnTo>
                    <a:pt x="37" y="404"/>
                  </a:lnTo>
                  <a:lnTo>
                    <a:pt x="38" y="509"/>
                  </a:lnTo>
                  <a:lnTo>
                    <a:pt x="40" y="620"/>
                  </a:lnTo>
                  <a:lnTo>
                    <a:pt x="45" y="732"/>
                  </a:lnTo>
                  <a:lnTo>
                    <a:pt x="45" y="732"/>
                  </a:lnTo>
                  <a:lnTo>
                    <a:pt x="47" y="788"/>
                  </a:lnTo>
                  <a:lnTo>
                    <a:pt x="49" y="845"/>
                  </a:lnTo>
                  <a:lnTo>
                    <a:pt x="50" y="905"/>
                  </a:lnTo>
                  <a:lnTo>
                    <a:pt x="50" y="965"/>
                  </a:lnTo>
                  <a:lnTo>
                    <a:pt x="50" y="965"/>
                  </a:lnTo>
                  <a:lnTo>
                    <a:pt x="50" y="996"/>
                  </a:lnTo>
                  <a:lnTo>
                    <a:pt x="50" y="996"/>
                  </a:lnTo>
                  <a:lnTo>
                    <a:pt x="50" y="1033"/>
                  </a:lnTo>
                  <a:lnTo>
                    <a:pt x="50" y="1070"/>
                  </a:lnTo>
                  <a:lnTo>
                    <a:pt x="50" y="1075"/>
                  </a:lnTo>
                  <a:lnTo>
                    <a:pt x="50" y="1075"/>
                  </a:lnTo>
                  <a:lnTo>
                    <a:pt x="49" y="1099"/>
                  </a:lnTo>
                  <a:lnTo>
                    <a:pt x="49" y="1099"/>
                  </a:lnTo>
                  <a:lnTo>
                    <a:pt x="50" y="1106"/>
                  </a:lnTo>
                  <a:lnTo>
                    <a:pt x="49" y="1106"/>
                  </a:lnTo>
                  <a:lnTo>
                    <a:pt x="50" y="1116"/>
                  </a:lnTo>
                  <a:lnTo>
                    <a:pt x="50" y="1119"/>
                  </a:lnTo>
                  <a:lnTo>
                    <a:pt x="51" y="1121"/>
                  </a:lnTo>
                  <a:lnTo>
                    <a:pt x="51" y="1121"/>
                  </a:lnTo>
                  <a:lnTo>
                    <a:pt x="52" y="1124"/>
                  </a:lnTo>
                  <a:lnTo>
                    <a:pt x="53" y="1128"/>
                  </a:lnTo>
                  <a:lnTo>
                    <a:pt x="53" y="1132"/>
                  </a:lnTo>
                  <a:lnTo>
                    <a:pt x="52" y="1136"/>
                  </a:lnTo>
                  <a:lnTo>
                    <a:pt x="52" y="1137"/>
                  </a:lnTo>
                  <a:lnTo>
                    <a:pt x="52" y="1138"/>
                  </a:lnTo>
                  <a:lnTo>
                    <a:pt x="52" y="1138"/>
                  </a:lnTo>
                  <a:lnTo>
                    <a:pt x="57" y="1153"/>
                  </a:lnTo>
                  <a:lnTo>
                    <a:pt x="62" y="1167"/>
                  </a:lnTo>
                  <a:lnTo>
                    <a:pt x="69" y="1181"/>
                  </a:lnTo>
                  <a:lnTo>
                    <a:pt x="76" y="1194"/>
                  </a:lnTo>
                  <a:lnTo>
                    <a:pt x="85" y="1207"/>
                  </a:lnTo>
                  <a:lnTo>
                    <a:pt x="96" y="1219"/>
                  </a:lnTo>
                  <a:lnTo>
                    <a:pt x="107" y="1230"/>
                  </a:lnTo>
                  <a:lnTo>
                    <a:pt x="120" y="1242"/>
                  </a:lnTo>
                  <a:lnTo>
                    <a:pt x="133" y="1252"/>
                  </a:lnTo>
                  <a:lnTo>
                    <a:pt x="146" y="1260"/>
                  </a:lnTo>
                  <a:lnTo>
                    <a:pt x="160" y="1269"/>
                  </a:lnTo>
                  <a:lnTo>
                    <a:pt x="174" y="1275"/>
                  </a:lnTo>
                  <a:lnTo>
                    <a:pt x="189" y="1281"/>
                  </a:lnTo>
                  <a:lnTo>
                    <a:pt x="202" y="1285"/>
                  </a:lnTo>
                  <a:lnTo>
                    <a:pt x="217" y="1287"/>
                  </a:lnTo>
                  <a:lnTo>
                    <a:pt x="231" y="1288"/>
                  </a:lnTo>
                  <a:lnTo>
                    <a:pt x="231" y="1288"/>
                  </a:lnTo>
                  <a:lnTo>
                    <a:pt x="240" y="1287"/>
                  </a:lnTo>
                  <a:lnTo>
                    <a:pt x="240" y="1287"/>
                  </a:lnTo>
                  <a:lnTo>
                    <a:pt x="259" y="1287"/>
                  </a:lnTo>
                  <a:lnTo>
                    <a:pt x="259" y="1287"/>
                  </a:lnTo>
                  <a:lnTo>
                    <a:pt x="278" y="1287"/>
                  </a:lnTo>
                  <a:lnTo>
                    <a:pt x="296" y="1289"/>
                  </a:lnTo>
                  <a:lnTo>
                    <a:pt x="332" y="1293"/>
                  </a:lnTo>
                  <a:lnTo>
                    <a:pt x="332" y="1293"/>
                  </a:lnTo>
                  <a:lnTo>
                    <a:pt x="349" y="1296"/>
                  </a:lnTo>
                  <a:lnTo>
                    <a:pt x="349" y="1296"/>
                  </a:lnTo>
                  <a:lnTo>
                    <a:pt x="366" y="1297"/>
                  </a:lnTo>
                  <a:lnTo>
                    <a:pt x="384" y="1298"/>
                  </a:lnTo>
                  <a:lnTo>
                    <a:pt x="384" y="1298"/>
                  </a:lnTo>
                  <a:lnTo>
                    <a:pt x="411" y="1297"/>
                  </a:lnTo>
                  <a:lnTo>
                    <a:pt x="437" y="1295"/>
                  </a:lnTo>
                  <a:lnTo>
                    <a:pt x="437" y="1295"/>
                  </a:lnTo>
                  <a:lnTo>
                    <a:pt x="462" y="1293"/>
                  </a:lnTo>
                  <a:lnTo>
                    <a:pt x="465" y="1293"/>
                  </a:lnTo>
                  <a:lnTo>
                    <a:pt x="466" y="1292"/>
                  </a:lnTo>
                  <a:lnTo>
                    <a:pt x="466" y="1292"/>
                  </a:lnTo>
                  <a:lnTo>
                    <a:pt x="471" y="1289"/>
                  </a:lnTo>
                  <a:lnTo>
                    <a:pt x="476" y="1288"/>
                  </a:lnTo>
                  <a:lnTo>
                    <a:pt x="478" y="1288"/>
                  </a:lnTo>
                  <a:lnTo>
                    <a:pt x="478" y="1288"/>
                  </a:lnTo>
                  <a:lnTo>
                    <a:pt x="528" y="1292"/>
                  </a:lnTo>
                  <a:lnTo>
                    <a:pt x="528" y="1292"/>
                  </a:lnTo>
                  <a:lnTo>
                    <a:pt x="577" y="1295"/>
                  </a:lnTo>
                  <a:lnTo>
                    <a:pt x="602" y="1297"/>
                  </a:lnTo>
                  <a:lnTo>
                    <a:pt x="627" y="1297"/>
                  </a:lnTo>
                  <a:lnTo>
                    <a:pt x="627" y="1297"/>
                  </a:lnTo>
                  <a:lnTo>
                    <a:pt x="645" y="1296"/>
                  </a:lnTo>
                  <a:lnTo>
                    <a:pt x="645" y="1296"/>
                  </a:lnTo>
                  <a:lnTo>
                    <a:pt x="665" y="1296"/>
                  </a:lnTo>
                  <a:lnTo>
                    <a:pt x="665" y="1296"/>
                  </a:lnTo>
                  <a:lnTo>
                    <a:pt x="674" y="1296"/>
                  </a:lnTo>
                  <a:lnTo>
                    <a:pt x="682" y="1297"/>
                  </a:lnTo>
                  <a:lnTo>
                    <a:pt x="690" y="1300"/>
                  </a:lnTo>
                  <a:lnTo>
                    <a:pt x="697" y="1303"/>
                  </a:lnTo>
                  <a:lnTo>
                    <a:pt x="699" y="1304"/>
                  </a:lnTo>
                  <a:lnTo>
                    <a:pt x="703" y="1303"/>
                  </a:lnTo>
                  <a:lnTo>
                    <a:pt x="704" y="1302"/>
                  </a:lnTo>
                  <a:lnTo>
                    <a:pt x="704" y="1302"/>
                  </a:lnTo>
                  <a:lnTo>
                    <a:pt x="708" y="1297"/>
                  </a:lnTo>
                  <a:lnTo>
                    <a:pt x="713" y="1294"/>
                  </a:lnTo>
                  <a:lnTo>
                    <a:pt x="725" y="1289"/>
                  </a:lnTo>
                  <a:lnTo>
                    <a:pt x="736" y="1285"/>
                  </a:lnTo>
                  <a:lnTo>
                    <a:pt x="749" y="1281"/>
                  </a:lnTo>
                  <a:lnTo>
                    <a:pt x="749" y="1281"/>
                  </a:lnTo>
                  <a:lnTo>
                    <a:pt x="765" y="1277"/>
                  </a:lnTo>
                  <a:lnTo>
                    <a:pt x="772" y="1274"/>
                  </a:lnTo>
                  <a:lnTo>
                    <a:pt x="781" y="1271"/>
                  </a:lnTo>
                  <a:lnTo>
                    <a:pt x="781" y="1271"/>
                  </a:lnTo>
                  <a:lnTo>
                    <a:pt x="812" y="1254"/>
                  </a:lnTo>
                  <a:lnTo>
                    <a:pt x="843" y="1233"/>
                  </a:lnTo>
                  <a:lnTo>
                    <a:pt x="875" y="1211"/>
                  </a:lnTo>
                  <a:lnTo>
                    <a:pt x="908" y="1185"/>
                  </a:lnTo>
                  <a:lnTo>
                    <a:pt x="908" y="1185"/>
                  </a:lnTo>
                  <a:lnTo>
                    <a:pt x="922" y="1174"/>
                  </a:lnTo>
                  <a:lnTo>
                    <a:pt x="938" y="1162"/>
                  </a:lnTo>
                  <a:lnTo>
                    <a:pt x="969" y="1143"/>
                  </a:lnTo>
                  <a:lnTo>
                    <a:pt x="969" y="1143"/>
                  </a:lnTo>
                  <a:lnTo>
                    <a:pt x="992" y="1127"/>
                  </a:lnTo>
                  <a:lnTo>
                    <a:pt x="1016" y="1111"/>
                  </a:lnTo>
                  <a:lnTo>
                    <a:pt x="1016" y="1111"/>
                  </a:lnTo>
                  <a:lnTo>
                    <a:pt x="1029" y="1101"/>
                  </a:lnTo>
                  <a:lnTo>
                    <a:pt x="1029" y="1101"/>
                  </a:lnTo>
                  <a:lnTo>
                    <a:pt x="1070" y="1073"/>
                  </a:lnTo>
                  <a:lnTo>
                    <a:pt x="1093" y="1056"/>
                  </a:lnTo>
                  <a:lnTo>
                    <a:pt x="1099" y="1051"/>
                  </a:lnTo>
                  <a:lnTo>
                    <a:pt x="1103" y="1046"/>
                  </a:lnTo>
                  <a:lnTo>
                    <a:pt x="1104" y="1043"/>
                  </a:lnTo>
                  <a:lnTo>
                    <a:pt x="1105" y="1041"/>
                  </a:lnTo>
                  <a:lnTo>
                    <a:pt x="1105" y="1041"/>
                  </a:lnTo>
                  <a:lnTo>
                    <a:pt x="1106" y="1036"/>
                  </a:lnTo>
                  <a:lnTo>
                    <a:pt x="1107" y="1032"/>
                  </a:lnTo>
                  <a:lnTo>
                    <a:pt x="1108" y="1031"/>
                  </a:lnTo>
                  <a:lnTo>
                    <a:pt x="1108" y="1029"/>
                  </a:lnTo>
                  <a:lnTo>
                    <a:pt x="1108" y="1029"/>
                  </a:lnTo>
                  <a:lnTo>
                    <a:pt x="1106" y="946"/>
                  </a:lnTo>
                  <a:lnTo>
                    <a:pt x="1104" y="859"/>
                  </a:lnTo>
                  <a:lnTo>
                    <a:pt x="1100" y="770"/>
                  </a:lnTo>
                  <a:lnTo>
                    <a:pt x="1096" y="676"/>
                  </a:lnTo>
                  <a:lnTo>
                    <a:pt x="1096" y="676"/>
                  </a:lnTo>
                  <a:lnTo>
                    <a:pt x="1096" y="668"/>
                  </a:lnTo>
                  <a:lnTo>
                    <a:pt x="1098" y="666"/>
                  </a:lnTo>
                  <a:lnTo>
                    <a:pt x="1099" y="663"/>
                  </a:lnTo>
                  <a:lnTo>
                    <a:pt x="1099" y="663"/>
                  </a:lnTo>
                  <a:lnTo>
                    <a:pt x="1102" y="661"/>
                  </a:lnTo>
                  <a:lnTo>
                    <a:pt x="1105" y="660"/>
                  </a:lnTo>
                  <a:lnTo>
                    <a:pt x="1108" y="659"/>
                  </a:lnTo>
                  <a:lnTo>
                    <a:pt x="1112" y="658"/>
                  </a:lnTo>
                  <a:lnTo>
                    <a:pt x="1112" y="658"/>
                  </a:lnTo>
                  <a:lnTo>
                    <a:pt x="1118" y="659"/>
                  </a:lnTo>
                  <a:lnTo>
                    <a:pt x="1123" y="661"/>
                  </a:lnTo>
                  <a:lnTo>
                    <a:pt x="1125" y="662"/>
                  </a:lnTo>
                  <a:lnTo>
                    <a:pt x="1128" y="665"/>
                  </a:lnTo>
                  <a:lnTo>
                    <a:pt x="1130" y="668"/>
                  </a:lnTo>
                  <a:lnTo>
                    <a:pt x="1131" y="672"/>
                  </a:lnTo>
                  <a:lnTo>
                    <a:pt x="1132" y="676"/>
                  </a:lnTo>
                  <a:lnTo>
                    <a:pt x="1132" y="676"/>
                  </a:lnTo>
                  <a:lnTo>
                    <a:pt x="1137" y="780"/>
                  </a:lnTo>
                  <a:lnTo>
                    <a:pt x="1140" y="877"/>
                  </a:lnTo>
                  <a:lnTo>
                    <a:pt x="1143" y="967"/>
                  </a:lnTo>
                  <a:lnTo>
                    <a:pt x="1145" y="1053"/>
                  </a:lnTo>
                  <a:lnTo>
                    <a:pt x="1139" y="1053"/>
                  </a:lnTo>
                  <a:lnTo>
                    <a:pt x="1137" y="1057"/>
                  </a:lnTo>
                  <a:lnTo>
                    <a:pt x="1137" y="1057"/>
                  </a:lnTo>
                  <a:lnTo>
                    <a:pt x="1135" y="1062"/>
                  </a:lnTo>
                  <a:lnTo>
                    <a:pt x="1131" y="1067"/>
                  </a:lnTo>
                  <a:lnTo>
                    <a:pt x="1127" y="1072"/>
                  </a:lnTo>
                  <a:lnTo>
                    <a:pt x="1121" y="1076"/>
                  </a:lnTo>
                  <a:lnTo>
                    <a:pt x="1110" y="1085"/>
                  </a:lnTo>
                  <a:lnTo>
                    <a:pt x="1098" y="1093"/>
                  </a:lnTo>
                  <a:lnTo>
                    <a:pt x="1098" y="1093"/>
                  </a:lnTo>
                  <a:lnTo>
                    <a:pt x="1085" y="1101"/>
                  </a:lnTo>
                  <a:lnTo>
                    <a:pt x="1074" y="1111"/>
                  </a:lnTo>
                  <a:lnTo>
                    <a:pt x="1074" y="1111"/>
                  </a:lnTo>
                  <a:lnTo>
                    <a:pt x="1054" y="1125"/>
                  </a:lnTo>
                  <a:lnTo>
                    <a:pt x="1035" y="1139"/>
                  </a:lnTo>
                  <a:lnTo>
                    <a:pt x="995" y="1166"/>
                  </a:lnTo>
                  <a:lnTo>
                    <a:pt x="995" y="1166"/>
                  </a:lnTo>
                  <a:lnTo>
                    <a:pt x="954" y="1194"/>
                  </a:lnTo>
                  <a:lnTo>
                    <a:pt x="954" y="1194"/>
                  </a:lnTo>
                  <a:lnTo>
                    <a:pt x="931" y="1212"/>
                  </a:lnTo>
                  <a:lnTo>
                    <a:pt x="908" y="1229"/>
                  </a:lnTo>
                  <a:lnTo>
                    <a:pt x="908" y="1229"/>
                  </a:lnTo>
                  <a:lnTo>
                    <a:pt x="865" y="1262"/>
                  </a:lnTo>
                  <a:lnTo>
                    <a:pt x="844" y="1277"/>
                  </a:lnTo>
                  <a:lnTo>
                    <a:pt x="822" y="1291"/>
                  </a:lnTo>
                  <a:lnTo>
                    <a:pt x="799" y="1304"/>
                  </a:lnTo>
                  <a:lnTo>
                    <a:pt x="776" y="1315"/>
                  </a:lnTo>
                  <a:lnTo>
                    <a:pt x="765" y="1319"/>
                  </a:lnTo>
                  <a:lnTo>
                    <a:pt x="753" y="1322"/>
                  </a:lnTo>
                  <a:lnTo>
                    <a:pt x="740" y="1325"/>
                  </a:lnTo>
                  <a:lnTo>
                    <a:pt x="729" y="1328"/>
                  </a:lnTo>
                  <a:lnTo>
                    <a:pt x="727" y="1328"/>
                  </a:lnTo>
                  <a:lnTo>
                    <a:pt x="726" y="1329"/>
                  </a:lnTo>
                  <a:lnTo>
                    <a:pt x="726" y="1329"/>
                  </a:lnTo>
                  <a:lnTo>
                    <a:pt x="723" y="1331"/>
                  </a:lnTo>
                  <a:lnTo>
                    <a:pt x="719" y="1332"/>
                  </a:lnTo>
                  <a:lnTo>
                    <a:pt x="712" y="1334"/>
                  </a:lnTo>
                  <a:lnTo>
                    <a:pt x="713" y="1337"/>
                  </a:lnTo>
                  <a:lnTo>
                    <a:pt x="713" y="1337"/>
                  </a:lnTo>
                  <a:lnTo>
                    <a:pt x="710" y="1338"/>
                  </a:lnTo>
                  <a:lnTo>
                    <a:pt x="710" y="1338"/>
                  </a:lnTo>
                  <a:lnTo>
                    <a:pt x="707" y="1338"/>
                  </a:lnTo>
                  <a:lnTo>
                    <a:pt x="707" y="133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9" name="Freeform 397"/>
            <p:cNvSpPr>
              <a:spLocks noEditPoints="1"/>
            </p:cNvSpPr>
            <p:nvPr/>
          </p:nvSpPr>
          <p:spPr bwMode="auto">
            <a:xfrm>
              <a:off x="4422775" y="3170238"/>
              <a:ext cx="542925" cy="473075"/>
            </a:xfrm>
            <a:custGeom>
              <a:avLst/>
              <a:gdLst/>
              <a:ahLst/>
              <a:cxnLst>
                <a:cxn ang="0">
                  <a:pos x="2" y="884"/>
                </a:cxn>
                <a:cxn ang="0">
                  <a:pos x="4" y="861"/>
                </a:cxn>
                <a:cxn ang="0">
                  <a:pos x="45" y="818"/>
                </a:cxn>
                <a:cxn ang="0">
                  <a:pos x="132" y="715"/>
                </a:cxn>
                <a:cxn ang="0">
                  <a:pos x="182" y="635"/>
                </a:cxn>
                <a:cxn ang="0">
                  <a:pos x="192" y="564"/>
                </a:cxn>
                <a:cxn ang="0">
                  <a:pos x="207" y="470"/>
                </a:cxn>
                <a:cxn ang="0">
                  <a:pos x="253" y="351"/>
                </a:cxn>
                <a:cxn ang="0">
                  <a:pos x="358" y="215"/>
                </a:cxn>
                <a:cxn ang="0">
                  <a:pos x="517" y="90"/>
                </a:cxn>
                <a:cxn ang="0">
                  <a:pos x="663" y="24"/>
                </a:cxn>
                <a:cxn ang="0">
                  <a:pos x="817" y="2"/>
                </a:cxn>
                <a:cxn ang="0">
                  <a:pos x="943" y="2"/>
                </a:cxn>
                <a:cxn ang="0">
                  <a:pos x="1002" y="16"/>
                </a:cxn>
                <a:cxn ang="0">
                  <a:pos x="1020" y="26"/>
                </a:cxn>
                <a:cxn ang="0">
                  <a:pos x="1022" y="133"/>
                </a:cxn>
                <a:cxn ang="0">
                  <a:pos x="979" y="246"/>
                </a:cxn>
                <a:cxn ang="0">
                  <a:pos x="962" y="260"/>
                </a:cxn>
                <a:cxn ang="0">
                  <a:pos x="893" y="274"/>
                </a:cxn>
                <a:cxn ang="0">
                  <a:pos x="808" y="306"/>
                </a:cxn>
                <a:cxn ang="0">
                  <a:pos x="918" y="339"/>
                </a:cxn>
                <a:cxn ang="0">
                  <a:pos x="927" y="359"/>
                </a:cxn>
                <a:cxn ang="0">
                  <a:pos x="913" y="390"/>
                </a:cxn>
                <a:cxn ang="0">
                  <a:pos x="814" y="507"/>
                </a:cxn>
                <a:cxn ang="0">
                  <a:pos x="649" y="614"/>
                </a:cxn>
                <a:cxn ang="0">
                  <a:pos x="475" y="674"/>
                </a:cxn>
                <a:cxn ang="0">
                  <a:pos x="252" y="686"/>
                </a:cxn>
                <a:cxn ang="0">
                  <a:pos x="211" y="689"/>
                </a:cxn>
                <a:cxn ang="0">
                  <a:pos x="126" y="777"/>
                </a:cxn>
                <a:cxn ang="0">
                  <a:pos x="53" y="863"/>
                </a:cxn>
                <a:cxn ang="0">
                  <a:pos x="17" y="894"/>
                </a:cxn>
                <a:cxn ang="0">
                  <a:pos x="745" y="48"/>
                </a:cxn>
                <a:cxn ang="0">
                  <a:pos x="624" y="74"/>
                </a:cxn>
                <a:cxn ang="0">
                  <a:pos x="505" y="137"/>
                </a:cxn>
                <a:cxn ang="0">
                  <a:pos x="419" y="211"/>
                </a:cxn>
                <a:cxn ang="0">
                  <a:pos x="291" y="355"/>
                </a:cxn>
                <a:cxn ang="0">
                  <a:pos x="241" y="484"/>
                </a:cxn>
                <a:cxn ang="0">
                  <a:pos x="228" y="573"/>
                </a:cxn>
                <a:cxn ang="0">
                  <a:pos x="224" y="646"/>
                </a:cxn>
                <a:cxn ang="0">
                  <a:pos x="307" y="651"/>
                </a:cxn>
                <a:cxn ang="0">
                  <a:pos x="441" y="639"/>
                </a:cxn>
                <a:cxn ang="0">
                  <a:pos x="535" y="627"/>
                </a:cxn>
                <a:cxn ang="0">
                  <a:pos x="630" y="583"/>
                </a:cxn>
                <a:cxn ang="0">
                  <a:pos x="705" y="540"/>
                </a:cxn>
                <a:cxn ang="0">
                  <a:pos x="803" y="471"/>
                </a:cxn>
                <a:cxn ang="0">
                  <a:pos x="872" y="385"/>
                </a:cxn>
                <a:cxn ang="0">
                  <a:pos x="826" y="349"/>
                </a:cxn>
                <a:cxn ang="0">
                  <a:pos x="717" y="321"/>
                </a:cxn>
                <a:cxn ang="0">
                  <a:pos x="657" y="300"/>
                </a:cxn>
                <a:cxn ang="0">
                  <a:pos x="647" y="280"/>
                </a:cxn>
                <a:cxn ang="0">
                  <a:pos x="659" y="257"/>
                </a:cxn>
                <a:cxn ang="0">
                  <a:pos x="843" y="243"/>
                </a:cxn>
                <a:cxn ang="0">
                  <a:pos x="959" y="205"/>
                </a:cxn>
                <a:cxn ang="0">
                  <a:pos x="990" y="94"/>
                </a:cxn>
                <a:cxn ang="0">
                  <a:pos x="979" y="41"/>
                </a:cxn>
                <a:cxn ang="0">
                  <a:pos x="974" y="45"/>
                </a:cxn>
                <a:cxn ang="0">
                  <a:pos x="957" y="41"/>
                </a:cxn>
              </a:cxnLst>
              <a:rect l="0" t="0" r="r" b="b"/>
              <a:pathLst>
                <a:path w="1026" h="894">
                  <a:moveTo>
                    <a:pt x="17" y="894"/>
                  </a:moveTo>
                  <a:lnTo>
                    <a:pt x="17" y="894"/>
                  </a:lnTo>
                  <a:lnTo>
                    <a:pt x="11" y="893"/>
                  </a:lnTo>
                  <a:lnTo>
                    <a:pt x="8" y="892"/>
                  </a:lnTo>
                  <a:lnTo>
                    <a:pt x="6" y="891"/>
                  </a:lnTo>
                  <a:lnTo>
                    <a:pt x="3" y="887"/>
                  </a:lnTo>
                  <a:lnTo>
                    <a:pt x="2" y="884"/>
                  </a:lnTo>
                  <a:lnTo>
                    <a:pt x="1" y="881"/>
                  </a:lnTo>
                  <a:lnTo>
                    <a:pt x="0" y="877"/>
                  </a:lnTo>
                  <a:lnTo>
                    <a:pt x="0" y="872"/>
                  </a:lnTo>
                  <a:lnTo>
                    <a:pt x="0" y="872"/>
                  </a:lnTo>
                  <a:lnTo>
                    <a:pt x="1" y="869"/>
                  </a:lnTo>
                  <a:lnTo>
                    <a:pt x="1" y="866"/>
                  </a:lnTo>
                  <a:lnTo>
                    <a:pt x="4" y="861"/>
                  </a:lnTo>
                  <a:lnTo>
                    <a:pt x="7" y="857"/>
                  </a:lnTo>
                  <a:lnTo>
                    <a:pt x="10" y="856"/>
                  </a:lnTo>
                  <a:lnTo>
                    <a:pt x="12" y="855"/>
                  </a:lnTo>
                  <a:lnTo>
                    <a:pt x="13" y="854"/>
                  </a:lnTo>
                  <a:lnTo>
                    <a:pt x="13" y="854"/>
                  </a:lnTo>
                  <a:lnTo>
                    <a:pt x="29" y="836"/>
                  </a:lnTo>
                  <a:lnTo>
                    <a:pt x="45" y="818"/>
                  </a:lnTo>
                  <a:lnTo>
                    <a:pt x="45" y="818"/>
                  </a:lnTo>
                  <a:lnTo>
                    <a:pt x="69" y="791"/>
                  </a:lnTo>
                  <a:lnTo>
                    <a:pt x="82" y="777"/>
                  </a:lnTo>
                  <a:lnTo>
                    <a:pt x="93" y="761"/>
                  </a:lnTo>
                  <a:lnTo>
                    <a:pt x="93" y="761"/>
                  </a:lnTo>
                  <a:lnTo>
                    <a:pt x="112" y="738"/>
                  </a:lnTo>
                  <a:lnTo>
                    <a:pt x="132" y="715"/>
                  </a:lnTo>
                  <a:lnTo>
                    <a:pt x="153" y="692"/>
                  </a:lnTo>
                  <a:lnTo>
                    <a:pt x="176" y="670"/>
                  </a:lnTo>
                  <a:lnTo>
                    <a:pt x="188" y="658"/>
                  </a:lnTo>
                  <a:lnTo>
                    <a:pt x="187" y="655"/>
                  </a:lnTo>
                  <a:lnTo>
                    <a:pt x="187" y="655"/>
                  </a:lnTo>
                  <a:lnTo>
                    <a:pt x="184" y="645"/>
                  </a:lnTo>
                  <a:lnTo>
                    <a:pt x="182" y="635"/>
                  </a:lnTo>
                  <a:lnTo>
                    <a:pt x="181" y="627"/>
                  </a:lnTo>
                  <a:lnTo>
                    <a:pt x="181" y="621"/>
                  </a:lnTo>
                  <a:lnTo>
                    <a:pt x="181" y="621"/>
                  </a:lnTo>
                  <a:lnTo>
                    <a:pt x="183" y="603"/>
                  </a:lnTo>
                  <a:lnTo>
                    <a:pt x="187" y="586"/>
                  </a:lnTo>
                  <a:lnTo>
                    <a:pt x="187" y="586"/>
                  </a:lnTo>
                  <a:lnTo>
                    <a:pt x="192" y="564"/>
                  </a:lnTo>
                  <a:lnTo>
                    <a:pt x="193" y="553"/>
                  </a:lnTo>
                  <a:lnTo>
                    <a:pt x="194" y="540"/>
                  </a:lnTo>
                  <a:lnTo>
                    <a:pt x="194" y="540"/>
                  </a:lnTo>
                  <a:lnTo>
                    <a:pt x="196" y="524"/>
                  </a:lnTo>
                  <a:lnTo>
                    <a:pt x="198" y="506"/>
                  </a:lnTo>
                  <a:lnTo>
                    <a:pt x="202" y="489"/>
                  </a:lnTo>
                  <a:lnTo>
                    <a:pt x="207" y="470"/>
                  </a:lnTo>
                  <a:lnTo>
                    <a:pt x="212" y="452"/>
                  </a:lnTo>
                  <a:lnTo>
                    <a:pt x="218" y="432"/>
                  </a:lnTo>
                  <a:lnTo>
                    <a:pt x="225" y="412"/>
                  </a:lnTo>
                  <a:lnTo>
                    <a:pt x="233" y="392"/>
                  </a:lnTo>
                  <a:lnTo>
                    <a:pt x="233" y="392"/>
                  </a:lnTo>
                  <a:lnTo>
                    <a:pt x="243" y="371"/>
                  </a:lnTo>
                  <a:lnTo>
                    <a:pt x="253" y="351"/>
                  </a:lnTo>
                  <a:lnTo>
                    <a:pt x="264" y="332"/>
                  </a:lnTo>
                  <a:lnTo>
                    <a:pt x="276" y="313"/>
                  </a:lnTo>
                  <a:lnTo>
                    <a:pt x="289" y="296"/>
                  </a:lnTo>
                  <a:lnTo>
                    <a:pt x="302" y="278"/>
                  </a:lnTo>
                  <a:lnTo>
                    <a:pt x="315" y="261"/>
                  </a:lnTo>
                  <a:lnTo>
                    <a:pt x="329" y="245"/>
                  </a:lnTo>
                  <a:lnTo>
                    <a:pt x="358" y="215"/>
                  </a:lnTo>
                  <a:lnTo>
                    <a:pt x="388" y="188"/>
                  </a:lnTo>
                  <a:lnTo>
                    <a:pt x="417" y="162"/>
                  </a:lnTo>
                  <a:lnTo>
                    <a:pt x="446" y="140"/>
                  </a:lnTo>
                  <a:lnTo>
                    <a:pt x="446" y="140"/>
                  </a:lnTo>
                  <a:lnTo>
                    <a:pt x="464" y="126"/>
                  </a:lnTo>
                  <a:lnTo>
                    <a:pt x="481" y="114"/>
                  </a:lnTo>
                  <a:lnTo>
                    <a:pt x="517" y="90"/>
                  </a:lnTo>
                  <a:lnTo>
                    <a:pt x="555" y="69"/>
                  </a:lnTo>
                  <a:lnTo>
                    <a:pt x="592" y="49"/>
                  </a:lnTo>
                  <a:lnTo>
                    <a:pt x="592" y="49"/>
                  </a:lnTo>
                  <a:lnTo>
                    <a:pt x="609" y="40"/>
                  </a:lnTo>
                  <a:lnTo>
                    <a:pt x="627" y="34"/>
                  </a:lnTo>
                  <a:lnTo>
                    <a:pt x="645" y="28"/>
                  </a:lnTo>
                  <a:lnTo>
                    <a:pt x="663" y="24"/>
                  </a:lnTo>
                  <a:lnTo>
                    <a:pt x="681" y="20"/>
                  </a:lnTo>
                  <a:lnTo>
                    <a:pt x="699" y="17"/>
                  </a:lnTo>
                  <a:lnTo>
                    <a:pt x="737" y="11"/>
                  </a:lnTo>
                  <a:lnTo>
                    <a:pt x="745" y="10"/>
                  </a:lnTo>
                  <a:lnTo>
                    <a:pt x="745" y="10"/>
                  </a:lnTo>
                  <a:lnTo>
                    <a:pt x="782" y="5"/>
                  </a:lnTo>
                  <a:lnTo>
                    <a:pt x="817" y="2"/>
                  </a:lnTo>
                  <a:lnTo>
                    <a:pt x="848" y="0"/>
                  </a:lnTo>
                  <a:lnTo>
                    <a:pt x="878" y="0"/>
                  </a:lnTo>
                  <a:lnTo>
                    <a:pt x="878" y="0"/>
                  </a:lnTo>
                  <a:lnTo>
                    <a:pt x="902" y="0"/>
                  </a:lnTo>
                  <a:lnTo>
                    <a:pt x="924" y="1"/>
                  </a:lnTo>
                  <a:lnTo>
                    <a:pt x="924" y="1"/>
                  </a:lnTo>
                  <a:lnTo>
                    <a:pt x="943" y="2"/>
                  </a:lnTo>
                  <a:lnTo>
                    <a:pt x="943" y="2"/>
                  </a:lnTo>
                  <a:lnTo>
                    <a:pt x="959" y="3"/>
                  </a:lnTo>
                  <a:lnTo>
                    <a:pt x="975" y="5"/>
                  </a:lnTo>
                  <a:lnTo>
                    <a:pt x="982" y="6"/>
                  </a:lnTo>
                  <a:lnTo>
                    <a:pt x="990" y="8"/>
                  </a:lnTo>
                  <a:lnTo>
                    <a:pt x="997" y="11"/>
                  </a:lnTo>
                  <a:lnTo>
                    <a:pt x="1002" y="16"/>
                  </a:lnTo>
                  <a:lnTo>
                    <a:pt x="1003" y="16"/>
                  </a:lnTo>
                  <a:lnTo>
                    <a:pt x="1005" y="17"/>
                  </a:lnTo>
                  <a:lnTo>
                    <a:pt x="1005" y="17"/>
                  </a:lnTo>
                  <a:lnTo>
                    <a:pt x="1010" y="18"/>
                  </a:lnTo>
                  <a:lnTo>
                    <a:pt x="1016" y="21"/>
                  </a:lnTo>
                  <a:lnTo>
                    <a:pt x="1018" y="24"/>
                  </a:lnTo>
                  <a:lnTo>
                    <a:pt x="1020" y="26"/>
                  </a:lnTo>
                  <a:lnTo>
                    <a:pt x="1022" y="30"/>
                  </a:lnTo>
                  <a:lnTo>
                    <a:pt x="1023" y="33"/>
                  </a:lnTo>
                  <a:lnTo>
                    <a:pt x="1023" y="33"/>
                  </a:lnTo>
                  <a:lnTo>
                    <a:pt x="1026" y="61"/>
                  </a:lnTo>
                  <a:lnTo>
                    <a:pt x="1026" y="86"/>
                  </a:lnTo>
                  <a:lnTo>
                    <a:pt x="1025" y="110"/>
                  </a:lnTo>
                  <a:lnTo>
                    <a:pt x="1022" y="133"/>
                  </a:lnTo>
                  <a:lnTo>
                    <a:pt x="1022" y="133"/>
                  </a:lnTo>
                  <a:lnTo>
                    <a:pt x="1016" y="154"/>
                  </a:lnTo>
                  <a:lnTo>
                    <a:pt x="1010" y="174"/>
                  </a:lnTo>
                  <a:lnTo>
                    <a:pt x="1002" y="193"/>
                  </a:lnTo>
                  <a:lnTo>
                    <a:pt x="994" y="213"/>
                  </a:lnTo>
                  <a:lnTo>
                    <a:pt x="994" y="213"/>
                  </a:lnTo>
                  <a:lnTo>
                    <a:pt x="979" y="246"/>
                  </a:lnTo>
                  <a:lnTo>
                    <a:pt x="979" y="246"/>
                  </a:lnTo>
                  <a:lnTo>
                    <a:pt x="976" y="251"/>
                  </a:lnTo>
                  <a:lnTo>
                    <a:pt x="973" y="254"/>
                  </a:lnTo>
                  <a:lnTo>
                    <a:pt x="969" y="256"/>
                  </a:lnTo>
                  <a:lnTo>
                    <a:pt x="966" y="257"/>
                  </a:lnTo>
                  <a:lnTo>
                    <a:pt x="963" y="258"/>
                  </a:lnTo>
                  <a:lnTo>
                    <a:pt x="962" y="260"/>
                  </a:lnTo>
                  <a:lnTo>
                    <a:pt x="962" y="260"/>
                  </a:lnTo>
                  <a:lnTo>
                    <a:pt x="960" y="262"/>
                  </a:lnTo>
                  <a:lnTo>
                    <a:pt x="956" y="266"/>
                  </a:lnTo>
                  <a:lnTo>
                    <a:pt x="952" y="268"/>
                  </a:lnTo>
                  <a:lnTo>
                    <a:pt x="947" y="269"/>
                  </a:lnTo>
                  <a:lnTo>
                    <a:pt x="947" y="269"/>
                  </a:lnTo>
                  <a:lnTo>
                    <a:pt x="893" y="274"/>
                  </a:lnTo>
                  <a:lnTo>
                    <a:pt x="841" y="279"/>
                  </a:lnTo>
                  <a:lnTo>
                    <a:pt x="841" y="279"/>
                  </a:lnTo>
                  <a:lnTo>
                    <a:pt x="780" y="286"/>
                  </a:lnTo>
                  <a:lnTo>
                    <a:pt x="779" y="298"/>
                  </a:lnTo>
                  <a:lnTo>
                    <a:pt x="779" y="298"/>
                  </a:lnTo>
                  <a:lnTo>
                    <a:pt x="795" y="302"/>
                  </a:lnTo>
                  <a:lnTo>
                    <a:pt x="808" y="306"/>
                  </a:lnTo>
                  <a:lnTo>
                    <a:pt x="808" y="306"/>
                  </a:lnTo>
                  <a:lnTo>
                    <a:pt x="833" y="316"/>
                  </a:lnTo>
                  <a:lnTo>
                    <a:pt x="858" y="324"/>
                  </a:lnTo>
                  <a:lnTo>
                    <a:pt x="887" y="333"/>
                  </a:lnTo>
                  <a:lnTo>
                    <a:pt x="915" y="338"/>
                  </a:lnTo>
                  <a:lnTo>
                    <a:pt x="915" y="338"/>
                  </a:lnTo>
                  <a:lnTo>
                    <a:pt x="918" y="339"/>
                  </a:lnTo>
                  <a:lnTo>
                    <a:pt x="921" y="341"/>
                  </a:lnTo>
                  <a:lnTo>
                    <a:pt x="924" y="343"/>
                  </a:lnTo>
                  <a:lnTo>
                    <a:pt x="925" y="345"/>
                  </a:lnTo>
                  <a:lnTo>
                    <a:pt x="925" y="345"/>
                  </a:lnTo>
                  <a:lnTo>
                    <a:pt x="928" y="349"/>
                  </a:lnTo>
                  <a:lnTo>
                    <a:pt x="928" y="353"/>
                  </a:lnTo>
                  <a:lnTo>
                    <a:pt x="927" y="359"/>
                  </a:lnTo>
                  <a:lnTo>
                    <a:pt x="924" y="363"/>
                  </a:lnTo>
                  <a:lnTo>
                    <a:pt x="923" y="364"/>
                  </a:lnTo>
                  <a:lnTo>
                    <a:pt x="923" y="365"/>
                  </a:lnTo>
                  <a:lnTo>
                    <a:pt x="923" y="365"/>
                  </a:lnTo>
                  <a:lnTo>
                    <a:pt x="922" y="369"/>
                  </a:lnTo>
                  <a:lnTo>
                    <a:pt x="922" y="369"/>
                  </a:lnTo>
                  <a:lnTo>
                    <a:pt x="913" y="390"/>
                  </a:lnTo>
                  <a:lnTo>
                    <a:pt x="902" y="409"/>
                  </a:lnTo>
                  <a:lnTo>
                    <a:pt x="889" y="428"/>
                  </a:lnTo>
                  <a:lnTo>
                    <a:pt x="877" y="445"/>
                  </a:lnTo>
                  <a:lnTo>
                    <a:pt x="862" y="462"/>
                  </a:lnTo>
                  <a:lnTo>
                    <a:pt x="847" y="478"/>
                  </a:lnTo>
                  <a:lnTo>
                    <a:pt x="831" y="493"/>
                  </a:lnTo>
                  <a:lnTo>
                    <a:pt x="814" y="507"/>
                  </a:lnTo>
                  <a:lnTo>
                    <a:pt x="796" y="521"/>
                  </a:lnTo>
                  <a:lnTo>
                    <a:pt x="779" y="534"/>
                  </a:lnTo>
                  <a:lnTo>
                    <a:pt x="742" y="559"/>
                  </a:lnTo>
                  <a:lnTo>
                    <a:pt x="703" y="583"/>
                  </a:lnTo>
                  <a:lnTo>
                    <a:pt x="664" y="605"/>
                  </a:lnTo>
                  <a:lnTo>
                    <a:pt x="649" y="614"/>
                  </a:lnTo>
                  <a:lnTo>
                    <a:pt x="649" y="614"/>
                  </a:lnTo>
                  <a:lnTo>
                    <a:pt x="625" y="627"/>
                  </a:lnTo>
                  <a:lnTo>
                    <a:pt x="601" y="637"/>
                  </a:lnTo>
                  <a:lnTo>
                    <a:pt x="576" y="648"/>
                  </a:lnTo>
                  <a:lnTo>
                    <a:pt x="552" y="656"/>
                  </a:lnTo>
                  <a:lnTo>
                    <a:pt x="526" y="662"/>
                  </a:lnTo>
                  <a:lnTo>
                    <a:pt x="501" y="668"/>
                  </a:lnTo>
                  <a:lnTo>
                    <a:pt x="475" y="674"/>
                  </a:lnTo>
                  <a:lnTo>
                    <a:pt x="449" y="677"/>
                  </a:lnTo>
                  <a:lnTo>
                    <a:pt x="423" y="680"/>
                  </a:lnTo>
                  <a:lnTo>
                    <a:pt x="398" y="682"/>
                  </a:lnTo>
                  <a:lnTo>
                    <a:pt x="348" y="685"/>
                  </a:lnTo>
                  <a:lnTo>
                    <a:pt x="298" y="686"/>
                  </a:lnTo>
                  <a:lnTo>
                    <a:pt x="252" y="686"/>
                  </a:lnTo>
                  <a:lnTo>
                    <a:pt x="252" y="686"/>
                  </a:lnTo>
                  <a:lnTo>
                    <a:pt x="225" y="686"/>
                  </a:lnTo>
                  <a:lnTo>
                    <a:pt x="224" y="687"/>
                  </a:lnTo>
                  <a:lnTo>
                    <a:pt x="224" y="687"/>
                  </a:lnTo>
                  <a:lnTo>
                    <a:pt x="220" y="689"/>
                  </a:lnTo>
                  <a:lnTo>
                    <a:pt x="215" y="690"/>
                  </a:lnTo>
                  <a:lnTo>
                    <a:pt x="215" y="690"/>
                  </a:lnTo>
                  <a:lnTo>
                    <a:pt x="211" y="689"/>
                  </a:lnTo>
                  <a:lnTo>
                    <a:pt x="208" y="689"/>
                  </a:lnTo>
                  <a:lnTo>
                    <a:pt x="199" y="697"/>
                  </a:lnTo>
                  <a:lnTo>
                    <a:pt x="199" y="697"/>
                  </a:lnTo>
                  <a:lnTo>
                    <a:pt x="178" y="719"/>
                  </a:lnTo>
                  <a:lnTo>
                    <a:pt x="156" y="742"/>
                  </a:lnTo>
                  <a:lnTo>
                    <a:pt x="135" y="766"/>
                  </a:lnTo>
                  <a:lnTo>
                    <a:pt x="126" y="777"/>
                  </a:lnTo>
                  <a:lnTo>
                    <a:pt x="117" y="789"/>
                  </a:lnTo>
                  <a:lnTo>
                    <a:pt x="117" y="789"/>
                  </a:lnTo>
                  <a:lnTo>
                    <a:pt x="106" y="804"/>
                  </a:lnTo>
                  <a:lnTo>
                    <a:pt x="96" y="817"/>
                  </a:lnTo>
                  <a:lnTo>
                    <a:pt x="72" y="842"/>
                  </a:lnTo>
                  <a:lnTo>
                    <a:pt x="72" y="842"/>
                  </a:lnTo>
                  <a:lnTo>
                    <a:pt x="53" y="863"/>
                  </a:lnTo>
                  <a:lnTo>
                    <a:pt x="43" y="874"/>
                  </a:lnTo>
                  <a:lnTo>
                    <a:pt x="34" y="885"/>
                  </a:lnTo>
                  <a:lnTo>
                    <a:pt x="34" y="885"/>
                  </a:lnTo>
                  <a:lnTo>
                    <a:pt x="31" y="888"/>
                  </a:lnTo>
                  <a:lnTo>
                    <a:pt x="27" y="892"/>
                  </a:lnTo>
                  <a:lnTo>
                    <a:pt x="22" y="894"/>
                  </a:lnTo>
                  <a:lnTo>
                    <a:pt x="17" y="894"/>
                  </a:lnTo>
                  <a:lnTo>
                    <a:pt x="17" y="894"/>
                  </a:lnTo>
                  <a:close/>
                  <a:moveTo>
                    <a:pt x="884" y="36"/>
                  </a:moveTo>
                  <a:lnTo>
                    <a:pt x="884" y="36"/>
                  </a:lnTo>
                  <a:lnTo>
                    <a:pt x="861" y="37"/>
                  </a:lnTo>
                  <a:lnTo>
                    <a:pt x="861" y="37"/>
                  </a:lnTo>
                  <a:lnTo>
                    <a:pt x="782" y="43"/>
                  </a:lnTo>
                  <a:lnTo>
                    <a:pt x="745" y="48"/>
                  </a:lnTo>
                  <a:lnTo>
                    <a:pt x="709" y="53"/>
                  </a:lnTo>
                  <a:lnTo>
                    <a:pt x="709" y="53"/>
                  </a:lnTo>
                  <a:lnTo>
                    <a:pt x="692" y="55"/>
                  </a:lnTo>
                  <a:lnTo>
                    <a:pt x="676" y="59"/>
                  </a:lnTo>
                  <a:lnTo>
                    <a:pt x="658" y="63"/>
                  </a:lnTo>
                  <a:lnTo>
                    <a:pt x="640" y="68"/>
                  </a:lnTo>
                  <a:lnTo>
                    <a:pt x="624" y="74"/>
                  </a:lnTo>
                  <a:lnTo>
                    <a:pt x="606" y="82"/>
                  </a:lnTo>
                  <a:lnTo>
                    <a:pt x="589" y="90"/>
                  </a:lnTo>
                  <a:lnTo>
                    <a:pt x="571" y="98"/>
                  </a:lnTo>
                  <a:lnTo>
                    <a:pt x="555" y="106"/>
                  </a:lnTo>
                  <a:lnTo>
                    <a:pt x="538" y="117"/>
                  </a:lnTo>
                  <a:lnTo>
                    <a:pt x="522" y="127"/>
                  </a:lnTo>
                  <a:lnTo>
                    <a:pt x="505" y="137"/>
                  </a:lnTo>
                  <a:lnTo>
                    <a:pt x="490" y="149"/>
                  </a:lnTo>
                  <a:lnTo>
                    <a:pt x="474" y="161"/>
                  </a:lnTo>
                  <a:lnTo>
                    <a:pt x="460" y="174"/>
                  </a:lnTo>
                  <a:lnTo>
                    <a:pt x="446" y="186"/>
                  </a:lnTo>
                  <a:lnTo>
                    <a:pt x="446" y="186"/>
                  </a:lnTo>
                  <a:lnTo>
                    <a:pt x="419" y="211"/>
                  </a:lnTo>
                  <a:lnTo>
                    <a:pt x="419" y="211"/>
                  </a:lnTo>
                  <a:lnTo>
                    <a:pt x="396" y="234"/>
                  </a:lnTo>
                  <a:lnTo>
                    <a:pt x="372" y="256"/>
                  </a:lnTo>
                  <a:lnTo>
                    <a:pt x="349" y="279"/>
                  </a:lnTo>
                  <a:lnTo>
                    <a:pt x="328" y="304"/>
                  </a:lnTo>
                  <a:lnTo>
                    <a:pt x="309" y="329"/>
                  </a:lnTo>
                  <a:lnTo>
                    <a:pt x="300" y="342"/>
                  </a:lnTo>
                  <a:lnTo>
                    <a:pt x="291" y="355"/>
                  </a:lnTo>
                  <a:lnTo>
                    <a:pt x="283" y="370"/>
                  </a:lnTo>
                  <a:lnTo>
                    <a:pt x="276" y="384"/>
                  </a:lnTo>
                  <a:lnTo>
                    <a:pt x="269" y="400"/>
                  </a:lnTo>
                  <a:lnTo>
                    <a:pt x="262" y="415"/>
                  </a:lnTo>
                  <a:lnTo>
                    <a:pt x="262" y="415"/>
                  </a:lnTo>
                  <a:lnTo>
                    <a:pt x="251" y="449"/>
                  </a:lnTo>
                  <a:lnTo>
                    <a:pt x="241" y="484"/>
                  </a:lnTo>
                  <a:lnTo>
                    <a:pt x="237" y="501"/>
                  </a:lnTo>
                  <a:lnTo>
                    <a:pt x="233" y="519"/>
                  </a:lnTo>
                  <a:lnTo>
                    <a:pt x="231" y="536"/>
                  </a:lnTo>
                  <a:lnTo>
                    <a:pt x="230" y="555"/>
                  </a:lnTo>
                  <a:lnTo>
                    <a:pt x="230" y="555"/>
                  </a:lnTo>
                  <a:lnTo>
                    <a:pt x="230" y="564"/>
                  </a:lnTo>
                  <a:lnTo>
                    <a:pt x="228" y="573"/>
                  </a:lnTo>
                  <a:lnTo>
                    <a:pt x="223" y="592"/>
                  </a:lnTo>
                  <a:lnTo>
                    <a:pt x="221" y="599"/>
                  </a:lnTo>
                  <a:lnTo>
                    <a:pt x="221" y="599"/>
                  </a:lnTo>
                  <a:lnTo>
                    <a:pt x="220" y="609"/>
                  </a:lnTo>
                  <a:lnTo>
                    <a:pt x="221" y="620"/>
                  </a:lnTo>
                  <a:lnTo>
                    <a:pt x="224" y="645"/>
                  </a:lnTo>
                  <a:lnTo>
                    <a:pt x="224" y="646"/>
                  </a:lnTo>
                  <a:lnTo>
                    <a:pt x="226" y="648"/>
                  </a:lnTo>
                  <a:lnTo>
                    <a:pt x="228" y="650"/>
                  </a:lnTo>
                  <a:lnTo>
                    <a:pt x="230" y="650"/>
                  </a:lnTo>
                  <a:lnTo>
                    <a:pt x="230" y="650"/>
                  </a:lnTo>
                  <a:lnTo>
                    <a:pt x="262" y="651"/>
                  </a:lnTo>
                  <a:lnTo>
                    <a:pt x="262" y="651"/>
                  </a:lnTo>
                  <a:lnTo>
                    <a:pt x="307" y="651"/>
                  </a:lnTo>
                  <a:lnTo>
                    <a:pt x="307" y="651"/>
                  </a:lnTo>
                  <a:lnTo>
                    <a:pt x="339" y="651"/>
                  </a:lnTo>
                  <a:lnTo>
                    <a:pt x="372" y="649"/>
                  </a:lnTo>
                  <a:lnTo>
                    <a:pt x="406" y="646"/>
                  </a:lnTo>
                  <a:lnTo>
                    <a:pt x="423" y="644"/>
                  </a:lnTo>
                  <a:lnTo>
                    <a:pt x="441" y="639"/>
                  </a:lnTo>
                  <a:lnTo>
                    <a:pt x="441" y="639"/>
                  </a:lnTo>
                  <a:lnTo>
                    <a:pt x="461" y="636"/>
                  </a:lnTo>
                  <a:lnTo>
                    <a:pt x="481" y="635"/>
                  </a:lnTo>
                  <a:lnTo>
                    <a:pt x="481" y="635"/>
                  </a:lnTo>
                  <a:lnTo>
                    <a:pt x="509" y="632"/>
                  </a:lnTo>
                  <a:lnTo>
                    <a:pt x="523" y="630"/>
                  </a:lnTo>
                  <a:lnTo>
                    <a:pt x="535" y="627"/>
                  </a:lnTo>
                  <a:lnTo>
                    <a:pt x="535" y="627"/>
                  </a:lnTo>
                  <a:lnTo>
                    <a:pt x="551" y="621"/>
                  </a:lnTo>
                  <a:lnTo>
                    <a:pt x="565" y="615"/>
                  </a:lnTo>
                  <a:lnTo>
                    <a:pt x="594" y="601"/>
                  </a:lnTo>
                  <a:lnTo>
                    <a:pt x="594" y="601"/>
                  </a:lnTo>
                  <a:lnTo>
                    <a:pt x="611" y="592"/>
                  </a:lnTo>
                  <a:lnTo>
                    <a:pt x="630" y="583"/>
                  </a:lnTo>
                  <a:lnTo>
                    <a:pt x="630" y="583"/>
                  </a:lnTo>
                  <a:lnTo>
                    <a:pt x="640" y="578"/>
                  </a:lnTo>
                  <a:lnTo>
                    <a:pt x="652" y="572"/>
                  </a:lnTo>
                  <a:lnTo>
                    <a:pt x="674" y="559"/>
                  </a:lnTo>
                  <a:lnTo>
                    <a:pt x="674" y="559"/>
                  </a:lnTo>
                  <a:lnTo>
                    <a:pt x="692" y="549"/>
                  </a:lnTo>
                  <a:lnTo>
                    <a:pt x="692" y="549"/>
                  </a:lnTo>
                  <a:lnTo>
                    <a:pt x="705" y="540"/>
                  </a:lnTo>
                  <a:lnTo>
                    <a:pt x="705" y="540"/>
                  </a:lnTo>
                  <a:lnTo>
                    <a:pt x="726" y="529"/>
                  </a:lnTo>
                  <a:lnTo>
                    <a:pt x="746" y="517"/>
                  </a:lnTo>
                  <a:lnTo>
                    <a:pt x="764" y="504"/>
                  </a:lnTo>
                  <a:lnTo>
                    <a:pt x="783" y="490"/>
                  </a:lnTo>
                  <a:lnTo>
                    <a:pt x="783" y="490"/>
                  </a:lnTo>
                  <a:lnTo>
                    <a:pt x="803" y="471"/>
                  </a:lnTo>
                  <a:lnTo>
                    <a:pt x="820" y="453"/>
                  </a:lnTo>
                  <a:lnTo>
                    <a:pt x="837" y="433"/>
                  </a:lnTo>
                  <a:lnTo>
                    <a:pt x="851" y="413"/>
                  </a:lnTo>
                  <a:lnTo>
                    <a:pt x="851" y="413"/>
                  </a:lnTo>
                  <a:lnTo>
                    <a:pt x="865" y="396"/>
                  </a:lnTo>
                  <a:lnTo>
                    <a:pt x="865" y="396"/>
                  </a:lnTo>
                  <a:lnTo>
                    <a:pt x="872" y="385"/>
                  </a:lnTo>
                  <a:lnTo>
                    <a:pt x="880" y="375"/>
                  </a:lnTo>
                  <a:lnTo>
                    <a:pt x="884" y="368"/>
                  </a:lnTo>
                  <a:lnTo>
                    <a:pt x="876" y="366"/>
                  </a:lnTo>
                  <a:lnTo>
                    <a:pt x="876" y="366"/>
                  </a:lnTo>
                  <a:lnTo>
                    <a:pt x="851" y="359"/>
                  </a:lnTo>
                  <a:lnTo>
                    <a:pt x="826" y="349"/>
                  </a:lnTo>
                  <a:lnTo>
                    <a:pt x="826" y="349"/>
                  </a:lnTo>
                  <a:lnTo>
                    <a:pt x="805" y="342"/>
                  </a:lnTo>
                  <a:lnTo>
                    <a:pt x="782" y="335"/>
                  </a:lnTo>
                  <a:lnTo>
                    <a:pt x="782" y="335"/>
                  </a:lnTo>
                  <a:lnTo>
                    <a:pt x="759" y="330"/>
                  </a:lnTo>
                  <a:lnTo>
                    <a:pt x="736" y="324"/>
                  </a:lnTo>
                  <a:lnTo>
                    <a:pt x="736" y="324"/>
                  </a:lnTo>
                  <a:lnTo>
                    <a:pt x="717" y="321"/>
                  </a:lnTo>
                  <a:lnTo>
                    <a:pt x="698" y="317"/>
                  </a:lnTo>
                  <a:lnTo>
                    <a:pt x="681" y="312"/>
                  </a:lnTo>
                  <a:lnTo>
                    <a:pt x="671" y="308"/>
                  </a:lnTo>
                  <a:lnTo>
                    <a:pt x="663" y="305"/>
                  </a:lnTo>
                  <a:lnTo>
                    <a:pt x="663" y="305"/>
                  </a:lnTo>
                  <a:lnTo>
                    <a:pt x="660" y="302"/>
                  </a:lnTo>
                  <a:lnTo>
                    <a:pt x="657" y="300"/>
                  </a:lnTo>
                  <a:lnTo>
                    <a:pt x="656" y="297"/>
                  </a:lnTo>
                  <a:lnTo>
                    <a:pt x="655" y="293"/>
                  </a:lnTo>
                  <a:lnTo>
                    <a:pt x="655" y="290"/>
                  </a:lnTo>
                  <a:lnTo>
                    <a:pt x="653" y="289"/>
                  </a:lnTo>
                  <a:lnTo>
                    <a:pt x="653" y="289"/>
                  </a:lnTo>
                  <a:lnTo>
                    <a:pt x="649" y="285"/>
                  </a:lnTo>
                  <a:lnTo>
                    <a:pt x="647" y="280"/>
                  </a:lnTo>
                  <a:lnTo>
                    <a:pt x="646" y="274"/>
                  </a:lnTo>
                  <a:lnTo>
                    <a:pt x="647" y="268"/>
                  </a:lnTo>
                  <a:lnTo>
                    <a:pt x="647" y="268"/>
                  </a:lnTo>
                  <a:lnTo>
                    <a:pt x="649" y="265"/>
                  </a:lnTo>
                  <a:lnTo>
                    <a:pt x="652" y="260"/>
                  </a:lnTo>
                  <a:lnTo>
                    <a:pt x="656" y="257"/>
                  </a:lnTo>
                  <a:lnTo>
                    <a:pt x="659" y="257"/>
                  </a:lnTo>
                  <a:lnTo>
                    <a:pt x="663" y="256"/>
                  </a:lnTo>
                  <a:lnTo>
                    <a:pt x="663" y="256"/>
                  </a:lnTo>
                  <a:lnTo>
                    <a:pt x="709" y="255"/>
                  </a:lnTo>
                  <a:lnTo>
                    <a:pt x="753" y="252"/>
                  </a:lnTo>
                  <a:lnTo>
                    <a:pt x="798" y="248"/>
                  </a:lnTo>
                  <a:lnTo>
                    <a:pt x="843" y="243"/>
                  </a:lnTo>
                  <a:lnTo>
                    <a:pt x="843" y="243"/>
                  </a:lnTo>
                  <a:lnTo>
                    <a:pt x="892" y="238"/>
                  </a:lnTo>
                  <a:lnTo>
                    <a:pt x="942" y="234"/>
                  </a:lnTo>
                  <a:lnTo>
                    <a:pt x="946" y="234"/>
                  </a:lnTo>
                  <a:lnTo>
                    <a:pt x="947" y="229"/>
                  </a:lnTo>
                  <a:lnTo>
                    <a:pt x="947" y="229"/>
                  </a:lnTo>
                  <a:lnTo>
                    <a:pt x="959" y="205"/>
                  </a:lnTo>
                  <a:lnTo>
                    <a:pt x="959" y="205"/>
                  </a:lnTo>
                  <a:lnTo>
                    <a:pt x="967" y="188"/>
                  </a:lnTo>
                  <a:lnTo>
                    <a:pt x="974" y="171"/>
                  </a:lnTo>
                  <a:lnTo>
                    <a:pt x="980" y="153"/>
                  </a:lnTo>
                  <a:lnTo>
                    <a:pt x="985" y="135"/>
                  </a:lnTo>
                  <a:lnTo>
                    <a:pt x="985" y="135"/>
                  </a:lnTo>
                  <a:lnTo>
                    <a:pt x="987" y="115"/>
                  </a:lnTo>
                  <a:lnTo>
                    <a:pt x="990" y="94"/>
                  </a:lnTo>
                  <a:lnTo>
                    <a:pt x="990" y="73"/>
                  </a:lnTo>
                  <a:lnTo>
                    <a:pt x="988" y="52"/>
                  </a:lnTo>
                  <a:lnTo>
                    <a:pt x="988" y="50"/>
                  </a:lnTo>
                  <a:lnTo>
                    <a:pt x="985" y="48"/>
                  </a:lnTo>
                  <a:lnTo>
                    <a:pt x="985" y="48"/>
                  </a:lnTo>
                  <a:lnTo>
                    <a:pt x="982" y="46"/>
                  </a:lnTo>
                  <a:lnTo>
                    <a:pt x="979" y="41"/>
                  </a:lnTo>
                  <a:lnTo>
                    <a:pt x="971" y="48"/>
                  </a:lnTo>
                  <a:lnTo>
                    <a:pt x="971" y="48"/>
                  </a:lnTo>
                  <a:lnTo>
                    <a:pt x="971" y="47"/>
                  </a:lnTo>
                  <a:lnTo>
                    <a:pt x="971" y="47"/>
                  </a:lnTo>
                  <a:lnTo>
                    <a:pt x="973" y="45"/>
                  </a:lnTo>
                  <a:lnTo>
                    <a:pt x="974" y="45"/>
                  </a:lnTo>
                  <a:lnTo>
                    <a:pt x="974" y="45"/>
                  </a:lnTo>
                  <a:lnTo>
                    <a:pt x="974" y="45"/>
                  </a:lnTo>
                  <a:lnTo>
                    <a:pt x="974" y="45"/>
                  </a:lnTo>
                  <a:lnTo>
                    <a:pt x="967" y="43"/>
                  </a:lnTo>
                  <a:lnTo>
                    <a:pt x="967" y="43"/>
                  </a:lnTo>
                  <a:lnTo>
                    <a:pt x="962" y="41"/>
                  </a:lnTo>
                  <a:lnTo>
                    <a:pt x="957" y="41"/>
                  </a:lnTo>
                  <a:lnTo>
                    <a:pt x="957" y="41"/>
                  </a:lnTo>
                  <a:lnTo>
                    <a:pt x="925" y="37"/>
                  </a:lnTo>
                  <a:lnTo>
                    <a:pt x="921" y="37"/>
                  </a:lnTo>
                  <a:lnTo>
                    <a:pt x="921" y="37"/>
                  </a:lnTo>
                  <a:lnTo>
                    <a:pt x="884" y="36"/>
                  </a:lnTo>
                  <a:lnTo>
                    <a:pt x="884" y="3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0" name="Freeform 398"/>
            <p:cNvSpPr/>
            <p:nvPr/>
          </p:nvSpPr>
          <p:spPr bwMode="auto">
            <a:xfrm>
              <a:off x="4587875" y="3630613"/>
              <a:ext cx="239713" cy="161925"/>
            </a:xfrm>
            <a:custGeom>
              <a:avLst/>
              <a:gdLst/>
              <a:ahLst/>
              <a:cxnLst>
                <a:cxn ang="0">
                  <a:pos x="19" y="306"/>
                </a:cxn>
                <a:cxn ang="0">
                  <a:pos x="9" y="303"/>
                </a:cxn>
                <a:cxn ang="0">
                  <a:pos x="4" y="299"/>
                </a:cxn>
                <a:cxn ang="0">
                  <a:pos x="1" y="292"/>
                </a:cxn>
                <a:cxn ang="0">
                  <a:pos x="0" y="288"/>
                </a:cxn>
                <a:cxn ang="0">
                  <a:pos x="1" y="227"/>
                </a:cxn>
                <a:cxn ang="0">
                  <a:pos x="4" y="165"/>
                </a:cxn>
                <a:cxn ang="0">
                  <a:pos x="8" y="89"/>
                </a:cxn>
                <a:cxn ang="0">
                  <a:pos x="8" y="63"/>
                </a:cxn>
                <a:cxn ang="0">
                  <a:pos x="11" y="34"/>
                </a:cxn>
                <a:cxn ang="0">
                  <a:pos x="19" y="18"/>
                </a:cxn>
                <a:cxn ang="0">
                  <a:pos x="25" y="11"/>
                </a:cxn>
                <a:cxn ang="0">
                  <a:pos x="34" y="6"/>
                </a:cxn>
                <a:cxn ang="0">
                  <a:pos x="51" y="1"/>
                </a:cxn>
                <a:cxn ang="0">
                  <a:pos x="64" y="0"/>
                </a:cxn>
                <a:cxn ang="0">
                  <a:pos x="70" y="0"/>
                </a:cxn>
                <a:cxn ang="0">
                  <a:pos x="153" y="7"/>
                </a:cxn>
                <a:cxn ang="0">
                  <a:pos x="234" y="18"/>
                </a:cxn>
                <a:cxn ang="0">
                  <a:pos x="284" y="26"/>
                </a:cxn>
                <a:cxn ang="0">
                  <a:pos x="385" y="37"/>
                </a:cxn>
                <a:cxn ang="0">
                  <a:pos x="436" y="38"/>
                </a:cxn>
                <a:cxn ang="0">
                  <a:pos x="440" y="39"/>
                </a:cxn>
                <a:cxn ang="0">
                  <a:pos x="446" y="41"/>
                </a:cxn>
                <a:cxn ang="0">
                  <a:pos x="450" y="46"/>
                </a:cxn>
                <a:cxn ang="0">
                  <a:pos x="452" y="57"/>
                </a:cxn>
                <a:cxn ang="0">
                  <a:pos x="451" y="63"/>
                </a:cxn>
                <a:cxn ang="0">
                  <a:pos x="448" y="69"/>
                </a:cxn>
                <a:cxn ang="0">
                  <a:pos x="443" y="73"/>
                </a:cxn>
                <a:cxn ang="0">
                  <a:pos x="436" y="74"/>
                </a:cxn>
                <a:cxn ang="0">
                  <a:pos x="410" y="73"/>
                </a:cxn>
                <a:cxn ang="0">
                  <a:pos x="335" y="67"/>
                </a:cxn>
                <a:cxn ang="0">
                  <a:pos x="293" y="64"/>
                </a:cxn>
                <a:cxn ang="0">
                  <a:pos x="249" y="59"/>
                </a:cxn>
                <a:cxn ang="0">
                  <a:pos x="167" y="49"/>
                </a:cxn>
                <a:cxn ang="0">
                  <a:pos x="131" y="43"/>
                </a:cxn>
                <a:cxn ang="0">
                  <a:pos x="77" y="37"/>
                </a:cxn>
                <a:cxn ang="0">
                  <a:pos x="59" y="36"/>
                </a:cxn>
                <a:cxn ang="0">
                  <a:pos x="54" y="37"/>
                </a:cxn>
                <a:cxn ang="0">
                  <a:pos x="49" y="40"/>
                </a:cxn>
                <a:cxn ang="0">
                  <a:pos x="45" y="47"/>
                </a:cxn>
                <a:cxn ang="0">
                  <a:pos x="43" y="66"/>
                </a:cxn>
                <a:cxn ang="0">
                  <a:pos x="44" y="76"/>
                </a:cxn>
                <a:cxn ang="0">
                  <a:pos x="45" y="90"/>
                </a:cxn>
                <a:cxn ang="0">
                  <a:pos x="42" y="113"/>
                </a:cxn>
                <a:cxn ang="0">
                  <a:pos x="40" y="161"/>
                </a:cxn>
                <a:cxn ang="0">
                  <a:pos x="41" y="184"/>
                </a:cxn>
                <a:cxn ang="0">
                  <a:pos x="41" y="207"/>
                </a:cxn>
                <a:cxn ang="0">
                  <a:pos x="38" y="245"/>
                </a:cxn>
                <a:cxn ang="0">
                  <a:pos x="37" y="266"/>
                </a:cxn>
                <a:cxn ang="0">
                  <a:pos x="36" y="289"/>
                </a:cxn>
                <a:cxn ang="0">
                  <a:pos x="35" y="295"/>
                </a:cxn>
                <a:cxn ang="0">
                  <a:pos x="32" y="300"/>
                </a:cxn>
                <a:cxn ang="0">
                  <a:pos x="29" y="302"/>
                </a:cxn>
                <a:cxn ang="0">
                  <a:pos x="23" y="306"/>
                </a:cxn>
                <a:cxn ang="0">
                  <a:pos x="19" y="306"/>
                </a:cxn>
              </a:cxnLst>
              <a:rect l="0" t="0" r="r" b="b"/>
              <a:pathLst>
                <a:path w="452" h="306">
                  <a:moveTo>
                    <a:pt x="19" y="306"/>
                  </a:moveTo>
                  <a:lnTo>
                    <a:pt x="19" y="306"/>
                  </a:lnTo>
                  <a:lnTo>
                    <a:pt x="12" y="304"/>
                  </a:lnTo>
                  <a:lnTo>
                    <a:pt x="9" y="303"/>
                  </a:lnTo>
                  <a:lnTo>
                    <a:pt x="6" y="301"/>
                  </a:lnTo>
                  <a:lnTo>
                    <a:pt x="4" y="299"/>
                  </a:lnTo>
                  <a:lnTo>
                    <a:pt x="2" y="296"/>
                  </a:lnTo>
                  <a:lnTo>
                    <a:pt x="1" y="292"/>
                  </a:lnTo>
                  <a:lnTo>
                    <a:pt x="0" y="288"/>
                  </a:lnTo>
                  <a:lnTo>
                    <a:pt x="0" y="288"/>
                  </a:lnTo>
                  <a:lnTo>
                    <a:pt x="0" y="257"/>
                  </a:lnTo>
                  <a:lnTo>
                    <a:pt x="1" y="227"/>
                  </a:lnTo>
                  <a:lnTo>
                    <a:pt x="4" y="165"/>
                  </a:lnTo>
                  <a:lnTo>
                    <a:pt x="4" y="165"/>
                  </a:lnTo>
                  <a:lnTo>
                    <a:pt x="7" y="114"/>
                  </a:lnTo>
                  <a:lnTo>
                    <a:pt x="8" y="89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9" y="47"/>
                  </a:lnTo>
                  <a:lnTo>
                    <a:pt x="11" y="34"/>
                  </a:lnTo>
                  <a:lnTo>
                    <a:pt x="15" y="24"/>
                  </a:lnTo>
                  <a:lnTo>
                    <a:pt x="19" y="18"/>
                  </a:lnTo>
                  <a:lnTo>
                    <a:pt x="22" y="14"/>
                  </a:lnTo>
                  <a:lnTo>
                    <a:pt x="25" y="11"/>
                  </a:lnTo>
                  <a:lnTo>
                    <a:pt x="29" y="8"/>
                  </a:lnTo>
                  <a:lnTo>
                    <a:pt x="34" y="6"/>
                  </a:lnTo>
                  <a:lnTo>
                    <a:pt x="39" y="4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112" y="3"/>
                  </a:lnTo>
                  <a:lnTo>
                    <a:pt x="153" y="7"/>
                  </a:lnTo>
                  <a:lnTo>
                    <a:pt x="193" y="13"/>
                  </a:lnTo>
                  <a:lnTo>
                    <a:pt x="234" y="18"/>
                  </a:lnTo>
                  <a:lnTo>
                    <a:pt x="234" y="18"/>
                  </a:lnTo>
                  <a:lnTo>
                    <a:pt x="284" y="26"/>
                  </a:lnTo>
                  <a:lnTo>
                    <a:pt x="335" y="32"/>
                  </a:lnTo>
                  <a:lnTo>
                    <a:pt x="385" y="37"/>
                  </a:lnTo>
                  <a:lnTo>
                    <a:pt x="410" y="38"/>
                  </a:lnTo>
                  <a:lnTo>
                    <a:pt x="436" y="38"/>
                  </a:lnTo>
                  <a:lnTo>
                    <a:pt x="436" y="38"/>
                  </a:lnTo>
                  <a:lnTo>
                    <a:pt x="440" y="39"/>
                  </a:lnTo>
                  <a:lnTo>
                    <a:pt x="443" y="40"/>
                  </a:lnTo>
                  <a:lnTo>
                    <a:pt x="446" y="41"/>
                  </a:lnTo>
                  <a:lnTo>
                    <a:pt x="448" y="44"/>
                  </a:lnTo>
                  <a:lnTo>
                    <a:pt x="450" y="46"/>
                  </a:lnTo>
                  <a:lnTo>
                    <a:pt x="451" y="49"/>
                  </a:lnTo>
                  <a:lnTo>
                    <a:pt x="452" y="57"/>
                  </a:lnTo>
                  <a:lnTo>
                    <a:pt x="452" y="57"/>
                  </a:lnTo>
                  <a:lnTo>
                    <a:pt x="451" y="63"/>
                  </a:lnTo>
                  <a:lnTo>
                    <a:pt x="450" y="66"/>
                  </a:lnTo>
                  <a:lnTo>
                    <a:pt x="448" y="69"/>
                  </a:lnTo>
                  <a:lnTo>
                    <a:pt x="446" y="71"/>
                  </a:lnTo>
                  <a:lnTo>
                    <a:pt x="443" y="73"/>
                  </a:lnTo>
                  <a:lnTo>
                    <a:pt x="440" y="74"/>
                  </a:lnTo>
                  <a:lnTo>
                    <a:pt x="436" y="74"/>
                  </a:lnTo>
                  <a:lnTo>
                    <a:pt x="436" y="74"/>
                  </a:lnTo>
                  <a:lnTo>
                    <a:pt x="410" y="73"/>
                  </a:lnTo>
                  <a:lnTo>
                    <a:pt x="384" y="72"/>
                  </a:lnTo>
                  <a:lnTo>
                    <a:pt x="335" y="67"/>
                  </a:lnTo>
                  <a:lnTo>
                    <a:pt x="335" y="67"/>
                  </a:lnTo>
                  <a:lnTo>
                    <a:pt x="293" y="64"/>
                  </a:lnTo>
                  <a:lnTo>
                    <a:pt x="293" y="64"/>
                  </a:lnTo>
                  <a:lnTo>
                    <a:pt x="249" y="59"/>
                  </a:lnTo>
                  <a:lnTo>
                    <a:pt x="207" y="55"/>
                  </a:lnTo>
                  <a:lnTo>
                    <a:pt x="167" y="49"/>
                  </a:lnTo>
                  <a:lnTo>
                    <a:pt x="131" y="43"/>
                  </a:lnTo>
                  <a:lnTo>
                    <a:pt x="131" y="43"/>
                  </a:lnTo>
                  <a:lnTo>
                    <a:pt x="97" y="38"/>
                  </a:lnTo>
                  <a:lnTo>
                    <a:pt x="77" y="37"/>
                  </a:lnTo>
                  <a:lnTo>
                    <a:pt x="59" y="36"/>
                  </a:lnTo>
                  <a:lnTo>
                    <a:pt x="59" y="36"/>
                  </a:lnTo>
                  <a:lnTo>
                    <a:pt x="59" y="36"/>
                  </a:lnTo>
                  <a:lnTo>
                    <a:pt x="54" y="37"/>
                  </a:lnTo>
                  <a:lnTo>
                    <a:pt x="49" y="40"/>
                  </a:lnTo>
                  <a:lnTo>
                    <a:pt x="49" y="40"/>
                  </a:lnTo>
                  <a:lnTo>
                    <a:pt x="46" y="43"/>
                  </a:lnTo>
                  <a:lnTo>
                    <a:pt x="45" y="47"/>
                  </a:lnTo>
                  <a:lnTo>
                    <a:pt x="43" y="56"/>
                  </a:lnTo>
                  <a:lnTo>
                    <a:pt x="43" y="6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5" y="84"/>
                  </a:lnTo>
                  <a:lnTo>
                    <a:pt x="45" y="90"/>
                  </a:lnTo>
                  <a:lnTo>
                    <a:pt x="45" y="90"/>
                  </a:lnTo>
                  <a:lnTo>
                    <a:pt x="42" y="113"/>
                  </a:lnTo>
                  <a:lnTo>
                    <a:pt x="41" y="137"/>
                  </a:lnTo>
                  <a:lnTo>
                    <a:pt x="40" y="161"/>
                  </a:lnTo>
                  <a:lnTo>
                    <a:pt x="41" y="184"/>
                  </a:lnTo>
                  <a:lnTo>
                    <a:pt x="41" y="184"/>
                  </a:lnTo>
                  <a:lnTo>
                    <a:pt x="41" y="207"/>
                  </a:lnTo>
                  <a:lnTo>
                    <a:pt x="41" y="207"/>
                  </a:lnTo>
                  <a:lnTo>
                    <a:pt x="40" y="226"/>
                  </a:lnTo>
                  <a:lnTo>
                    <a:pt x="38" y="245"/>
                  </a:lnTo>
                  <a:lnTo>
                    <a:pt x="38" y="245"/>
                  </a:lnTo>
                  <a:lnTo>
                    <a:pt x="37" y="266"/>
                  </a:lnTo>
                  <a:lnTo>
                    <a:pt x="36" y="289"/>
                  </a:lnTo>
                  <a:lnTo>
                    <a:pt x="36" y="289"/>
                  </a:lnTo>
                  <a:lnTo>
                    <a:pt x="36" y="292"/>
                  </a:lnTo>
                  <a:lnTo>
                    <a:pt x="35" y="295"/>
                  </a:lnTo>
                  <a:lnTo>
                    <a:pt x="34" y="298"/>
                  </a:lnTo>
                  <a:lnTo>
                    <a:pt x="32" y="300"/>
                  </a:lnTo>
                  <a:lnTo>
                    <a:pt x="32" y="300"/>
                  </a:lnTo>
                  <a:lnTo>
                    <a:pt x="29" y="302"/>
                  </a:lnTo>
                  <a:lnTo>
                    <a:pt x="26" y="304"/>
                  </a:lnTo>
                  <a:lnTo>
                    <a:pt x="23" y="306"/>
                  </a:lnTo>
                  <a:lnTo>
                    <a:pt x="19" y="306"/>
                  </a:lnTo>
                  <a:lnTo>
                    <a:pt x="19" y="30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1" name="Freeform 399"/>
            <p:cNvSpPr/>
            <p:nvPr/>
          </p:nvSpPr>
          <p:spPr bwMode="auto">
            <a:xfrm>
              <a:off x="4329113" y="3263900"/>
              <a:ext cx="242888" cy="22225"/>
            </a:xfrm>
            <a:custGeom>
              <a:avLst/>
              <a:gdLst/>
              <a:ahLst/>
              <a:cxnLst>
                <a:cxn ang="0">
                  <a:pos x="189" y="42"/>
                </a:cxn>
                <a:cxn ang="0">
                  <a:pos x="174" y="42"/>
                </a:cxn>
                <a:cxn ang="0">
                  <a:pos x="116" y="40"/>
                </a:cxn>
                <a:cxn ang="0">
                  <a:pos x="43" y="38"/>
                </a:cxn>
                <a:cxn ang="0">
                  <a:pos x="18" y="36"/>
                </a:cxn>
                <a:cxn ang="0">
                  <a:pos x="11" y="34"/>
                </a:cxn>
                <a:cxn ang="0">
                  <a:pos x="5" y="29"/>
                </a:cxn>
                <a:cxn ang="0">
                  <a:pos x="1" y="22"/>
                </a:cxn>
                <a:cxn ang="0">
                  <a:pos x="0" y="15"/>
                </a:cxn>
                <a:cxn ang="0">
                  <a:pos x="5" y="5"/>
                </a:cxn>
                <a:cxn ang="0">
                  <a:pos x="9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61" y="3"/>
                </a:cxn>
                <a:cxn ang="0">
                  <a:pos x="106" y="4"/>
                </a:cxn>
                <a:cxn ang="0">
                  <a:pos x="189" y="7"/>
                </a:cxn>
                <a:cxn ang="0">
                  <a:pos x="218" y="8"/>
                </a:cxn>
                <a:cxn ang="0">
                  <a:pos x="257" y="7"/>
                </a:cxn>
                <a:cxn ang="0">
                  <a:pos x="300" y="6"/>
                </a:cxn>
                <a:cxn ang="0">
                  <a:pos x="393" y="4"/>
                </a:cxn>
                <a:cxn ang="0">
                  <a:pos x="424" y="4"/>
                </a:cxn>
                <a:cxn ang="0">
                  <a:pos x="447" y="6"/>
                </a:cxn>
                <a:cxn ang="0">
                  <a:pos x="454" y="9"/>
                </a:cxn>
                <a:cxn ang="0">
                  <a:pos x="458" y="13"/>
                </a:cxn>
                <a:cxn ang="0">
                  <a:pos x="459" y="22"/>
                </a:cxn>
                <a:cxn ang="0">
                  <a:pos x="457" y="29"/>
                </a:cxn>
                <a:cxn ang="0">
                  <a:pos x="453" y="35"/>
                </a:cxn>
                <a:cxn ang="0">
                  <a:pos x="448" y="40"/>
                </a:cxn>
                <a:cxn ang="0">
                  <a:pos x="439" y="41"/>
                </a:cxn>
                <a:cxn ang="0">
                  <a:pos x="439" y="41"/>
                </a:cxn>
                <a:cxn ang="0">
                  <a:pos x="436" y="41"/>
                </a:cxn>
                <a:cxn ang="0">
                  <a:pos x="424" y="39"/>
                </a:cxn>
                <a:cxn ang="0">
                  <a:pos x="372" y="38"/>
                </a:cxn>
                <a:cxn ang="0">
                  <a:pos x="322" y="38"/>
                </a:cxn>
                <a:cxn ang="0">
                  <a:pos x="268" y="40"/>
                </a:cxn>
                <a:cxn ang="0">
                  <a:pos x="189" y="42"/>
                </a:cxn>
              </a:cxnLst>
              <a:rect l="0" t="0" r="r" b="b"/>
              <a:pathLst>
                <a:path w="459" h="42">
                  <a:moveTo>
                    <a:pt x="189" y="42"/>
                  </a:moveTo>
                  <a:lnTo>
                    <a:pt x="189" y="42"/>
                  </a:lnTo>
                  <a:lnTo>
                    <a:pt x="174" y="42"/>
                  </a:lnTo>
                  <a:lnTo>
                    <a:pt x="174" y="42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68" y="39"/>
                  </a:lnTo>
                  <a:lnTo>
                    <a:pt x="43" y="38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4" y="35"/>
                  </a:lnTo>
                  <a:lnTo>
                    <a:pt x="11" y="34"/>
                  </a:lnTo>
                  <a:lnTo>
                    <a:pt x="8" y="32"/>
                  </a:lnTo>
                  <a:lnTo>
                    <a:pt x="5" y="29"/>
                  </a:lnTo>
                  <a:lnTo>
                    <a:pt x="2" y="26"/>
                  </a:lnTo>
                  <a:lnTo>
                    <a:pt x="1" y="2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61" y="3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47" y="5"/>
                  </a:lnTo>
                  <a:lnTo>
                    <a:pt x="189" y="7"/>
                  </a:lnTo>
                  <a:lnTo>
                    <a:pt x="189" y="7"/>
                  </a:lnTo>
                  <a:lnTo>
                    <a:pt x="218" y="8"/>
                  </a:lnTo>
                  <a:lnTo>
                    <a:pt x="218" y="8"/>
                  </a:lnTo>
                  <a:lnTo>
                    <a:pt x="257" y="7"/>
                  </a:lnTo>
                  <a:lnTo>
                    <a:pt x="300" y="6"/>
                  </a:lnTo>
                  <a:lnTo>
                    <a:pt x="300" y="6"/>
                  </a:lnTo>
                  <a:lnTo>
                    <a:pt x="347" y="4"/>
                  </a:lnTo>
                  <a:lnTo>
                    <a:pt x="393" y="4"/>
                  </a:lnTo>
                  <a:lnTo>
                    <a:pt x="393" y="4"/>
                  </a:lnTo>
                  <a:lnTo>
                    <a:pt x="424" y="4"/>
                  </a:lnTo>
                  <a:lnTo>
                    <a:pt x="447" y="6"/>
                  </a:lnTo>
                  <a:lnTo>
                    <a:pt x="447" y="6"/>
                  </a:lnTo>
                  <a:lnTo>
                    <a:pt x="451" y="7"/>
                  </a:lnTo>
                  <a:lnTo>
                    <a:pt x="454" y="9"/>
                  </a:lnTo>
                  <a:lnTo>
                    <a:pt x="456" y="11"/>
                  </a:lnTo>
                  <a:lnTo>
                    <a:pt x="458" y="13"/>
                  </a:lnTo>
                  <a:lnTo>
                    <a:pt x="459" y="18"/>
                  </a:lnTo>
                  <a:lnTo>
                    <a:pt x="459" y="22"/>
                  </a:lnTo>
                  <a:lnTo>
                    <a:pt x="459" y="22"/>
                  </a:lnTo>
                  <a:lnTo>
                    <a:pt x="457" y="29"/>
                  </a:lnTo>
                  <a:lnTo>
                    <a:pt x="456" y="32"/>
                  </a:lnTo>
                  <a:lnTo>
                    <a:pt x="453" y="35"/>
                  </a:lnTo>
                  <a:lnTo>
                    <a:pt x="451" y="38"/>
                  </a:lnTo>
                  <a:lnTo>
                    <a:pt x="448" y="40"/>
                  </a:lnTo>
                  <a:lnTo>
                    <a:pt x="444" y="41"/>
                  </a:lnTo>
                  <a:lnTo>
                    <a:pt x="439" y="41"/>
                  </a:lnTo>
                  <a:lnTo>
                    <a:pt x="439" y="41"/>
                  </a:lnTo>
                  <a:lnTo>
                    <a:pt x="439" y="41"/>
                  </a:lnTo>
                  <a:lnTo>
                    <a:pt x="439" y="41"/>
                  </a:lnTo>
                  <a:lnTo>
                    <a:pt x="436" y="41"/>
                  </a:lnTo>
                  <a:lnTo>
                    <a:pt x="436" y="41"/>
                  </a:lnTo>
                  <a:lnTo>
                    <a:pt x="424" y="39"/>
                  </a:lnTo>
                  <a:lnTo>
                    <a:pt x="410" y="38"/>
                  </a:lnTo>
                  <a:lnTo>
                    <a:pt x="372" y="38"/>
                  </a:lnTo>
                  <a:lnTo>
                    <a:pt x="372" y="38"/>
                  </a:lnTo>
                  <a:lnTo>
                    <a:pt x="322" y="38"/>
                  </a:lnTo>
                  <a:lnTo>
                    <a:pt x="268" y="40"/>
                  </a:lnTo>
                  <a:lnTo>
                    <a:pt x="268" y="40"/>
                  </a:lnTo>
                  <a:lnTo>
                    <a:pt x="226" y="41"/>
                  </a:lnTo>
                  <a:lnTo>
                    <a:pt x="189" y="42"/>
                  </a:lnTo>
                  <a:lnTo>
                    <a:pt x="189" y="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2" name="Freeform 400"/>
            <p:cNvSpPr/>
            <p:nvPr/>
          </p:nvSpPr>
          <p:spPr bwMode="auto">
            <a:xfrm>
              <a:off x="4335463" y="3346450"/>
              <a:ext cx="173038" cy="19050"/>
            </a:xfrm>
            <a:custGeom>
              <a:avLst/>
              <a:gdLst/>
              <a:ahLst/>
              <a:cxnLst>
                <a:cxn ang="0">
                  <a:pos x="17" y="36"/>
                </a:cxn>
                <a:cxn ang="0">
                  <a:pos x="17" y="36"/>
                </a:cxn>
                <a:cxn ang="0">
                  <a:pos x="13" y="35"/>
                </a:cxn>
                <a:cxn ang="0">
                  <a:pos x="10" y="34"/>
                </a:cxn>
                <a:cxn ang="0">
                  <a:pos x="7" y="32"/>
                </a:cxn>
                <a:cxn ang="0">
                  <a:pos x="4" y="30"/>
                </a:cxn>
                <a:cxn ang="0">
                  <a:pos x="3" y="28"/>
                </a:cxn>
                <a:cxn ang="0">
                  <a:pos x="1" y="25"/>
                </a:cxn>
                <a:cxn ang="0">
                  <a:pos x="0" y="17"/>
                </a:cxn>
                <a:cxn ang="0">
                  <a:pos x="0" y="17"/>
                </a:cxn>
                <a:cxn ang="0">
                  <a:pos x="1" y="11"/>
                </a:cxn>
                <a:cxn ang="0">
                  <a:pos x="3" y="8"/>
                </a:cxn>
                <a:cxn ang="0">
                  <a:pos x="4" y="5"/>
                </a:cxn>
                <a:cxn ang="0">
                  <a:pos x="7" y="3"/>
                </a:cxn>
                <a:cxn ang="0">
                  <a:pos x="10" y="1"/>
                </a:cxn>
                <a:cxn ang="0">
                  <a:pos x="13" y="0"/>
                </a:cxn>
                <a:cxn ang="0">
                  <a:pos x="17" y="0"/>
                </a:cxn>
                <a:cxn ang="0">
                  <a:pos x="312" y="0"/>
                </a:cxn>
                <a:cxn ang="0">
                  <a:pos x="312" y="0"/>
                </a:cxn>
                <a:cxn ang="0">
                  <a:pos x="316" y="0"/>
                </a:cxn>
                <a:cxn ang="0">
                  <a:pos x="319" y="1"/>
                </a:cxn>
                <a:cxn ang="0">
                  <a:pos x="322" y="3"/>
                </a:cxn>
                <a:cxn ang="0">
                  <a:pos x="324" y="5"/>
                </a:cxn>
                <a:cxn ang="0">
                  <a:pos x="326" y="8"/>
                </a:cxn>
                <a:cxn ang="0">
                  <a:pos x="327" y="11"/>
                </a:cxn>
                <a:cxn ang="0">
                  <a:pos x="328" y="17"/>
                </a:cxn>
                <a:cxn ang="0">
                  <a:pos x="328" y="17"/>
                </a:cxn>
                <a:cxn ang="0">
                  <a:pos x="327" y="25"/>
                </a:cxn>
                <a:cxn ang="0">
                  <a:pos x="326" y="28"/>
                </a:cxn>
                <a:cxn ang="0">
                  <a:pos x="324" y="30"/>
                </a:cxn>
                <a:cxn ang="0">
                  <a:pos x="322" y="32"/>
                </a:cxn>
                <a:cxn ang="0">
                  <a:pos x="319" y="34"/>
                </a:cxn>
                <a:cxn ang="0">
                  <a:pos x="316" y="35"/>
                </a:cxn>
                <a:cxn ang="0">
                  <a:pos x="312" y="36"/>
                </a:cxn>
                <a:cxn ang="0">
                  <a:pos x="17" y="36"/>
                </a:cxn>
              </a:cxnLst>
              <a:rect l="0" t="0" r="r" b="b"/>
              <a:pathLst>
                <a:path w="328" h="36">
                  <a:moveTo>
                    <a:pt x="17" y="36"/>
                  </a:moveTo>
                  <a:lnTo>
                    <a:pt x="17" y="36"/>
                  </a:lnTo>
                  <a:lnTo>
                    <a:pt x="13" y="35"/>
                  </a:lnTo>
                  <a:lnTo>
                    <a:pt x="10" y="34"/>
                  </a:lnTo>
                  <a:lnTo>
                    <a:pt x="7" y="32"/>
                  </a:lnTo>
                  <a:lnTo>
                    <a:pt x="4" y="30"/>
                  </a:lnTo>
                  <a:lnTo>
                    <a:pt x="3" y="28"/>
                  </a:lnTo>
                  <a:lnTo>
                    <a:pt x="1" y="2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3" y="8"/>
                  </a:lnTo>
                  <a:lnTo>
                    <a:pt x="4" y="5"/>
                  </a:lnTo>
                  <a:lnTo>
                    <a:pt x="7" y="3"/>
                  </a:lnTo>
                  <a:lnTo>
                    <a:pt x="10" y="1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16" y="0"/>
                  </a:lnTo>
                  <a:lnTo>
                    <a:pt x="319" y="1"/>
                  </a:lnTo>
                  <a:lnTo>
                    <a:pt x="322" y="3"/>
                  </a:lnTo>
                  <a:lnTo>
                    <a:pt x="324" y="5"/>
                  </a:lnTo>
                  <a:lnTo>
                    <a:pt x="326" y="8"/>
                  </a:lnTo>
                  <a:lnTo>
                    <a:pt x="327" y="11"/>
                  </a:lnTo>
                  <a:lnTo>
                    <a:pt x="328" y="17"/>
                  </a:lnTo>
                  <a:lnTo>
                    <a:pt x="328" y="17"/>
                  </a:lnTo>
                  <a:lnTo>
                    <a:pt x="327" y="25"/>
                  </a:lnTo>
                  <a:lnTo>
                    <a:pt x="326" y="28"/>
                  </a:lnTo>
                  <a:lnTo>
                    <a:pt x="324" y="30"/>
                  </a:lnTo>
                  <a:lnTo>
                    <a:pt x="322" y="32"/>
                  </a:lnTo>
                  <a:lnTo>
                    <a:pt x="319" y="34"/>
                  </a:lnTo>
                  <a:lnTo>
                    <a:pt x="316" y="35"/>
                  </a:lnTo>
                  <a:lnTo>
                    <a:pt x="312" y="36"/>
                  </a:lnTo>
                  <a:lnTo>
                    <a:pt x="17" y="3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3" name="Freeform 401"/>
            <p:cNvSpPr/>
            <p:nvPr/>
          </p:nvSpPr>
          <p:spPr bwMode="auto">
            <a:xfrm>
              <a:off x="4332288" y="3421063"/>
              <a:ext cx="63500" cy="23813"/>
            </a:xfrm>
            <a:custGeom>
              <a:avLst/>
              <a:gdLst/>
              <a:ahLst/>
              <a:cxnLst>
                <a:cxn ang="0">
                  <a:pos x="79" y="44"/>
                </a:cxn>
                <a:cxn ang="0">
                  <a:pos x="61" y="40"/>
                </a:cxn>
                <a:cxn ang="0">
                  <a:pos x="57" y="39"/>
                </a:cxn>
                <a:cxn ang="0">
                  <a:pos x="54" y="37"/>
                </a:cxn>
                <a:cxn ang="0">
                  <a:pos x="53" y="36"/>
                </a:cxn>
                <a:cxn ang="0">
                  <a:pos x="44" y="35"/>
                </a:cxn>
                <a:cxn ang="0">
                  <a:pos x="40" y="35"/>
                </a:cxn>
                <a:cxn ang="0">
                  <a:pos x="33" y="36"/>
                </a:cxn>
                <a:cxn ang="0">
                  <a:pos x="16" y="37"/>
                </a:cxn>
                <a:cxn ang="0">
                  <a:pos x="16" y="37"/>
                </a:cxn>
                <a:cxn ang="0">
                  <a:pos x="9" y="36"/>
                </a:cxn>
                <a:cxn ang="0">
                  <a:pos x="4" y="32"/>
                </a:cxn>
                <a:cxn ang="0">
                  <a:pos x="0" y="21"/>
                </a:cxn>
                <a:cxn ang="0">
                  <a:pos x="1" y="15"/>
                </a:cxn>
                <a:cxn ang="0">
                  <a:pos x="4" y="8"/>
                </a:cxn>
                <a:cxn ang="0">
                  <a:pos x="9" y="3"/>
                </a:cxn>
                <a:cxn ang="0">
                  <a:pos x="17" y="1"/>
                </a:cxn>
                <a:cxn ang="0">
                  <a:pos x="29" y="1"/>
                </a:cxn>
                <a:cxn ang="0">
                  <a:pos x="45" y="0"/>
                </a:cxn>
                <a:cxn ang="0">
                  <a:pos x="57" y="1"/>
                </a:cxn>
                <a:cxn ang="0">
                  <a:pos x="67" y="3"/>
                </a:cxn>
                <a:cxn ang="0">
                  <a:pos x="74" y="6"/>
                </a:cxn>
                <a:cxn ang="0">
                  <a:pos x="102" y="6"/>
                </a:cxn>
                <a:cxn ang="0">
                  <a:pos x="110" y="8"/>
                </a:cxn>
                <a:cxn ang="0">
                  <a:pos x="115" y="13"/>
                </a:cxn>
                <a:cxn ang="0">
                  <a:pos x="118" y="18"/>
                </a:cxn>
                <a:cxn ang="0">
                  <a:pos x="119" y="25"/>
                </a:cxn>
                <a:cxn ang="0">
                  <a:pos x="117" y="34"/>
                </a:cxn>
                <a:cxn ang="0">
                  <a:pos x="112" y="39"/>
                </a:cxn>
                <a:cxn ang="0">
                  <a:pos x="106" y="43"/>
                </a:cxn>
                <a:cxn ang="0">
                  <a:pos x="102" y="43"/>
                </a:cxn>
                <a:cxn ang="0">
                  <a:pos x="90" y="43"/>
                </a:cxn>
                <a:cxn ang="0">
                  <a:pos x="79" y="44"/>
                </a:cxn>
              </a:cxnLst>
              <a:rect l="0" t="0" r="r" b="b"/>
              <a:pathLst>
                <a:path w="119" h="44">
                  <a:moveTo>
                    <a:pt x="79" y="44"/>
                  </a:moveTo>
                  <a:lnTo>
                    <a:pt x="79" y="44"/>
                  </a:lnTo>
                  <a:lnTo>
                    <a:pt x="69" y="43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57" y="39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2" y="37"/>
                  </a:lnTo>
                  <a:lnTo>
                    <a:pt x="9" y="36"/>
                  </a:lnTo>
                  <a:lnTo>
                    <a:pt x="6" y="34"/>
                  </a:lnTo>
                  <a:lnTo>
                    <a:pt x="4" y="32"/>
                  </a:lnTo>
                  <a:lnTo>
                    <a:pt x="1" y="2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4" y="8"/>
                  </a:lnTo>
                  <a:lnTo>
                    <a:pt x="6" y="5"/>
                  </a:lnTo>
                  <a:lnTo>
                    <a:pt x="9" y="3"/>
                  </a:lnTo>
                  <a:lnTo>
                    <a:pt x="13" y="2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7" y="1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72" y="5"/>
                  </a:lnTo>
                  <a:lnTo>
                    <a:pt x="74" y="6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6" y="6"/>
                  </a:lnTo>
                  <a:lnTo>
                    <a:pt x="110" y="8"/>
                  </a:lnTo>
                  <a:lnTo>
                    <a:pt x="112" y="9"/>
                  </a:lnTo>
                  <a:lnTo>
                    <a:pt x="115" y="13"/>
                  </a:lnTo>
                  <a:lnTo>
                    <a:pt x="117" y="15"/>
                  </a:lnTo>
                  <a:lnTo>
                    <a:pt x="118" y="18"/>
                  </a:lnTo>
                  <a:lnTo>
                    <a:pt x="119" y="25"/>
                  </a:lnTo>
                  <a:lnTo>
                    <a:pt x="119" y="25"/>
                  </a:lnTo>
                  <a:lnTo>
                    <a:pt x="118" y="31"/>
                  </a:lnTo>
                  <a:lnTo>
                    <a:pt x="117" y="34"/>
                  </a:lnTo>
                  <a:lnTo>
                    <a:pt x="115" y="36"/>
                  </a:lnTo>
                  <a:lnTo>
                    <a:pt x="112" y="39"/>
                  </a:lnTo>
                  <a:lnTo>
                    <a:pt x="110" y="40"/>
                  </a:lnTo>
                  <a:lnTo>
                    <a:pt x="106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79" y="44"/>
                  </a:lnTo>
                  <a:lnTo>
                    <a:pt x="79" y="4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4" name="Freeform 402"/>
            <p:cNvSpPr/>
            <p:nvPr/>
          </p:nvSpPr>
          <p:spPr bwMode="auto">
            <a:xfrm>
              <a:off x="4427538" y="3421063"/>
              <a:ext cx="68263" cy="22225"/>
            </a:xfrm>
            <a:custGeom>
              <a:avLst/>
              <a:gdLst/>
              <a:ahLst/>
              <a:cxnLst>
                <a:cxn ang="0">
                  <a:pos x="18" y="42"/>
                </a:cxn>
                <a:cxn ang="0">
                  <a:pos x="18" y="42"/>
                </a:cxn>
                <a:cxn ang="0">
                  <a:pos x="14" y="42"/>
                </a:cxn>
                <a:cxn ang="0">
                  <a:pos x="10" y="39"/>
                </a:cxn>
                <a:cxn ang="0">
                  <a:pos x="7" y="38"/>
                </a:cxn>
                <a:cxn ang="0">
                  <a:pos x="4" y="36"/>
                </a:cxn>
                <a:cxn ang="0">
                  <a:pos x="2" y="33"/>
                </a:cxn>
                <a:cxn ang="0">
                  <a:pos x="1" y="30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1" y="17"/>
                </a:cxn>
                <a:cxn ang="0">
                  <a:pos x="2" y="14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10" y="7"/>
                </a:cxn>
                <a:cxn ang="0">
                  <a:pos x="14" y="5"/>
                </a:cxn>
                <a:cxn ang="0">
                  <a:pos x="18" y="5"/>
                </a:cxn>
                <a:cxn ang="0">
                  <a:pos x="18" y="5"/>
                </a:cxn>
                <a:cxn ang="0">
                  <a:pos x="42" y="4"/>
                </a:cxn>
                <a:cxn ang="0">
                  <a:pos x="65" y="3"/>
                </a:cxn>
                <a:cxn ang="0">
                  <a:pos x="65" y="3"/>
                </a:cxn>
                <a:cxn ang="0">
                  <a:pos x="89" y="1"/>
                </a:cxn>
                <a:cxn ang="0">
                  <a:pos x="113" y="0"/>
                </a:cxn>
                <a:cxn ang="0">
                  <a:pos x="113" y="0"/>
                </a:cxn>
                <a:cxn ang="0">
                  <a:pos x="117" y="1"/>
                </a:cxn>
                <a:cxn ang="0">
                  <a:pos x="120" y="2"/>
                </a:cxn>
                <a:cxn ang="0">
                  <a:pos x="123" y="4"/>
                </a:cxn>
                <a:cxn ang="0">
                  <a:pos x="125" y="6"/>
                </a:cxn>
                <a:cxn ang="0">
                  <a:pos x="127" y="8"/>
                </a:cxn>
                <a:cxn ang="0">
                  <a:pos x="128" y="12"/>
                </a:cxn>
                <a:cxn ang="0">
                  <a:pos x="129" y="19"/>
                </a:cxn>
                <a:cxn ang="0">
                  <a:pos x="129" y="19"/>
                </a:cxn>
                <a:cxn ang="0">
                  <a:pos x="128" y="25"/>
                </a:cxn>
                <a:cxn ang="0">
                  <a:pos x="127" y="28"/>
                </a:cxn>
                <a:cxn ang="0">
                  <a:pos x="125" y="31"/>
                </a:cxn>
                <a:cxn ang="0">
                  <a:pos x="123" y="33"/>
                </a:cxn>
                <a:cxn ang="0">
                  <a:pos x="120" y="35"/>
                </a:cxn>
                <a:cxn ang="0">
                  <a:pos x="117" y="36"/>
                </a:cxn>
                <a:cxn ang="0">
                  <a:pos x="113" y="36"/>
                </a:cxn>
                <a:cxn ang="0">
                  <a:pos x="113" y="36"/>
                </a:cxn>
                <a:cxn ang="0">
                  <a:pos x="88" y="37"/>
                </a:cxn>
                <a:cxn ang="0">
                  <a:pos x="64" y="39"/>
                </a:cxn>
                <a:cxn ang="0">
                  <a:pos x="64" y="39"/>
                </a:cxn>
                <a:cxn ang="0">
                  <a:pos x="42" y="41"/>
                </a:cxn>
                <a:cxn ang="0">
                  <a:pos x="18" y="42"/>
                </a:cxn>
                <a:cxn ang="0">
                  <a:pos x="18" y="42"/>
                </a:cxn>
              </a:cxnLst>
              <a:rect l="0" t="0" r="r" b="b"/>
              <a:pathLst>
                <a:path w="129" h="42">
                  <a:moveTo>
                    <a:pt x="18" y="42"/>
                  </a:moveTo>
                  <a:lnTo>
                    <a:pt x="18" y="42"/>
                  </a:lnTo>
                  <a:lnTo>
                    <a:pt x="14" y="42"/>
                  </a:lnTo>
                  <a:lnTo>
                    <a:pt x="10" y="39"/>
                  </a:lnTo>
                  <a:lnTo>
                    <a:pt x="7" y="38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" y="17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4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42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89" y="1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7" y="1"/>
                  </a:lnTo>
                  <a:lnTo>
                    <a:pt x="120" y="2"/>
                  </a:lnTo>
                  <a:lnTo>
                    <a:pt x="123" y="4"/>
                  </a:lnTo>
                  <a:lnTo>
                    <a:pt x="125" y="6"/>
                  </a:lnTo>
                  <a:lnTo>
                    <a:pt x="127" y="8"/>
                  </a:lnTo>
                  <a:lnTo>
                    <a:pt x="128" y="12"/>
                  </a:lnTo>
                  <a:lnTo>
                    <a:pt x="129" y="19"/>
                  </a:lnTo>
                  <a:lnTo>
                    <a:pt x="129" y="19"/>
                  </a:lnTo>
                  <a:lnTo>
                    <a:pt x="128" y="25"/>
                  </a:lnTo>
                  <a:lnTo>
                    <a:pt x="127" y="28"/>
                  </a:lnTo>
                  <a:lnTo>
                    <a:pt x="125" y="31"/>
                  </a:lnTo>
                  <a:lnTo>
                    <a:pt x="123" y="33"/>
                  </a:lnTo>
                  <a:lnTo>
                    <a:pt x="120" y="35"/>
                  </a:lnTo>
                  <a:lnTo>
                    <a:pt x="117" y="36"/>
                  </a:lnTo>
                  <a:lnTo>
                    <a:pt x="113" y="36"/>
                  </a:lnTo>
                  <a:lnTo>
                    <a:pt x="113" y="36"/>
                  </a:lnTo>
                  <a:lnTo>
                    <a:pt x="88" y="37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42" y="41"/>
                  </a:lnTo>
                  <a:lnTo>
                    <a:pt x="18" y="42"/>
                  </a:lnTo>
                  <a:lnTo>
                    <a:pt x="18" y="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5" name="Freeform 403"/>
            <p:cNvSpPr/>
            <p:nvPr/>
          </p:nvSpPr>
          <p:spPr bwMode="auto">
            <a:xfrm>
              <a:off x="4335463" y="3495675"/>
              <a:ext cx="128588" cy="20638"/>
            </a:xfrm>
            <a:custGeom>
              <a:avLst/>
              <a:gdLst/>
              <a:ahLst/>
              <a:cxnLst>
                <a:cxn ang="0">
                  <a:pos x="226" y="40"/>
                </a:cxn>
                <a:cxn ang="0">
                  <a:pos x="226" y="40"/>
                </a:cxn>
                <a:cxn ang="0">
                  <a:pos x="173" y="39"/>
                </a:cxn>
                <a:cxn ang="0">
                  <a:pos x="122" y="38"/>
                </a:cxn>
                <a:cxn ang="0">
                  <a:pos x="122" y="38"/>
                </a:cxn>
                <a:cxn ang="0">
                  <a:pos x="70" y="36"/>
                </a:cxn>
                <a:cxn ang="0">
                  <a:pos x="17" y="35"/>
                </a:cxn>
                <a:cxn ang="0">
                  <a:pos x="17" y="35"/>
                </a:cxn>
                <a:cxn ang="0">
                  <a:pos x="13" y="35"/>
                </a:cxn>
                <a:cxn ang="0">
                  <a:pos x="10" y="34"/>
                </a:cxn>
                <a:cxn ang="0">
                  <a:pos x="7" y="32"/>
                </a:cxn>
                <a:cxn ang="0">
                  <a:pos x="4" y="30"/>
                </a:cxn>
                <a:cxn ang="0">
                  <a:pos x="3" y="26"/>
                </a:cxn>
                <a:cxn ang="0">
                  <a:pos x="1" y="23"/>
                </a:cxn>
                <a:cxn ang="0">
                  <a:pos x="0" y="17"/>
                </a:cxn>
                <a:cxn ang="0">
                  <a:pos x="0" y="17"/>
                </a:cxn>
                <a:cxn ang="0">
                  <a:pos x="1" y="11"/>
                </a:cxn>
                <a:cxn ang="0">
                  <a:pos x="3" y="8"/>
                </a:cxn>
                <a:cxn ang="0">
                  <a:pos x="4" y="5"/>
                </a:cxn>
                <a:cxn ang="0">
                  <a:pos x="7" y="3"/>
                </a:cxn>
                <a:cxn ang="0">
                  <a:pos x="10" y="1"/>
                </a:cxn>
                <a:cxn ang="0">
                  <a:pos x="13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70" y="0"/>
                </a:cxn>
                <a:cxn ang="0">
                  <a:pos x="122" y="2"/>
                </a:cxn>
                <a:cxn ang="0">
                  <a:pos x="122" y="2"/>
                </a:cxn>
                <a:cxn ang="0">
                  <a:pos x="173" y="3"/>
                </a:cxn>
                <a:cxn ang="0">
                  <a:pos x="226" y="4"/>
                </a:cxn>
                <a:cxn ang="0">
                  <a:pos x="226" y="4"/>
                </a:cxn>
                <a:cxn ang="0">
                  <a:pos x="230" y="5"/>
                </a:cxn>
                <a:cxn ang="0">
                  <a:pos x="233" y="6"/>
                </a:cxn>
                <a:cxn ang="0">
                  <a:pos x="236" y="7"/>
                </a:cxn>
                <a:cxn ang="0">
                  <a:pos x="239" y="10"/>
                </a:cxn>
                <a:cxn ang="0">
                  <a:pos x="240" y="12"/>
                </a:cxn>
                <a:cxn ang="0">
                  <a:pos x="242" y="15"/>
                </a:cxn>
                <a:cxn ang="0">
                  <a:pos x="243" y="22"/>
                </a:cxn>
                <a:cxn ang="0">
                  <a:pos x="243" y="22"/>
                </a:cxn>
                <a:cxn ang="0">
                  <a:pos x="242" y="29"/>
                </a:cxn>
                <a:cxn ang="0">
                  <a:pos x="240" y="32"/>
                </a:cxn>
                <a:cxn ang="0">
                  <a:pos x="239" y="35"/>
                </a:cxn>
                <a:cxn ang="0">
                  <a:pos x="236" y="37"/>
                </a:cxn>
                <a:cxn ang="0">
                  <a:pos x="233" y="39"/>
                </a:cxn>
                <a:cxn ang="0">
                  <a:pos x="230" y="40"/>
                </a:cxn>
                <a:cxn ang="0">
                  <a:pos x="226" y="40"/>
                </a:cxn>
                <a:cxn ang="0">
                  <a:pos x="226" y="40"/>
                </a:cxn>
              </a:cxnLst>
              <a:rect l="0" t="0" r="r" b="b"/>
              <a:pathLst>
                <a:path w="243" h="40">
                  <a:moveTo>
                    <a:pt x="226" y="40"/>
                  </a:moveTo>
                  <a:lnTo>
                    <a:pt x="226" y="40"/>
                  </a:lnTo>
                  <a:lnTo>
                    <a:pt x="173" y="39"/>
                  </a:lnTo>
                  <a:lnTo>
                    <a:pt x="122" y="38"/>
                  </a:lnTo>
                  <a:lnTo>
                    <a:pt x="122" y="38"/>
                  </a:lnTo>
                  <a:lnTo>
                    <a:pt x="70" y="36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3" y="35"/>
                  </a:lnTo>
                  <a:lnTo>
                    <a:pt x="10" y="34"/>
                  </a:lnTo>
                  <a:lnTo>
                    <a:pt x="7" y="32"/>
                  </a:lnTo>
                  <a:lnTo>
                    <a:pt x="4" y="30"/>
                  </a:lnTo>
                  <a:lnTo>
                    <a:pt x="3" y="26"/>
                  </a:lnTo>
                  <a:lnTo>
                    <a:pt x="1" y="2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3" y="8"/>
                  </a:lnTo>
                  <a:lnTo>
                    <a:pt x="4" y="5"/>
                  </a:lnTo>
                  <a:lnTo>
                    <a:pt x="7" y="3"/>
                  </a:lnTo>
                  <a:lnTo>
                    <a:pt x="10" y="1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70" y="0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73" y="3"/>
                  </a:lnTo>
                  <a:lnTo>
                    <a:pt x="226" y="4"/>
                  </a:lnTo>
                  <a:lnTo>
                    <a:pt x="226" y="4"/>
                  </a:lnTo>
                  <a:lnTo>
                    <a:pt x="230" y="5"/>
                  </a:lnTo>
                  <a:lnTo>
                    <a:pt x="233" y="6"/>
                  </a:lnTo>
                  <a:lnTo>
                    <a:pt x="236" y="7"/>
                  </a:lnTo>
                  <a:lnTo>
                    <a:pt x="239" y="10"/>
                  </a:lnTo>
                  <a:lnTo>
                    <a:pt x="240" y="12"/>
                  </a:lnTo>
                  <a:lnTo>
                    <a:pt x="242" y="15"/>
                  </a:lnTo>
                  <a:lnTo>
                    <a:pt x="243" y="22"/>
                  </a:lnTo>
                  <a:lnTo>
                    <a:pt x="243" y="22"/>
                  </a:lnTo>
                  <a:lnTo>
                    <a:pt x="242" y="29"/>
                  </a:lnTo>
                  <a:lnTo>
                    <a:pt x="240" y="32"/>
                  </a:lnTo>
                  <a:lnTo>
                    <a:pt x="239" y="35"/>
                  </a:lnTo>
                  <a:lnTo>
                    <a:pt x="236" y="37"/>
                  </a:lnTo>
                  <a:lnTo>
                    <a:pt x="233" y="39"/>
                  </a:lnTo>
                  <a:lnTo>
                    <a:pt x="230" y="40"/>
                  </a:lnTo>
                  <a:lnTo>
                    <a:pt x="226" y="40"/>
                  </a:lnTo>
                  <a:lnTo>
                    <a:pt x="226" y="4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6" name="Freeform 404"/>
            <p:cNvSpPr/>
            <p:nvPr/>
          </p:nvSpPr>
          <p:spPr bwMode="auto">
            <a:xfrm>
              <a:off x="4332288" y="3560763"/>
              <a:ext cx="77788" cy="19050"/>
            </a:xfrm>
            <a:custGeom>
              <a:avLst/>
              <a:gdLst/>
              <a:ahLst/>
              <a:cxnLst>
                <a:cxn ang="0">
                  <a:pos x="16" y="36"/>
                </a:cxn>
                <a:cxn ang="0">
                  <a:pos x="16" y="36"/>
                </a:cxn>
                <a:cxn ang="0">
                  <a:pos x="12" y="35"/>
                </a:cxn>
                <a:cxn ang="0">
                  <a:pos x="9" y="34"/>
                </a:cxn>
                <a:cxn ang="0">
                  <a:pos x="6" y="33"/>
                </a:cxn>
                <a:cxn ang="0">
                  <a:pos x="4" y="30"/>
                </a:cxn>
                <a:cxn ang="0">
                  <a:pos x="2" y="27"/>
                </a:cxn>
                <a:cxn ang="0">
                  <a:pos x="1" y="24"/>
                </a:cxn>
                <a:cxn ang="0">
                  <a:pos x="0" y="17"/>
                </a:cxn>
                <a:cxn ang="0">
                  <a:pos x="0" y="17"/>
                </a:cxn>
                <a:cxn ang="0">
                  <a:pos x="1" y="11"/>
                </a:cxn>
                <a:cxn ang="0">
                  <a:pos x="2" y="8"/>
                </a:cxn>
                <a:cxn ang="0">
                  <a:pos x="4" y="5"/>
                </a:cxn>
                <a:cxn ang="0">
                  <a:pos x="6" y="3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131" y="0"/>
                </a:cxn>
                <a:cxn ang="0">
                  <a:pos x="131" y="0"/>
                </a:cxn>
                <a:cxn ang="0">
                  <a:pos x="135" y="0"/>
                </a:cxn>
                <a:cxn ang="0">
                  <a:pos x="138" y="1"/>
                </a:cxn>
                <a:cxn ang="0">
                  <a:pos x="141" y="3"/>
                </a:cxn>
                <a:cxn ang="0">
                  <a:pos x="143" y="5"/>
                </a:cxn>
                <a:cxn ang="0">
                  <a:pos x="145" y="8"/>
                </a:cxn>
                <a:cxn ang="0">
                  <a:pos x="146" y="11"/>
                </a:cxn>
                <a:cxn ang="0">
                  <a:pos x="147" y="17"/>
                </a:cxn>
                <a:cxn ang="0">
                  <a:pos x="147" y="17"/>
                </a:cxn>
                <a:cxn ang="0">
                  <a:pos x="146" y="24"/>
                </a:cxn>
                <a:cxn ang="0">
                  <a:pos x="145" y="27"/>
                </a:cxn>
                <a:cxn ang="0">
                  <a:pos x="143" y="30"/>
                </a:cxn>
                <a:cxn ang="0">
                  <a:pos x="141" y="33"/>
                </a:cxn>
                <a:cxn ang="0">
                  <a:pos x="138" y="34"/>
                </a:cxn>
                <a:cxn ang="0">
                  <a:pos x="135" y="35"/>
                </a:cxn>
                <a:cxn ang="0">
                  <a:pos x="131" y="36"/>
                </a:cxn>
                <a:cxn ang="0">
                  <a:pos x="16" y="36"/>
                </a:cxn>
              </a:cxnLst>
              <a:rect l="0" t="0" r="r" b="b"/>
              <a:pathLst>
                <a:path w="147" h="36">
                  <a:moveTo>
                    <a:pt x="16" y="36"/>
                  </a:moveTo>
                  <a:lnTo>
                    <a:pt x="16" y="36"/>
                  </a:lnTo>
                  <a:lnTo>
                    <a:pt x="12" y="35"/>
                  </a:lnTo>
                  <a:lnTo>
                    <a:pt x="9" y="34"/>
                  </a:lnTo>
                  <a:lnTo>
                    <a:pt x="6" y="33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2" y="8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8" y="1"/>
                  </a:lnTo>
                  <a:lnTo>
                    <a:pt x="141" y="3"/>
                  </a:lnTo>
                  <a:lnTo>
                    <a:pt x="143" y="5"/>
                  </a:lnTo>
                  <a:lnTo>
                    <a:pt x="145" y="8"/>
                  </a:lnTo>
                  <a:lnTo>
                    <a:pt x="146" y="11"/>
                  </a:lnTo>
                  <a:lnTo>
                    <a:pt x="147" y="17"/>
                  </a:lnTo>
                  <a:lnTo>
                    <a:pt x="147" y="17"/>
                  </a:lnTo>
                  <a:lnTo>
                    <a:pt x="146" y="24"/>
                  </a:lnTo>
                  <a:lnTo>
                    <a:pt x="145" y="27"/>
                  </a:lnTo>
                  <a:lnTo>
                    <a:pt x="143" y="30"/>
                  </a:lnTo>
                  <a:lnTo>
                    <a:pt x="141" y="33"/>
                  </a:lnTo>
                  <a:lnTo>
                    <a:pt x="138" y="34"/>
                  </a:lnTo>
                  <a:lnTo>
                    <a:pt x="135" y="35"/>
                  </a:lnTo>
                  <a:lnTo>
                    <a:pt x="131" y="36"/>
                  </a:lnTo>
                  <a:lnTo>
                    <a:pt x="16" y="3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7" name="Freeform 405"/>
            <p:cNvSpPr/>
            <p:nvPr/>
          </p:nvSpPr>
          <p:spPr bwMode="auto">
            <a:xfrm>
              <a:off x="4329113" y="3621088"/>
              <a:ext cx="66675" cy="20638"/>
            </a:xfrm>
            <a:custGeom>
              <a:avLst/>
              <a:gdLst/>
              <a:ahLst/>
              <a:cxnLst>
                <a:cxn ang="0">
                  <a:pos x="19" y="41"/>
                </a:cxn>
                <a:cxn ang="0">
                  <a:pos x="19" y="41"/>
                </a:cxn>
                <a:cxn ang="0">
                  <a:pos x="15" y="39"/>
                </a:cxn>
                <a:cxn ang="0">
                  <a:pos x="12" y="38"/>
                </a:cxn>
                <a:cxn ang="0">
                  <a:pos x="9" y="37"/>
                </a:cxn>
                <a:cxn ang="0">
                  <a:pos x="7" y="34"/>
                </a:cxn>
                <a:cxn ang="0">
                  <a:pos x="3" y="32"/>
                </a:cxn>
                <a:cxn ang="0">
                  <a:pos x="2" y="29"/>
                </a:cxn>
                <a:cxn ang="0">
                  <a:pos x="1" y="26"/>
                </a:cxn>
                <a:cxn ang="0">
                  <a:pos x="0" y="22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14"/>
                </a:cxn>
                <a:cxn ang="0">
                  <a:pos x="2" y="10"/>
                </a:cxn>
                <a:cxn ang="0">
                  <a:pos x="5" y="6"/>
                </a:cxn>
                <a:cxn ang="0">
                  <a:pos x="7" y="4"/>
                </a:cxn>
                <a:cxn ang="0">
                  <a:pos x="9" y="2"/>
                </a:cxn>
                <a:cxn ang="0">
                  <a:pos x="12" y="1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4" y="1"/>
                </a:cxn>
                <a:cxn ang="0">
                  <a:pos x="29" y="3"/>
                </a:cxn>
                <a:cxn ang="0">
                  <a:pos x="31" y="4"/>
                </a:cxn>
                <a:cxn ang="0">
                  <a:pos x="109" y="4"/>
                </a:cxn>
                <a:cxn ang="0">
                  <a:pos x="109" y="4"/>
                </a:cxn>
                <a:cxn ang="0">
                  <a:pos x="113" y="4"/>
                </a:cxn>
                <a:cxn ang="0">
                  <a:pos x="117" y="5"/>
                </a:cxn>
                <a:cxn ang="0">
                  <a:pos x="119" y="7"/>
                </a:cxn>
                <a:cxn ang="0">
                  <a:pos x="122" y="10"/>
                </a:cxn>
                <a:cxn ang="0">
                  <a:pos x="124" y="13"/>
                </a:cxn>
                <a:cxn ang="0">
                  <a:pos x="125" y="16"/>
                </a:cxn>
                <a:cxn ang="0">
                  <a:pos x="126" y="22"/>
                </a:cxn>
                <a:cxn ang="0">
                  <a:pos x="126" y="22"/>
                </a:cxn>
                <a:cxn ang="0">
                  <a:pos x="125" y="29"/>
                </a:cxn>
                <a:cxn ang="0">
                  <a:pos x="124" y="31"/>
                </a:cxn>
                <a:cxn ang="0">
                  <a:pos x="122" y="34"/>
                </a:cxn>
                <a:cxn ang="0">
                  <a:pos x="119" y="36"/>
                </a:cxn>
                <a:cxn ang="0">
                  <a:pos x="117" y="38"/>
                </a:cxn>
                <a:cxn ang="0">
                  <a:pos x="113" y="39"/>
                </a:cxn>
                <a:cxn ang="0">
                  <a:pos x="109" y="41"/>
                </a:cxn>
                <a:cxn ang="0">
                  <a:pos x="19" y="41"/>
                </a:cxn>
              </a:cxnLst>
              <a:rect l="0" t="0" r="r" b="b"/>
              <a:pathLst>
                <a:path w="126" h="41">
                  <a:moveTo>
                    <a:pt x="19" y="41"/>
                  </a:moveTo>
                  <a:lnTo>
                    <a:pt x="19" y="41"/>
                  </a:lnTo>
                  <a:lnTo>
                    <a:pt x="15" y="39"/>
                  </a:lnTo>
                  <a:lnTo>
                    <a:pt x="12" y="38"/>
                  </a:lnTo>
                  <a:lnTo>
                    <a:pt x="9" y="37"/>
                  </a:lnTo>
                  <a:lnTo>
                    <a:pt x="7" y="34"/>
                  </a:lnTo>
                  <a:lnTo>
                    <a:pt x="3" y="32"/>
                  </a:lnTo>
                  <a:lnTo>
                    <a:pt x="2" y="29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14"/>
                  </a:lnTo>
                  <a:lnTo>
                    <a:pt x="2" y="10"/>
                  </a:lnTo>
                  <a:lnTo>
                    <a:pt x="5" y="6"/>
                  </a:lnTo>
                  <a:lnTo>
                    <a:pt x="7" y="4"/>
                  </a:lnTo>
                  <a:lnTo>
                    <a:pt x="9" y="2"/>
                  </a:lnTo>
                  <a:lnTo>
                    <a:pt x="12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109" y="4"/>
                  </a:lnTo>
                  <a:lnTo>
                    <a:pt x="109" y="4"/>
                  </a:lnTo>
                  <a:lnTo>
                    <a:pt x="113" y="4"/>
                  </a:lnTo>
                  <a:lnTo>
                    <a:pt x="117" y="5"/>
                  </a:lnTo>
                  <a:lnTo>
                    <a:pt x="119" y="7"/>
                  </a:lnTo>
                  <a:lnTo>
                    <a:pt x="122" y="10"/>
                  </a:lnTo>
                  <a:lnTo>
                    <a:pt x="124" y="13"/>
                  </a:lnTo>
                  <a:lnTo>
                    <a:pt x="125" y="16"/>
                  </a:lnTo>
                  <a:lnTo>
                    <a:pt x="126" y="22"/>
                  </a:lnTo>
                  <a:lnTo>
                    <a:pt x="126" y="22"/>
                  </a:lnTo>
                  <a:lnTo>
                    <a:pt x="125" y="29"/>
                  </a:lnTo>
                  <a:lnTo>
                    <a:pt x="124" y="31"/>
                  </a:lnTo>
                  <a:lnTo>
                    <a:pt x="122" y="34"/>
                  </a:lnTo>
                  <a:lnTo>
                    <a:pt x="119" y="36"/>
                  </a:lnTo>
                  <a:lnTo>
                    <a:pt x="117" y="38"/>
                  </a:lnTo>
                  <a:lnTo>
                    <a:pt x="113" y="39"/>
                  </a:lnTo>
                  <a:lnTo>
                    <a:pt x="109" y="41"/>
                  </a:lnTo>
                  <a:lnTo>
                    <a:pt x="19" y="4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8" name="Freeform 407"/>
            <p:cNvSpPr/>
            <p:nvPr/>
          </p:nvSpPr>
          <p:spPr bwMode="auto">
            <a:xfrm>
              <a:off x="4535488" y="3187700"/>
              <a:ext cx="396875" cy="330200"/>
            </a:xfrm>
            <a:custGeom>
              <a:avLst/>
              <a:gdLst/>
              <a:ahLst/>
              <a:cxnLst>
                <a:cxn ang="0">
                  <a:pos x="12" y="623"/>
                </a:cxn>
                <a:cxn ang="0">
                  <a:pos x="2" y="616"/>
                </a:cxn>
                <a:cxn ang="0">
                  <a:pos x="0" y="610"/>
                </a:cxn>
                <a:cxn ang="0">
                  <a:pos x="1" y="602"/>
                </a:cxn>
                <a:cxn ang="0">
                  <a:pos x="16" y="580"/>
                </a:cxn>
                <a:cxn ang="0">
                  <a:pos x="37" y="561"/>
                </a:cxn>
                <a:cxn ang="0">
                  <a:pos x="58" y="541"/>
                </a:cxn>
                <a:cxn ang="0">
                  <a:pos x="137" y="452"/>
                </a:cxn>
                <a:cxn ang="0">
                  <a:pos x="181" y="404"/>
                </a:cxn>
                <a:cxn ang="0">
                  <a:pos x="252" y="340"/>
                </a:cxn>
                <a:cxn ang="0">
                  <a:pos x="328" y="280"/>
                </a:cxn>
                <a:cxn ang="0">
                  <a:pos x="479" y="173"/>
                </a:cxn>
                <a:cxn ang="0">
                  <a:pos x="552" y="122"/>
                </a:cxn>
                <a:cxn ang="0">
                  <a:pos x="606" y="80"/>
                </a:cxn>
                <a:cxn ang="0">
                  <a:pos x="636" y="59"/>
                </a:cxn>
                <a:cxn ang="0">
                  <a:pos x="657" y="45"/>
                </a:cxn>
                <a:cxn ang="0">
                  <a:pos x="692" y="23"/>
                </a:cxn>
                <a:cxn ang="0">
                  <a:pos x="697" y="21"/>
                </a:cxn>
                <a:cxn ang="0">
                  <a:pos x="722" y="6"/>
                </a:cxn>
                <a:cxn ang="0">
                  <a:pos x="727" y="2"/>
                </a:cxn>
                <a:cxn ang="0">
                  <a:pos x="733" y="0"/>
                </a:cxn>
                <a:cxn ang="0">
                  <a:pos x="748" y="7"/>
                </a:cxn>
                <a:cxn ang="0">
                  <a:pos x="752" y="16"/>
                </a:cxn>
                <a:cxn ang="0">
                  <a:pos x="748" y="32"/>
                </a:cxn>
                <a:cxn ang="0">
                  <a:pos x="736" y="41"/>
                </a:cxn>
                <a:cxn ang="0">
                  <a:pos x="694" y="67"/>
                </a:cxn>
                <a:cxn ang="0">
                  <a:pos x="668" y="82"/>
                </a:cxn>
                <a:cxn ang="0">
                  <a:pos x="639" y="101"/>
                </a:cxn>
                <a:cxn ang="0">
                  <a:pos x="593" y="139"/>
                </a:cxn>
                <a:cxn ang="0">
                  <a:pos x="539" y="176"/>
                </a:cxn>
                <a:cxn ang="0">
                  <a:pos x="472" y="218"/>
                </a:cxn>
                <a:cxn ang="0">
                  <a:pos x="392" y="275"/>
                </a:cxn>
                <a:cxn ang="0">
                  <a:pos x="358" y="305"/>
                </a:cxn>
                <a:cxn ang="0">
                  <a:pos x="296" y="354"/>
                </a:cxn>
                <a:cxn ang="0">
                  <a:pos x="209" y="427"/>
                </a:cxn>
                <a:cxn ang="0">
                  <a:pos x="183" y="454"/>
                </a:cxn>
                <a:cxn ang="0">
                  <a:pos x="140" y="502"/>
                </a:cxn>
                <a:cxn ang="0">
                  <a:pos x="100" y="550"/>
                </a:cxn>
                <a:cxn ang="0">
                  <a:pos x="65" y="586"/>
                </a:cxn>
                <a:cxn ang="0">
                  <a:pos x="56" y="592"/>
                </a:cxn>
                <a:cxn ang="0">
                  <a:pos x="40" y="604"/>
                </a:cxn>
                <a:cxn ang="0">
                  <a:pos x="33" y="616"/>
                </a:cxn>
                <a:cxn ang="0">
                  <a:pos x="17" y="623"/>
                </a:cxn>
              </a:cxnLst>
              <a:rect l="0" t="0" r="r" b="b"/>
              <a:pathLst>
                <a:path w="752" h="623">
                  <a:moveTo>
                    <a:pt x="17" y="623"/>
                  </a:moveTo>
                  <a:lnTo>
                    <a:pt x="17" y="623"/>
                  </a:lnTo>
                  <a:lnTo>
                    <a:pt x="12" y="623"/>
                  </a:lnTo>
                  <a:lnTo>
                    <a:pt x="8" y="621"/>
                  </a:lnTo>
                  <a:lnTo>
                    <a:pt x="4" y="619"/>
                  </a:lnTo>
                  <a:lnTo>
                    <a:pt x="2" y="616"/>
                  </a:lnTo>
                  <a:lnTo>
                    <a:pt x="2" y="616"/>
                  </a:lnTo>
                  <a:lnTo>
                    <a:pt x="0" y="613"/>
                  </a:lnTo>
                  <a:lnTo>
                    <a:pt x="0" y="610"/>
                  </a:lnTo>
                  <a:lnTo>
                    <a:pt x="0" y="606"/>
                  </a:lnTo>
                  <a:lnTo>
                    <a:pt x="1" y="602"/>
                  </a:lnTo>
                  <a:lnTo>
                    <a:pt x="1" y="602"/>
                  </a:lnTo>
                  <a:lnTo>
                    <a:pt x="4" y="596"/>
                  </a:lnTo>
                  <a:lnTo>
                    <a:pt x="8" y="590"/>
                  </a:lnTo>
                  <a:lnTo>
                    <a:pt x="16" y="580"/>
                  </a:lnTo>
                  <a:lnTo>
                    <a:pt x="26" y="570"/>
                  </a:lnTo>
                  <a:lnTo>
                    <a:pt x="37" y="561"/>
                  </a:lnTo>
                  <a:lnTo>
                    <a:pt x="37" y="561"/>
                  </a:lnTo>
                  <a:lnTo>
                    <a:pt x="47" y="552"/>
                  </a:lnTo>
                  <a:lnTo>
                    <a:pt x="58" y="541"/>
                  </a:lnTo>
                  <a:lnTo>
                    <a:pt x="58" y="541"/>
                  </a:lnTo>
                  <a:lnTo>
                    <a:pt x="78" y="520"/>
                  </a:lnTo>
                  <a:lnTo>
                    <a:pt x="98" y="498"/>
                  </a:lnTo>
                  <a:lnTo>
                    <a:pt x="137" y="452"/>
                  </a:lnTo>
                  <a:lnTo>
                    <a:pt x="137" y="452"/>
                  </a:lnTo>
                  <a:lnTo>
                    <a:pt x="158" y="428"/>
                  </a:lnTo>
                  <a:lnTo>
                    <a:pt x="181" y="404"/>
                  </a:lnTo>
                  <a:lnTo>
                    <a:pt x="203" y="381"/>
                  </a:lnTo>
                  <a:lnTo>
                    <a:pt x="228" y="361"/>
                  </a:lnTo>
                  <a:lnTo>
                    <a:pt x="252" y="340"/>
                  </a:lnTo>
                  <a:lnTo>
                    <a:pt x="278" y="319"/>
                  </a:lnTo>
                  <a:lnTo>
                    <a:pt x="328" y="280"/>
                  </a:lnTo>
                  <a:lnTo>
                    <a:pt x="328" y="280"/>
                  </a:lnTo>
                  <a:lnTo>
                    <a:pt x="378" y="243"/>
                  </a:lnTo>
                  <a:lnTo>
                    <a:pt x="428" y="207"/>
                  </a:lnTo>
                  <a:lnTo>
                    <a:pt x="479" y="173"/>
                  </a:lnTo>
                  <a:lnTo>
                    <a:pt x="527" y="141"/>
                  </a:lnTo>
                  <a:lnTo>
                    <a:pt x="527" y="141"/>
                  </a:lnTo>
                  <a:lnTo>
                    <a:pt x="552" y="122"/>
                  </a:lnTo>
                  <a:lnTo>
                    <a:pt x="577" y="102"/>
                  </a:lnTo>
                  <a:lnTo>
                    <a:pt x="577" y="102"/>
                  </a:lnTo>
                  <a:lnTo>
                    <a:pt x="606" y="80"/>
                  </a:lnTo>
                  <a:lnTo>
                    <a:pt x="621" y="69"/>
                  </a:lnTo>
                  <a:lnTo>
                    <a:pt x="636" y="59"/>
                  </a:lnTo>
                  <a:lnTo>
                    <a:pt x="636" y="59"/>
                  </a:lnTo>
                  <a:lnTo>
                    <a:pt x="646" y="52"/>
                  </a:lnTo>
                  <a:lnTo>
                    <a:pt x="657" y="45"/>
                  </a:lnTo>
                  <a:lnTo>
                    <a:pt x="657" y="45"/>
                  </a:lnTo>
                  <a:lnTo>
                    <a:pt x="674" y="32"/>
                  </a:lnTo>
                  <a:lnTo>
                    <a:pt x="683" y="27"/>
                  </a:lnTo>
                  <a:lnTo>
                    <a:pt x="692" y="23"/>
                  </a:lnTo>
                  <a:lnTo>
                    <a:pt x="692" y="23"/>
                  </a:lnTo>
                  <a:lnTo>
                    <a:pt x="697" y="21"/>
                  </a:lnTo>
                  <a:lnTo>
                    <a:pt x="697" y="21"/>
                  </a:lnTo>
                  <a:lnTo>
                    <a:pt x="710" y="15"/>
                  </a:lnTo>
                  <a:lnTo>
                    <a:pt x="717" y="10"/>
                  </a:lnTo>
                  <a:lnTo>
                    <a:pt x="722" y="6"/>
                  </a:lnTo>
                  <a:lnTo>
                    <a:pt x="722" y="6"/>
                  </a:lnTo>
                  <a:lnTo>
                    <a:pt x="725" y="3"/>
                  </a:lnTo>
                  <a:lnTo>
                    <a:pt x="727" y="2"/>
                  </a:lnTo>
                  <a:lnTo>
                    <a:pt x="730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8" y="1"/>
                  </a:lnTo>
                  <a:lnTo>
                    <a:pt x="743" y="3"/>
                  </a:lnTo>
                  <a:lnTo>
                    <a:pt x="748" y="7"/>
                  </a:lnTo>
                  <a:lnTo>
                    <a:pt x="751" y="13"/>
                  </a:lnTo>
                  <a:lnTo>
                    <a:pt x="751" y="13"/>
                  </a:lnTo>
                  <a:lnTo>
                    <a:pt x="752" y="16"/>
                  </a:lnTo>
                  <a:lnTo>
                    <a:pt x="752" y="21"/>
                  </a:lnTo>
                  <a:lnTo>
                    <a:pt x="751" y="26"/>
                  </a:lnTo>
                  <a:lnTo>
                    <a:pt x="748" y="32"/>
                  </a:lnTo>
                  <a:lnTo>
                    <a:pt x="748" y="32"/>
                  </a:lnTo>
                  <a:lnTo>
                    <a:pt x="741" y="37"/>
                  </a:lnTo>
                  <a:lnTo>
                    <a:pt x="736" y="41"/>
                  </a:lnTo>
                  <a:lnTo>
                    <a:pt x="723" y="51"/>
                  </a:lnTo>
                  <a:lnTo>
                    <a:pt x="708" y="59"/>
                  </a:lnTo>
                  <a:lnTo>
                    <a:pt x="694" y="67"/>
                  </a:lnTo>
                  <a:lnTo>
                    <a:pt x="694" y="67"/>
                  </a:lnTo>
                  <a:lnTo>
                    <a:pt x="680" y="75"/>
                  </a:lnTo>
                  <a:lnTo>
                    <a:pt x="668" y="82"/>
                  </a:lnTo>
                  <a:lnTo>
                    <a:pt x="668" y="82"/>
                  </a:lnTo>
                  <a:lnTo>
                    <a:pt x="654" y="91"/>
                  </a:lnTo>
                  <a:lnTo>
                    <a:pt x="639" y="101"/>
                  </a:lnTo>
                  <a:lnTo>
                    <a:pt x="612" y="122"/>
                  </a:lnTo>
                  <a:lnTo>
                    <a:pt x="612" y="122"/>
                  </a:lnTo>
                  <a:lnTo>
                    <a:pt x="593" y="139"/>
                  </a:lnTo>
                  <a:lnTo>
                    <a:pt x="573" y="153"/>
                  </a:lnTo>
                  <a:lnTo>
                    <a:pt x="573" y="153"/>
                  </a:lnTo>
                  <a:lnTo>
                    <a:pt x="539" y="176"/>
                  </a:lnTo>
                  <a:lnTo>
                    <a:pt x="505" y="196"/>
                  </a:lnTo>
                  <a:lnTo>
                    <a:pt x="505" y="196"/>
                  </a:lnTo>
                  <a:lnTo>
                    <a:pt x="472" y="218"/>
                  </a:lnTo>
                  <a:lnTo>
                    <a:pt x="439" y="239"/>
                  </a:lnTo>
                  <a:lnTo>
                    <a:pt x="408" y="263"/>
                  </a:lnTo>
                  <a:lnTo>
                    <a:pt x="392" y="275"/>
                  </a:lnTo>
                  <a:lnTo>
                    <a:pt x="378" y="287"/>
                  </a:lnTo>
                  <a:lnTo>
                    <a:pt x="378" y="287"/>
                  </a:lnTo>
                  <a:lnTo>
                    <a:pt x="358" y="305"/>
                  </a:lnTo>
                  <a:lnTo>
                    <a:pt x="338" y="322"/>
                  </a:lnTo>
                  <a:lnTo>
                    <a:pt x="296" y="354"/>
                  </a:lnTo>
                  <a:lnTo>
                    <a:pt x="296" y="354"/>
                  </a:lnTo>
                  <a:lnTo>
                    <a:pt x="267" y="377"/>
                  </a:lnTo>
                  <a:lnTo>
                    <a:pt x="238" y="401"/>
                  </a:lnTo>
                  <a:lnTo>
                    <a:pt x="209" y="427"/>
                  </a:lnTo>
                  <a:lnTo>
                    <a:pt x="196" y="440"/>
                  </a:lnTo>
                  <a:lnTo>
                    <a:pt x="183" y="454"/>
                  </a:lnTo>
                  <a:lnTo>
                    <a:pt x="183" y="454"/>
                  </a:lnTo>
                  <a:lnTo>
                    <a:pt x="161" y="478"/>
                  </a:lnTo>
                  <a:lnTo>
                    <a:pt x="140" y="502"/>
                  </a:lnTo>
                  <a:lnTo>
                    <a:pt x="140" y="502"/>
                  </a:lnTo>
                  <a:lnTo>
                    <a:pt x="104" y="545"/>
                  </a:lnTo>
                  <a:lnTo>
                    <a:pt x="100" y="550"/>
                  </a:lnTo>
                  <a:lnTo>
                    <a:pt x="100" y="550"/>
                  </a:lnTo>
                  <a:lnTo>
                    <a:pt x="82" y="568"/>
                  </a:lnTo>
                  <a:lnTo>
                    <a:pt x="74" y="578"/>
                  </a:lnTo>
                  <a:lnTo>
                    <a:pt x="65" y="586"/>
                  </a:lnTo>
                  <a:lnTo>
                    <a:pt x="65" y="586"/>
                  </a:lnTo>
                  <a:lnTo>
                    <a:pt x="56" y="592"/>
                  </a:lnTo>
                  <a:lnTo>
                    <a:pt x="56" y="592"/>
                  </a:lnTo>
                  <a:lnTo>
                    <a:pt x="50" y="596"/>
                  </a:lnTo>
                  <a:lnTo>
                    <a:pt x="44" y="600"/>
                  </a:lnTo>
                  <a:lnTo>
                    <a:pt x="40" y="604"/>
                  </a:lnTo>
                  <a:lnTo>
                    <a:pt x="36" y="611"/>
                  </a:lnTo>
                  <a:lnTo>
                    <a:pt x="36" y="611"/>
                  </a:lnTo>
                  <a:lnTo>
                    <a:pt x="33" y="616"/>
                  </a:lnTo>
                  <a:lnTo>
                    <a:pt x="29" y="620"/>
                  </a:lnTo>
                  <a:lnTo>
                    <a:pt x="24" y="622"/>
                  </a:lnTo>
                  <a:lnTo>
                    <a:pt x="17" y="623"/>
                  </a:lnTo>
                  <a:lnTo>
                    <a:pt x="17" y="6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219" name="矩形 218"/>
          <p:cNvSpPr/>
          <p:nvPr/>
        </p:nvSpPr>
        <p:spPr>
          <a:xfrm>
            <a:off x="3352800" y="1435735"/>
            <a:ext cx="4171315" cy="8299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</a:pPr>
            <a:r>
              <a:rPr lang="zh-CN" altLang="en-US" sz="4000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调查干栏式建筑</a:t>
            </a:r>
            <a:endParaRPr lang="zh-CN" altLang="en-US" sz="4000" b="1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0775" y="2419350"/>
            <a:ext cx="2898140" cy="217424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419350"/>
            <a:ext cx="2789555" cy="2092960"/>
          </a:xfrm>
          <a:prstGeom prst="rect">
            <a:avLst/>
          </a:prstGeom>
        </p:spPr>
      </p:pic>
      <p:sp>
        <p:nvSpPr>
          <p:cNvPr id="11" name="MH_Other_4"/>
          <p:cNvSpPr/>
          <p:nvPr>
            <p:custDataLst>
              <p:tags r:id="rId3"/>
            </p:custDataLst>
          </p:nvPr>
        </p:nvSpPr>
        <p:spPr>
          <a:xfrm>
            <a:off x="4379595" y="2876550"/>
            <a:ext cx="384810" cy="74295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3285" y="951310"/>
            <a:ext cx="661871" cy="118738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35" y="2900160"/>
            <a:ext cx="784398" cy="1015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004" y="1081214"/>
            <a:ext cx="1042458" cy="8892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340" y="3187303"/>
            <a:ext cx="976634" cy="1087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5339" y="2405237"/>
            <a:ext cx="327078" cy="3377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309" y="1263912"/>
            <a:ext cx="533138" cy="5238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4919" y="1197237"/>
            <a:ext cx="618821" cy="6572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6607" y="1952625"/>
            <a:ext cx="314171" cy="2857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8875" y="2610359"/>
            <a:ext cx="672101" cy="16639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9560" y="2405237"/>
            <a:ext cx="372369" cy="43678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355976" y="2038333"/>
            <a:ext cx="2468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zh-CN" altLang="en-US" sz="60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谢谢！</a:t>
            </a:r>
            <a:endParaRPr lang="zh-CN" altLang="en-US" sz="60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16" name="Group 4"/>
          <p:cNvGrpSpPr>
            <a:grpSpLocks noChangeAspect="1"/>
          </p:cNvGrpSpPr>
          <p:nvPr/>
        </p:nvGrpSpPr>
        <p:grpSpPr bwMode="auto">
          <a:xfrm>
            <a:off x="7371160" y="970360"/>
            <a:ext cx="867965" cy="982265"/>
            <a:chOff x="6191" y="815"/>
            <a:chExt cx="729" cy="825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6191" y="815"/>
              <a:ext cx="729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8" name="Freeform 5"/>
            <p:cNvSpPr/>
            <p:nvPr/>
          </p:nvSpPr>
          <p:spPr bwMode="auto">
            <a:xfrm>
              <a:off x="6178" y="776"/>
              <a:ext cx="742" cy="731"/>
            </a:xfrm>
            <a:custGeom>
              <a:avLst/>
              <a:gdLst>
                <a:gd name="T0" fmla="*/ 159 w 229"/>
                <a:gd name="T1" fmla="*/ 23 h 226"/>
                <a:gd name="T2" fmla="*/ 26 w 229"/>
                <a:gd name="T3" fmla="*/ 61 h 226"/>
                <a:gd name="T4" fmla="*/ 56 w 229"/>
                <a:gd name="T5" fmla="*/ 197 h 226"/>
                <a:gd name="T6" fmla="*/ 195 w 229"/>
                <a:gd name="T7" fmla="*/ 172 h 226"/>
                <a:gd name="T8" fmla="*/ 159 w 229"/>
                <a:gd name="T9" fmla="*/ 23 h 226"/>
                <a:gd name="T10" fmla="*/ 153 w 229"/>
                <a:gd name="T11" fmla="*/ 33 h 226"/>
                <a:gd name="T12" fmla="*/ 188 w 229"/>
                <a:gd name="T13" fmla="*/ 161 h 226"/>
                <a:gd name="T14" fmla="*/ 62 w 229"/>
                <a:gd name="T15" fmla="*/ 187 h 226"/>
                <a:gd name="T16" fmla="*/ 34 w 229"/>
                <a:gd name="T17" fmla="*/ 72 h 226"/>
                <a:gd name="T18" fmla="*/ 153 w 229"/>
                <a:gd name="T19" fmla="*/ 33 h 226"/>
                <a:gd name="T20" fmla="*/ 159 w 229"/>
                <a:gd name="T21" fmla="*/ 2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9" h="226">
                  <a:moveTo>
                    <a:pt x="159" y="23"/>
                  </a:moveTo>
                  <a:cubicBezTo>
                    <a:pt x="107" y="0"/>
                    <a:pt x="56" y="8"/>
                    <a:pt x="26" y="61"/>
                  </a:cubicBezTo>
                  <a:cubicBezTo>
                    <a:pt x="0" y="107"/>
                    <a:pt x="11" y="168"/>
                    <a:pt x="56" y="197"/>
                  </a:cubicBezTo>
                  <a:cubicBezTo>
                    <a:pt x="100" y="226"/>
                    <a:pt x="164" y="213"/>
                    <a:pt x="195" y="172"/>
                  </a:cubicBezTo>
                  <a:cubicBezTo>
                    <a:pt x="229" y="128"/>
                    <a:pt x="212" y="46"/>
                    <a:pt x="159" y="23"/>
                  </a:cubicBezTo>
                  <a:cubicBezTo>
                    <a:pt x="152" y="20"/>
                    <a:pt x="146" y="30"/>
                    <a:pt x="153" y="33"/>
                  </a:cubicBezTo>
                  <a:cubicBezTo>
                    <a:pt x="200" y="54"/>
                    <a:pt x="211" y="120"/>
                    <a:pt x="188" y="161"/>
                  </a:cubicBezTo>
                  <a:cubicBezTo>
                    <a:pt x="163" y="204"/>
                    <a:pt x="102" y="209"/>
                    <a:pt x="62" y="187"/>
                  </a:cubicBezTo>
                  <a:cubicBezTo>
                    <a:pt x="22" y="164"/>
                    <a:pt x="17" y="110"/>
                    <a:pt x="34" y="72"/>
                  </a:cubicBezTo>
                  <a:cubicBezTo>
                    <a:pt x="57" y="21"/>
                    <a:pt x="106" y="13"/>
                    <a:pt x="153" y="33"/>
                  </a:cubicBezTo>
                  <a:cubicBezTo>
                    <a:pt x="160" y="37"/>
                    <a:pt x="166" y="26"/>
                    <a:pt x="159" y="23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6"/>
            <p:cNvSpPr/>
            <p:nvPr/>
          </p:nvSpPr>
          <p:spPr bwMode="auto">
            <a:xfrm>
              <a:off x="6233" y="802"/>
              <a:ext cx="684" cy="725"/>
            </a:xfrm>
            <a:custGeom>
              <a:avLst/>
              <a:gdLst>
                <a:gd name="T0" fmla="*/ 160 w 211"/>
                <a:gd name="T1" fmla="*/ 14 h 224"/>
                <a:gd name="T2" fmla="*/ 199 w 211"/>
                <a:gd name="T3" fmla="*/ 98 h 224"/>
                <a:gd name="T4" fmla="*/ 169 w 211"/>
                <a:gd name="T5" fmla="*/ 180 h 224"/>
                <a:gd name="T6" fmla="*/ 94 w 211"/>
                <a:gd name="T7" fmla="*/ 210 h 224"/>
                <a:gd name="T8" fmla="*/ 13 w 211"/>
                <a:gd name="T9" fmla="*/ 169 h 224"/>
                <a:gd name="T10" fmla="*/ 5 w 211"/>
                <a:gd name="T11" fmla="*/ 178 h 224"/>
                <a:gd name="T12" fmla="*/ 94 w 211"/>
                <a:gd name="T13" fmla="*/ 222 h 224"/>
                <a:gd name="T14" fmla="*/ 178 w 211"/>
                <a:gd name="T15" fmla="*/ 189 h 224"/>
                <a:gd name="T16" fmla="*/ 211 w 211"/>
                <a:gd name="T17" fmla="*/ 98 h 224"/>
                <a:gd name="T18" fmla="*/ 168 w 211"/>
                <a:gd name="T19" fmla="*/ 6 h 224"/>
                <a:gd name="T20" fmla="*/ 160 w 211"/>
                <a:gd name="T21" fmla="*/ 1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1" h="224">
                  <a:moveTo>
                    <a:pt x="160" y="14"/>
                  </a:moveTo>
                  <a:cubicBezTo>
                    <a:pt x="181" y="39"/>
                    <a:pt x="197" y="65"/>
                    <a:pt x="199" y="98"/>
                  </a:cubicBezTo>
                  <a:cubicBezTo>
                    <a:pt x="200" y="127"/>
                    <a:pt x="189" y="159"/>
                    <a:pt x="169" y="180"/>
                  </a:cubicBezTo>
                  <a:cubicBezTo>
                    <a:pt x="150" y="202"/>
                    <a:pt x="122" y="210"/>
                    <a:pt x="94" y="210"/>
                  </a:cubicBezTo>
                  <a:cubicBezTo>
                    <a:pt x="60" y="210"/>
                    <a:pt x="35" y="193"/>
                    <a:pt x="13" y="169"/>
                  </a:cubicBezTo>
                  <a:cubicBezTo>
                    <a:pt x="8" y="164"/>
                    <a:pt x="0" y="172"/>
                    <a:pt x="5" y="178"/>
                  </a:cubicBezTo>
                  <a:cubicBezTo>
                    <a:pt x="30" y="205"/>
                    <a:pt x="56" y="220"/>
                    <a:pt x="94" y="222"/>
                  </a:cubicBezTo>
                  <a:cubicBezTo>
                    <a:pt x="125" y="224"/>
                    <a:pt x="156" y="211"/>
                    <a:pt x="178" y="189"/>
                  </a:cubicBezTo>
                  <a:cubicBezTo>
                    <a:pt x="201" y="166"/>
                    <a:pt x="211" y="130"/>
                    <a:pt x="211" y="98"/>
                  </a:cubicBezTo>
                  <a:cubicBezTo>
                    <a:pt x="211" y="63"/>
                    <a:pt x="190" y="32"/>
                    <a:pt x="168" y="6"/>
                  </a:cubicBezTo>
                  <a:cubicBezTo>
                    <a:pt x="163" y="0"/>
                    <a:pt x="155" y="9"/>
                    <a:pt x="160" y="14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6314" y="1430"/>
              <a:ext cx="110" cy="113"/>
            </a:xfrm>
            <a:custGeom>
              <a:avLst/>
              <a:gdLst>
                <a:gd name="T0" fmla="*/ 8 w 34"/>
                <a:gd name="T1" fmla="*/ 3 h 35"/>
                <a:gd name="T2" fmla="*/ 1 w 34"/>
                <a:gd name="T3" fmla="*/ 20 h 35"/>
                <a:gd name="T4" fmla="*/ 8 w 34"/>
                <a:gd name="T5" fmla="*/ 33 h 35"/>
                <a:gd name="T6" fmla="*/ 23 w 34"/>
                <a:gd name="T7" fmla="*/ 32 h 35"/>
                <a:gd name="T8" fmla="*/ 33 w 34"/>
                <a:gd name="T9" fmla="*/ 16 h 35"/>
                <a:gd name="T10" fmla="*/ 21 w 34"/>
                <a:gd name="T11" fmla="*/ 13 h 35"/>
                <a:gd name="T12" fmla="*/ 20 w 34"/>
                <a:gd name="T13" fmla="*/ 18 h 35"/>
                <a:gd name="T14" fmla="*/ 19 w 34"/>
                <a:gd name="T15" fmla="*/ 20 h 35"/>
                <a:gd name="T16" fmla="*/ 17 w 34"/>
                <a:gd name="T17" fmla="*/ 22 h 35"/>
                <a:gd name="T18" fmla="*/ 16 w 34"/>
                <a:gd name="T19" fmla="*/ 22 h 35"/>
                <a:gd name="T20" fmla="*/ 15 w 34"/>
                <a:gd name="T21" fmla="*/ 23 h 35"/>
                <a:gd name="T22" fmla="*/ 14 w 34"/>
                <a:gd name="T23" fmla="*/ 22 h 35"/>
                <a:gd name="T24" fmla="*/ 13 w 34"/>
                <a:gd name="T25" fmla="*/ 22 h 35"/>
                <a:gd name="T26" fmla="*/ 14 w 34"/>
                <a:gd name="T27" fmla="*/ 22 h 35"/>
                <a:gd name="T28" fmla="*/ 13 w 34"/>
                <a:gd name="T29" fmla="*/ 22 h 35"/>
                <a:gd name="T30" fmla="*/ 13 w 34"/>
                <a:gd name="T31" fmla="*/ 21 h 35"/>
                <a:gd name="T32" fmla="*/ 13 w 34"/>
                <a:gd name="T33" fmla="*/ 21 h 35"/>
                <a:gd name="T34" fmla="*/ 13 w 34"/>
                <a:gd name="T35" fmla="*/ 20 h 35"/>
                <a:gd name="T36" fmla="*/ 13 w 34"/>
                <a:gd name="T37" fmla="*/ 20 h 35"/>
                <a:gd name="T38" fmla="*/ 13 w 34"/>
                <a:gd name="T39" fmla="*/ 19 h 35"/>
                <a:gd name="T40" fmla="*/ 13 w 34"/>
                <a:gd name="T41" fmla="*/ 19 h 35"/>
                <a:gd name="T42" fmla="*/ 13 w 34"/>
                <a:gd name="T43" fmla="*/ 16 h 35"/>
                <a:gd name="T44" fmla="*/ 14 w 34"/>
                <a:gd name="T45" fmla="*/ 16 h 35"/>
                <a:gd name="T46" fmla="*/ 15 w 34"/>
                <a:gd name="T47" fmla="*/ 14 h 35"/>
                <a:gd name="T48" fmla="*/ 16 w 34"/>
                <a:gd name="T49" fmla="*/ 11 h 35"/>
                <a:gd name="T50" fmla="*/ 16 w 34"/>
                <a:gd name="T51" fmla="*/ 3 h 35"/>
                <a:gd name="T52" fmla="*/ 8 w 34"/>
                <a:gd name="T53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8" y="3"/>
                  </a:moveTo>
                  <a:cubicBezTo>
                    <a:pt x="4" y="8"/>
                    <a:pt x="0" y="14"/>
                    <a:pt x="1" y="20"/>
                  </a:cubicBezTo>
                  <a:cubicBezTo>
                    <a:pt x="1" y="25"/>
                    <a:pt x="3" y="30"/>
                    <a:pt x="8" y="33"/>
                  </a:cubicBezTo>
                  <a:cubicBezTo>
                    <a:pt x="13" y="35"/>
                    <a:pt x="18" y="35"/>
                    <a:pt x="23" y="32"/>
                  </a:cubicBezTo>
                  <a:cubicBezTo>
                    <a:pt x="28" y="29"/>
                    <a:pt x="31" y="23"/>
                    <a:pt x="33" y="16"/>
                  </a:cubicBezTo>
                  <a:cubicBezTo>
                    <a:pt x="34" y="9"/>
                    <a:pt x="23" y="6"/>
                    <a:pt x="21" y="13"/>
                  </a:cubicBezTo>
                  <a:cubicBezTo>
                    <a:pt x="21" y="15"/>
                    <a:pt x="20" y="17"/>
                    <a:pt x="20" y="18"/>
                  </a:cubicBezTo>
                  <a:cubicBezTo>
                    <a:pt x="19" y="19"/>
                    <a:pt x="18" y="21"/>
                    <a:pt x="19" y="20"/>
                  </a:cubicBezTo>
                  <a:cubicBezTo>
                    <a:pt x="18" y="21"/>
                    <a:pt x="17" y="21"/>
                    <a:pt x="17" y="22"/>
                  </a:cubicBezTo>
                  <a:cubicBezTo>
                    <a:pt x="18" y="21"/>
                    <a:pt x="16" y="22"/>
                    <a:pt x="16" y="22"/>
                  </a:cubicBezTo>
                  <a:cubicBezTo>
                    <a:pt x="17" y="22"/>
                    <a:pt x="15" y="22"/>
                    <a:pt x="15" y="23"/>
                  </a:cubicBezTo>
                  <a:cubicBezTo>
                    <a:pt x="17" y="22"/>
                    <a:pt x="15" y="22"/>
                    <a:pt x="14" y="22"/>
                  </a:cubicBezTo>
                  <a:cubicBezTo>
                    <a:pt x="16" y="23"/>
                    <a:pt x="14" y="22"/>
                    <a:pt x="13" y="22"/>
                  </a:cubicBezTo>
                  <a:cubicBezTo>
                    <a:pt x="16" y="23"/>
                    <a:pt x="12" y="21"/>
                    <a:pt x="14" y="22"/>
                  </a:cubicBezTo>
                  <a:cubicBezTo>
                    <a:pt x="13" y="22"/>
                    <a:pt x="12" y="21"/>
                    <a:pt x="13" y="22"/>
                  </a:cubicBezTo>
                  <a:cubicBezTo>
                    <a:pt x="13" y="22"/>
                    <a:pt x="13" y="22"/>
                    <a:pt x="13" y="21"/>
                  </a:cubicBezTo>
                  <a:cubicBezTo>
                    <a:pt x="12" y="20"/>
                    <a:pt x="13" y="23"/>
                    <a:pt x="13" y="21"/>
                  </a:cubicBezTo>
                  <a:cubicBezTo>
                    <a:pt x="13" y="21"/>
                    <a:pt x="13" y="21"/>
                    <a:pt x="13" y="20"/>
                  </a:cubicBezTo>
                  <a:cubicBezTo>
                    <a:pt x="12" y="19"/>
                    <a:pt x="13" y="22"/>
                    <a:pt x="13" y="20"/>
                  </a:cubicBezTo>
                  <a:cubicBezTo>
                    <a:pt x="12" y="20"/>
                    <a:pt x="12" y="20"/>
                    <a:pt x="13" y="19"/>
                  </a:cubicBezTo>
                  <a:cubicBezTo>
                    <a:pt x="13" y="18"/>
                    <a:pt x="12" y="21"/>
                    <a:pt x="13" y="19"/>
                  </a:cubicBezTo>
                  <a:cubicBezTo>
                    <a:pt x="13" y="18"/>
                    <a:pt x="13" y="17"/>
                    <a:pt x="13" y="16"/>
                  </a:cubicBezTo>
                  <a:cubicBezTo>
                    <a:pt x="13" y="17"/>
                    <a:pt x="13" y="17"/>
                    <a:pt x="14" y="16"/>
                  </a:cubicBezTo>
                  <a:cubicBezTo>
                    <a:pt x="14" y="15"/>
                    <a:pt x="14" y="15"/>
                    <a:pt x="15" y="14"/>
                  </a:cubicBezTo>
                  <a:cubicBezTo>
                    <a:pt x="15" y="13"/>
                    <a:pt x="16" y="12"/>
                    <a:pt x="16" y="11"/>
                  </a:cubicBezTo>
                  <a:cubicBezTo>
                    <a:pt x="19" y="9"/>
                    <a:pt x="19" y="5"/>
                    <a:pt x="16" y="3"/>
                  </a:cubicBezTo>
                  <a:cubicBezTo>
                    <a:pt x="14" y="1"/>
                    <a:pt x="10" y="0"/>
                    <a:pt x="8" y="3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8"/>
            <p:cNvSpPr/>
            <p:nvPr/>
          </p:nvSpPr>
          <p:spPr bwMode="auto">
            <a:xfrm>
              <a:off x="6165" y="1443"/>
              <a:ext cx="344" cy="216"/>
            </a:xfrm>
            <a:custGeom>
              <a:avLst/>
              <a:gdLst>
                <a:gd name="T0" fmla="*/ 52 w 106"/>
                <a:gd name="T1" fmla="*/ 7 h 67"/>
                <a:gd name="T2" fmla="*/ 8 w 106"/>
                <a:gd name="T3" fmla="*/ 15 h 67"/>
                <a:gd name="T4" fmla="*/ 38 w 106"/>
                <a:gd name="T5" fmla="*/ 51 h 67"/>
                <a:gd name="T6" fmla="*/ 89 w 106"/>
                <a:gd name="T7" fmla="*/ 59 h 67"/>
                <a:gd name="T8" fmla="*/ 76 w 106"/>
                <a:gd name="T9" fmla="*/ 19 h 67"/>
                <a:gd name="T10" fmla="*/ 67 w 106"/>
                <a:gd name="T11" fmla="*/ 28 h 67"/>
                <a:gd name="T12" fmla="*/ 78 w 106"/>
                <a:gd name="T13" fmla="*/ 50 h 67"/>
                <a:gd name="T14" fmla="*/ 44 w 106"/>
                <a:gd name="T15" fmla="*/ 41 h 67"/>
                <a:gd name="T16" fmla="*/ 19 w 106"/>
                <a:gd name="T17" fmla="*/ 22 h 67"/>
                <a:gd name="T18" fmla="*/ 49 w 106"/>
                <a:gd name="T19" fmla="*/ 19 h 67"/>
                <a:gd name="T20" fmla="*/ 52 w 106"/>
                <a:gd name="T21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67">
                  <a:moveTo>
                    <a:pt x="52" y="7"/>
                  </a:moveTo>
                  <a:cubicBezTo>
                    <a:pt x="40" y="4"/>
                    <a:pt x="15" y="0"/>
                    <a:pt x="8" y="15"/>
                  </a:cubicBezTo>
                  <a:cubicBezTo>
                    <a:pt x="0" y="33"/>
                    <a:pt x="26" y="46"/>
                    <a:pt x="38" y="51"/>
                  </a:cubicBezTo>
                  <a:cubicBezTo>
                    <a:pt x="52" y="58"/>
                    <a:pt x="74" y="67"/>
                    <a:pt x="89" y="59"/>
                  </a:cubicBezTo>
                  <a:cubicBezTo>
                    <a:pt x="106" y="49"/>
                    <a:pt x="84" y="26"/>
                    <a:pt x="76" y="19"/>
                  </a:cubicBezTo>
                  <a:cubicBezTo>
                    <a:pt x="70" y="14"/>
                    <a:pt x="61" y="23"/>
                    <a:pt x="67" y="28"/>
                  </a:cubicBezTo>
                  <a:cubicBezTo>
                    <a:pt x="71" y="30"/>
                    <a:pt x="91" y="48"/>
                    <a:pt x="78" y="50"/>
                  </a:cubicBezTo>
                  <a:cubicBezTo>
                    <a:pt x="67" y="51"/>
                    <a:pt x="54" y="45"/>
                    <a:pt x="44" y="41"/>
                  </a:cubicBezTo>
                  <a:cubicBezTo>
                    <a:pt x="37" y="38"/>
                    <a:pt x="20" y="31"/>
                    <a:pt x="19" y="22"/>
                  </a:cubicBezTo>
                  <a:cubicBezTo>
                    <a:pt x="18" y="13"/>
                    <a:pt x="45" y="18"/>
                    <a:pt x="49" y="19"/>
                  </a:cubicBezTo>
                  <a:cubicBezTo>
                    <a:pt x="57" y="20"/>
                    <a:pt x="60" y="9"/>
                    <a:pt x="52" y="7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9"/>
            <p:cNvSpPr/>
            <p:nvPr/>
          </p:nvSpPr>
          <p:spPr bwMode="auto">
            <a:xfrm>
              <a:off x="6567" y="857"/>
              <a:ext cx="282" cy="282"/>
            </a:xfrm>
            <a:custGeom>
              <a:avLst/>
              <a:gdLst>
                <a:gd name="T0" fmla="*/ 38 w 87"/>
                <a:gd name="T1" fmla="*/ 7 h 87"/>
                <a:gd name="T2" fmla="*/ 13 w 87"/>
                <a:gd name="T3" fmla="*/ 35 h 87"/>
                <a:gd name="T4" fmla="*/ 2 w 87"/>
                <a:gd name="T5" fmla="*/ 56 h 87"/>
                <a:gd name="T6" fmla="*/ 27 w 87"/>
                <a:gd name="T7" fmla="*/ 79 h 87"/>
                <a:gd name="T8" fmla="*/ 80 w 87"/>
                <a:gd name="T9" fmla="*/ 86 h 87"/>
                <a:gd name="T10" fmla="*/ 80 w 87"/>
                <a:gd name="T11" fmla="*/ 74 h 87"/>
                <a:gd name="T12" fmla="*/ 38 w 87"/>
                <a:gd name="T13" fmla="*/ 70 h 87"/>
                <a:gd name="T14" fmla="*/ 16 w 87"/>
                <a:gd name="T15" fmla="*/ 48 h 87"/>
                <a:gd name="T16" fmla="*/ 48 w 87"/>
                <a:gd name="T17" fmla="*/ 13 h 87"/>
                <a:gd name="T18" fmla="*/ 38 w 87"/>
                <a:gd name="T19" fmla="*/ 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87">
                  <a:moveTo>
                    <a:pt x="38" y="7"/>
                  </a:moveTo>
                  <a:cubicBezTo>
                    <a:pt x="33" y="19"/>
                    <a:pt x="22" y="26"/>
                    <a:pt x="13" y="35"/>
                  </a:cubicBezTo>
                  <a:cubicBezTo>
                    <a:pt x="7" y="40"/>
                    <a:pt x="0" y="47"/>
                    <a:pt x="2" y="56"/>
                  </a:cubicBezTo>
                  <a:cubicBezTo>
                    <a:pt x="5" y="67"/>
                    <a:pt x="17" y="75"/>
                    <a:pt x="27" y="79"/>
                  </a:cubicBezTo>
                  <a:cubicBezTo>
                    <a:pt x="44" y="86"/>
                    <a:pt x="62" y="84"/>
                    <a:pt x="80" y="86"/>
                  </a:cubicBezTo>
                  <a:cubicBezTo>
                    <a:pt x="87" y="87"/>
                    <a:pt x="87" y="75"/>
                    <a:pt x="80" y="74"/>
                  </a:cubicBezTo>
                  <a:cubicBezTo>
                    <a:pt x="66" y="72"/>
                    <a:pt x="52" y="73"/>
                    <a:pt x="38" y="70"/>
                  </a:cubicBezTo>
                  <a:cubicBezTo>
                    <a:pt x="31" y="68"/>
                    <a:pt x="8" y="59"/>
                    <a:pt x="16" y="48"/>
                  </a:cubicBezTo>
                  <a:cubicBezTo>
                    <a:pt x="26" y="35"/>
                    <a:pt x="42" y="29"/>
                    <a:pt x="48" y="13"/>
                  </a:cubicBezTo>
                  <a:cubicBezTo>
                    <a:pt x="51" y="6"/>
                    <a:pt x="41" y="0"/>
                    <a:pt x="38" y="7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10"/>
            <p:cNvSpPr/>
            <p:nvPr/>
          </p:nvSpPr>
          <p:spPr bwMode="auto">
            <a:xfrm>
              <a:off x="6466" y="1093"/>
              <a:ext cx="379" cy="379"/>
            </a:xfrm>
            <a:custGeom>
              <a:avLst/>
              <a:gdLst>
                <a:gd name="T0" fmla="*/ 109 w 117"/>
                <a:gd name="T1" fmla="*/ 40 h 117"/>
                <a:gd name="T2" fmla="*/ 42 w 117"/>
                <a:gd name="T3" fmla="*/ 7 h 117"/>
                <a:gd name="T4" fmla="*/ 12 w 117"/>
                <a:gd name="T5" fmla="*/ 16 h 117"/>
                <a:gd name="T6" fmla="*/ 16 w 117"/>
                <a:gd name="T7" fmla="*/ 33 h 117"/>
                <a:gd name="T8" fmla="*/ 23 w 117"/>
                <a:gd name="T9" fmla="*/ 43 h 117"/>
                <a:gd name="T10" fmla="*/ 30 w 117"/>
                <a:gd name="T11" fmla="*/ 63 h 117"/>
                <a:gd name="T12" fmla="*/ 15 w 117"/>
                <a:gd name="T13" fmla="*/ 110 h 117"/>
                <a:gd name="T14" fmla="*/ 23 w 117"/>
                <a:gd name="T15" fmla="*/ 102 h 117"/>
                <a:gd name="T16" fmla="*/ 48 w 117"/>
                <a:gd name="T17" fmla="*/ 58 h 117"/>
                <a:gd name="T18" fmla="*/ 28 w 117"/>
                <a:gd name="T19" fmla="*/ 30 h 117"/>
                <a:gd name="T20" fmla="*/ 34 w 117"/>
                <a:gd name="T21" fmla="*/ 17 h 117"/>
                <a:gd name="T22" fmla="*/ 61 w 117"/>
                <a:gd name="T23" fmla="*/ 31 h 117"/>
                <a:gd name="T24" fmla="*/ 106 w 117"/>
                <a:gd name="T25" fmla="*/ 52 h 117"/>
                <a:gd name="T26" fmla="*/ 109 w 117"/>
                <a:gd name="T27" fmla="*/ 4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" h="117">
                  <a:moveTo>
                    <a:pt x="109" y="40"/>
                  </a:moveTo>
                  <a:cubicBezTo>
                    <a:pt x="84" y="34"/>
                    <a:pt x="66" y="16"/>
                    <a:pt x="42" y="7"/>
                  </a:cubicBezTo>
                  <a:cubicBezTo>
                    <a:pt x="33" y="4"/>
                    <a:pt x="13" y="0"/>
                    <a:pt x="12" y="16"/>
                  </a:cubicBezTo>
                  <a:cubicBezTo>
                    <a:pt x="11" y="22"/>
                    <a:pt x="13" y="28"/>
                    <a:pt x="16" y="33"/>
                  </a:cubicBezTo>
                  <a:cubicBezTo>
                    <a:pt x="18" y="37"/>
                    <a:pt x="20" y="40"/>
                    <a:pt x="23" y="43"/>
                  </a:cubicBezTo>
                  <a:cubicBezTo>
                    <a:pt x="29" y="51"/>
                    <a:pt x="39" y="53"/>
                    <a:pt x="30" y="63"/>
                  </a:cubicBezTo>
                  <a:cubicBezTo>
                    <a:pt x="16" y="78"/>
                    <a:pt x="0" y="91"/>
                    <a:pt x="15" y="110"/>
                  </a:cubicBezTo>
                  <a:cubicBezTo>
                    <a:pt x="20" y="117"/>
                    <a:pt x="28" y="108"/>
                    <a:pt x="23" y="102"/>
                  </a:cubicBezTo>
                  <a:cubicBezTo>
                    <a:pt x="11" y="86"/>
                    <a:pt x="47" y="72"/>
                    <a:pt x="48" y="58"/>
                  </a:cubicBezTo>
                  <a:cubicBezTo>
                    <a:pt x="48" y="45"/>
                    <a:pt x="35" y="39"/>
                    <a:pt x="28" y="30"/>
                  </a:cubicBezTo>
                  <a:cubicBezTo>
                    <a:pt x="22" y="22"/>
                    <a:pt x="21" y="14"/>
                    <a:pt x="34" y="17"/>
                  </a:cubicBezTo>
                  <a:cubicBezTo>
                    <a:pt x="44" y="19"/>
                    <a:pt x="53" y="26"/>
                    <a:pt x="61" y="31"/>
                  </a:cubicBezTo>
                  <a:cubicBezTo>
                    <a:pt x="75" y="40"/>
                    <a:pt x="89" y="48"/>
                    <a:pt x="106" y="52"/>
                  </a:cubicBezTo>
                  <a:cubicBezTo>
                    <a:pt x="113" y="53"/>
                    <a:pt x="117" y="42"/>
                    <a:pt x="109" y="40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11"/>
            <p:cNvSpPr/>
            <p:nvPr/>
          </p:nvSpPr>
          <p:spPr bwMode="auto">
            <a:xfrm>
              <a:off x="6308" y="825"/>
              <a:ext cx="285" cy="178"/>
            </a:xfrm>
            <a:custGeom>
              <a:avLst/>
              <a:gdLst>
                <a:gd name="T0" fmla="*/ 75 w 88"/>
                <a:gd name="T1" fmla="*/ 7 h 55"/>
                <a:gd name="T2" fmla="*/ 63 w 88"/>
                <a:gd name="T3" fmla="*/ 25 h 55"/>
                <a:gd name="T4" fmla="*/ 47 w 88"/>
                <a:gd name="T5" fmla="*/ 19 h 55"/>
                <a:gd name="T6" fmla="*/ 36 w 88"/>
                <a:gd name="T7" fmla="*/ 28 h 55"/>
                <a:gd name="T8" fmla="*/ 33 w 88"/>
                <a:gd name="T9" fmla="*/ 38 h 55"/>
                <a:gd name="T10" fmla="*/ 14 w 88"/>
                <a:gd name="T11" fmla="*/ 28 h 55"/>
                <a:gd name="T12" fmla="*/ 4 w 88"/>
                <a:gd name="T13" fmla="*/ 35 h 55"/>
                <a:gd name="T14" fmla="*/ 29 w 88"/>
                <a:gd name="T15" fmla="*/ 53 h 55"/>
                <a:gd name="T16" fmla="*/ 41 w 88"/>
                <a:gd name="T17" fmla="*/ 47 h 55"/>
                <a:gd name="T18" fmla="*/ 52 w 88"/>
                <a:gd name="T19" fmla="*/ 32 h 55"/>
                <a:gd name="T20" fmla="*/ 76 w 88"/>
                <a:gd name="T21" fmla="*/ 38 h 55"/>
                <a:gd name="T22" fmla="*/ 87 w 88"/>
                <a:gd name="T23" fmla="*/ 7 h 55"/>
                <a:gd name="T24" fmla="*/ 75 w 88"/>
                <a:gd name="T25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55">
                  <a:moveTo>
                    <a:pt x="75" y="7"/>
                  </a:moveTo>
                  <a:cubicBezTo>
                    <a:pt x="75" y="14"/>
                    <a:pt x="73" y="35"/>
                    <a:pt x="63" y="25"/>
                  </a:cubicBezTo>
                  <a:cubicBezTo>
                    <a:pt x="58" y="21"/>
                    <a:pt x="54" y="18"/>
                    <a:pt x="47" y="19"/>
                  </a:cubicBezTo>
                  <a:cubicBezTo>
                    <a:pt x="42" y="19"/>
                    <a:pt x="38" y="23"/>
                    <a:pt x="36" y="28"/>
                  </a:cubicBezTo>
                  <a:cubicBezTo>
                    <a:pt x="34" y="31"/>
                    <a:pt x="34" y="34"/>
                    <a:pt x="33" y="38"/>
                  </a:cubicBezTo>
                  <a:cubicBezTo>
                    <a:pt x="29" y="50"/>
                    <a:pt x="15" y="31"/>
                    <a:pt x="14" y="28"/>
                  </a:cubicBezTo>
                  <a:cubicBezTo>
                    <a:pt x="10" y="22"/>
                    <a:pt x="0" y="28"/>
                    <a:pt x="4" y="35"/>
                  </a:cubicBezTo>
                  <a:cubicBezTo>
                    <a:pt x="8" y="44"/>
                    <a:pt x="18" y="55"/>
                    <a:pt x="29" y="53"/>
                  </a:cubicBezTo>
                  <a:cubicBezTo>
                    <a:pt x="34" y="52"/>
                    <a:pt x="39" y="51"/>
                    <a:pt x="41" y="47"/>
                  </a:cubicBezTo>
                  <a:cubicBezTo>
                    <a:pt x="43" y="44"/>
                    <a:pt x="47" y="27"/>
                    <a:pt x="52" y="32"/>
                  </a:cubicBezTo>
                  <a:cubicBezTo>
                    <a:pt x="60" y="38"/>
                    <a:pt x="66" y="43"/>
                    <a:pt x="76" y="38"/>
                  </a:cubicBezTo>
                  <a:cubicBezTo>
                    <a:pt x="85" y="33"/>
                    <a:pt x="88" y="17"/>
                    <a:pt x="87" y="7"/>
                  </a:cubicBezTo>
                  <a:cubicBezTo>
                    <a:pt x="86" y="0"/>
                    <a:pt x="74" y="0"/>
                    <a:pt x="75" y="7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6256" y="977"/>
              <a:ext cx="210" cy="430"/>
            </a:xfrm>
            <a:custGeom>
              <a:avLst/>
              <a:gdLst>
                <a:gd name="T0" fmla="*/ 2 w 65"/>
                <a:gd name="T1" fmla="*/ 11 h 133"/>
                <a:gd name="T2" fmla="*/ 17 w 65"/>
                <a:gd name="T3" fmla="*/ 29 h 133"/>
                <a:gd name="T4" fmla="*/ 43 w 65"/>
                <a:gd name="T5" fmla="*/ 54 h 133"/>
                <a:gd name="T6" fmla="*/ 26 w 65"/>
                <a:gd name="T7" fmla="*/ 79 h 133"/>
                <a:gd name="T8" fmla="*/ 30 w 65"/>
                <a:gd name="T9" fmla="*/ 88 h 133"/>
                <a:gd name="T10" fmla="*/ 23 w 65"/>
                <a:gd name="T11" fmla="*/ 119 h 133"/>
                <a:gd name="T12" fmla="*/ 32 w 65"/>
                <a:gd name="T13" fmla="*/ 128 h 133"/>
                <a:gd name="T14" fmla="*/ 49 w 65"/>
                <a:gd name="T15" fmla="*/ 92 h 133"/>
                <a:gd name="T16" fmla="*/ 40 w 65"/>
                <a:gd name="T17" fmla="*/ 81 h 133"/>
                <a:gd name="T18" fmla="*/ 57 w 65"/>
                <a:gd name="T19" fmla="*/ 56 h 133"/>
                <a:gd name="T20" fmla="*/ 54 w 65"/>
                <a:gd name="T21" fmla="*/ 29 h 133"/>
                <a:gd name="T22" fmla="*/ 13 w 65"/>
                <a:gd name="T23" fmla="*/ 8 h 133"/>
                <a:gd name="T24" fmla="*/ 2 w 65"/>
                <a:gd name="T25" fmla="*/ 1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133">
                  <a:moveTo>
                    <a:pt x="2" y="11"/>
                  </a:moveTo>
                  <a:cubicBezTo>
                    <a:pt x="4" y="19"/>
                    <a:pt x="8" y="26"/>
                    <a:pt x="17" y="29"/>
                  </a:cubicBezTo>
                  <a:cubicBezTo>
                    <a:pt x="26" y="33"/>
                    <a:pt x="61" y="35"/>
                    <a:pt x="43" y="54"/>
                  </a:cubicBezTo>
                  <a:cubicBezTo>
                    <a:pt x="36" y="61"/>
                    <a:pt x="26" y="69"/>
                    <a:pt x="26" y="79"/>
                  </a:cubicBezTo>
                  <a:cubicBezTo>
                    <a:pt x="26" y="82"/>
                    <a:pt x="27" y="86"/>
                    <a:pt x="30" y="88"/>
                  </a:cubicBezTo>
                  <a:cubicBezTo>
                    <a:pt x="40" y="99"/>
                    <a:pt x="34" y="111"/>
                    <a:pt x="23" y="119"/>
                  </a:cubicBezTo>
                  <a:cubicBezTo>
                    <a:pt x="17" y="124"/>
                    <a:pt x="26" y="133"/>
                    <a:pt x="32" y="128"/>
                  </a:cubicBezTo>
                  <a:cubicBezTo>
                    <a:pt x="43" y="119"/>
                    <a:pt x="55" y="108"/>
                    <a:pt x="49" y="92"/>
                  </a:cubicBezTo>
                  <a:cubicBezTo>
                    <a:pt x="47" y="88"/>
                    <a:pt x="43" y="85"/>
                    <a:pt x="40" y="81"/>
                  </a:cubicBezTo>
                  <a:cubicBezTo>
                    <a:pt x="34" y="75"/>
                    <a:pt x="54" y="60"/>
                    <a:pt x="57" y="56"/>
                  </a:cubicBezTo>
                  <a:cubicBezTo>
                    <a:pt x="65" y="46"/>
                    <a:pt x="62" y="37"/>
                    <a:pt x="54" y="29"/>
                  </a:cubicBezTo>
                  <a:cubicBezTo>
                    <a:pt x="42" y="18"/>
                    <a:pt x="17" y="26"/>
                    <a:pt x="13" y="8"/>
                  </a:cubicBezTo>
                  <a:cubicBezTo>
                    <a:pt x="12" y="0"/>
                    <a:pt x="0" y="3"/>
                    <a:pt x="2" y="11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Group 15"/>
          <p:cNvGrpSpPr>
            <a:grpSpLocks noChangeAspect="1"/>
          </p:cNvGrpSpPr>
          <p:nvPr/>
        </p:nvGrpSpPr>
        <p:grpSpPr bwMode="auto">
          <a:xfrm>
            <a:off x="7266385" y="3301604"/>
            <a:ext cx="798909" cy="902494"/>
            <a:chOff x="6103" y="2773"/>
            <a:chExt cx="671" cy="758"/>
          </a:xfrm>
        </p:grpSpPr>
        <p:sp>
          <p:nvSpPr>
            <p:cNvPr id="27" name="AutoShape 14"/>
            <p:cNvSpPr>
              <a:spLocks noChangeAspect="1" noChangeArrowheads="1" noTextEdit="1"/>
            </p:cNvSpPr>
            <p:nvPr/>
          </p:nvSpPr>
          <p:spPr bwMode="auto">
            <a:xfrm>
              <a:off x="6103" y="2773"/>
              <a:ext cx="671" cy="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16"/>
            <p:cNvSpPr/>
            <p:nvPr/>
          </p:nvSpPr>
          <p:spPr bwMode="auto">
            <a:xfrm>
              <a:off x="6092" y="2822"/>
              <a:ext cx="420" cy="378"/>
            </a:xfrm>
            <a:custGeom>
              <a:avLst/>
              <a:gdLst>
                <a:gd name="T0" fmla="*/ 4 w 188"/>
                <a:gd name="T1" fmla="*/ 89 h 169"/>
                <a:gd name="T2" fmla="*/ 137 w 188"/>
                <a:gd name="T3" fmla="*/ 141 h 169"/>
                <a:gd name="T4" fmla="*/ 159 w 188"/>
                <a:gd name="T5" fmla="*/ 3 h 169"/>
                <a:gd name="T6" fmla="*/ 154 w 188"/>
                <a:gd name="T7" fmla="*/ 0 h 169"/>
                <a:gd name="T8" fmla="*/ 6 w 188"/>
                <a:gd name="T9" fmla="*/ 80 h 169"/>
                <a:gd name="T10" fmla="*/ 15 w 188"/>
                <a:gd name="T11" fmla="*/ 89 h 169"/>
                <a:gd name="T12" fmla="*/ 95 w 188"/>
                <a:gd name="T13" fmla="*/ 28 h 169"/>
                <a:gd name="T14" fmla="*/ 140 w 188"/>
                <a:gd name="T15" fmla="*/ 13 h 169"/>
                <a:gd name="T16" fmla="*/ 156 w 188"/>
                <a:gd name="T17" fmla="*/ 25 h 169"/>
                <a:gd name="T18" fmla="*/ 164 w 188"/>
                <a:gd name="T19" fmla="*/ 57 h 169"/>
                <a:gd name="T20" fmla="*/ 112 w 188"/>
                <a:gd name="T21" fmla="*/ 138 h 169"/>
                <a:gd name="T22" fmla="*/ 15 w 188"/>
                <a:gd name="T23" fmla="*/ 83 h 169"/>
                <a:gd name="T24" fmla="*/ 4 w 188"/>
                <a:gd name="T25" fmla="*/ 8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8" h="169">
                  <a:moveTo>
                    <a:pt x="4" y="89"/>
                  </a:moveTo>
                  <a:cubicBezTo>
                    <a:pt x="33" y="136"/>
                    <a:pt x="83" y="169"/>
                    <a:pt x="137" y="141"/>
                  </a:cubicBezTo>
                  <a:cubicBezTo>
                    <a:pt x="188" y="113"/>
                    <a:pt x="180" y="46"/>
                    <a:pt x="159" y="3"/>
                  </a:cubicBezTo>
                  <a:cubicBezTo>
                    <a:pt x="158" y="1"/>
                    <a:pt x="155" y="0"/>
                    <a:pt x="154" y="0"/>
                  </a:cubicBezTo>
                  <a:cubicBezTo>
                    <a:pt x="99" y="2"/>
                    <a:pt x="40" y="39"/>
                    <a:pt x="6" y="80"/>
                  </a:cubicBezTo>
                  <a:cubicBezTo>
                    <a:pt x="2" y="86"/>
                    <a:pt x="10" y="95"/>
                    <a:pt x="15" y="89"/>
                  </a:cubicBezTo>
                  <a:cubicBezTo>
                    <a:pt x="37" y="62"/>
                    <a:pt x="65" y="43"/>
                    <a:pt x="95" y="28"/>
                  </a:cubicBezTo>
                  <a:cubicBezTo>
                    <a:pt x="110" y="21"/>
                    <a:pt x="125" y="16"/>
                    <a:pt x="140" y="13"/>
                  </a:cubicBezTo>
                  <a:cubicBezTo>
                    <a:pt x="152" y="11"/>
                    <a:pt x="151" y="13"/>
                    <a:pt x="156" y="25"/>
                  </a:cubicBezTo>
                  <a:cubicBezTo>
                    <a:pt x="160" y="35"/>
                    <a:pt x="162" y="46"/>
                    <a:pt x="164" y="57"/>
                  </a:cubicBezTo>
                  <a:cubicBezTo>
                    <a:pt x="168" y="94"/>
                    <a:pt x="148" y="128"/>
                    <a:pt x="112" y="138"/>
                  </a:cubicBezTo>
                  <a:cubicBezTo>
                    <a:pt x="70" y="149"/>
                    <a:pt x="35" y="116"/>
                    <a:pt x="15" y="83"/>
                  </a:cubicBezTo>
                  <a:cubicBezTo>
                    <a:pt x="11" y="77"/>
                    <a:pt x="0" y="83"/>
                    <a:pt x="4" y="89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17"/>
            <p:cNvSpPr/>
            <p:nvPr/>
          </p:nvSpPr>
          <p:spPr bwMode="auto">
            <a:xfrm>
              <a:off x="6148" y="2891"/>
              <a:ext cx="648" cy="671"/>
            </a:xfrm>
            <a:custGeom>
              <a:avLst/>
              <a:gdLst>
                <a:gd name="T0" fmla="*/ 1 w 290"/>
                <a:gd name="T1" fmla="*/ 89 h 300"/>
                <a:gd name="T2" fmla="*/ 17 w 290"/>
                <a:gd name="T3" fmla="*/ 199 h 300"/>
                <a:gd name="T4" fmla="*/ 55 w 290"/>
                <a:gd name="T5" fmla="*/ 271 h 300"/>
                <a:gd name="T6" fmla="*/ 198 w 290"/>
                <a:gd name="T7" fmla="*/ 259 h 300"/>
                <a:gd name="T8" fmla="*/ 277 w 290"/>
                <a:gd name="T9" fmla="*/ 142 h 300"/>
                <a:gd name="T10" fmla="*/ 231 w 290"/>
                <a:gd name="T11" fmla="*/ 74 h 300"/>
                <a:gd name="T12" fmla="*/ 146 w 290"/>
                <a:gd name="T13" fmla="*/ 4 h 300"/>
                <a:gd name="T14" fmla="*/ 137 w 290"/>
                <a:gd name="T15" fmla="*/ 13 h 300"/>
                <a:gd name="T16" fmla="*/ 258 w 290"/>
                <a:gd name="T17" fmla="*/ 126 h 300"/>
                <a:gd name="T18" fmla="*/ 192 w 290"/>
                <a:gd name="T19" fmla="*/ 249 h 300"/>
                <a:gd name="T20" fmla="*/ 55 w 290"/>
                <a:gd name="T21" fmla="*/ 256 h 300"/>
                <a:gd name="T22" fmla="*/ 25 w 290"/>
                <a:gd name="T23" fmla="*/ 175 h 300"/>
                <a:gd name="T24" fmla="*/ 13 w 290"/>
                <a:gd name="T25" fmla="*/ 86 h 300"/>
                <a:gd name="T26" fmla="*/ 1 w 290"/>
                <a:gd name="T27" fmla="*/ 8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0" h="300">
                  <a:moveTo>
                    <a:pt x="1" y="89"/>
                  </a:moveTo>
                  <a:cubicBezTo>
                    <a:pt x="8" y="126"/>
                    <a:pt x="10" y="163"/>
                    <a:pt x="17" y="199"/>
                  </a:cubicBezTo>
                  <a:cubicBezTo>
                    <a:pt x="23" y="227"/>
                    <a:pt x="31" y="254"/>
                    <a:pt x="55" y="271"/>
                  </a:cubicBezTo>
                  <a:cubicBezTo>
                    <a:pt x="96" y="300"/>
                    <a:pt x="158" y="278"/>
                    <a:pt x="198" y="259"/>
                  </a:cubicBezTo>
                  <a:cubicBezTo>
                    <a:pt x="243" y="238"/>
                    <a:pt x="289" y="198"/>
                    <a:pt x="277" y="142"/>
                  </a:cubicBezTo>
                  <a:cubicBezTo>
                    <a:pt x="271" y="115"/>
                    <a:pt x="250" y="92"/>
                    <a:pt x="231" y="74"/>
                  </a:cubicBezTo>
                  <a:cubicBezTo>
                    <a:pt x="204" y="49"/>
                    <a:pt x="174" y="27"/>
                    <a:pt x="146" y="4"/>
                  </a:cubicBezTo>
                  <a:cubicBezTo>
                    <a:pt x="140" y="0"/>
                    <a:pt x="131" y="8"/>
                    <a:pt x="137" y="13"/>
                  </a:cubicBezTo>
                  <a:cubicBezTo>
                    <a:pt x="180" y="46"/>
                    <a:pt x="231" y="78"/>
                    <a:pt x="258" y="126"/>
                  </a:cubicBezTo>
                  <a:cubicBezTo>
                    <a:pt x="290" y="182"/>
                    <a:pt x="237" y="227"/>
                    <a:pt x="192" y="249"/>
                  </a:cubicBezTo>
                  <a:cubicBezTo>
                    <a:pt x="153" y="268"/>
                    <a:pt x="92" y="287"/>
                    <a:pt x="55" y="256"/>
                  </a:cubicBezTo>
                  <a:cubicBezTo>
                    <a:pt x="33" y="238"/>
                    <a:pt x="29" y="202"/>
                    <a:pt x="25" y="175"/>
                  </a:cubicBezTo>
                  <a:cubicBezTo>
                    <a:pt x="20" y="146"/>
                    <a:pt x="18" y="116"/>
                    <a:pt x="13" y="86"/>
                  </a:cubicBezTo>
                  <a:cubicBezTo>
                    <a:pt x="11" y="78"/>
                    <a:pt x="0" y="82"/>
                    <a:pt x="1" y="89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18"/>
            <p:cNvSpPr/>
            <p:nvPr/>
          </p:nvSpPr>
          <p:spPr bwMode="auto">
            <a:xfrm>
              <a:off x="6300" y="3146"/>
              <a:ext cx="356" cy="345"/>
            </a:xfrm>
            <a:custGeom>
              <a:avLst/>
              <a:gdLst>
                <a:gd name="T0" fmla="*/ 2 w 159"/>
                <a:gd name="T1" fmla="*/ 75 h 154"/>
                <a:gd name="T2" fmla="*/ 113 w 159"/>
                <a:gd name="T3" fmla="*/ 134 h 154"/>
                <a:gd name="T4" fmla="*/ 152 w 159"/>
                <a:gd name="T5" fmla="*/ 86 h 154"/>
                <a:gd name="T6" fmla="*/ 126 w 159"/>
                <a:gd name="T7" fmla="*/ 7 h 154"/>
                <a:gd name="T8" fmla="*/ 115 w 159"/>
                <a:gd name="T9" fmla="*/ 13 h 154"/>
                <a:gd name="T10" fmla="*/ 114 w 159"/>
                <a:gd name="T11" fmla="*/ 121 h 154"/>
                <a:gd name="T12" fmla="*/ 13 w 159"/>
                <a:gd name="T13" fmla="*/ 72 h 154"/>
                <a:gd name="T14" fmla="*/ 2 w 159"/>
                <a:gd name="T15" fmla="*/ 7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154">
                  <a:moveTo>
                    <a:pt x="2" y="75"/>
                  </a:moveTo>
                  <a:cubicBezTo>
                    <a:pt x="15" y="126"/>
                    <a:pt x="63" y="154"/>
                    <a:pt x="113" y="134"/>
                  </a:cubicBezTo>
                  <a:cubicBezTo>
                    <a:pt x="134" y="126"/>
                    <a:pt x="148" y="108"/>
                    <a:pt x="152" y="86"/>
                  </a:cubicBezTo>
                  <a:cubicBezTo>
                    <a:pt x="157" y="57"/>
                    <a:pt x="140" y="30"/>
                    <a:pt x="126" y="7"/>
                  </a:cubicBezTo>
                  <a:cubicBezTo>
                    <a:pt x="122" y="0"/>
                    <a:pt x="111" y="6"/>
                    <a:pt x="115" y="13"/>
                  </a:cubicBezTo>
                  <a:cubicBezTo>
                    <a:pt x="137" y="47"/>
                    <a:pt x="159" y="95"/>
                    <a:pt x="114" y="121"/>
                  </a:cubicBezTo>
                  <a:cubicBezTo>
                    <a:pt x="70" y="146"/>
                    <a:pt x="25" y="115"/>
                    <a:pt x="13" y="72"/>
                  </a:cubicBezTo>
                  <a:cubicBezTo>
                    <a:pt x="11" y="64"/>
                    <a:pt x="0" y="68"/>
                    <a:pt x="2" y="75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19"/>
            <p:cNvSpPr/>
            <p:nvPr/>
          </p:nvSpPr>
          <p:spPr bwMode="auto">
            <a:xfrm>
              <a:off x="6300" y="3149"/>
              <a:ext cx="293" cy="221"/>
            </a:xfrm>
            <a:custGeom>
              <a:avLst/>
              <a:gdLst>
                <a:gd name="T0" fmla="*/ 5 w 131"/>
                <a:gd name="T1" fmla="*/ 75 h 99"/>
                <a:gd name="T2" fmla="*/ 88 w 131"/>
                <a:gd name="T3" fmla="*/ 90 h 99"/>
                <a:gd name="T4" fmla="*/ 125 w 131"/>
                <a:gd name="T5" fmla="*/ 7 h 99"/>
                <a:gd name="T6" fmla="*/ 114 w 131"/>
                <a:gd name="T7" fmla="*/ 10 h 99"/>
                <a:gd name="T8" fmla="*/ 76 w 131"/>
                <a:gd name="T9" fmla="*/ 81 h 99"/>
                <a:gd name="T10" fmla="*/ 14 w 131"/>
                <a:gd name="T11" fmla="*/ 67 h 99"/>
                <a:gd name="T12" fmla="*/ 5 w 131"/>
                <a:gd name="T13" fmla="*/ 7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99">
                  <a:moveTo>
                    <a:pt x="5" y="75"/>
                  </a:moveTo>
                  <a:cubicBezTo>
                    <a:pt x="28" y="95"/>
                    <a:pt x="60" y="99"/>
                    <a:pt x="88" y="90"/>
                  </a:cubicBezTo>
                  <a:cubicBezTo>
                    <a:pt x="123" y="78"/>
                    <a:pt x="131" y="41"/>
                    <a:pt x="125" y="7"/>
                  </a:cubicBezTo>
                  <a:cubicBezTo>
                    <a:pt x="124" y="0"/>
                    <a:pt x="112" y="3"/>
                    <a:pt x="114" y="10"/>
                  </a:cubicBezTo>
                  <a:cubicBezTo>
                    <a:pt x="119" y="43"/>
                    <a:pt x="110" y="72"/>
                    <a:pt x="76" y="81"/>
                  </a:cubicBezTo>
                  <a:cubicBezTo>
                    <a:pt x="56" y="86"/>
                    <a:pt x="30" y="81"/>
                    <a:pt x="14" y="67"/>
                  </a:cubicBezTo>
                  <a:cubicBezTo>
                    <a:pt x="8" y="62"/>
                    <a:pt x="0" y="70"/>
                    <a:pt x="5" y="75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20"/>
            <p:cNvSpPr/>
            <p:nvPr/>
          </p:nvSpPr>
          <p:spPr bwMode="auto">
            <a:xfrm>
              <a:off x="6300" y="3146"/>
              <a:ext cx="288" cy="181"/>
            </a:xfrm>
            <a:custGeom>
              <a:avLst/>
              <a:gdLst>
                <a:gd name="T0" fmla="*/ 14 w 129"/>
                <a:gd name="T1" fmla="*/ 76 h 81"/>
                <a:gd name="T2" fmla="*/ 121 w 129"/>
                <a:gd name="T3" fmla="*/ 14 h 81"/>
                <a:gd name="T4" fmla="*/ 118 w 129"/>
                <a:gd name="T5" fmla="*/ 3 h 81"/>
                <a:gd name="T6" fmla="*/ 5 w 129"/>
                <a:gd name="T7" fmla="*/ 68 h 81"/>
                <a:gd name="T8" fmla="*/ 14 w 129"/>
                <a:gd name="T9" fmla="*/ 7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81">
                  <a:moveTo>
                    <a:pt x="14" y="76"/>
                  </a:moveTo>
                  <a:cubicBezTo>
                    <a:pt x="45" y="48"/>
                    <a:pt x="82" y="28"/>
                    <a:pt x="121" y="14"/>
                  </a:cubicBezTo>
                  <a:cubicBezTo>
                    <a:pt x="129" y="12"/>
                    <a:pt x="126" y="0"/>
                    <a:pt x="118" y="3"/>
                  </a:cubicBezTo>
                  <a:cubicBezTo>
                    <a:pt x="76" y="17"/>
                    <a:pt x="38" y="38"/>
                    <a:pt x="5" y="68"/>
                  </a:cubicBezTo>
                  <a:cubicBezTo>
                    <a:pt x="0" y="73"/>
                    <a:pt x="8" y="81"/>
                    <a:pt x="14" y="76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21"/>
            <p:cNvSpPr/>
            <p:nvPr/>
          </p:nvSpPr>
          <p:spPr bwMode="auto">
            <a:xfrm>
              <a:off x="6354" y="3066"/>
              <a:ext cx="73" cy="127"/>
            </a:xfrm>
            <a:custGeom>
              <a:avLst/>
              <a:gdLst>
                <a:gd name="T0" fmla="*/ 1 w 33"/>
                <a:gd name="T1" fmla="*/ 10 h 57"/>
                <a:gd name="T2" fmla="*/ 18 w 33"/>
                <a:gd name="T3" fmla="*/ 51 h 57"/>
                <a:gd name="T4" fmla="*/ 29 w 33"/>
                <a:gd name="T5" fmla="*/ 45 h 57"/>
                <a:gd name="T6" fmla="*/ 13 w 33"/>
                <a:gd name="T7" fmla="*/ 7 h 57"/>
                <a:gd name="T8" fmla="*/ 1 w 33"/>
                <a:gd name="T9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7">
                  <a:moveTo>
                    <a:pt x="1" y="10"/>
                  </a:moveTo>
                  <a:cubicBezTo>
                    <a:pt x="4" y="25"/>
                    <a:pt x="9" y="39"/>
                    <a:pt x="18" y="51"/>
                  </a:cubicBezTo>
                  <a:cubicBezTo>
                    <a:pt x="23" y="57"/>
                    <a:pt x="33" y="51"/>
                    <a:pt x="29" y="45"/>
                  </a:cubicBezTo>
                  <a:cubicBezTo>
                    <a:pt x="20" y="33"/>
                    <a:pt x="15" y="21"/>
                    <a:pt x="13" y="7"/>
                  </a:cubicBezTo>
                  <a:cubicBezTo>
                    <a:pt x="12" y="0"/>
                    <a:pt x="0" y="3"/>
                    <a:pt x="1" y="10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22"/>
            <p:cNvSpPr/>
            <p:nvPr/>
          </p:nvSpPr>
          <p:spPr bwMode="auto">
            <a:xfrm>
              <a:off x="6454" y="3285"/>
              <a:ext cx="81" cy="110"/>
            </a:xfrm>
            <a:custGeom>
              <a:avLst/>
              <a:gdLst>
                <a:gd name="T0" fmla="*/ 5 w 36"/>
                <a:gd name="T1" fmla="*/ 12 h 49"/>
                <a:gd name="T2" fmla="*/ 22 w 36"/>
                <a:gd name="T3" fmla="*/ 42 h 49"/>
                <a:gd name="T4" fmla="*/ 33 w 36"/>
                <a:gd name="T5" fmla="*/ 39 h 49"/>
                <a:gd name="T6" fmla="*/ 15 w 36"/>
                <a:gd name="T7" fmla="*/ 6 h 49"/>
                <a:gd name="T8" fmla="*/ 5 w 36"/>
                <a:gd name="T9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5" y="12"/>
                  </a:moveTo>
                  <a:cubicBezTo>
                    <a:pt x="11" y="22"/>
                    <a:pt x="17" y="31"/>
                    <a:pt x="22" y="42"/>
                  </a:cubicBezTo>
                  <a:cubicBezTo>
                    <a:pt x="25" y="49"/>
                    <a:pt x="36" y="46"/>
                    <a:pt x="33" y="39"/>
                  </a:cubicBezTo>
                  <a:cubicBezTo>
                    <a:pt x="29" y="27"/>
                    <a:pt x="22" y="17"/>
                    <a:pt x="15" y="6"/>
                  </a:cubicBezTo>
                  <a:cubicBezTo>
                    <a:pt x="11" y="0"/>
                    <a:pt x="0" y="6"/>
                    <a:pt x="5" y="12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23"/>
            <p:cNvSpPr/>
            <p:nvPr/>
          </p:nvSpPr>
          <p:spPr bwMode="auto">
            <a:xfrm>
              <a:off x="6094" y="2755"/>
              <a:ext cx="289" cy="226"/>
            </a:xfrm>
            <a:custGeom>
              <a:avLst/>
              <a:gdLst>
                <a:gd name="T0" fmla="*/ 34 w 129"/>
                <a:gd name="T1" fmla="*/ 88 h 101"/>
                <a:gd name="T2" fmla="*/ 48 w 129"/>
                <a:gd name="T3" fmla="*/ 24 h 101"/>
                <a:gd name="T4" fmla="*/ 115 w 129"/>
                <a:gd name="T5" fmla="*/ 42 h 101"/>
                <a:gd name="T6" fmla="*/ 126 w 129"/>
                <a:gd name="T7" fmla="*/ 36 h 101"/>
                <a:gd name="T8" fmla="*/ 38 w 129"/>
                <a:gd name="T9" fmla="*/ 15 h 101"/>
                <a:gd name="T10" fmla="*/ 25 w 129"/>
                <a:gd name="T11" fmla="*/ 96 h 101"/>
                <a:gd name="T12" fmla="*/ 34 w 129"/>
                <a:gd name="T13" fmla="*/ 8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1">
                  <a:moveTo>
                    <a:pt x="34" y="88"/>
                  </a:moveTo>
                  <a:cubicBezTo>
                    <a:pt x="11" y="66"/>
                    <a:pt x="23" y="37"/>
                    <a:pt x="48" y="24"/>
                  </a:cubicBezTo>
                  <a:cubicBezTo>
                    <a:pt x="69" y="11"/>
                    <a:pt x="105" y="19"/>
                    <a:pt x="115" y="42"/>
                  </a:cubicBezTo>
                  <a:cubicBezTo>
                    <a:pt x="119" y="49"/>
                    <a:pt x="129" y="43"/>
                    <a:pt x="126" y="36"/>
                  </a:cubicBezTo>
                  <a:cubicBezTo>
                    <a:pt x="111" y="4"/>
                    <a:pt x="66" y="0"/>
                    <a:pt x="38" y="15"/>
                  </a:cubicBezTo>
                  <a:cubicBezTo>
                    <a:pt x="8" y="33"/>
                    <a:pt x="0" y="72"/>
                    <a:pt x="25" y="96"/>
                  </a:cubicBezTo>
                  <a:cubicBezTo>
                    <a:pt x="31" y="101"/>
                    <a:pt x="40" y="93"/>
                    <a:pt x="34" y="88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24"/>
            <p:cNvSpPr/>
            <p:nvPr/>
          </p:nvSpPr>
          <p:spPr bwMode="auto">
            <a:xfrm>
              <a:off x="6139" y="2782"/>
              <a:ext cx="197" cy="179"/>
            </a:xfrm>
            <a:custGeom>
              <a:avLst/>
              <a:gdLst>
                <a:gd name="T0" fmla="*/ 27 w 88"/>
                <a:gd name="T1" fmla="*/ 70 h 80"/>
                <a:gd name="T2" fmla="*/ 74 w 88"/>
                <a:gd name="T3" fmla="*/ 37 h 80"/>
                <a:gd name="T4" fmla="*/ 82 w 88"/>
                <a:gd name="T5" fmla="*/ 28 h 80"/>
                <a:gd name="T6" fmla="*/ 15 w 88"/>
                <a:gd name="T7" fmla="*/ 73 h 80"/>
                <a:gd name="T8" fmla="*/ 27 w 88"/>
                <a:gd name="T9" fmla="*/ 7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0">
                  <a:moveTo>
                    <a:pt x="27" y="70"/>
                  </a:moveTo>
                  <a:cubicBezTo>
                    <a:pt x="16" y="43"/>
                    <a:pt x="51" y="16"/>
                    <a:pt x="74" y="37"/>
                  </a:cubicBezTo>
                  <a:cubicBezTo>
                    <a:pt x="79" y="42"/>
                    <a:pt x="88" y="34"/>
                    <a:pt x="82" y="28"/>
                  </a:cubicBezTo>
                  <a:cubicBezTo>
                    <a:pt x="52" y="0"/>
                    <a:pt x="0" y="34"/>
                    <a:pt x="15" y="73"/>
                  </a:cubicBezTo>
                  <a:cubicBezTo>
                    <a:pt x="18" y="80"/>
                    <a:pt x="30" y="77"/>
                    <a:pt x="27" y="70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984687" y="2102879"/>
            <a:ext cx="7394974" cy="415498"/>
            <a:chOff x="2207633" y="2385554"/>
            <a:chExt cx="9859968" cy="553998"/>
          </a:xfrm>
        </p:grpSpPr>
        <p:sp>
          <p:nvSpPr>
            <p:cNvPr id="23" name="Freeform 5"/>
            <p:cNvSpPr/>
            <p:nvPr/>
          </p:nvSpPr>
          <p:spPr bwMode="auto">
            <a:xfrm>
              <a:off x="9681845" y="2744541"/>
              <a:ext cx="1639147" cy="101600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20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207633" y="2385554"/>
              <a:ext cx="98599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altLang="zh-CN" sz="21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04.</a:t>
              </a:r>
              <a:r>
                <a:rPr lang="zh-CN" altLang="en-US" sz="21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建筑物的框架结构最基本的形状是三角形和                 。 </a:t>
              </a:r>
              <a:endParaRPr lang="zh-CN" altLang="en-US" sz="2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04800" y="2868930"/>
            <a:ext cx="7073900" cy="414020"/>
            <a:chOff x="2980479" y="3485375"/>
            <a:chExt cx="9431867" cy="552027"/>
          </a:xfrm>
        </p:grpSpPr>
        <p:sp>
          <p:nvSpPr>
            <p:cNvPr id="28" name="Freeform 5"/>
            <p:cNvSpPr/>
            <p:nvPr/>
          </p:nvSpPr>
          <p:spPr bwMode="auto">
            <a:xfrm rot="21420000">
              <a:off x="9298307" y="3792715"/>
              <a:ext cx="1723813" cy="199813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20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980479" y="3485375"/>
              <a:ext cx="9431867" cy="552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altLang="zh-CN" sz="21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05.</a:t>
              </a:r>
              <a:r>
                <a:rPr lang="zh-CN" altLang="en-US" sz="21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框架结构中，最稳固的结构是                。</a:t>
              </a:r>
              <a:endParaRPr lang="en-US" altLang="zh-CN" sz="2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533400" y="438150"/>
            <a:ext cx="762000" cy="1027763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/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17"/>
            <p:cNvSpPr/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18"/>
            <p:cNvSpPr/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19"/>
            <p:cNvSpPr/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20"/>
            <p:cNvSpPr/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 21"/>
            <p:cNvSpPr/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22"/>
            <p:cNvSpPr/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581400" y="438150"/>
            <a:ext cx="2340610" cy="583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FF00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温故而知新</a:t>
            </a:r>
            <a:endParaRPr lang="zh-CN" altLang="en-US" sz="3200" b="1" dirty="0">
              <a:solidFill>
                <a:srgbClr val="FFFF00"/>
              </a:solidFill>
              <a:latin typeface="字魂49号-逍遥行书" panose="00000500000000000000" pitchFamily="2" charset="-122"/>
              <a:ea typeface="字魂49号-逍遥行书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90665" y="1885950"/>
            <a:ext cx="1395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7700"/>
                </a:solidFill>
              </a:rPr>
              <a:t>四边形</a:t>
            </a:r>
            <a:endParaRPr lang="zh-CN" altLang="en-US" sz="2800" b="1" dirty="0">
              <a:solidFill>
                <a:srgbClr val="C077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40630" y="2647950"/>
            <a:ext cx="1685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7700"/>
                </a:solidFill>
              </a:rPr>
              <a:t>三角形</a:t>
            </a:r>
            <a:endParaRPr lang="zh-CN" altLang="en-US" sz="2800" b="1" dirty="0">
              <a:solidFill>
                <a:srgbClr val="C0770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93725" y="3681730"/>
            <a:ext cx="6961505" cy="414020"/>
            <a:chOff x="3196379" y="3485375"/>
            <a:chExt cx="9282007" cy="552027"/>
          </a:xfrm>
        </p:grpSpPr>
        <p:sp>
          <p:nvSpPr>
            <p:cNvPr id="5" name="Freeform 5"/>
            <p:cNvSpPr/>
            <p:nvPr/>
          </p:nvSpPr>
          <p:spPr bwMode="auto">
            <a:xfrm rot="21420000">
              <a:off x="9298307" y="3792715"/>
              <a:ext cx="1723813" cy="199813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68580" tIns="34290" rIns="68580" bIns="34290" numCol="1" anchor="t" anchorCtr="0" compatLnSpc="1"/>
            <a:p>
              <a:pPr defTabSz="685800"/>
              <a:endParaRPr lang="zh-CN" altLang="en-US" sz="120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196379" y="3485375"/>
              <a:ext cx="9282007" cy="552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defTabSz="685800"/>
              <a:r>
                <a:rPr lang="en-US" altLang="zh-CN" sz="21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06.</a:t>
              </a:r>
              <a:r>
                <a:rPr lang="zh-CN" altLang="en-US" sz="21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中国</a:t>
              </a:r>
              <a:r>
                <a:rPr lang="zh-CN" altLang="en-US" sz="21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国家大剧院的顶部形状属于                。</a:t>
              </a:r>
              <a:endParaRPr lang="en-US" altLang="zh-CN" sz="2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166995" y="3515995"/>
            <a:ext cx="1685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C07700"/>
                </a:solidFill>
              </a:rPr>
              <a:t>拱形</a:t>
            </a:r>
            <a:endParaRPr lang="zh-CN" altLang="en-US" sz="2800" b="1" dirty="0">
              <a:solidFill>
                <a:srgbClr val="C077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4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4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4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 rot="21360000">
            <a:off x="13970" y="492760"/>
            <a:ext cx="3063875" cy="204724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3040380" y="497205"/>
            <a:ext cx="3063240" cy="2038985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9863" y="2102557"/>
            <a:ext cx="784398" cy="10156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062" y="3279999"/>
            <a:ext cx="976634" cy="10870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875" y="2610359"/>
            <a:ext cx="672101" cy="16639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942" y="2201196"/>
            <a:ext cx="372369" cy="43678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337562" y="1958323"/>
            <a:ext cx="2468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zh-CN" altLang="en-US" sz="60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顶梁柱</a:t>
            </a:r>
            <a:endParaRPr lang="zh-CN" altLang="en-US" sz="60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26" name="Group 15"/>
          <p:cNvGrpSpPr>
            <a:grpSpLocks noChangeAspect="1"/>
          </p:cNvGrpSpPr>
          <p:nvPr/>
        </p:nvGrpSpPr>
        <p:grpSpPr bwMode="auto">
          <a:xfrm>
            <a:off x="7377590" y="3174921"/>
            <a:ext cx="798909" cy="902494"/>
            <a:chOff x="6103" y="2773"/>
            <a:chExt cx="671" cy="758"/>
          </a:xfrm>
        </p:grpSpPr>
        <p:sp>
          <p:nvSpPr>
            <p:cNvPr id="27" name="AutoShape 14"/>
            <p:cNvSpPr>
              <a:spLocks noChangeAspect="1" noChangeArrowheads="1" noTextEdit="1"/>
            </p:cNvSpPr>
            <p:nvPr/>
          </p:nvSpPr>
          <p:spPr bwMode="auto">
            <a:xfrm>
              <a:off x="6103" y="2773"/>
              <a:ext cx="671" cy="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16"/>
            <p:cNvSpPr/>
            <p:nvPr/>
          </p:nvSpPr>
          <p:spPr bwMode="auto">
            <a:xfrm>
              <a:off x="6092" y="2822"/>
              <a:ext cx="420" cy="378"/>
            </a:xfrm>
            <a:custGeom>
              <a:avLst/>
              <a:gdLst>
                <a:gd name="T0" fmla="*/ 4 w 188"/>
                <a:gd name="T1" fmla="*/ 89 h 169"/>
                <a:gd name="T2" fmla="*/ 137 w 188"/>
                <a:gd name="T3" fmla="*/ 141 h 169"/>
                <a:gd name="T4" fmla="*/ 159 w 188"/>
                <a:gd name="T5" fmla="*/ 3 h 169"/>
                <a:gd name="T6" fmla="*/ 154 w 188"/>
                <a:gd name="T7" fmla="*/ 0 h 169"/>
                <a:gd name="T8" fmla="*/ 6 w 188"/>
                <a:gd name="T9" fmla="*/ 80 h 169"/>
                <a:gd name="T10" fmla="*/ 15 w 188"/>
                <a:gd name="T11" fmla="*/ 89 h 169"/>
                <a:gd name="T12" fmla="*/ 95 w 188"/>
                <a:gd name="T13" fmla="*/ 28 h 169"/>
                <a:gd name="T14" fmla="*/ 140 w 188"/>
                <a:gd name="T15" fmla="*/ 13 h 169"/>
                <a:gd name="T16" fmla="*/ 156 w 188"/>
                <a:gd name="T17" fmla="*/ 25 h 169"/>
                <a:gd name="T18" fmla="*/ 164 w 188"/>
                <a:gd name="T19" fmla="*/ 57 h 169"/>
                <a:gd name="T20" fmla="*/ 112 w 188"/>
                <a:gd name="T21" fmla="*/ 138 h 169"/>
                <a:gd name="T22" fmla="*/ 15 w 188"/>
                <a:gd name="T23" fmla="*/ 83 h 169"/>
                <a:gd name="T24" fmla="*/ 4 w 188"/>
                <a:gd name="T25" fmla="*/ 8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8" h="169">
                  <a:moveTo>
                    <a:pt x="4" y="89"/>
                  </a:moveTo>
                  <a:cubicBezTo>
                    <a:pt x="33" y="136"/>
                    <a:pt x="83" y="169"/>
                    <a:pt x="137" y="141"/>
                  </a:cubicBezTo>
                  <a:cubicBezTo>
                    <a:pt x="188" y="113"/>
                    <a:pt x="180" y="46"/>
                    <a:pt x="159" y="3"/>
                  </a:cubicBezTo>
                  <a:cubicBezTo>
                    <a:pt x="158" y="1"/>
                    <a:pt x="155" y="0"/>
                    <a:pt x="154" y="0"/>
                  </a:cubicBezTo>
                  <a:cubicBezTo>
                    <a:pt x="99" y="2"/>
                    <a:pt x="40" y="39"/>
                    <a:pt x="6" y="80"/>
                  </a:cubicBezTo>
                  <a:cubicBezTo>
                    <a:pt x="2" y="86"/>
                    <a:pt x="10" y="95"/>
                    <a:pt x="15" y="89"/>
                  </a:cubicBezTo>
                  <a:cubicBezTo>
                    <a:pt x="37" y="62"/>
                    <a:pt x="65" y="43"/>
                    <a:pt x="95" y="28"/>
                  </a:cubicBezTo>
                  <a:cubicBezTo>
                    <a:pt x="110" y="21"/>
                    <a:pt x="125" y="16"/>
                    <a:pt x="140" y="13"/>
                  </a:cubicBezTo>
                  <a:cubicBezTo>
                    <a:pt x="152" y="11"/>
                    <a:pt x="151" y="13"/>
                    <a:pt x="156" y="25"/>
                  </a:cubicBezTo>
                  <a:cubicBezTo>
                    <a:pt x="160" y="35"/>
                    <a:pt x="162" y="46"/>
                    <a:pt x="164" y="57"/>
                  </a:cubicBezTo>
                  <a:cubicBezTo>
                    <a:pt x="168" y="94"/>
                    <a:pt x="148" y="128"/>
                    <a:pt x="112" y="138"/>
                  </a:cubicBezTo>
                  <a:cubicBezTo>
                    <a:pt x="70" y="149"/>
                    <a:pt x="35" y="116"/>
                    <a:pt x="15" y="83"/>
                  </a:cubicBezTo>
                  <a:cubicBezTo>
                    <a:pt x="11" y="77"/>
                    <a:pt x="0" y="83"/>
                    <a:pt x="4" y="89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17"/>
            <p:cNvSpPr/>
            <p:nvPr/>
          </p:nvSpPr>
          <p:spPr bwMode="auto">
            <a:xfrm>
              <a:off x="6148" y="2891"/>
              <a:ext cx="648" cy="671"/>
            </a:xfrm>
            <a:custGeom>
              <a:avLst/>
              <a:gdLst>
                <a:gd name="T0" fmla="*/ 1 w 290"/>
                <a:gd name="T1" fmla="*/ 89 h 300"/>
                <a:gd name="T2" fmla="*/ 17 w 290"/>
                <a:gd name="T3" fmla="*/ 199 h 300"/>
                <a:gd name="T4" fmla="*/ 55 w 290"/>
                <a:gd name="T5" fmla="*/ 271 h 300"/>
                <a:gd name="T6" fmla="*/ 198 w 290"/>
                <a:gd name="T7" fmla="*/ 259 h 300"/>
                <a:gd name="T8" fmla="*/ 277 w 290"/>
                <a:gd name="T9" fmla="*/ 142 h 300"/>
                <a:gd name="T10" fmla="*/ 231 w 290"/>
                <a:gd name="T11" fmla="*/ 74 h 300"/>
                <a:gd name="T12" fmla="*/ 146 w 290"/>
                <a:gd name="T13" fmla="*/ 4 h 300"/>
                <a:gd name="T14" fmla="*/ 137 w 290"/>
                <a:gd name="T15" fmla="*/ 13 h 300"/>
                <a:gd name="T16" fmla="*/ 258 w 290"/>
                <a:gd name="T17" fmla="*/ 126 h 300"/>
                <a:gd name="T18" fmla="*/ 192 w 290"/>
                <a:gd name="T19" fmla="*/ 249 h 300"/>
                <a:gd name="T20" fmla="*/ 55 w 290"/>
                <a:gd name="T21" fmla="*/ 256 h 300"/>
                <a:gd name="T22" fmla="*/ 25 w 290"/>
                <a:gd name="T23" fmla="*/ 175 h 300"/>
                <a:gd name="T24" fmla="*/ 13 w 290"/>
                <a:gd name="T25" fmla="*/ 86 h 300"/>
                <a:gd name="T26" fmla="*/ 1 w 290"/>
                <a:gd name="T27" fmla="*/ 8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0" h="300">
                  <a:moveTo>
                    <a:pt x="1" y="89"/>
                  </a:moveTo>
                  <a:cubicBezTo>
                    <a:pt x="8" y="126"/>
                    <a:pt x="10" y="163"/>
                    <a:pt x="17" y="199"/>
                  </a:cubicBezTo>
                  <a:cubicBezTo>
                    <a:pt x="23" y="227"/>
                    <a:pt x="31" y="254"/>
                    <a:pt x="55" y="271"/>
                  </a:cubicBezTo>
                  <a:cubicBezTo>
                    <a:pt x="96" y="300"/>
                    <a:pt x="158" y="278"/>
                    <a:pt x="198" y="259"/>
                  </a:cubicBezTo>
                  <a:cubicBezTo>
                    <a:pt x="243" y="238"/>
                    <a:pt x="289" y="198"/>
                    <a:pt x="277" y="142"/>
                  </a:cubicBezTo>
                  <a:cubicBezTo>
                    <a:pt x="271" y="115"/>
                    <a:pt x="250" y="92"/>
                    <a:pt x="231" y="74"/>
                  </a:cubicBezTo>
                  <a:cubicBezTo>
                    <a:pt x="204" y="49"/>
                    <a:pt x="174" y="27"/>
                    <a:pt x="146" y="4"/>
                  </a:cubicBezTo>
                  <a:cubicBezTo>
                    <a:pt x="140" y="0"/>
                    <a:pt x="131" y="8"/>
                    <a:pt x="137" y="13"/>
                  </a:cubicBezTo>
                  <a:cubicBezTo>
                    <a:pt x="180" y="46"/>
                    <a:pt x="231" y="78"/>
                    <a:pt x="258" y="126"/>
                  </a:cubicBezTo>
                  <a:cubicBezTo>
                    <a:pt x="290" y="182"/>
                    <a:pt x="237" y="227"/>
                    <a:pt x="192" y="249"/>
                  </a:cubicBezTo>
                  <a:cubicBezTo>
                    <a:pt x="153" y="268"/>
                    <a:pt x="92" y="287"/>
                    <a:pt x="55" y="256"/>
                  </a:cubicBezTo>
                  <a:cubicBezTo>
                    <a:pt x="33" y="238"/>
                    <a:pt x="29" y="202"/>
                    <a:pt x="25" y="175"/>
                  </a:cubicBezTo>
                  <a:cubicBezTo>
                    <a:pt x="20" y="146"/>
                    <a:pt x="18" y="116"/>
                    <a:pt x="13" y="86"/>
                  </a:cubicBezTo>
                  <a:cubicBezTo>
                    <a:pt x="11" y="78"/>
                    <a:pt x="0" y="82"/>
                    <a:pt x="1" y="89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18"/>
            <p:cNvSpPr/>
            <p:nvPr/>
          </p:nvSpPr>
          <p:spPr bwMode="auto">
            <a:xfrm>
              <a:off x="6300" y="3146"/>
              <a:ext cx="356" cy="345"/>
            </a:xfrm>
            <a:custGeom>
              <a:avLst/>
              <a:gdLst>
                <a:gd name="T0" fmla="*/ 2 w 159"/>
                <a:gd name="T1" fmla="*/ 75 h 154"/>
                <a:gd name="T2" fmla="*/ 113 w 159"/>
                <a:gd name="T3" fmla="*/ 134 h 154"/>
                <a:gd name="T4" fmla="*/ 152 w 159"/>
                <a:gd name="T5" fmla="*/ 86 h 154"/>
                <a:gd name="T6" fmla="*/ 126 w 159"/>
                <a:gd name="T7" fmla="*/ 7 h 154"/>
                <a:gd name="T8" fmla="*/ 115 w 159"/>
                <a:gd name="T9" fmla="*/ 13 h 154"/>
                <a:gd name="T10" fmla="*/ 114 w 159"/>
                <a:gd name="T11" fmla="*/ 121 h 154"/>
                <a:gd name="T12" fmla="*/ 13 w 159"/>
                <a:gd name="T13" fmla="*/ 72 h 154"/>
                <a:gd name="T14" fmla="*/ 2 w 159"/>
                <a:gd name="T15" fmla="*/ 7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154">
                  <a:moveTo>
                    <a:pt x="2" y="75"/>
                  </a:moveTo>
                  <a:cubicBezTo>
                    <a:pt x="15" y="126"/>
                    <a:pt x="63" y="154"/>
                    <a:pt x="113" y="134"/>
                  </a:cubicBezTo>
                  <a:cubicBezTo>
                    <a:pt x="134" y="126"/>
                    <a:pt x="148" y="108"/>
                    <a:pt x="152" y="86"/>
                  </a:cubicBezTo>
                  <a:cubicBezTo>
                    <a:pt x="157" y="57"/>
                    <a:pt x="140" y="30"/>
                    <a:pt x="126" y="7"/>
                  </a:cubicBezTo>
                  <a:cubicBezTo>
                    <a:pt x="122" y="0"/>
                    <a:pt x="111" y="6"/>
                    <a:pt x="115" y="13"/>
                  </a:cubicBezTo>
                  <a:cubicBezTo>
                    <a:pt x="137" y="47"/>
                    <a:pt x="159" y="95"/>
                    <a:pt x="114" y="121"/>
                  </a:cubicBezTo>
                  <a:cubicBezTo>
                    <a:pt x="70" y="146"/>
                    <a:pt x="25" y="115"/>
                    <a:pt x="13" y="72"/>
                  </a:cubicBezTo>
                  <a:cubicBezTo>
                    <a:pt x="11" y="64"/>
                    <a:pt x="0" y="68"/>
                    <a:pt x="2" y="75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19"/>
            <p:cNvSpPr/>
            <p:nvPr/>
          </p:nvSpPr>
          <p:spPr bwMode="auto">
            <a:xfrm>
              <a:off x="6300" y="3149"/>
              <a:ext cx="293" cy="221"/>
            </a:xfrm>
            <a:custGeom>
              <a:avLst/>
              <a:gdLst>
                <a:gd name="T0" fmla="*/ 5 w 131"/>
                <a:gd name="T1" fmla="*/ 75 h 99"/>
                <a:gd name="T2" fmla="*/ 88 w 131"/>
                <a:gd name="T3" fmla="*/ 90 h 99"/>
                <a:gd name="T4" fmla="*/ 125 w 131"/>
                <a:gd name="T5" fmla="*/ 7 h 99"/>
                <a:gd name="T6" fmla="*/ 114 w 131"/>
                <a:gd name="T7" fmla="*/ 10 h 99"/>
                <a:gd name="T8" fmla="*/ 76 w 131"/>
                <a:gd name="T9" fmla="*/ 81 h 99"/>
                <a:gd name="T10" fmla="*/ 14 w 131"/>
                <a:gd name="T11" fmla="*/ 67 h 99"/>
                <a:gd name="T12" fmla="*/ 5 w 131"/>
                <a:gd name="T13" fmla="*/ 7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99">
                  <a:moveTo>
                    <a:pt x="5" y="75"/>
                  </a:moveTo>
                  <a:cubicBezTo>
                    <a:pt x="28" y="95"/>
                    <a:pt x="60" y="99"/>
                    <a:pt x="88" y="90"/>
                  </a:cubicBezTo>
                  <a:cubicBezTo>
                    <a:pt x="123" y="78"/>
                    <a:pt x="131" y="41"/>
                    <a:pt x="125" y="7"/>
                  </a:cubicBezTo>
                  <a:cubicBezTo>
                    <a:pt x="124" y="0"/>
                    <a:pt x="112" y="3"/>
                    <a:pt x="114" y="10"/>
                  </a:cubicBezTo>
                  <a:cubicBezTo>
                    <a:pt x="119" y="43"/>
                    <a:pt x="110" y="72"/>
                    <a:pt x="76" y="81"/>
                  </a:cubicBezTo>
                  <a:cubicBezTo>
                    <a:pt x="56" y="86"/>
                    <a:pt x="30" y="81"/>
                    <a:pt x="14" y="67"/>
                  </a:cubicBezTo>
                  <a:cubicBezTo>
                    <a:pt x="8" y="62"/>
                    <a:pt x="0" y="70"/>
                    <a:pt x="5" y="75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20"/>
            <p:cNvSpPr/>
            <p:nvPr/>
          </p:nvSpPr>
          <p:spPr bwMode="auto">
            <a:xfrm>
              <a:off x="6300" y="3146"/>
              <a:ext cx="288" cy="181"/>
            </a:xfrm>
            <a:custGeom>
              <a:avLst/>
              <a:gdLst>
                <a:gd name="T0" fmla="*/ 14 w 129"/>
                <a:gd name="T1" fmla="*/ 76 h 81"/>
                <a:gd name="T2" fmla="*/ 121 w 129"/>
                <a:gd name="T3" fmla="*/ 14 h 81"/>
                <a:gd name="T4" fmla="*/ 118 w 129"/>
                <a:gd name="T5" fmla="*/ 3 h 81"/>
                <a:gd name="T6" fmla="*/ 5 w 129"/>
                <a:gd name="T7" fmla="*/ 68 h 81"/>
                <a:gd name="T8" fmla="*/ 14 w 129"/>
                <a:gd name="T9" fmla="*/ 7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81">
                  <a:moveTo>
                    <a:pt x="14" y="76"/>
                  </a:moveTo>
                  <a:cubicBezTo>
                    <a:pt x="45" y="48"/>
                    <a:pt x="82" y="28"/>
                    <a:pt x="121" y="14"/>
                  </a:cubicBezTo>
                  <a:cubicBezTo>
                    <a:pt x="129" y="12"/>
                    <a:pt x="126" y="0"/>
                    <a:pt x="118" y="3"/>
                  </a:cubicBezTo>
                  <a:cubicBezTo>
                    <a:pt x="76" y="17"/>
                    <a:pt x="38" y="38"/>
                    <a:pt x="5" y="68"/>
                  </a:cubicBezTo>
                  <a:cubicBezTo>
                    <a:pt x="0" y="73"/>
                    <a:pt x="8" y="81"/>
                    <a:pt x="14" y="76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21"/>
            <p:cNvSpPr/>
            <p:nvPr/>
          </p:nvSpPr>
          <p:spPr bwMode="auto">
            <a:xfrm>
              <a:off x="6354" y="3066"/>
              <a:ext cx="73" cy="127"/>
            </a:xfrm>
            <a:custGeom>
              <a:avLst/>
              <a:gdLst>
                <a:gd name="T0" fmla="*/ 1 w 33"/>
                <a:gd name="T1" fmla="*/ 10 h 57"/>
                <a:gd name="T2" fmla="*/ 18 w 33"/>
                <a:gd name="T3" fmla="*/ 51 h 57"/>
                <a:gd name="T4" fmla="*/ 29 w 33"/>
                <a:gd name="T5" fmla="*/ 45 h 57"/>
                <a:gd name="T6" fmla="*/ 13 w 33"/>
                <a:gd name="T7" fmla="*/ 7 h 57"/>
                <a:gd name="T8" fmla="*/ 1 w 33"/>
                <a:gd name="T9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7">
                  <a:moveTo>
                    <a:pt x="1" y="10"/>
                  </a:moveTo>
                  <a:cubicBezTo>
                    <a:pt x="4" y="25"/>
                    <a:pt x="9" y="39"/>
                    <a:pt x="18" y="51"/>
                  </a:cubicBezTo>
                  <a:cubicBezTo>
                    <a:pt x="23" y="57"/>
                    <a:pt x="33" y="51"/>
                    <a:pt x="29" y="45"/>
                  </a:cubicBezTo>
                  <a:cubicBezTo>
                    <a:pt x="20" y="33"/>
                    <a:pt x="15" y="21"/>
                    <a:pt x="13" y="7"/>
                  </a:cubicBezTo>
                  <a:cubicBezTo>
                    <a:pt x="12" y="0"/>
                    <a:pt x="0" y="3"/>
                    <a:pt x="1" y="10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22"/>
            <p:cNvSpPr/>
            <p:nvPr/>
          </p:nvSpPr>
          <p:spPr bwMode="auto">
            <a:xfrm>
              <a:off x="6454" y="3285"/>
              <a:ext cx="81" cy="110"/>
            </a:xfrm>
            <a:custGeom>
              <a:avLst/>
              <a:gdLst>
                <a:gd name="T0" fmla="*/ 5 w 36"/>
                <a:gd name="T1" fmla="*/ 12 h 49"/>
                <a:gd name="T2" fmla="*/ 22 w 36"/>
                <a:gd name="T3" fmla="*/ 42 h 49"/>
                <a:gd name="T4" fmla="*/ 33 w 36"/>
                <a:gd name="T5" fmla="*/ 39 h 49"/>
                <a:gd name="T6" fmla="*/ 15 w 36"/>
                <a:gd name="T7" fmla="*/ 6 h 49"/>
                <a:gd name="T8" fmla="*/ 5 w 36"/>
                <a:gd name="T9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5" y="12"/>
                  </a:moveTo>
                  <a:cubicBezTo>
                    <a:pt x="11" y="22"/>
                    <a:pt x="17" y="31"/>
                    <a:pt x="22" y="42"/>
                  </a:cubicBezTo>
                  <a:cubicBezTo>
                    <a:pt x="25" y="49"/>
                    <a:pt x="36" y="46"/>
                    <a:pt x="33" y="39"/>
                  </a:cubicBezTo>
                  <a:cubicBezTo>
                    <a:pt x="29" y="27"/>
                    <a:pt x="22" y="17"/>
                    <a:pt x="15" y="6"/>
                  </a:cubicBezTo>
                  <a:cubicBezTo>
                    <a:pt x="11" y="0"/>
                    <a:pt x="0" y="6"/>
                    <a:pt x="5" y="12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23"/>
            <p:cNvSpPr/>
            <p:nvPr/>
          </p:nvSpPr>
          <p:spPr bwMode="auto">
            <a:xfrm>
              <a:off x="6094" y="2755"/>
              <a:ext cx="289" cy="226"/>
            </a:xfrm>
            <a:custGeom>
              <a:avLst/>
              <a:gdLst>
                <a:gd name="T0" fmla="*/ 34 w 129"/>
                <a:gd name="T1" fmla="*/ 88 h 101"/>
                <a:gd name="T2" fmla="*/ 48 w 129"/>
                <a:gd name="T3" fmla="*/ 24 h 101"/>
                <a:gd name="T4" fmla="*/ 115 w 129"/>
                <a:gd name="T5" fmla="*/ 42 h 101"/>
                <a:gd name="T6" fmla="*/ 126 w 129"/>
                <a:gd name="T7" fmla="*/ 36 h 101"/>
                <a:gd name="T8" fmla="*/ 38 w 129"/>
                <a:gd name="T9" fmla="*/ 15 h 101"/>
                <a:gd name="T10" fmla="*/ 25 w 129"/>
                <a:gd name="T11" fmla="*/ 96 h 101"/>
                <a:gd name="T12" fmla="*/ 34 w 129"/>
                <a:gd name="T13" fmla="*/ 8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1">
                  <a:moveTo>
                    <a:pt x="34" y="88"/>
                  </a:moveTo>
                  <a:cubicBezTo>
                    <a:pt x="11" y="66"/>
                    <a:pt x="23" y="37"/>
                    <a:pt x="48" y="24"/>
                  </a:cubicBezTo>
                  <a:cubicBezTo>
                    <a:pt x="69" y="11"/>
                    <a:pt x="105" y="19"/>
                    <a:pt x="115" y="42"/>
                  </a:cubicBezTo>
                  <a:cubicBezTo>
                    <a:pt x="119" y="49"/>
                    <a:pt x="129" y="43"/>
                    <a:pt x="126" y="36"/>
                  </a:cubicBezTo>
                  <a:cubicBezTo>
                    <a:pt x="111" y="4"/>
                    <a:pt x="66" y="0"/>
                    <a:pt x="38" y="15"/>
                  </a:cubicBezTo>
                  <a:cubicBezTo>
                    <a:pt x="8" y="33"/>
                    <a:pt x="0" y="72"/>
                    <a:pt x="25" y="96"/>
                  </a:cubicBezTo>
                  <a:cubicBezTo>
                    <a:pt x="31" y="101"/>
                    <a:pt x="40" y="93"/>
                    <a:pt x="34" y="88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24"/>
            <p:cNvSpPr/>
            <p:nvPr/>
          </p:nvSpPr>
          <p:spPr bwMode="auto">
            <a:xfrm>
              <a:off x="6139" y="2782"/>
              <a:ext cx="197" cy="179"/>
            </a:xfrm>
            <a:custGeom>
              <a:avLst/>
              <a:gdLst>
                <a:gd name="T0" fmla="*/ 27 w 88"/>
                <a:gd name="T1" fmla="*/ 70 h 80"/>
                <a:gd name="T2" fmla="*/ 74 w 88"/>
                <a:gd name="T3" fmla="*/ 37 h 80"/>
                <a:gd name="T4" fmla="*/ 82 w 88"/>
                <a:gd name="T5" fmla="*/ 28 h 80"/>
                <a:gd name="T6" fmla="*/ 15 w 88"/>
                <a:gd name="T7" fmla="*/ 73 h 80"/>
                <a:gd name="T8" fmla="*/ 27 w 88"/>
                <a:gd name="T9" fmla="*/ 7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0">
                  <a:moveTo>
                    <a:pt x="27" y="70"/>
                  </a:moveTo>
                  <a:cubicBezTo>
                    <a:pt x="16" y="43"/>
                    <a:pt x="51" y="16"/>
                    <a:pt x="74" y="37"/>
                  </a:cubicBezTo>
                  <a:cubicBezTo>
                    <a:pt x="79" y="42"/>
                    <a:pt x="88" y="34"/>
                    <a:pt x="82" y="28"/>
                  </a:cubicBezTo>
                  <a:cubicBezTo>
                    <a:pt x="52" y="0"/>
                    <a:pt x="0" y="34"/>
                    <a:pt x="15" y="73"/>
                  </a:cubicBezTo>
                  <a:cubicBezTo>
                    <a:pt x="18" y="80"/>
                    <a:pt x="30" y="77"/>
                    <a:pt x="27" y="70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773680" y="3312320"/>
            <a:ext cx="3292475" cy="351155"/>
            <a:chOff x="3698237" y="4810129"/>
            <a:chExt cx="4389965" cy="468207"/>
          </a:xfrm>
        </p:grpSpPr>
        <p:sp>
          <p:nvSpPr>
            <p:cNvPr id="37" name="任意多边形 36"/>
            <p:cNvSpPr/>
            <p:nvPr/>
          </p:nvSpPr>
          <p:spPr>
            <a:xfrm>
              <a:off x="3698237" y="4810129"/>
              <a:ext cx="4389965" cy="468207"/>
            </a:xfrm>
            <a:custGeom>
              <a:avLst/>
              <a:gdLst>
                <a:gd name="connsiteX0" fmla="*/ 22225 w 3025775"/>
                <a:gd name="connsiteY0" fmla="*/ 34925 h 809625"/>
                <a:gd name="connsiteX1" fmla="*/ 0 w 3025775"/>
                <a:gd name="connsiteY1" fmla="*/ 581025 h 809625"/>
                <a:gd name="connsiteX2" fmla="*/ 3175 w 3025775"/>
                <a:gd name="connsiteY2" fmla="*/ 762000 h 809625"/>
                <a:gd name="connsiteX3" fmla="*/ 63500 w 3025775"/>
                <a:gd name="connsiteY3" fmla="*/ 809625 h 809625"/>
                <a:gd name="connsiteX4" fmla="*/ 2936875 w 3025775"/>
                <a:gd name="connsiteY4" fmla="*/ 752475 h 809625"/>
                <a:gd name="connsiteX5" fmla="*/ 3022600 w 3025775"/>
                <a:gd name="connsiteY5" fmla="*/ 717550 h 809625"/>
                <a:gd name="connsiteX6" fmla="*/ 3025775 w 3025775"/>
                <a:gd name="connsiteY6" fmla="*/ 660400 h 809625"/>
                <a:gd name="connsiteX7" fmla="*/ 3003550 w 3025775"/>
                <a:gd name="connsiteY7" fmla="*/ 50800 h 809625"/>
                <a:gd name="connsiteX8" fmla="*/ 2946400 w 3025775"/>
                <a:gd name="connsiteY8" fmla="*/ 9525 h 809625"/>
                <a:gd name="connsiteX9" fmla="*/ 2419350 w 3025775"/>
                <a:gd name="connsiteY9" fmla="*/ 0 h 809625"/>
                <a:gd name="connsiteX10" fmla="*/ 22225 w 3025775"/>
                <a:gd name="connsiteY10" fmla="*/ 34925 h 8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25775" h="809625">
                  <a:moveTo>
                    <a:pt x="22225" y="34925"/>
                  </a:moveTo>
                  <a:lnTo>
                    <a:pt x="0" y="581025"/>
                  </a:lnTo>
                  <a:cubicBezTo>
                    <a:pt x="1058" y="641350"/>
                    <a:pt x="2117" y="701675"/>
                    <a:pt x="3175" y="762000"/>
                  </a:cubicBezTo>
                  <a:lnTo>
                    <a:pt x="63500" y="809625"/>
                  </a:lnTo>
                  <a:lnTo>
                    <a:pt x="2936875" y="752475"/>
                  </a:lnTo>
                  <a:lnTo>
                    <a:pt x="3022600" y="717550"/>
                  </a:lnTo>
                  <a:lnTo>
                    <a:pt x="3025775" y="660400"/>
                  </a:lnTo>
                  <a:lnTo>
                    <a:pt x="3003550" y="50800"/>
                  </a:lnTo>
                  <a:lnTo>
                    <a:pt x="2946400" y="9525"/>
                  </a:lnTo>
                  <a:lnTo>
                    <a:pt x="2419350" y="0"/>
                  </a:lnTo>
                  <a:lnTo>
                    <a:pt x="22225" y="34925"/>
                  </a:lnTo>
                  <a:close/>
                </a:path>
              </a:pathLst>
            </a:custGeom>
            <a:noFill/>
            <a:ln w="19050">
              <a:solidFill>
                <a:srgbClr val="FFE88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942077" y="4848680"/>
              <a:ext cx="3799839" cy="429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zh-CN" altLang="en-US" sz="1500" dirty="0">
                  <a:solidFill>
                    <a:srgbClr val="FFE88B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桂林市七星区卓然小学：贾金生    </a:t>
              </a:r>
              <a:endParaRPr lang="en-US" altLang="zh-CN" sz="1500" dirty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645795" y="436880"/>
            <a:ext cx="8117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教科版科学六年级上册第二《形状与结构》</a:t>
            </a:r>
            <a:r>
              <a:rPr lang="zh-CN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单元拓展课</a:t>
            </a:r>
            <a:endParaRPr lang="zh-CN" altLang="en-US" sz="2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357642" y="1482055"/>
            <a:ext cx="1831328" cy="1591425"/>
            <a:chOff x="1375849" y="1901211"/>
            <a:chExt cx="4233329" cy="3678765"/>
          </a:xfrm>
        </p:grpSpPr>
        <p:sp>
          <p:nvSpPr>
            <p:cNvPr id="2" name="任意多边形 1"/>
            <p:cNvSpPr/>
            <p:nvPr/>
          </p:nvSpPr>
          <p:spPr>
            <a:xfrm>
              <a:off x="1685925" y="2124422"/>
              <a:ext cx="3600450" cy="2759180"/>
            </a:xfrm>
            <a:custGeom>
              <a:avLst/>
              <a:gdLst>
                <a:gd name="connsiteX0" fmla="*/ 276225 w 3600450"/>
                <a:gd name="connsiteY0" fmla="*/ 0 h 2733675"/>
                <a:gd name="connsiteX1" fmla="*/ 171450 w 3600450"/>
                <a:gd name="connsiteY1" fmla="*/ 19050 h 2733675"/>
                <a:gd name="connsiteX2" fmla="*/ 114300 w 3600450"/>
                <a:gd name="connsiteY2" fmla="*/ 114300 h 2733675"/>
                <a:gd name="connsiteX3" fmla="*/ 19050 w 3600450"/>
                <a:gd name="connsiteY3" fmla="*/ 381000 h 2733675"/>
                <a:gd name="connsiteX4" fmla="*/ 0 w 3600450"/>
                <a:gd name="connsiteY4" fmla="*/ 1066800 h 2733675"/>
                <a:gd name="connsiteX5" fmla="*/ 47625 w 3600450"/>
                <a:gd name="connsiteY5" fmla="*/ 2219325 h 2733675"/>
                <a:gd name="connsiteX6" fmla="*/ 76200 w 3600450"/>
                <a:gd name="connsiteY6" fmla="*/ 2505075 h 2733675"/>
                <a:gd name="connsiteX7" fmla="*/ 180975 w 3600450"/>
                <a:gd name="connsiteY7" fmla="*/ 2619375 h 2733675"/>
                <a:gd name="connsiteX8" fmla="*/ 600075 w 3600450"/>
                <a:gd name="connsiteY8" fmla="*/ 2686050 h 2733675"/>
                <a:gd name="connsiteX9" fmla="*/ 2266950 w 3600450"/>
                <a:gd name="connsiteY9" fmla="*/ 2733675 h 2733675"/>
                <a:gd name="connsiteX10" fmla="*/ 3162300 w 3600450"/>
                <a:gd name="connsiteY10" fmla="*/ 2724150 h 2733675"/>
                <a:gd name="connsiteX11" fmla="*/ 3381375 w 3600450"/>
                <a:gd name="connsiteY11" fmla="*/ 2686050 h 2733675"/>
                <a:gd name="connsiteX12" fmla="*/ 3495675 w 3600450"/>
                <a:gd name="connsiteY12" fmla="*/ 2533650 h 2733675"/>
                <a:gd name="connsiteX13" fmla="*/ 3581400 w 3600450"/>
                <a:gd name="connsiteY13" fmla="*/ 1885950 h 2733675"/>
                <a:gd name="connsiteX14" fmla="*/ 3600450 w 3600450"/>
                <a:gd name="connsiteY14" fmla="*/ 581025 h 2733675"/>
                <a:gd name="connsiteX15" fmla="*/ 3562350 w 3600450"/>
                <a:gd name="connsiteY15" fmla="*/ 238125 h 2733675"/>
                <a:gd name="connsiteX16" fmla="*/ 3457575 w 3600450"/>
                <a:gd name="connsiteY16" fmla="*/ 76200 h 2733675"/>
                <a:gd name="connsiteX17" fmla="*/ 3295650 w 3600450"/>
                <a:gd name="connsiteY17" fmla="*/ 38100 h 2733675"/>
                <a:gd name="connsiteX18" fmla="*/ 2981325 w 3600450"/>
                <a:gd name="connsiteY18" fmla="*/ 9525 h 2733675"/>
                <a:gd name="connsiteX19" fmla="*/ 1038225 w 3600450"/>
                <a:gd name="connsiteY19" fmla="*/ 9525 h 2733675"/>
                <a:gd name="connsiteX20" fmla="*/ 276225 w 3600450"/>
                <a:gd name="connsiteY20" fmla="*/ 0 h 273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450" h="2733675">
                  <a:moveTo>
                    <a:pt x="276225" y="0"/>
                  </a:moveTo>
                  <a:lnTo>
                    <a:pt x="171450" y="19050"/>
                  </a:lnTo>
                  <a:lnTo>
                    <a:pt x="114300" y="114300"/>
                  </a:lnTo>
                  <a:lnTo>
                    <a:pt x="19050" y="381000"/>
                  </a:lnTo>
                  <a:lnTo>
                    <a:pt x="0" y="1066800"/>
                  </a:lnTo>
                  <a:lnTo>
                    <a:pt x="47625" y="2219325"/>
                  </a:lnTo>
                  <a:lnTo>
                    <a:pt x="76200" y="2505075"/>
                  </a:lnTo>
                  <a:lnTo>
                    <a:pt x="180975" y="2619375"/>
                  </a:lnTo>
                  <a:lnTo>
                    <a:pt x="600075" y="2686050"/>
                  </a:lnTo>
                  <a:lnTo>
                    <a:pt x="2266950" y="2733675"/>
                  </a:lnTo>
                  <a:lnTo>
                    <a:pt x="3162300" y="2724150"/>
                  </a:lnTo>
                  <a:lnTo>
                    <a:pt x="3381375" y="2686050"/>
                  </a:lnTo>
                  <a:lnTo>
                    <a:pt x="3495675" y="2533650"/>
                  </a:lnTo>
                  <a:lnTo>
                    <a:pt x="3581400" y="1885950"/>
                  </a:lnTo>
                  <a:lnTo>
                    <a:pt x="3600450" y="581025"/>
                  </a:lnTo>
                  <a:lnTo>
                    <a:pt x="3562350" y="238125"/>
                  </a:lnTo>
                  <a:lnTo>
                    <a:pt x="3457575" y="76200"/>
                  </a:lnTo>
                  <a:lnTo>
                    <a:pt x="3295650" y="38100"/>
                  </a:lnTo>
                  <a:lnTo>
                    <a:pt x="2981325" y="9525"/>
                  </a:lnTo>
                  <a:lnTo>
                    <a:pt x="1038225" y="9525"/>
                  </a:lnTo>
                  <a:lnTo>
                    <a:pt x="276225" y="0"/>
                  </a:lnTo>
                  <a:close/>
                </a:path>
              </a:pathLst>
            </a:custGeom>
            <a:blipFill dpi="0" rotWithShape="1">
              <a:blip r:embed="rId1"/>
              <a:srcRect/>
              <a:stretch>
                <a:fillRect l="-13000" r="-3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1375849" y="1901211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accent3"/>
            </a:solidFill>
            <a:ln w="28575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2515205" y="5107435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659359" y="1482055"/>
            <a:ext cx="1831328" cy="1591425"/>
            <a:chOff x="1375849" y="1901211"/>
            <a:chExt cx="4233329" cy="3678765"/>
          </a:xfrm>
        </p:grpSpPr>
        <p:sp>
          <p:nvSpPr>
            <p:cNvPr id="7" name="任意多边形 6"/>
            <p:cNvSpPr/>
            <p:nvPr/>
          </p:nvSpPr>
          <p:spPr>
            <a:xfrm>
              <a:off x="1685925" y="2124422"/>
              <a:ext cx="3600450" cy="2759180"/>
            </a:xfrm>
            <a:custGeom>
              <a:avLst/>
              <a:gdLst>
                <a:gd name="connsiteX0" fmla="*/ 276225 w 3600450"/>
                <a:gd name="connsiteY0" fmla="*/ 0 h 2733675"/>
                <a:gd name="connsiteX1" fmla="*/ 171450 w 3600450"/>
                <a:gd name="connsiteY1" fmla="*/ 19050 h 2733675"/>
                <a:gd name="connsiteX2" fmla="*/ 114300 w 3600450"/>
                <a:gd name="connsiteY2" fmla="*/ 114300 h 2733675"/>
                <a:gd name="connsiteX3" fmla="*/ 19050 w 3600450"/>
                <a:gd name="connsiteY3" fmla="*/ 381000 h 2733675"/>
                <a:gd name="connsiteX4" fmla="*/ 0 w 3600450"/>
                <a:gd name="connsiteY4" fmla="*/ 1066800 h 2733675"/>
                <a:gd name="connsiteX5" fmla="*/ 47625 w 3600450"/>
                <a:gd name="connsiteY5" fmla="*/ 2219325 h 2733675"/>
                <a:gd name="connsiteX6" fmla="*/ 76200 w 3600450"/>
                <a:gd name="connsiteY6" fmla="*/ 2505075 h 2733675"/>
                <a:gd name="connsiteX7" fmla="*/ 180975 w 3600450"/>
                <a:gd name="connsiteY7" fmla="*/ 2619375 h 2733675"/>
                <a:gd name="connsiteX8" fmla="*/ 600075 w 3600450"/>
                <a:gd name="connsiteY8" fmla="*/ 2686050 h 2733675"/>
                <a:gd name="connsiteX9" fmla="*/ 2266950 w 3600450"/>
                <a:gd name="connsiteY9" fmla="*/ 2733675 h 2733675"/>
                <a:gd name="connsiteX10" fmla="*/ 3162300 w 3600450"/>
                <a:gd name="connsiteY10" fmla="*/ 2724150 h 2733675"/>
                <a:gd name="connsiteX11" fmla="*/ 3381375 w 3600450"/>
                <a:gd name="connsiteY11" fmla="*/ 2686050 h 2733675"/>
                <a:gd name="connsiteX12" fmla="*/ 3495675 w 3600450"/>
                <a:gd name="connsiteY12" fmla="*/ 2533650 h 2733675"/>
                <a:gd name="connsiteX13" fmla="*/ 3581400 w 3600450"/>
                <a:gd name="connsiteY13" fmla="*/ 1885950 h 2733675"/>
                <a:gd name="connsiteX14" fmla="*/ 3600450 w 3600450"/>
                <a:gd name="connsiteY14" fmla="*/ 581025 h 2733675"/>
                <a:gd name="connsiteX15" fmla="*/ 3562350 w 3600450"/>
                <a:gd name="connsiteY15" fmla="*/ 238125 h 2733675"/>
                <a:gd name="connsiteX16" fmla="*/ 3457575 w 3600450"/>
                <a:gd name="connsiteY16" fmla="*/ 76200 h 2733675"/>
                <a:gd name="connsiteX17" fmla="*/ 3295650 w 3600450"/>
                <a:gd name="connsiteY17" fmla="*/ 38100 h 2733675"/>
                <a:gd name="connsiteX18" fmla="*/ 2981325 w 3600450"/>
                <a:gd name="connsiteY18" fmla="*/ 9525 h 2733675"/>
                <a:gd name="connsiteX19" fmla="*/ 1038225 w 3600450"/>
                <a:gd name="connsiteY19" fmla="*/ 9525 h 2733675"/>
                <a:gd name="connsiteX20" fmla="*/ 276225 w 3600450"/>
                <a:gd name="connsiteY20" fmla="*/ 0 h 273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450" h="2733675">
                  <a:moveTo>
                    <a:pt x="276225" y="0"/>
                  </a:moveTo>
                  <a:lnTo>
                    <a:pt x="171450" y="19050"/>
                  </a:lnTo>
                  <a:lnTo>
                    <a:pt x="114300" y="114300"/>
                  </a:lnTo>
                  <a:lnTo>
                    <a:pt x="19050" y="381000"/>
                  </a:lnTo>
                  <a:lnTo>
                    <a:pt x="0" y="1066800"/>
                  </a:lnTo>
                  <a:lnTo>
                    <a:pt x="47625" y="2219325"/>
                  </a:lnTo>
                  <a:lnTo>
                    <a:pt x="76200" y="2505075"/>
                  </a:lnTo>
                  <a:lnTo>
                    <a:pt x="180975" y="2619375"/>
                  </a:lnTo>
                  <a:lnTo>
                    <a:pt x="600075" y="2686050"/>
                  </a:lnTo>
                  <a:lnTo>
                    <a:pt x="2266950" y="2733675"/>
                  </a:lnTo>
                  <a:lnTo>
                    <a:pt x="3162300" y="2724150"/>
                  </a:lnTo>
                  <a:lnTo>
                    <a:pt x="3381375" y="2686050"/>
                  </a:lnTo>
                  <a:lnTo>
                    <a:pt x="3495675" y="2533650"/>
                  </a:lnTo>
                  <a:lnTo>
                    <a:pt x="3581400" y="1885950"/>
                  </a:lnTo>
                  <a:lnTo>
                    <a:pt x="3600450" y="581025"/>
                  </a:lnTo>
                  <a:lnTo>
                    <a:pt x="3562350" y="238125"/>
                  </a:lnTo>
                  <a:lnTo>
                    <a:pt x="3457575" y="76200"/>
                  </a:lnTo>
                  <a:lnTo>
                    <a:pt x="3295650" y="38100"/>
                  </a:lnTo>
                  <a:lnTo>
                    <a:pt x="2981325" y="9525"/>
                  </a:lnTo>
                  <a:lnTo>
                    <a:pt x="1038225" y="9525"/>
                  </a:lnTo>
                  <a:lnTo>
                    <a:pt x="276225" y="0"/>
                  </a:ln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 l="-13000" r="-3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1375849" y="1901211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accent2"/>
            </a:solidFill>
            <a:ln w="28575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2515205" y="5107435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961075" y="1482055"/>
            <a:ext cx="1831328" cy="1591425"/>
            <a:chOff x="1375849" y="1901211"/>
            <a:chExt cx="4233329" cy="3678765"/>
          </a:xfrm>
        </p:grpSpPr>
        <p:sp>
          <p:nvSpPr>
            <p:cNvPr id="11" name="任意多边形 10"/>
            <p:cNvSpPr/>
            <p:nvPr/>
          </p:nvSpPr>
          <p:spPr>
            <a:xfrm>
              <a:off x="1685925" y="2124422"/>
              <a:ext cx="3600450" cy="2759180"/>
            </a:xfrm>
            <a:custGeom>
              <a:avLst/>
              <a:gdLst>
                <a:gd name="connsiteX0" fmla="*/ 276225 w 3600450"/>
                <a:gd name="connsiteY0" fmla="*/ 0 h 2733675"/>
                <a:gd name="connsiteX1" fmla="*/ 171450 w 3600450"/>
                <a:gd name="connsiteY1" fmla="*/ 19050 h 2733675"/>
                <a:gd name="connsiteX2" fmla="*/ 114300 w 3600450"/>
                <a:gd name="connsiteY2" fmla="*/ 114300 h 2733675"/>
                <a:gd name="connsiteX3" fmla="*/ 19050 w 3600450"/>
                <a:gd name="connsiteY3" fmla="*/ 381000 h 2733675"/>
                <a:gd name="connsiteX4" fmla="*/ 0 w 3600450"/>
                <a:gd name="connsiteY4" fmla="*/ 1066800 h 2733675"/>
                <a:gd name="connsiteX5" fmla="*/ 47625 w 3600450"/>
                <a:gd name="connsiteY5" fmla="*/ 2219325 h 2733675"/>
                <a:gd name="connsiteX6" fmla="*/ 76200 w 3600450"/>
                <a:gd name="connsiteY6" fmla="*/ 2505075 h 2733675"/>
                <a:gd name="connsiteX7" fmla="*/ 180975 w 3600450"/>
                <a:gd name="connsiteY7" fmla="*/ 2619375 h 2733675"/>
                <a:gd name="connsiteX8" fmla="*/ 600075 w 3600450"/>
                <a:gd name="connsiteY8" fmla="*/ 2686050 h 2733675"/>
                <a:gd name="connsiteX9" fmla="*/ 2266950 w 3600450"/>
                <a:gd name="connsiteY9" fmla="*/ 2733675 h 2733675"/>
                <a:gd name="connsiteX10" fmla="*/ 3162300 w 3600450"/>
                <a:gd name="connsiteY10" fmla="*/ 2724150 h 2733675"/>
                <a:gd name="connsiteX11" fmla="*/ 3381375 w 3600450"/>
                <a:gd name="connsiteY11" fmla="*/ 2686050 h 2733675"/>
                <a:gd name="connsiteX12" fmla="*/ 3495675 w 3600450"/>
                <a:gd name="connsiteY12" fmla="*/ 2533650 h 2733675"/>
                <a:gd name="connsiteX13" fmla="*/ 3581400 w 3600450"/>
                <a:gd name="connsiteY13" fmla="*/ 1885950 h 2733675"/>
                <a:gd name="connsiteX14" fmla="*/ 3600450 w 3600450"/>
                <a:gd name="connsiteY14" fmla="*/ 581025 h 2733675"/>
                <a:gd name="connsiteX15" fmla="*/ 3562350 w 3600450"/>
                <a:gd name="connsiteY15" fmla="*/ 238125 h 2733675"/>
                <a:gd name="connsiteX16" fmla="*/ 3457575 w 3600450"/>
                <a:gd name="connsiteY16" fmla="*/ 76200 h 2733675"/>
                <a:gd name="connsiteX17" fmla="*/ 3295650 w 3600450"/>
                <a:gd name="connsiteY17" fmla="*/ 38100 h 2733675"/>
                <a:gd name="connsiteX18" fmla="*/ 2981325 w 3600450"/>
                <a:gd name="connsiteY18" fmla="*/ 9525 h 2733675"/>
                <a:gd name="connsiteX19" fmla="*/ 1038225 w 3600450"/>
                <a:gd name="connsiteY19" fmla="*/ 9525 h 2733675"/>
                <a:gd name="connsiteX20" fmla="*/ 276225 w 3600450"/>
                <a:gd name="connsiteY20" fmla="*/ 0 h 273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450" h="2733675">
                  <a:moveTo>
                    <a:pt x="276225" y="0"/>
                  </a:moveTo>
                  <a:lnTo>
                    <a:pt x="171450" y="19050"/>
                  </a:lnTo>
                  <a:lnTo>
                    <a:pt x="114300" y="114300"/>
                  </a:lnTo>
                  <a:lnTo>
                    <a:pt x="19050" y="381000"/>
                  </a:lnTo>
                  <a:lnTo>
                    <a:pt x="0" y="1066800"/>
                  </a:lnTo>
                  <a:lnTo>
                    <a:pt x="47625" y="2219325"/>
                  </a:lnTo>
                  <a:lnTo>
                    <a:pt x="76200" y="2505075"/>
                  </a:lnTo>
                  <a:lnTo>
                    <a:pt x="180975" y="2619375"/>
                  </a:lnTo>
                  <a:lnTo>
                    <a:pt x="600075" y="2686050"/>
                  </a:lnTo>
                  <a:lnTo>
                    <a:pt x="2266950" y="2733675"/>
                  </a:lnTo>
                  <a:lnTo>
                    <a:pt x="3162300" y="2724150"/>
                  </a:lnTo>
                  <a:lnTo>
                    <a:pt x="3381375" y="2686050"/>
                  </a:lnTo>
                  <a:lnTo>
                    <a:pt x="3495675" y="2533650"/>
                  </a:lnTo>
                  <a:lnTo>
                    <a:pt x="3581400" y="1885950"/>
                  </a:lnTo>
                  <a:lnTo>
                    <a:pt x="3600450" y="581025"/>
                  </a:lnTo>
                  <a:lnTo>
                    <a:pt x="3562350" y="238125"/>
                  </a:lnTo>
                  <a:lnTo>
                    <a:pt x="3457575" y="76200"/>
                  </a:lnTo>
                  <a:lnTo>
                    <a:pt x="3295650" y="38100"/>
                  </a:lnTo>
                  <a:lnTo>
                    <a:pt x="2981325" y="9525"/>
                  </a:lnTo>
                  <a:lnTo>
                    <a:pt x="1038225" y="9525"/>
                  </a:lnTo>
                  <a:lnTo>
                    <a:pt x="276225" y="0"/>
                  </a:ln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 l="-13000" r="-3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375849" y="1901211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accent4"/>
            </a:solidFill>
            <a:ln w="28575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2515205" y="5107435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46116" y="438335"/>
            <a:ext cx="4415003" cy="488572"/>
            <a:chOff x="994820" y="470145"/>
            <a:chExt cx="5886671" cy="651430"/>
          </a:xfrm>
        </p:grpSpPr>
        <p:grpSp>
          <p:nvGrpSpPr>
            <p:cNvPr id="15" name="组合 14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17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35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422302" y="470145"/>
              <a:ext cx="4714240" cy="613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/>
              <a:r>
                <a:rPr lang="zh-CN" altLang="en-US" sz="24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一、揭秘三江侗族自治县</a:t>
              </a:r>
              <a:endParaRPr lang="zh-CN" altLang="en-US" sz="24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685800" y="3257550"/>
            <a:ext cx="8490585" cy="10877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 defTabSz="685800">
              <a:lnSpc>
                <a:spcPct val="120000"/>
              </a:lnSpc>
            </a:pPr>
            <a:r>
              <a:rPr lang="zh-CN" altLang="en-US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阅读资料，小组讨论：</a:t>
            </a:r>
            <a:endParaRPr lang="zh-CN" altLang="en-US" b="1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  <a:p>
            <a:pPr algn="l" defTabSz="685800">
              <a:lnSpc>
                <a:spcPct val="120000"/>
              </a:lnSpc>
            </a:pPr>
            <a:r>
              <a:rPr lang="zh-CN" altLang="en-US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1.选择最感兴趣的一个课题（地理、气候、民俗、建筑、经济、资源）</a:t>
            </a:r>
            <a:endParaRPr lang="zh-CN" altLang="en-US" b="1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  <a:p>
            <a:pPr algn="l" defTabSz="685800">
              <a:lnSpc>
                <a:spcPct val="120000"/>
              </a:lnSpc>
            </a:pPr>
            <a:r>
              <a:rPr lang="zh-CN" altLang="en-US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2.汇报成果</a:t>
            </a:r>
            <a:endParaRPr lang="zh-CN" altLang="en-US" b="1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533400" y="438150"/>
            <a:ext cx="6266816" cy="487680"/>
            <a:chOff x="994820" y="470978"/>
            <a:chExt cx="6213400" cy="650597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35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 flipH="1">
              <a:off x="1575300" y="470978"/>
              <a:ext cx="5632920" cy="61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85800"/>
              <a:r>
                <a:rPr lang="zh-CN" altLang="en-US" sz="24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二、探索（吊脚楼）横梁和柱子</a:t>
              </a:r>
              <a:endParaRPr lang="zh-CN" altLang="en-US" sz="24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1118870" y="2079625"/>
            <a:ext cx="2830195" cy="2543175"/>
            <a:chOff x="1375849" y="1901211"/>
            <a:chExt cx="4233329" cy="3227560"/>
          </a:xfrm>
          <a:scene3d>
            <a:camera prst="perspectiveLeft"/>
            <a:lightRig rig="threePt" dir="t"/>
          </a:scene3d>
        </p:grpSpPr>
        <p:sp>
          <p:nvSpPr>
            <p:cNvPr id="98" name="任意多边形 97"/>
            <p:cNvSpPr/>
            <p:nvPr/>
          </p:nvSpPr>
          <p:spPr>
            <a:xfrm>
              <a:off x="1685925" y="2124422"/>
              <a:ext cx="3600450" cy="2759180"/>
            </a:xfrm>
            <a:custGeom>
              <a:avLst/>
              <a:gdLst>
                <a:gd name="connsiteX0" fmla="*/ 276225 w 3600450"/>
                <a:gd name="connsiteY0" fmla="*/ 0 h 2733675"/>
                <a:gd name="connsiteX1" fmla="*/ 171450 w 3600450"/>
                <a:gd name="connsiteY1" fmla="*/ 19050 h 2733675"/>
                <a:gd name="connsiteX2" fmla="*/ 114300 w 3600450"/>
                <a:gd name="connsiteY2" fmla="*/ 114300 h 2733675"/>
                <a:gd name="connsiteX3" fmla="*/ 19050 w 3600450"/>
                <a:gd name="connsiteY3" fmla="*/ 381000 h 2733675"/>
                <a:gd name="connsiteX4" fmla="*/ 0 w 3600450"/>
                <a:gd name="connsiteY4" fmla="*/ 1066800 h 2733675"/>
                <a:gd name="connsiteX5" fmla="*/ 47625 w 3600450"/>
                <a:gd name="connsiteY5" fmla="*/ 2219325 h 2733675"/>
                <a:gd name="connsiteX6" fmla="*/ 76200 w 3600450"/>
                <a:gd name="connsiteY6" fmla="*/ 2505075 h 2733675"/>
                <a:gd name="connsiteX7" fmla="*/ 180975 w 3600450"/>
                <a:gd name="connsiteY7" fmla="*/ 2619375 h 2733675"/>
                <a:gd name="connsiteX8" fmla="*/ 600075 w 3600450"/>
                <a:gd name="connsiteY8" fmla="*/ 2686050 h 2733675"/>
                <a:gd name="connsiteX9" fmla="*/ 2266950 w 3600450"/>
                <a:gd name="connsiteY9" fmla="*/ 2733675 h 2733675"/>
                <a:gd name="connsiteX10" fmla="*/ 3162300 w 3600450"/>
                <a:gd name="connsiteY10" fmla="*/ 2724150 h 2733675"/>
                <a:gd name="connsiteX11" fmla="*/ 3381375 w 3600450"/>
                <a:gd name="connsiteY11" fmla="*/ 2686050 h 2733675"/>
                <a:gd name="connsiteX12" fmla="*/ 3495675 w 3600450"/>
                <a:gd name="connsiteY12" fmla="*/ 2533650 h 2733675"/>
                <a:gd name="connsiteX13" fmla="*/ 3581400 w 3600450"/>
                <a:gd name="connsiteY13" fmla="*/ 1885950 h 2733675"/>
                <a:gd name="connsiteX14" fmla="*/ 3600450 w 3600450"/>
                <a:gd name="connsiteY14" fmla="*/ 581025 h 2733675"/>
                <a:gd name="connsiteX15" fmla="*/ 3562350 w 3600450"/>
                <a:gd name="connsiteY15" fmla="*/ 238125 h 2733675"/>
                <a:gd name="connsiteX16" fmla="*/ 3457575 w 3600450"/>
                <a:gd name="connsiteY16" fmla="*/ 76200 h 2733675"/>
                <a:gd name="connsiteX17" fmla="*/ 3295650 w 3600450"/>
                <a:gd name="connsiteY17" fmla="*/ 38100 h 2733675"/>
                <a:gd name="connsiteX18" fmla="*/ 2981325 w 3600450"/>
                <a:gd name="connsiteY18" fmla="*/ 9525 h 2733675"/>
                <a:gd name="connsiteX19" fmla="*/ 1038225 w 3600450"/>
                <a:gd name="connsiteY19" fmla="*/ 9525 h 2733675"/>
                <a:gd name="connsiteX20" fmla="*/ 276225 w 3600450"/>
                <a:gd name="connsiteY20" fmla="*/ 0 h 273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450" h="2733675">
                  <a:moveTo>
                    <a:pt x="276225" y="0"/>
                  </a:moveTo>
                  <a:lnTo>
                    <a:pt x="171450" y="19050"/>
                  </a:lnTo>
                  <a:lnTo>
                    <a:pt x="114300" y="114300"/>
                  </a:lnTo>
                  <a:lnTo>
                    <a:pt x="19050" y="381000"/>
                  </a:lnTo>
                  <a:lnTo>
                    <a:pt x="0" y="1066800"/>
                  </a:lnTo>
                  <a:lnTo>
                    <a:pt x="47625" y="2219325"/>
                  </a:lnTo>
                  <a:lnTo>
                    <a:pt x="76200" y="2505075"/>
                  </a:lnTo>
                  <a:lnTo>
                    <a:pt x="180975" y="2619375"/>
                  </a:lnTo>
                  <a:lnTo>
                    <a:pt x="600075" y="2686050"/>
                  </a:lnTo>
                  <a:lnTo>
                    <a:pt x="2266950" y="2733675"/>
                  </a:lnTo>
                  <a:lnTo>
                    <a:pt x="3162300" y="2724150"/>
                  </a:lnTo>
                  <a:lnTo>
                    <a:pt x="3381375" y="2686050"/>
                  </a:lnTo>
                  <a:lnTo>
                    <a:pt x="3495675" y="2533650"/>
                  </a:lnTo>
                  <a:lnTo>
                    <a:pt x="3581400" y="1885950"/>
                  </a:lnTo>
                  <a:lnTo>
                    <a:pt x="3600450" y="581025"/>
                  </a:lnTo>
                  <a:lnTo>
                    <a:pt x="3562350" y="238125"/>
                  </a:lnTo>
                  <a:lnTo>
                    <a:pt x="3457575" y="76200"/>
                  </a:lnTo>
                  <a:lnTo>
                    <a:pt x="3295650" y="38100"/>
                  </a:lnTo>
                  <a:lnTo>
                    <a:pt x="2981325" y="9525"/>
                  </a:lnTo>
                  <a:lnTo>
                    <a:pt x="1038225" y="9525"/>
                  </a:lnTo>
                  <a:lnTo>
                    <a:pt x="276225" y="0"/>
                  </a:lnTo>
                  <a:close/>
                </a:path>
              </a:pathLst>
            </a:custGeom>
            <a:blipFill dpi="0" rotWithShape="1">
              <a:blip r:embed="rId1"/>
              <a:srcRect/>
              <a:stretch>
                <a:fillRect l="-13000" r="-3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9" name="任意多边形 98"/>
            <p:cNvSpPr/>
            <p:nvPr/>
          </p:nvSpPr>
          <p:spPr>
            <a:xfrm>
              <a:off x="1375849" y="1901211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accent2"/>
            </a:solidFill>
            <a:ln w="28575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sp>
        <p:nvSpPr>
          <p:cNvPr id="103" name="矩形 102"/>
          <p:cNvSpPr/>
          <p:nvPr/>
        </p:nvSpPr>
        <p:spPr>
          <a:xfrm>
            <a:off x="1560195" y="1276350"/>
            <a:ext cx="6329680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685800">
              <a:lnSpc>
                <a:spcPct val="120000"/>
              </a:lnSpc>
            </a:pPr>
            <a:r>
              <a:rPr lang="zh-CN" altLang="en-US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结合《形状与结构》知识，观察图片，说一说它的构造特点。</a:t>
            </a:r>
            <a:endParaRPr lang="zh-CN" altLang="en-US" b="1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104" name="组合 103"/>
          <p:cNvGrpSpPr/>
          <p:nvPr/>
        </p:nvGrpSpPr>
        <p:grpSpPr>
          <a:xfrm>
            <a:off x="4490720" y="1913890"/>
            <a:ext cx="3955415" cy="2858135"/>
            <a:chOff x="1628314" y="1901211"/>
            <a:chExt cx="3980650" cy="3112585"/>
          </a:xfrm>
        </p:grpSpPr>
        <p:sp>
          <p:nvSpPr>
            <p:cNvPr id="105" name="任意多边形 104"/>
            <p:cNvSpPr/>
            <p:nvPr/>
          </p:nvSpPr>
          <p:spPr>
            <a:xfrm>
              <a:off x="1863737" y="2202768"/>
              <a:ext cx="3600450" cy="2759180"/>
            </a:xfrm>
            <a:custGeom>
              <a:avLst/>
              <a:gdLst>
                <a:gd name="connsiteX0" fmla="*/ 276225 w 3600450"/>
                <a:gd name="connsiteY0" fmla="*/ 0 h 2733675"/>
                <a:gd name="connsiteX1" fmla="*/ 171450 w 3600450"/>
                <a:gd name="connsiteY1" fmla="*/ 19050 h 2733675"/>
                <a:gd name="connsiteX2" fmla="*/ 114300 w 3600450"/>
                <a:gd name="connsiteY2" fmla="*/ 114300 h 2733675"/>
                <a:gd name="connsiteX3" fmla="*/ 19050 w 3600450"/>
                <a:gd name="connsiteY3" fmla="*/ 381000 h 2733675"/>
                <a:gd name="connsiteX4" fmla="*/ 0 w 3600450"/>
                <a:gd name="connsiteY4" fmla="*/ 1066800 h 2733675"/>
                <a:gd name="connsiteX5" fmla="*/ 47625 w 3600450"/>
                <a:gd name="connsiteY5" fmla="*/ 2219325 h 2733675"/>
                <a:gd name="connsiteX6" fmla="*/ 76200 w 3600450"/>
                <a:gd name="connsiteY6" fmla="*/ 2505075 h 2733675"/>
                <a:gd name="connsiteX7" fmla="*/ 180975 w 3600450"/>
                <a:gd name="connsiteY7" fmla="*/ 2619375 h 2733675"/>
                <a:gd name="connsiteX8" fmla="*/ 600075 w 3600450"/>
                <a:gd name="connsiteY8" fmla="*/ 2686050 h 2733675"/>
                <a:gd name="connsiteX9" fmla="*/ 2266950 w 3600450"/>
                <a:gd name="connsiteY9" fmla="*/ 2733675 h 2733675"/>
                <a:gd name="connsiteX10" fmla="*/ 3162300 w 3600450"/>
                <a:gd name="connsiteY10" fmla="*/ 2724150 h 2733675"/>
                <a:gd name="connsiteX11" fmla="*/ 3381375 w 3600450"/>
                <a:gd name="connsiteY11" fmla="*/ 2686050 h 2733675"/>
                <a:gd name="connsiteX12" fmla="*/ 3495675 w 3600450"/>
                <a:gd name="connsiteY12" fmla="*/ 2533650 h 2733675"/>
                <a:gd name="connsiteX13" fmla="*/ 3581400 w 3600450"/>
                <a:gd name="connsiteY13" fmla="*/ 1885950 h 2733675"/>
                <a:gd name="connsiteX14" fmla="*/ 3600450 w 3600450"/>
                <a:gd name="connsiteY14" fmla="*/ 581025 h 2733675"/>
                <a:gd name="connsiteX15" fmla="*/ 3562350 w 3600450"/>
                <a:gd name="connsiteY15" fmla="*/ 238125 h 2733675"/>
                <a:gd name="connsiteX16" fmla="*/ 3457575 w 3600450"/>
                <a:gd name="connsiteY16" fmla="*/ 76200 h 2733675"/>
                <a:gd name="connsiteX17" fmla="*/ 3295650 w 3600450"/>
                <a:gd name="connsiteY17" fmla="*/ 38100 h 2733675"/>
                <a:gd name="connsiteX18" fmla="*/ 2981325 w 3600450"/>
                <a:gd name="connsiteY18" fmla="*/ 9525 h 2733675"/>
                <a:gd name="connsiteX19" fmla="*/ 1038225 w 3600450"/>
                <a:gd name="connsiteY19" fmla="*/ 9525 h 2733675"/>
                <a:gd name="connsiteX20" fmla="*/ 276225 w 3600450"/>
                <a:gd name="connsiteY20" fmla="*/ 0 h 273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450" h="2733675">
                  <a:moveTo>
                    <a:pt x="276225" y="0"/>
                  </a:moveTo>
                  <a:lnTo>
                    <a:pt x="171450" y="19050"/>
                  </a:lnTo>
                  <a:lnTo>
                    <a:pt x="114300" y="114300"/>
                  </a:lnTo>
                  <a:lnTo>
                    <a:pt x="19050" y="381000"/>
                  </a:lnTo>
                  <a:lnTo>
                    <a:pt x="0" y="1066800"/>
                  </a:lnTo>
                  <a:lnTo>
                    <a:pt x="47625" y="2219325"/>
                  </a:lnTo>
                  <a:lnTo>
                    <a:pt x="76200" y="2505075"/>
                  </a:lnTo>
                  <a:lnTo>
                    <a:pt x="180975" y="2619375"/>
                  </a:lnTo>
                  <a:lnTo>
                    <a:pt x="600075" y="2686050"/>
                  </a:lnTo>
                  <a:lnTo>
                    <a:pt x="2266950" y="2733675"/>
                  </a:lnTo>
                  <a:lnTo>
                    <a:pt x="3162300" y="2724150"/>
                  </a:lnTo>
                  <a:lnTo>
                    <a:pt x="3381375" y="2686050"/>
                  </a:lnTo>
                  <a:lnTo>
                    <a:pt x="3495675" y="2533650"/>
                  </a:lnTo>
                  <a:lnTo>
                    <a:pt x="3581400" y="1885950"/>
                  </a:lnTo>
                  <a:lnTo>
                    <a:pt x="3600450" y="581025"/>
                  </a:lnTo>
                  <a:lnTo>
                    <a:pt x="3562350" y="238125"/>
                  </a:lnTo>
                  <a:lnTo>
                    <a:pt x="3457575" y="76200"/>
                  </a:lnTo>
                  <a:lnTo>
                    <a:pt x="3295650" y="38100"/>
                  </a:lnTo>
                  <a:lnTo>
                    <a:pt x="2981325" y="9525"/>
                  </a:lnTo>
                  <a:lnTo>
                    <a:pt x="1038225" y="9525"/>
                  </a:lnTo>
                  <a:lnTo>
                    <a:pt x="276225" y="0"/>
                  </a:ln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 l="-13000" r="-3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06" name="任意多边形 105"/>
            <p:cNvSpPr/>
            <p:nvPr/>
          </p:nvSpPr>
          <p:spPr>
            <a:xfrm>
              <a:off x="1628314" y="1901211"/>
              <a:ext cx="3980650" cy="3112585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8575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432435" y="245745"/>
            <a:ext cx="1014575" cy="1163016"/>
            <a:chOff x="6092" y="2755"/>
            <a:chExt cx="704" cy="807"/>
          </a:xfrm>
          <a:solidFill>
            <a:schemeClr val="accent2"/>
          </a:solidFill>
        </p:grpSpPr>
        <p:sp>
          <p:nvSpPr>
            <p:cNvPr id="4" name="Freeform 16"/>
            <p:cNvSpPr/>
            <p:nvPr/>
          </p:nvSpPr>
          <p:spPr bwMode="auto">
            <a:xfrm>
              <a:off x="6092" y="2822"/>
              <a:ext cx="420" cy="378"/>
            </a:xfrm>
            <a:custGeom>
              <a:avLst/>
              <a:gdLst>
                <a:gd name="T0" fmla="*/ 4 w 188"/>
                <a:gd name="T1" fmla="*/ 89 h 169"/>
                <a:gd name="T2" fmla="*/ 137 w 188"/>
                <a:gd name="T3" fmla="*/ 141 h 169"/>
                <a:gd name="T4" fmla="*/ 159 w 188"/>
                <a:gd name="T5" fmla="*/ 3 h 169"/>
                <a:gd name="T6" fmla="*/ 154 w 188"/>
                <a:gd name="T7" fmla="*/ 0 h 169"/>
                <a:gd name="T8" fmla="*/ 6 w 188"/>
                <a:gd name="T9" fmla="*/ 80 h 169"/>
                <a:gd name="T10" fmla="*/ 15 w 188"/>
                <a:gd name="T11" fmla="*/ 89 h 169"/>
                <a:gd name="T12" fmla="*/ 95 w 188"/>
                <a:gd name="T13" fmla="*/ 28 h 169"/>
                <a:gd name="T14" fmla="*/ 140 w 188"/>
                <a:gd name="T15" fmla="*/ 13 h 169"/>
                <a:gd name="T16" fmla="*/ 156 w 188"/>
                <a:gd name="T17" fmla="*/ 25 h 169"/>
                <a:gd name="T18" fmla="*/ 164 w 188"/>
                <a:gd name="T19" fmla="*/ 57 h 169"/>
                <a:gd name="T20" fmla="*/ 112 w 188"/>
                <a:gd name="T21" fmla="*/ 138 h 169"/>
                <a:gd name="T22" fmla="*/ 15 w 188"/>
                <a:gd name="T23" fmla="*/ 83 h 169"/>
                <a:gd name="T24" fmla="*/ 4 w 188"/>
                <a:gd name="T25" fmla="*/ 8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8" h="169">
                  <a:moveTo>
                    <a:pt x="4" y="89"/>
                  </a:moveTo>
                  <a:cubicBezTo>
                    <a:pt x="33" y="136"/>
                    <a:pt x="83" y="169"/>
                    <a:pt x="137" y="141"/>
                  </a:cubicBezTo>
                  <a:cubicBezTo>
                    <a:pt x="188" y="113"/>
                    <a:pt x="180" y="46"/>
                    <a:pt x="159" y="3"/>
                  </a:cubicBezTo>
                  <a:cubicBezTo>
                    <a:pt x="158" y="1"/>
                    <a:pt x="155" y="0"/>
                    <a:pt x="154" y="0"/>
                  </a:cubicBezTo>
                  <a:cubicBezTo>
                    <a:pt x="99" y="2"/>
                    <a:pt x="40" y="39"/>
                    <a:pt x="6" y="80"/>
                  </a:cubicBezTo>
                  <a:cubicBezTo>
                    <a:pt x="2" y="86"/>
                    <a:pt x="10" y="95"/>
                    <a:pt x="15" y="89"/>
                  </a:cubicBezTo>
                  <a:cubicBezTo>
                    <a:pt x="37" y="62"/>
                    <a:pt x="65" y="43"/>
                    <a:pt x="95" y="28"/>
                  </a:cubicBezTo>
                  <a:cubicBezTo>
                    <a:pt x="110" y="21"/>
                    <a:pt x="125" y="16"/>
                    <a:pt x="140" y="13"/>
                  </a:cubicBezTo>
                  <a:cubicBezTo>
                    <a:pt x="152" y="11"/>
                    <a:pt x="151" y="13"/>
                    <a:pt x="156" y="25"/>
                  </a:cubicBezTo>
                  <a:cubicBezTo>
                    <a:pt x="160" y="35"/>
                    <a:pt x="162" y="46"/>
                    <a:pt x="164" y="57"/>
                  </a:cubicBezTo>
                  <a:cubicBezTo>
                    <a:pt x="168" y="94"/>
                    <a:pt x="148" y="128"/>
                    <a:pt x="112" y="138"/>
                  </a:cubicBezTo>
                  <a:cubicBezTo>
                    <a:pt x="70" y="149"/>
                    <a:pt x="35" y="116"/>
                    <a:pt x="15" y="83"/>
                  </a:cubicBezTo>
                  <a:cubicBezTo>
                    <a:pt x="11" y="77"/>
                    <a:pt x="0" y="83"/>
                    <a:pt x="4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5" name="Freeform 17"/>
            <p:cNvSpPr/>
            <p:nvPr/>
          </p:nvSpPr>
          <p:spPr bwMode="auto">
            <a:xfrm>
              <a:off x="6148" y="2891"/>
              <a:ext cx="648" cy="671"/>
            </a:xfrm>
            <a:custGeom>
              <a:avLst/>
              <a:gdLst>
                <a:gd name="T0" fmla="*/ 1 w 290"/>
                <a:gd name="T1" fmla="*/ 89 h 300"/>
                <a:gd name="T2" fmla="*/ 17 w 290"/>
                <a:gd name="T3" fmla="*/ 199 h 300"/>
                <a:gd name="T4" fmla="*/ 55 w 290"/>
                <a:gd name="T5" fmla="*/ 271 h 300"/>
                <a:gd name="T6" fmla="*/ 198 w 290"/>
                <a:gd name="T7" fmla="*/ 259 h 300"/>
                <a:gd name="T8" fmla="*/ 277 w 290"/>
                <a:gd name="T9" fmla="*/ 142 h 300"/>
                <a:gd name="T10" fmla="*/ 231 w 290"/>
                <a:gd name="T11" fmla="*/ 74 h 300"/>
                <a:gd name="T12" fmla="*/ 146 w 290"/>
                <a:gd name="T13" fmla="*/ 4 h 300"/>
                <a:gd name="T14" fmla="*/ 137 w 290"/>
                <a:gd name="T15" fmla="*/ 13 h 300"/>
                <a:gd name="T16" fmla="*/ 258 w 290"/>
                <a:gd name="T17" fmla="*/ 126 h 300"/>
                <a:gd name="T18" fmla="*/ 192 w 290"/>
                <a:gd name="T19" fmla="*/ 249 h 300"/>
                <a:gd name="T20" fmla="*/ 55 w 290"/>
                <a:gd name="T21" fmla="*/ 256 h 300"/>
                <a:gd name="T22" fmla="*/ 25 w 290"/>
                <a:gd name="T23" fmla="*/ 175 h 300"/>
                <a:gd name="T24" fmla="*/ 13 w 290"/>
                <a:gd name="T25" fmla="*/ 86 h 300"/>
                <a:gd name="T26" fmla="*/ 1 w 290"/>
                <a:gd name="T27" fmla="*/ 8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0" h="300">
                  <a:moveTo>
                    <a:pt x="1" y="89"/>
                  </a:moveTo>
                  <a:cubicBezTo>
                    <a:pt x="8" y="126"/>
                    <a:pt x="10" y="163"/>
                    <a:pt x="17" y="199"/>
                  </a:cubicBezTo>
                  <a:cubicBezTo>
                    <a:pt x="23" y="227"/>
                    <a:pt x="31" y="254"/>
                    <a:pt x="55" y="271"/>
                  </a:cubicBezTo>
                  <a:cubicBezTo>
                    <a:pt x="96" y="300"/>
                    <a:pt x="158" y="278"/>
                    <a:pt x="198" y="259"/>
                  </a:cubicBezTo>
                  <a:cubicBezTo>
                    <a:pt x="243" y="238"/>
                    <a:pt x="289" y="198"/>
                    <a:pt x="277" y="142"/>
                  </a:cubicBezTo>
                  <a:cubicBezTo>
                    <a:pt x="271" y="115"/>
                    <a:pt x="250" y="92"/>
                    <a:pt x="231" y="74"/>
                  </a:cubicBezTo>
                  <a:cubicBezTo>
                    <a:pt x="204" y="49"/>
                    <a:pt x="174" y="27"/>
                    <a:pt x="146" y="4"/>
                  </a:cubicBezTo>
                  <a:cubicBezTo>
                    <a:pt x="140" y="0"/>
                    <a:pt x="131" y="8"/>
                    <a:pt x="137" y="13"/>
                  </a:cubicBezTo>
                  <a:cubicBezTo>
                    <a:pt x="180" y="46"/>
                    <a:pt x="231" y="78"/>
                    <a:pt x="258" y="126"/>
                  </a:cubicBezTo>
                  <a:cubicBezTo>
                    <a:pt x="290" y="182"/>
                    <a:pt x="237" y="227"/>
                    <a:pt x="192" y="249"/>
                  </a:cubicBezTo>
                  <a:cubicBezTo>
                    <a:pt x="153" y="268"/>
                    <a:pt x="92" y="287"/>
                    <a:pt x="55" y="256"/>
                  </a:cubicBezTo>
                  <a:cubicBezTo>
                    <a:pt x="33" y="238"/>
                    <a:pt x="29" y="202"/>
                    <a:pt x="25" y="175"/>
                  </a:cubicBezTo>
                  <a:cubicBezTo>
                    <a:pt x="20" y="146"/>
                    <a:pt x="18" y="116"/>
                    <a:pt x="13" y="86"/>
                  </a:cubicBezTo>
                  <a:cubicBezTo>
                    <a:pt x="11" y="78"/>
                    <a:pt x="0" y="82"/>
                    <a:pt x="1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6" name="Freeform 18"/>
            <p:cNvSpPr/>
            <p:nvPr/>
          </p:nvSpPr>
          <p:spPr bwMode="auto">
            <a:xfrm>
              <a:off x="6300" y="3146"/>
              <a:ext cx="356" cy="345"/>
            </a:xfrm>
            <a:custGeom>
              <a:avLst/>
              <a:gdLst>
                <a:gd name="T0" fmla="*/ 2 w 159"/>
                <a:gd name="T1" fmla="*/ 75 h 154"/>
                <a:gd name="T2" fmla="*/ 113 w 159"/>
                <a:gd name="T3" fmla="*/ 134 h 154"/>
                <a:gd name="T4" fmla="*/ 152 w 159"/>
                <a:gd name="T5" fmla="*/ 86 h 154"/>
                <a:gd name="T6" fmla="*/ 126 w 159"/>
                <a:gd name="T7" fmla="*/ 7 h 154"/>
                <a:gd name="T8" fmla="*/ 115 w 159"/>
                <a:gd name="T9" fmla="*/ 13 h 154"/>
                <a:gd name="T10" fmla="*/ 114 w 159"/>
                <a:gd name="T11" fmla="*/ 121 h 154"/>
                <a:gd name="T12" fmla="*/ 13 w 159"/>
                <a:gd name="T13" fmla="*/ 72 h 154"/>
                <a:gd name="T14" fmla="*/ 2 w 159"/>
                <a:gd name="T15" fmla="*/ 7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154">
                  <a:moveTo>
                    <a:pt x="2" y="75"/>
                  </a:moveTo>
                  <a:cubicBezTo>
                    <a:pt x="15" y="126"/>
                    <a:pt x="63" y="154"/>
                    <a:pt x="113" y="134"/>
                  </a:cubicBezTo>
                  <a:cubicBezTo>
                    <a:pt x="134" y="126"/>
                    <a:pt x="148" y="108"/>
                    <a:pt x="152" y="86"/>
                  </a:cubicBezTo>
                  <a:cubicBezTo>
                    <a:pt x="157" y="57"/>
                    <a:pt x="140" y="30"/>
                    <a:pt x="126" y="7"/>
                  </a:cubicBezTo>
                  <a:cubicBezTo>
                    <a:pt x="122" y="0"/>
                    <a:pt x="111" y="6"/>
                    <a:pt x="115" y="13"/>
                  </a:cubicBezTo>
                  <a:cubicBezTo>
                    <a:pt x="137" y="47"/>
                    <a:pt x="159" y="95"/>
                    <a:pt x="114" y="121"/>
                  </a:cubicBezTo>
                  <a:cubicBezTo>
                    <a:pt x="70" y="146"/>
                    <a:pt x="25" y="115"/>
                    <a:pt x="13" y="72"/>
                  </a:cubicBezTo>
                  <a:cubicBezTo>
                    <a:pt x="11" y="64"/>
                    <a:pt x="0" y="68"/>
                    <a:pt x="2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19"/>
            <p:cNvSpPr/>
            <p:nvPr/>
          </p:nvSpPr>
          <p:spPr bwMode="auto">
            <a:xfrm>
              <a:off x="6300" y="3149"/>
              <a:ext cx="293" cy="221"/>
            </a:xfrm>
            <a:custGeom>
              <a:avLst/>
              <a:gdLst>
                <a:gd name="T0" fmla="*/ 5 w 131"/>
                <a:gd name="T1" fmla="*/ 75 h 99"/>
                <a:gd name="T2" fmla="*/ 88 w 131"/>
                <a:gd name="T3" fmla="*/ 90 h 99"/>
                <a:gd name="T4" fmla="*/ 125 w 131"/>
                <a:gd name="T5" fmla="*/ 7 h 99"/>
                <a:gd name="T6" fmla="*/ 114 w 131"/>
                <a:gd name="T7" fmla="*/ 10 h 99"/>
                <a:gd name="T8" fmla="*/ 76 w 131"/>
                <a:gd name="T9" fmla="*/ 81 h 99"/>
                <a:gd name="T10" fmla="*/ 14 w 131"/>
                <a:gd name="T11" fmla="*/ 67 h 99"/>
                <a:gd name="T12" fmla="*/ 5 w 131"/>
                <a:gd name="T13" fmla="*/ 7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99">
                  <a:moveTo>
                    <a:pt x="5" y="75"/>
                  </a:moveTo>
                  <a:cubicBezTo>
                    <a:pt x="28" y="95"/>
                    <a:pt x="60" y="99"/>
                    <a:pt x="88" y="90"/>
                  </a:cubicBezTo>
                  <a:cubicBezTo>
                    <a:pt x="123" y="78"/>
                    <a:pt x="131" y="41"/>
                    <a:pt x="125" y="7"/>
                  </a:cubicBezTo>
                  <a:cubicBezTo>
                    <a:pt x="124" y="0"/>
                    <a:pt x="112" y="3"/>
                    <a:pt x="114" y="10"/>
                  </a:cubicBezTo>
                  <a:cubicBezTo>
                    <a:pt x="119" y="43"/>
                    <a:pt x="110" y="72"/>
                    <a:pt x="76" y="81"/>
                  </a:cubicBezTo>
                  <a:cubicBezTo>
                    <a:pt x="56" y="86"/>
                    <a:pt x="30" y="81"/>
                    <a:pt x="14" y="67"/>
                  </a:cubicBezTo>
                  <a:cubicBezTo>
                    <a:pt x="8" y="62"/>
                    <a:pt x="0" y="70"/>
                    <a:pt x="5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8" name="Freeform 20"/>
            <p:cNvSpPr/>
            <p:nvPr/>
          </p:nvSpPr>
          <p:spPr bwMode="auto">
            <a:xfrm>
              <a:off x="6300" y="3146"/>
              <a:ext cx="288" cy="181"/>
            </a:xfrm>
            <a:custGeom>
              <a:avLst/>
              <a:gdLst>
                <a:gd name="T0" fmla="*/ 14 w 129"/>
                <a:gd name="T1" fmla="*/ 76 h 81"/>
                <a:gd name="T2" fmla="*/ 121 w 129"/>
                <a:gd name="T3" fmla="*/ 14 h 81"/>
                <a:gd name="T4" fmla="*/ 118 w 129"/>
                <a:gd name="T5" fmla="*/ 3 h 81"/>
                <a:gd name="T6" fmla="*/ 5 w 129"/>
                <a:gd name="T7" fmla="*/ 68 h 81"/>
                <a:gd name="T8" fmla="*/ 14 w 129"/>
                <a:gd name="T9" fmla="*/ 7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81">
                  <a:moveTo>
                    <a:pt x="14" y="76"/>
                  </a:moveTo>
                  <a:cubicBezTo>
                    <a:pt x="45" y="48"/>
                    <a:pt x="82" y="28"/>
                    <a:pt x="121" y="14"/>
                  </a:cubicBezTo>
                  <a:cubicBezTo>
                    <a:pt x="129" y="12"/>
                    <a:pt x="126" y="0"/>
                    <a:pt x="118" y="3"/>
                  </a:cubicBezTo>
                  <a:cubicBezTo>
                    <a:pt x="76" y="17"/>
                    <a:pt x="38" y="38"/>
                    <a:pt x="5" y="68"/>
                  </a:cubicBezTo>
                  <a:cubicBezTo>
                    <a:pt x="0" y="73"/>
                    <a:pt x="8" y="81"/>
                    <a:pt x="14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21"/>
            <p:cNvSpPr/>
            <p:nvPr/>
          </p:nvSpPr>
          <p:spPr bwMode="auto">
            <a:xfrm>
              <a:off x="6354" y="3066"/>
              <a:ext cx="73" cy="127"/>
            </a:xfrm>
            <a:custGeom>
              <a:avLst/>
              <a:gdLst>
                <a:gd name="T0" fmla="*/ 1 w 33"/>
                <a:gd name="T1" fmla="*/ 10 h 57"/>
                <a:gd name="T2" fmla="*/ 18 w 33"/>
                <a:gd name="T3" fmla="*/ 51 h 57"/>
                <a:gd name="T4" fmla="*/ 29 w 33"/>
                <a:gd name="T5" fmla="*/ 45 h 57"/>
                <a:gd name="T6" fmla="*/ 13 w 33"/>
                <a:gd name="T7" fmla="*/ 7 h 57"/>
                <a:gd name="T8" fmla="*/ 1 w 33"/>
                <a:gd name="T9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7">
                  <a:moveTo>
                    <a:pt x="1" y="10"/>
                  </a:moveTo>
                  <a:cubicBezTo>
                    <a:pt x="4" y="25"/>
                    <a:pt x="9" y="39"/>
                    <a:pt x="18" y="51"/>
                  </a:cubicBezTo>
                  <a:cubicBezTo>
                    <a:pt x="23" y="57"/>
                    <a:pt x="33" y="51"/>
                    <a:pt x="29" y="45"/>
                  </a:cubicBezTo>
                  <a:cubicBezTo>
                    <a:pt x="20" y="33"/>
                    <a:pt x="15" y="21"/>
                    <a:pt x="13" y="7"/>
                  </a:cubicBezTo>
                  <a:cubicBezTo>
                    <a:pt x="12" y="0"/>
                    <a:pt x="0" y="3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22"/>
            <p:cNvSpPr/>
            <p:nvPr/>
          </p:nvSpPr>
          <p:spPr bwMode="auto">
            <a:xfrm>
              <a:off x="6454" y="3285"/>
              <a:ext cx="81" cy="110"/>
            </a:xfrm>
            <a:custGeom>
              <a:avLst/>
              <a:gdLst>
                <a:gd name="T0" fmla="*/ 5 w 36"/>
                <a:gd name="T1" fmla="*/ 12 h 49"/>
                <a:gd name="T2" fmla="*/ 22 w 36"/>
                <a:gd name="T3" fmla="*/ 42 h 49"/>
                <a:gd name="T4" fmla="*/ 33 w 36"/>
                <a:gd name="T5" fmla="*/ 39 h 49"/>
                <a:gd name="T6" fmla="*/ 15 w 36"/>
                <a:gd name="T7" fmla="*/ 6 h 49"/>
                <a:gd name="T8" fmla="*/ 5 w 36"/>
                <a:gd name="T9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5" y="12"/>
                  </a:moveTo>
                  <a:cubicBezTo>
                    <a:pt x="11" y="22"/>
                    <a:pt x="17" y="31"/>
                    <a:pt x="22" y="42"/>
                  </a:cubicBezTo>
                  <a:cubicBezTo>
                    <a:pt x="25" y="49"/>
                    <a:pt x="36" y="46"/>
                    <a:pt x="33" y="39"/>
                  </a:cubicBezTo>
                  <a:cubicBezTo>
                    <a:pt x="29" y="27"/>
                    <a:pt x="22" y="17"/>
                    <a:pt x="15" y="6"/>
                  </a:cubicBezTo>
                  <a:cubicBezTo>
                    <a:pt x="11" y="0"/>
                    <a:pt x="0" y="6"/>
                    <a:pt x="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23"/>
            <p:cNvSpPr/>
            <p:nvPr/>
          </p:nvSpPr>
          <p:spPr bwMode="auto">
            <a:xfrm>
              <a:off x="6094" y="2755"/>
              <a:ext cx="289" cy="226"/>
            </a:xfrm>
            <a:custGeom>
              <a:avLst/>
              <a:gdLst>
                <a:gd name="T0" fmla="*/ 34 w 129"/>
                <a:gd name="T1" fmla="*/ 88 h 101"/>
                <a:gd name="T2" fmla="*/ 48 w 129"/>
                <a:gd name="T3" fmla="*/ 24 h 101"/>
                <a:gd name="T4" fmla="*/ 115 w 129"/>
                <a:gd name="T5" fmla="*/ 42 h 101"/>
                <a:gd name="T6" fmla="*/ 126 w 129"/>
                <a:gd name="T7" fmla="*/ 36 h 101"/>
                <a:gd name="T8" fmla="*/ 38 w 129"/>
                <a:gd name="T9" fmla="*/ 15 h 101"/>
                <a:gd name="T10" fmla="*/ 25 w 129"/>
                <a:gd name="T11" fmla="*/ 96 h 101"/>
                <a:gd name="T12" fmla="*/ 34 w 129"/>
                <a:gd name="T13" fmla="*/ 8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1">
                  <a:moveTo>
                    <a:pt x="34" y="88"/>
                  </a:moveTo>
                  <a:cubicBezTo>
                    <a:pt x="11" y="66"/>
                    <a:pt x="23" y="37"/>
                    <a:pt x="48" y="24"/>
                  </a:cubicBezTo>
                  <a:cubicBezTo>
                    <a:pt x="69" y="11"/>
                    <a:pt x="105" y="19"/>
                    <a:pt x="115" y="42"/>
                  </a:cubicBezTo>
                  <a:cubicBezTo>
                    <a:pt x="119" y="49"/>
                    <a:pt x="129" y="43"/>
                    <a:pt x="126" y="36"/>
                  </a:cubicBezTo>
                  <a:cubicBezTo>
                    <a:pt x="111" y="4"/>
                    <a:pt x="66" y="0"/>
                    <a:pt x="38" y="15"/>
                  </a:cubicBezTo>
                  <a:cubicBezTo>
                    <a:pt x="8" y="33"/>
                    <a:pt x="0" y="72"/>
                    <a:pt x="25" y="96"/>
                  </a:cubicBezTo>
                  <a:cubicBezTo>
                    <a:pt x="31" y="101"/>
                    <a:pt x="40" y="93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24"/>
            <p:cNvSpPr/>
            <p:nvPr/>
          </p:nvSpPr>
          <p:spPr bwMode="auto">
            <a:xfrm>
              <a:off x="6139" y="2782"/>
              <a:ext cx="197" cy="179"/>
            </a:xfrm>
            <a:custGeom>
              <a:avLst/>
              <a:gdLst>
                <a:gd name="T0" fmla="*/ 27 w 88"/>
                <a:gd name="T1" fmla="*/ 70 h 80"/>
                <a:gd name="T2" fmla="*/ 74 w 88"/>
                <a:gd name="T3" fmla="*/ 37 h 80"/>
                <a:gd name="T4" fmla="*/ 82 w 88"/>
                <a:gd name="T5" fmla="*/ 28 h 80"/>
                <a:gd name="T6" fmla="*/ 15 w 88"/>
                <a:gd name="T7" fmla="*/ 73 h 80"/>
                <a:gd name="T8" fmla="*/ 27 w 88"/>
                <a:gd name="T9" fmla="*/ 7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0">
                  <a:moveTo>
                    <a:pt x="27" y="70"/>
                  </a:moveTo>
                  <a:cubicBezTo>
                    <a:pt x="16" y="43"/>
                    <a:pt x="51" y="16"/>
                    <a:pt x="74" y="37"/>
                  </a:cubicBezTo>
                  <a:cubicBezTo>
                    <a:pt x="79" y="42"/>
                    <a:pt x="88" y="34"/>
                    <a:pt x="82" y="28"/>
                  </a:cubicBezTo>
                  <a:cubicBezTo>
                    <a:pt x="52" y="0"/>
                    <a:pt x="0" y="34"/>
                    <a:pt x="15" y="73"/>
                  </a:cubicBezTo>
                  <a:cubicBezTo>
                    <a:pt x="18" y="80"/>
                    <a:pt x="30" y="77"/>
                    <a:pt x="27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741195" y="1069973"/>
            <a:ext cx="627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sz="40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比较横梁和柱子的承重能力</a:t>
            </a:r>
            <a:endParaRPr sz="40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46969" y="1719880"/>
            <a:ext cx="6550660" cy="9321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14000"/>
              </a:lnSpc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很多房屋和桥梁都是依靠直立的材料（柱子）和横放的材料（横梁）支撑住的。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4760" y="2983865"/>
            <a:ext cx="3766820" cy="1905000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97" name="组合 96"/>
          <p:cNvGrpSpPr/>
          <p:nvPr/>
        </p:nvGrpSpPr>
        <p:grpSpPr>
          <a:xfrm rot="0">
            <a:off x="285115" y="3079115"/>
            <a:ext cx="2051685" cy="1848485"/>
            <a:chOff x="1375849" y="1901211"/>
            <a:chExt cx="4233329" cy="3227560"/>
          </a:xfrm>
          <a:scene3d>
            <a:camera prst="perspectiveLeft"/>
            <a:lightRig rig="threePt" dir="t"/>
          </a:scene3d>
        </p:grpSpPr>
        <p:sp>
          <p:nvSpPr>
            <p:cNvPr id="98" name="任意多边形 97"/>
            <p:cNvSpPr/>
            <p:nvPr/>
          </p:nvSpPr>
          <p:spPr>
            <a:xfrm>
              <a:off x="1685925" y="2124422"/>
              <a:ext cx="3600450" cy="2759180"/>
            </a:xfrm>
            <a:custGeom>
              <a:avLst/>
              <a:gdLst>
                <a:gd name="connsiteX0" fmla="*/ 276225 w 3600450"/>
                <a:gd name="connsiteY0" fmla="*/ 0 h 2733675"/>
                <a:gd name="connsiteX1" fmla="*/ 171450 w 3600450"/>
                <a:gd name="connsiteY1" fmla="*/ 19050 h 2733675"/>
                <a:gd name="connsiteX2" fmla="*/ 114300 w 3600450"/>
                <a:gd name="connsiteY2" fmla="*/ 114300 h 2733675"/>
                <a:gd name="connsiteX3" fmla="*/ 19050 w 3600450"/>
                <a:gd name="connsiteY3" fmla="*/ 381000 h 2733675"/>
                <a:gd name="connsiteX4" fmla="*/ 0 w 3600450"/>
                <a:gd name="connsiteY4" fmla="*/ 1066800 h 2733675"/>
                <a:gd name="connsiteX5" fmla="*/ 47625 w 3600450"/>
                <a:gd name="connsiteY5" fmla="*/ 2219325 h 2733675"/>
                <a:gd name="connsiteX6" fmla="*/ 76200 w 3600450"/>
                <a:gd name="connsiteY6" fmla="*/ 2505075 h 2733675"/>
                <a:gd name="connsiteX7" fmla="*/ 180975 w 3600450"/>
                <a:gd name="connsiteY7" fmla="*/ 2619375 h 2733675"/>
                <a:gd name="connsiteX8" fmla="*/ 600075 w 3600450"/>
                <a:gd name="connsiteY8" fmla="*/ 2686050 h 2733675"/>
                <a:gd name="connsiteX9" fmla="*/ 2266950 w 3600450"/>
                <a:gd name="connsiteY9" fmla="*/ 2733675 h 2733675"/>
                <a:gd name="connsiteX10" fmla="*/ 3162300 w 3600450"/>
                <a:gd name="connsiteY10" fmla="*/ 2724150 h 2733675"/>
                <a:gd name="connsiteX11" fmla="*/ 3381375 w 3600450"/>
                <a:gd name="connsiteY11" fmla="*/ 2686050 h 2733675"/>
                <a:gd name="connsiteX12" fmla="*/ 3495675 w 3600450"/>
                <a:gd name="connsiteY12" fmla="*/ 2533650 h 2733675"/>
                <a:gd name="connsiteX13" fmla="*/ 3581400 w 3600450"/>
                <a:gd name="connsiteY13" fmla="*/ 1885950 h 2733675"/>
                <a:gd name="connsiteX14" fmla="*/ 3600450 w 3600450"/>
                <a:gd name="connsiteY14" fmla="*/ 581025 h 2733675"/>
                <a:gd name="connsiteX15" fmla="*/ 3562350 w 3600450"/>
                <a:gd name="connsiteY15" fmla="*/ 238125 h 2733675"/>
                <a:gd name="connsiteX16" fmla="*/ 3457575 w 3600450"/>
                <a:gd name="connsiteY16" fmla="*/ 76200 h 2733675"/>
                <a:gd name="connsiteX17" fmla="*/ 3295650 w 3600450"/>
                <a:gd name="connsiteY17" fmla="*/ 38100 h 2733675"/>
                <a:gd name="connsiteX18" fmla="*/ 2981325 w 3600450"/>
                <a:gd name="connsiteY18" fmla="*/ 9525 h 2733675"/>
                <a:gd name="connsiteX19" fmla="*/ 1038225 w 3600450"/>
                <a:gd name="connsiteY19" fmla="*/ 9525 h 2733675"/>
                <a:gd name="connsiteX20" fmla="*/ 276225 w 3600450"/>
                <a:gd name="connsiteY20" fmla="*/ 0 h 273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450" h="2733675">
                  <a:moveTo>
                    <a:pt x="276225" y="0"/>
                  </a:moveTo>
                  <a:lnTo>
                    <a:pt x="171450" y="19050"/>
                  </a:lnTo>
                  <a:lnTo>
                    <a:pt x="114300" y="114300"/>
                  </a:lnTo>
                  <a:lnTo>
                    <a:pt x="19050" y="381000"/>
                  </a:lnTo>
                  <a:lnTo>
                    <a:pt x="0" y="1066800"/>
                  </a:lnTo>
                  <a:lnTo>
                    <a:pt x="47625" y="2219325"/>
                  </a:lnTo>
                  <a:lnTo>
                    <a:pt x="76200" y="2505075"/>
                  </a:lnTo>
                  <a:lnTo>
                    <a:pt x="180975" y="2619375"/>
                  </a:lnTo>
                  <a:lnTo>
                    <a:pt x="600075" y="2686050"/>
                  </a:lnTo>
                  <a:lnTo>
                    <a:pt x="2266950" y="2733675"/>
                  </a:lnTo>
                  <a:lnTo>
                    <a:pt x="3162300" y="2724150"/>
                  </a:lnTo>
                  <a:lnTo>
                    <a:pt x="3381375" y="2686050"/>
                  </a:lnTo>
                  <a:lnTo>
                    <a:pt x="3495675" y="2533650"/>
                  </a:lnTo>
                  <a:lnTo>
                    <a:pt x="3581400" y="1885950"/>
                  </a:lnTo>
                  <a:lnTo>
                    <a:pt x="3600450" y="581025"/>
                  </a:lnTo>
                  <a:lnTo>
                    <a:pt x="3562350" y="238125"/>
                  </a:lnTo>
                  <a:lnTo>
                    <a:pt x="3457575" y="76200"/>
                  </a:lnTo>
                  <a:lnTo>
                    <a:pt x="3295650" y="38100"/>
                  </a:lnTo>
                  <a:lnTo>
                    <a:pt x="2981325" y="9525"/>
                  </a:lnTo>
                  <a:lnTo>
                    <a:pt x="1038225" y="9525"/>
                  </a:lnTo>
                  <a:lnTo>
                    <a:pt x="276225" y="0"/>
                  </a:ln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 l="-13000" r="-3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9" name="任意多边形 98"/>
            <p:cNvSpPr/>
            <p:nvPr/>
          </p:nvSpPr>
          <p:spPr>
            <a:xfrm>
              <a:off x="1375849" y="1901211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accent2"/>
            </a:solidFill>
            <a:ln w="28575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2458720" y="3077210"/>
            <a:ext cx="2606040" cy="1840230"/>
            <a:chOff x="1628314" y="1901211"/>
            <a:chExt cx="3980650" cy="3112585"/>
          </a:xfrm>
        </p:grpSpPr>
        <p:sp>
          <p:nvSpPr>
            <p:cNvPr id="105" name="任意多边形 104"/>
            <p:cNvSpPr/>
            <p:nvPr/>
          </p:nvSpPr>
          <p:spPr>
            <a:xfrm>
              <a:off x="1863737" y="2202768"/>
              <a:ext cx="3600450" cy="2759180"/>
            </a:xfrm>
            <a:custGeom>
              <a:avLst/>
              <a:gdLst>
                <a:gd name="connsiteX0" fmla="*/ 276225 w 3600450"/>
                <a:gd name="connsiteY0" fmla="*/ 0 h 2733675"/>
                <a:gd name="connsiteX1" fmla="*/ 171450 w 3600450"/>
                <a:gd name="connsiteY1" fmla="*/ 19050 h 2733675"/>
                <a:gd name="connsiteX2" fmla="*/ 114300 w 3600450"/>
                <a:gd name="connsiteY2" fmla="*/ 114300 h 2733675"/>
                <a:gd name="connsiteX3" fmla="*/ 19050 w 3600450"/>
                <a:gd name="connsiteY3" fmla="*/ 381000 h 2733675"/>
                <a:gd name="connsiteX4" fmla="*/ 0 w 3600450"/>
                <a:gd name="connsiteY4" fmla="*/ 1066800 h 2733675"/>
                <a:gd name="connsiteX5" fmla="*/ 47625 w 3600450"/>
                <a:gd name="connsiteY5" fmla="*/ 2219325 h 2733675"/>
                <a:gd name="connsiteX6" fmla="*/ 76200 w 3600450"/>
                <a:gd name="connsiteY6" fmla="*/ 2505075 h 2733675"/>
                <a:gd name="connsiteX7" fmla="*/ 180975 w 3600450"/>
                <a:gd name="connsiteY7" fmla="*/ 2619375 h 2733675"/>
                <a:gd name="connsiteX8" fmla="*/ 600075 w 3600450"/>
                <a:gd name="connsiteY8" fmla="*/ 2686050 h 2733675"/>
                <a:gd name="connsiteX9" fmla="*/ 2266950 w 3600450"/>
                <a:gd name="connsiteY9" fmla="*/ 2733675 h 2733675"/>
                <a:gd name="connsiteX10" fmla="*/ 3162300 w 3600450"/>
                <a:gd name="connsiteY10" fmla="*/ 2724150 h 2733675"/>
                <a:gd name="connsiteX11" fmla="*/ 3381375 w 3600450"/>
                <a:gd name="connsiteY11" fmla="*/ 2686050 h 2733675"/>
                <a:gd name="connsiteX12" fmla="*/ 3495675 w 3600450"/>
                <a:gd name="connsiteY12" fmla="*/ 2533650 h 2733675"/>
                <a:gd name="connsiteX13" fmla="*/ 3581400 w 3600450"/>
                <a:gd name="connsiteY13" fmla="*/ 1885950 h 2733675"/>
                <a:gd name="connsiteX14" fmla="*/ 3600450 w 3600450"/>
                <a:gd name="connsiteY14" fmla="*/ 581025 h 2733675"/>
                <a:gd name="connsiteX15" fmla="*/ 3562350 w 3600450"/>
                <a:gd name="connsiteY15" fmla="*/ 238125 h 2733675"/>
                <a:gd name="connsiteX16" fmla="*/ 3457575 w 3600450"/>
                <a:gd name="connsiteY16" fmla="*/ 76200 h 2733675"/>
                <a:gd name="connsiteX17" fmla="*/ 3295650 w 3600450"/>
                <a:gd name="connsiteY17" fmla="*/ 38100 h 2733675"/>
                <a:gd name="connsiteX18" fmla="*/ 2981325 w 3600450"/>
                <a:gd name="connsiteY18" fmla="*/ 9525 h 2733675"/>
                <a:gd name="connsiteX19" fmla="*/ 1038225 w 3600450"/>
                <a:gd name="connsiteY19" fmla="*/ 9525 h 2733675"/>
                <a:gd name="connsiteX20" fmla="*/ 276225 w 3600450"/>
                <a:gd name="connsiteY20" fmla="*/ 0 h 273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0450" h="2733675">
                  <a:moveTo>
                    <a:pt x="276225" y="0"/>
                  </a:moveTo>
                  <a:lnTo>
                    <a:pt x="171450" y="19050"/>
                  </a:lnTo>
                  <a:lnTo>
                    <a:pt x="114300" y="114300"/>
                  </a:lnTo>
                  <a:lnTo>
                    <a:pt x="19050" y="381000"/>
                  </a:lnTo>
                  <a:lnTo>
                    <a:pt x="0" y="1066800"/>
                  </a:lnTo>
                  <a:lnTo>
                    <a:pt x="47625" y="2219325"/>
                  </a:lnTo>
                  <a:lnTo>
                    <a:pt x="76200" y="2505075"/>
                  </a:lnTo>
                  <a:lnTo>
                    <a:pt x="180975" y="2619375"/>
                  </a:lnTo>
                  <a:lnTo>
                    <a:pt x="600075" y="2686050"/>
                  </a:lnTo>
                  <a:lnTo>
                    <a:pt x="2266950" y="2733675"/>
                  </a:lnTo>
                  <a:lnTo>
                    <a:pt x="3162300" y="2724150"/>
                  </a:lnTo>
                  <a:lnTo>
                    <a:pt x="3381375" y="2686050"/>
                  </a:lnTo>
                  <a:lnTo>
                    <a:pt x="3495675" y="2533650"/>
                  </a:lnTo>
                  <a:lnTo>
                    <a:pt x="3581400" y="1885950"/>
                  </a:lnTo>
                  <a:lnTo>
                    <a:pt x="3600450" y="581025"/>
                  </a:lnTo>
                  <a:lnTo>
                    <a:pt x="3562350" y="238125"/>
                  </a:lnTo>
                  <a:lnTo>
                    <a:pt x="3457575" y="76200"/>
                  </a:lnTo>
                  <a:lnTo>
                    <a:pt x="3295650" y="38100"/>
                  </a:lnTo>
                  <a:lnTo>
                    <a:pt x="2981325" y="9525"/>
                  </a:lnTo>
                  <a:lnTo>
                    <a:pt x="1038225" y="9525"/>
                  </a:lnTo>
                  <a:lnTo>
                    <a:pt x="276225" y="0"/>
                  </a:ln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 l="-13000" r="-3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06" name="任意多边形 105"/>
            <p:cNvSpPr/>
            <p:nvPr/>
          </p:nvSpPr>
          <p:spPr>
            <a:xfrm>
              <a:off x="1628314" y="1901211"/>
              <a:ext cx="3980650" cy="3112585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8575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 defTabSz="685800"/>
              <a:endParaRPr lang="zh-CN" altLang="en-US" sz="135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cxnSp>
        <p:nvCxnSpPr>
          <p:cNvPr id="16" name="直接箭头连接符 15"/>
          <p:cNvCxnSpPr/>
          <p:nvPr/>
        </p:nvCxnSpPr>
        <p:spPr>
          <a:xfrm flipV="1">
            <a:off x="5419725" y="4171950"/>
            <a:ext cx="1895475" cy="1333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940" y="3729355"/>
            <a:ext cx="272415" cy="413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1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1447985" y="3943469"/>
            <a:ext cx="683075" cy="558223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srgbClr val="FFE469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9" name="MH_Other_2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1447985" y="2133582"/>
            <a:ext cx="683075" cy="558223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srgbClr val="FFE469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2" name="MH_Other_3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1447985" y="3028797"/>
            <a:ext cx="683075" cy="558223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srgbClr val="F6B202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46125" y="438150"/>
            <a:ext cx="3550920" cy="488315"/>
            <a:chOff x="994820" y="470131"/>
            <a:chExt cx="5886671" cy="651444"/>
          </a:xfrm>
        </p:grpSpPr>
        <p:grpSp>
          <p:nvGrpSpPr>
            <p:cNvPr id="14" name="组合 13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16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35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779078" y="470131"/>
              <a:ext cx="4572908" cy="61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85800"/>
              <a:r>
                <a:rPr lang="zh-CN" altLang="en-US" sz="24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小组探究活动</a:t>
              </a:r>
              <a:endParaRPr lang="zh-CN" altLang="en-US" sz="24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2362200" y="1123950"/>
            <a:ext cx="5257800" cy="7556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685800">
              <a:lnSpc>
                <a:spcPct val="120000"/>
              </a:lnSpc>
            </a:pPr>
            <a:r>
              <a:rPr lang="en-US" altLang="zh-CN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1.研究实验器材：直径4毫米长度15厘米的圆木棒2根、50g钩码30个、细长绳、10*10厘米硬木板4片</a:t>
            </a:r>
            <a:r>
              <a:rPr lang="zh-CN" altLang="en-US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。</a:t>
            </a:r>
            <a:endParaRPr lang="zh-CN" altLang="en-US" b="1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286635" y="2266950"/>
            <a:ext cx="4723130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685800">
              <a:lnSpc>
                <a:spcPct val="120000"/>
              </a:lnSpc>
            </a:pPr>
            <a:r>
              <a:rPr lang="zh-CN" altLang="en-US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2.结合器材设计探究实验的步骤（分享汇报）</a:t>
            </a:r>
            <a:endParaRPr lang="zh-CN" altLang="en-US" b="1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72360" y="3028950"/>
            <a:ext cx="1681480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685800">
              <a:lnSpc>
                <a:spcPct val="120000"/>
              </a:lnSpc>
            </a:pPr>
            <a:r>
              <a:rPr lang="zh-CN" altLang="en-US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3.操作实验。</a:t>
            </a:r>
            <a:endParaRPr lang="zh-CN" altLang="en-US" b="1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2" name="MH_Other_1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1447985" y="1200269"/>
            <a:ext cx="683075" cy="558223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srgbClr val="FFE469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62200" y="3943350"/>
            <a:ext cx="2511425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685800">
              <a:lnSpc>
                <a:spcPct val="120000"/>
              </a:lnSpc>
            </a:pPr>
            <a:r>
              <a:rPr lang="zh-CN" altLang="en-US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4.得出结论，小组汇报</a:t>
            </a:r>
            <a:endParaRPr lang="zh-CN" altLang="en-US" b="1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12" grpId="0" bldLvl="0" animBg="1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1752598" y="1352551"/>
            <a:ext cx="5812972" cy="676411"/>
          </a:xfrm>
          <a:custGeom>
            <a:avLst/>
            <a:gdLst>
              <a:gd name="connsiteX0" fmla="*/ 0 w 7750629"/>
              <a:gd name="connsiteY0" fmla="*/ 174172 h 901881"/>
              <a:gd name="connsiteX1" fmla="*/ 2627086 w 7750629"/>
              <a:gd name="connsiteY1" fmla="*/ 899886 h 901881"/>
              <a:gd name="connsiteX2" fmla="*/ 5341257 w 7750629"/>
              <a:gd name="connsiteY2" fmla="*/ 377372 h 901881"/>
              <a:gd name="connsiteX3" fmla="*/ 7750629 w 7750629"/>
              <a:gd name="connsiteY3" fmla="*/ 0 h 90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0629" h="901881">
                <a:moveTo>
                  <a:pt x="0" y="174172"/>
                </a:moveTo>
                <a:cubicBezTo>
                  <a:pt x="868438" y="520095"/>
                  <a:pt x="1736877" y="866019"/>
                  <a:pt x="2627086" y="899886"/>
                </a:cubicBezTo>
                <a:cubicBezTo>
                  <a:pt x="3517295" y="933753"/>
                  <a:pt x="4487333" y="527353"/>
                  <a:pt x="5341257" y="377372"/>
                </a:cubicBezTo>
                <a:cubicBezTo>
                  <a:pt x="6195181" y="227391"/>
                  <a:pt x="7049105" y="152400"/>
                  <a:pt x="7750629" y="0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982970" y="337185"/>
            <a:ext cx="2926715" cy="488315"/>
            <a:chOff x="994820" y="470131"/>
            <a:chExt cx="5886671" cy="651444"/>
          </a:xfrm>
        </p:grpSpPr>
        <p:grpSp>
          <p:nvGrpSpPr>
            <p:cNvPr id="8" name="组合 7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10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任意多边形 10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35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2252874" y="470131"/>
              <a:ext cx="4348908" cy="61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85800"/>
              <a:r>
                <a:rPr lang="zh-CN" altLang="en-US" sz="2400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实验步骤</a:t>
              </a:r>
              <a:endParaRPr lang="zh-CN" altLang="en-US" sz="24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745988" y="2626624"/>
            <a:ext cx="1727469" cy="13354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685800">
              <a:lnSpc>
                <a:spcPct val="120000"/>
              </a:lnSpc>
            </a:pPr>
            <a:r>
              <a:rPr lang="zh-CN" altLang="en-US" sz="135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将</a:t>
            </a:r>
            <a:r>
              <a:rPr lang="en-US" altLang="zh-CN" sz="135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2</a:t>
            </a:r>
            <a:r>
              <a:rPr lang="zh-CN" altLang="en-US" sz="135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根圆木棒插入4块硬木板中，变成两个一模一样的模型，一个竖着放（柱子），一个横着放（横梁）。</a:t>
            </a:r>
            <a:endParaRPr lang="zh-CN" altLang="en-US" sz="135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91085" y="1451954"/>
            <a:ext cx="971550" cy="1006079"/>
            <a:chOff x="1392127" y="2444785"/>
            <a:chExt cx="1295400" cy="1341438"/>
          </a:xfrm>
        </p:grpSpPr>
        <p:sp>
          <p:nvSpPr>
            <p:cNvPr id="2" name="Freeform 5"/>
            <p:cNvSpPr>
              <a:spLocks noEditPoints="1"/>
            </p:cNvSpPr>
            <p:nvPr/>
          </p:nvSpPr>
          <p:spPr bwMode="auto">
            <a:xfrm rot="169628">
              <a:off x="1392127" y="2444785"/>
              <a:ext cx="1295400" cy="1341438"/>
            </a:xfrm>
            <a:custGeom>
              <a:avLst/>
              <a:gdLst>
                <a:gd name="T0" fmla="*/ 215 w 218"/>
                <a:gd name="T1" fmla="*/ 61 h 226"/>
                <a:gd name="T2" fmla="*/ 205 w 218"/>
                <a:gd name="T3" fmla="*/ 44 h 226"/>
                <a:gd name="T4" fmla="*/ 202 w 218"/>
                <a:gd name="T5" fmla="*/ 40 h 226"/>
                <a:gd name="T6" fmla="*/ 158 w 218"/>
                <a:gd name="T7" fmla="*/ 13 h 226"/>
                <a:gd name="T8" fmla="*/ 156 w 218"/>
                <a:gd name="T9" fmla="*/ 8 h 226"/>
                <a:gd name="T10" fmla="*/ 116 w 218"/>
                <a:gd name="T11" fmla="*/ 2 h 226"/>
                <a:gd name="T12" fmla="*/ 51 w 218"/>
                <a:gd name="T13" fmla="*/ 26 h 226"/>
                <a:gd name="T14" fmla="*/ 46 w 218"/>
                <a:gd name="T15" fmla="*/ 28 h 226"/>
                <a:gd name="T16" fmla="*/ 0 w 218"/>
                <a:gd name="T17" fmla="*/ 186 h 226"/>
                <a:gd name="T18" fmla="*/ 16 w 218"/>
                <a:gd name="T19" fmla="*/ 187 h 226"/>
                <a:gd name="T20" fmla="*/ 38 w 218"/>
                <a:gd name="T21" fmla="*/ 222 h 226"/>
                <a:gd name="T22" fmla="*/ 42 w 218"/>
                <a:gd name="T23" fmla="*/ 226 h 226"/>
                <a:gd name="T24" fmla="*/ 211 w 218"/>
                <a:gd name="T25" fmla="*/ 226 h 226"/>
                <a:gd name="T26" fmla="*/ 214 w 218"/>
                <a:gd name="T27" fmla="*/ 223 h 226"/>
                <a:gd name="T28" fmla="*/ 218 w 218"/>
                <a:gd name="T29" fmla="*/ 65 h 226"/>
                <a:gd name="T30" fmla="*/ 122 w 218"/>
                <a:gd name="T31" fmla="*/ 7 h 226"/>
                <a:gd name="T32" fmla="*/ 129 w 218"/>
                <a:gd name="T33" fmla="*/ 61 h 226"/>
                <a:gd name="T34" fmla="*/ 127 w 218"/>
                <a:gd name="T35" fmla="*/ 64 h 226"/>
                <a:gd name="T36" fmla="*/ 123 w 218"/>
                <a:gd name="T37" fmla="*/ 64 h 226"/>
                <a:gd name="T38" fmla="*/ 122 w 218"/>
                <a:gd name="T39" fmla="*/ 7 h 226"/>
                <a:gd name="T40" fmla="*/ 52 w 218"/>
                <a:gd name="T41" fmla="*/ 34 h 226"/>
                <a:gd name="T42" fmla="*/ 89 w 218"/>
                <a:gd name="T43" fmla="*/ 61 h 226"/>
                <a:gd name="T44" fmla="*/ 91 w 218"/>
                <a:gd name="T45" fmla="*/ 66 h 226"/>
                <a:gd name="T46" fmla="*/ 126 w 218"/>
                <a:gd name="T47" fmla="*/ 71 h 226"/>
                <a:gd name="T48" fmla="*/ 128 w 218"/>
                <a:gd name="T49" fmla="*/ 67 h 226"/>
                <a:gd name="T50" fmla="*/ 133 w 218"/>
                <a:gd name="T51" fmla="*/ 67 h 226"/>
                <a:gd name="T52" fmla="*/ 145 w 218"/>
                <a:gd name="T53" fmla="*/ 43 h 226"/>
                <a:gd name="T54" fmla="*/ 186 w 218"/>
                <a:gd name="T55" fmla="*/ 117 h 226"/>
                <a:gd name="T56" fmla="*/ 159 w 218"/>
                <a:gd name="T57" fmla="*/ 196 h 226"/>
                <a:gd name="T58" fmla="*/ 158 w 218"/>
                <a:gd name="T59" fmla="*/ 198 h 226"/>
                <a:gd name="T60" fmla="*/ 154 w 218"/>
                <a:gd name="T61" fmla="*/ 198 h 226"/>
                <a:gd name="T62" fmla="*/ 16 w 218"/>
                <a:gd name="T63" fmla="*/ 181 h 226"/>
                <a:gd name="T64" fmla="*/ 45 w 218"/>
                <a:gd name="T65" fmla="*/ 219 h 226"/>
                <a:gd name="T66" fmla="*/ 60 w 218"/>
                <a:gd name="T67" fmla="*/ 192 h 226"/>
                <a:gd name="T68" fmla="*/ 156 w 218"/>
                <a:gd name="T69" fmla="*/ 205 h 226"/>
                <a:gd name="T70" fmla="*/ 164 w 218"/>
                <a:gd name="T71" fmla="*/ 202 h 226"/>
                <a:gd name="T72" fmla="*/ 167 w 218"/>
                <a:gd name="T73" fmla="*/ 195 h 226"/>
                <a:gd name="T74" fmla="*/ 200 w 218"/>
                <a:gd name="T75" fmla="*/ 68 h 226"/>
                <a:gd name="T76" fmla="*/ 208 w 218"/>
                <a:gd name="T77" fmla="*/ 202 h 226"/>
                <a:gd name="T78" fmla="*/ 135 w 218"/>
                <a:gd name="T79" fmla="*/ 21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8" h="226">
                  <a:moveTo>
                    <a:pt x="217" y="62"/>
                  </a:moveTo>
                  <a:cubicBezTo>
                    <a:pt x="216" y="61"/>
                    <a:pt x="215" y="61"/>
                    <a:pt x="215" y="61"/>
                  </a:cubicBezTo>
                  <a:cubicBezTo>
                    <a:pt x="210" y="61"/>
                    <a:pt x="206" y="61"/>
                    <a:pt x="201" y="61"/>
                  </a:cubicBezTo>
                  <a:cubicBezTo>
                    <a:pt x="202" y="55"/>
                    <a:pt x="203" y="49"/>
                    <a:pt x="205" y="44"/>
                  </a:cubicBezTo>
                  <a:cubicBezTo>
                    <a:pt x="205" y="43"/>
                    <a:pt x="205" y="42"/>
                    <a:pt x="204" y="42"/>
                  </a:cubicBezTo>
                  <a:cubicBezTo>
                    <a:pt x="204" y="41"/>
                    <a:pt x="203" y="40"/>
                    <a:pt x="202" y="40"/>
                  </a:cubicBezTo>
                  <a:cubicBezTo>
                    <a:pt x="183" y="37"/>
                    <a:pt x="166" y="36"/>
                    <a:pt x="148" y="36"/>
                  </a:cubicBezTo>
                  <a:cubicBezTo>
                    <a:pt x="151" y="28"/>
                    <a:pt x="154" y="21"/>
                    <a:pt x="158" y="13"/>
                  </a:cubicBezTo>
                  <a:cubicBezTo>
                    <a:pt x="158" y="12"/>
                    <a:pt x="158" y="11"/>
                    <a:pt x="158" y="10"/>
                  </a:cubicBezTo>
                  <a:cubicBezTo>
                    <a:pt x="158" y="9"/>
                    <a:pt x="157" y="8"/>
                    <a:pt x="156" y="8"/>
                  </a:cubicBezTo>
                  <a:cubicBezTo>
                    <a:pt x="144" y="4"/>
                    <a:pt x="132" y="1"/>
                    <a:pt x="120" y="0"/>
                  </a:cubicBezTo>
                  <a:cubicBezTo>
                    <a:pt x="118" y="0"/>
                    <a:pt x="117" y="1"/>
                    <a:pt x="116" y="2"/>
                  </a:cubicBezTo>
                  <a:cubicBezTo>
                    <a:pt x="113" y="14"/>
                    <a:pt x="108" y="25"/>
                    <a:pt x="103" y="36"/>
                  </a:cubicBezTo>
                  <a:cubicBezTo>
                    <a:pt x="84" y="36"/>
                    <a:pt x="66" y="35"/>
                    <a:pt x="51" y="26"/>
                  </a:cubicBezTo>
                  <a:cubicBezTo>
                    <a:pt x="50" y="26"/>
                    <a:pt x="49" y="25"/>
                    <a:pt x="48" y="26"/>
                  </a:cubicBezTo>
                  <a:cubicBezTo>
                    <a:pt x="47" y="26"/>
                    <a:pt x="46" y="27"/>
                    <a:pt x="46" y="28"/>
                  </a:cubicBezTo>
                  <a:cubicBezTo>
                    <a:pt x="38" y="73"/>
                    <a:pt x="31" y="139"/>
                    <a:pt x="1" y="183"/>
                  </a:cubicBezTo>
                  <a:cubicBezTo>
                    <a:pt x="0" y="184"/>
                    <a:pt x="0" y="185"/>
                    <a:pt x="0" y="186"/>
                  </a:cubicBezTo>
                  <a:cubicBezTo>
                    <a:pt x="1" y="187"/>
                    <a:pt x="2" y="188"/>
                    <a:pt x="4" y="188"/>
                  </a:cubicBezTo>
                  <a:cubicBezTo>
                    <a:pt x="8" y="188"/>
                    <a:pt x="12" y="187"/>
                    <a:pt x="16" y="187"/>
                  </a:cubicBezTo>
                  <a:cubicBezTo>
                    <a:pt x="24" y="187"/>
                    <a:pt x="32" y="188"/>
                    <a:pt x="41" y="189"/>
                  </a:cubicBezTo>
                  <a:cubicBezTo>
                    <a:pt x="39" y="201"/>
                    <a:pt x="39" y="211"/>
                    <a:pt x="38" y="222"/>
                  </a:cubicBezTo>
                  <a:cubicBezTo>
                    <a:pt x="38" y="223"/>
                    <a:pt x="38" y="224"/>
                    <a:pt x="39" y="225"/>
                  </a:cubicBezTo>
                  <a:cubicBezTo>
                    <a:pt x="40" y="225"/>
                    <a:pt x="41" y="226"/>
                    <a:pt x="42" y="226"/>
                  </a:cubicBezTo>
                  <a:cubicBezTo>
                    <a:pt x="70" y="225"/>
                    <a:pt x="103" y="224"/>
                    <a:pt x="135" y="224"/>
                  </a:cubicBezTo>
                  <a:cubicBezTo>
                    <a:pt x="161" y="224"/>
                    <a:pt x="187" y="225"/>
                    <a:pt x="211" y="226"/>
                  </a:cubicBezTo>
                  <a:cubicBezTo>
                    <a:pt x="212" y="226"/>
                    <a:pt x="213" y="226"/>
                    <a:pt x="213" y="225"/>
                  </a:cubicBezTo>
                  <a:cubicBezTo>
                    <a:pt x="214" y="225"/>
                    <a:pt x="214" y="224"/>
                    <a:pt x="214" y="223"/>
                  </a:cubicBezTo>
                  <a:cubicBezTo>
                    <a:pt x="214" y="216"/>
                    <a:pt x="214" y="209"/>
                    <a:pt x="214" y="202"/>
                  </a:cubicBezTo>
                  <a:cubicBezTo>
                    <a:pt x="214" y="156"/>
                    <a:pt x="215" y="111"/>
                    <a:pt x="218" y="65"/>
                  </a:cubicBezTo>
                  <a:cubicBezTo>
                    <a:pt x="218" y="64"/>
                    <a:pt x="218" y="63"/>
                    <a:pt x="217" y="62"/>
                  </a:cubicBezTo>
                  <a:close/>
                  <a:moveTo>
                    <a:pt x="122" y="7"/>
                  </a:moveTo>
                  <a:cubicBezTo>
                    <a:pt x="131" y="8"/>
                    <a:pt x="141" y="10"/>
                    <a:pt x="150" y="13"/>
                  </a:cubicBezTo>
                  <a:cubicBezTo>
                    <a:pt x="143" y="29"/>
                    <a:pt x="136" y="45"/>
                    <a:pt x="129" y="61"/>
                  </a:cubicBezTo>
                  <a:cubicBezTo>
                    <a:pt x="129" y="62"/>
                    <a:pt x="128" y="63"/>
                    <a:pt x="128" y="63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5" y="65"/>
                    <a:pt x="124" y="65"/>
                    <a:pt x="123" y="64"/>
                  </a:cubicBezTo>
                  <a:cubicBezTo>
                    <a:pt x="115" y="63"/>
                    <a:pt x="106" y="61"/>
                    <a:pt x="97" y="60"/>
                  </a:cubicBezTo>
                  <a:cubicBezTo>
                    <a:pt x="108" y="44"/>
                    <a:pt x="116" y="26"/>
                    <a:pt x="122" y="7"/>
                  </a:cubicBezTo>
                  <a:close/>
                  <a:moveTo>
                    <a:pt x="10" y="181"/>
                  </a:moveTo>
                  <a:cubicBezTo>
                    <a:pt x="38" y="137"/>
                    <a:pt x="44" y="77"/>
                    <a:pt x="52" y="34"/>
                  </a:cubicBezTo>
                  <a:cubicBezTo>
                    <a:pt x="66" y="41"/>
                    <a:pt x="83" y="43"/>
                    <a:pt x="100" y="43"/>
                  </a:cubicBezTo>
                  <a:cubicBezTo>
                    <a:pt x="96" y="49"/>
                    <a:pt x="93" y="55"/>
                    <a:pt x="89" y="61"/>
                  </a:cubicBezTo>
                  <a:cubicBezTo>
                    <a:pt x="88" y="62"/>
                    <a:pt x="88" y="63"/>
                    <a:pt x="89" y="64"/>
                  </a:cubicBezTo>
                  <a:cubicBezTo>
                    <a:pt x="89" y="65"/>
                    <a:pt x="90" y="66"/>
                    <a:pt x="91" y="66"/>
                  </a:cubicBezTo>
                  <a:cubicBezTo>
                    <a:pt x="101" y="68"/>
                    <a:pt x="112" y="69"/>
                    <a:pt x="122" y="71"/>
                  </a:cubicBezTo>
                  <a:cubicBezTo>
                    <a:pt x="123" y="71"/>
                    <a:pt x="124" y="71"/>
                    <a:pt x="126" y="71"/>
                  </a:cubicBezTo>
                  <a:cubicBezTo>
                    <a:pt x="127" y="71"/>
                    <a:pt x="128" y="71"/>
                    <a:pt x="130" y="70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1" y="70"/>
                    <a:pt x="133" y="68"/>
                    <a:pt x="133" y="67"/>
                  </a:cubicBezTo>
                  <a:cubicBezTo>
                    <a:pt x="134" y="66"/>
                    <a:pt x="135" y="65"/>
                    <a:pt x="135" y="64"/>
                  </a:cubicBezTo>
                  <a:cubicBezTo>
                    <a:pt x="138" y="57"/>
                    <a:pt x="141" y="50"/>
                    <a:pt x="145" y="43"/>
                  </a:cubicBezTo>
                  <a:cubicBezTo>
                    <a:pt x="162" y="43"/>
                    <a:pt x="179" y="43"/>
                    <a:pt x="197" y="46"/>
                  </a:cubicBezTo>
                  <a:cubicBezTo>
                    <a:pt x="193" y="67"/>
                    <a:pt x="191" y="92"/>
                    <a:pt x="186" y="117"/>
                  </a:cubicBezTo>
                  <a:cubicBezTo>
                    <a:pt x="182" y="143"/>
                    <a:pt x="175" y="170"/>
                    <a:pt x="161" y="191"/>
                  </a:cubicBezTo>
                  <a:cubicBezTo>
                    <a:pt x="160" y="193"/>
                    <a:pt x="160" y="195"/>
                    <a:pt x="159" y="196"/>
                  </a:cubicBezTo>
                  <a:cubicBezTo>
                    <a:pt x="159" y="197"/>
                    <a:pt x="158" y="198"/>
                    <a:pt x="158" y="198"/>
                  </a:cubicBezTo>
                  <a:cubicBezTo>
                    <a:pt x="158" y="198"/>
                    <a:pt x="158" y="198"/>
                    <a:pt x="158" y="198"/>
                  </a:cubicBezTo>
                  <a:cubicBezTo>
                    <a:pt x="157" y="198"/>
                    <a:pt x="157" y="199"/>
                    <a:pt x="156" y="199"/>
                  </a:cubicBezTo>
                  <a:cubicBezTo>
                    <a:pt x="156" y="199"/>
                    <a:pt x="155" y="198"/>
                    <a:pt x="154" y="198"/>
                  </a:cubicBezTo>
                  <a:cubicBezTo>
                    <a:pt x="123" y="194"/>
                    <a:pt x="92" y="189"/>
                    <a:pt x="61" y="185"/>
                  </a:cubicBezTo>
                  <a:cubicBezTo>
                    <a:pt x="47" y="183"/>
                    <a:pt x="31" y="181"/>
                    <a:pt x="16" y="181"/>
                  </a:cubicBezTo>
                  <a:cubicBezTo>
                    <a:pt x="14" y="181"/>
                    <a:pt x="12" y="181"/>
                    <a:pt x="10" y="181"/>
                  </a:cubicBezTo>
                  <a:close/>
                  <a:moveTo>
                    <a:pt x="45" y="219"/>
                  </a:moveTo>
                  <a:cubicBezTo>
                    <a:pt x="46" y="209"/>
                    <a:pt x="46" y="200"/>
                    <a:pt x="47" y="190"/>
                  </a:cubicBezTo>
                  <a:cubicBezTo>
                    <a:pt x="52" y="190"/>
                    <a:pt x="56" y="191"/>
                    <a:pt x="60" y="192"/>
                  </a:cubicBezTo>
                  <a:cubicBezTo>
                    <a:pt x="91" y="196"/>
                    <a:pt x="122" y="201"/>
                    <a:pt x="153" y="205"/>
                  </a:cubicBezTo>
                  <a:cubicBezTo>
                    <a:pt x="154" y="205"/>
                    <a:pt x="155" y="205"/>
                    <a:pt x="156" y="205"/>
                  </a:cubicBezTo>
                  <a:cubicBezTo>
                    <a:pt x="158" y="205"/>
                    <a:pt x="159" y="205"/>
                    <a:pt x="160" y="205"/>
                  </a:cubicBezTo>
                  <a:cubicBezTo>
                    <a:pt x="162" y="204"/>
                    <a:pt x="163" y="203"/>
                    <a:pt x="164" y="202"/>
                  </a:cubicBezTo>
                  <a:cubicBezTo>
                    <a:pt x="165" y="201"/>
                    <a:pt x="165" y="199"/>
                    <a:pt x="166" y="198"/>
                  </a:cubicBezTo>
                  <a:cubicBezTo>
                    <a:pt x="166" y="196"/>
                    <a:pt x="167" y="195"/>
                    <a:pt x="167" y="195"/>
                  </a:cubicBezTo>
                  <a:cubicBezTo>
                    <a:pt x="182" y="172"/>
                    <a:pt x="189" y="145"/>
                    <a:pt x="193" y="118"/>
                  </a:cubicBezTo>
                  <a:cubicBezTo>
                    <a:pt x="196" y="100"/>
                    <a:pt x="198" y="83"/>
                    <a:pt x="200" y="68"/>
                  </a:cubicBezTo>
                  <a:cubicBezTo>
                    <a:pt x="204" y="68"/>
                    <a:pt x="207" y="68"/>
                    <a:pt x="211" y="68"/>
                  </a:cubicBezTo>
                  <a:cubicBezTo>
                    <a:pt x="208" y="113"/>
                    <a:pt x="208" y="157"/>
                    <a:pt x="208" y="202"/>
                  </a:cubicBezTo>
                  <a:cubicBezTo>
                    <a:pt x="208" y="208"/>
                    <a:pt x="208" y="214"/>
                    <a:pt x="208" y="219"/>
                  </a:cubicBezTo>
                  <a:cubicBezTo>
                    <a:pt x="185" y="218"/>
                    <a:pt x="160" y="218"/>
                    <a:pt x="135" y="218"/>
                  </a:cubicBezTo>
                  <a:cubicBezTo>
                    <a:pt x="104" y="218"/>
                    <a:pt x="73" y="218"/>
                    <a:pt x="45" y="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524089" y="2921043"/>
              <a:ext cx="1085663" cy="42926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/>
              <a:r>
                <a:rPr lang="zh-CN" altLang="en-US" sz="1500" b="1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步骤</a:t>
              </a:r>
              <a:r>
                <a:rPr lang="en-US" altLang="zh-CN" sz="1500" b="1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</a:t>
              </a:r>
              <a:endParaRPr lang="en-US" altLang="zh-CN" sz="1500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937617" y="2015805"/>
            <a:ext cx="971550" cy="1006079"/>
            <a:chOff x="3969316" y="3146634"/>
            <a:chExt cx="1295400" cy="134143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 rot="169628">
              <a:off x="3969316" y="3146634"/>
              <a:ext cx="1295400" cy="1341438"/>
            </a:xfrm>
            <a:custGeom>
              <a:avLst/>
              <a:gdLst>
                <a:gd name="T0" fmla="*/ 215 w 218"/>
                <a:gd name="T1" fmla="*/ 61 h 226"/>
                <a:gd name="T2" fmla="*/ 205 w 218"/>
                <a:gd name="T3" fmla="*/ 44 h 226"/>
                <a:gd name="T4" fmla="*/ 202 w 218"/>
                <a:gd name="T5" fmla="*/ 40 h 226"/>
                <a:gd name="T6" fmla="*/ 158 w 218"/>
                <a:gd name="T7" fmla="*/ 13 h 226"/>
                <a:gd name="T8" fmla="*/ 156 w 218"/>
                <a:gd name="T9" fmla="*/ 8 h 226"/>
                <a:gd name="T10" fmla="*/ 116 w 218"/>
                <a:gd name="T11" fmla="*/ 2 h 226"/>
                <a:gd name="T12" fmla="*/ 51 w 218"/>
                <a:gd name="T13" fmla="*/ 26 h 226"/>
                <a:gd name="T14" fmla="*/ 46 w 218"/>
                <a:gd name="T15" fmla="*/ 28 h 226"/>
                <a:gd name="T16" fmla="*/ 0 w 218"/>
                <a:gd name="T17" fmla="*/ 186 h 226"/>
                <a:gd name="T18" fmla="*/ 16 w 218"/>
                <a:gd name="T19" fmla="*/ 187 h 226"/>
                <a:gd name="T20" fmla="*/ 38 w 218"/>
                <a:gd name="T21" fmla="*/ 222 h 226"/>
                <a:gd name="T22" fmla="*/ 42 w 218"/>
                <a:gd name="T23" fmla="*/ 226 h 226"/>
                <a:gd name="T24" fmla="*/ 211 w 218"/>
                <a:gd name="T25" fmla="*/ 226 h 226"/>
                <a:gd name="T26" fmla="*/ 214 w 218"/>
                <a:gd name="T27" fmla="*/ 223 h 226"/>
                <a:gd name="T28" fmla="*/ 218 w 218"/>
                <a:gd name="T29" fmla="*/ 65 h 226"/>
                <a:gd name="T30" fmla="*/ 122 w 218"/>
                <a:gd name="T31" fmla="*/ 7 h 226"/>
                <a:gd name="T32" fmla="*/ 129 w 218"/>
                <a:gd name="T33" fmla="*/ 61 h 226"/>
                <a:gd name="T34" fmla="*/ 127 w 218"/>
                <a:gd name="T35" fmla="*/ 64 h 226"/>
                <a:gd name="T36" fmla="*/ 123 w 218"/>
                <a:gd name="T37" fmla="*/ 64 h 226"/>
                <a:gd name="T38" fmla="*/ 122 w 218"/>
                <a:gd name="T39" fmla="*/ 7 h 226"/>
                <a:gd name="T40" fmla="*/ 52 w 218"/>
                <a:gd name="T41" fmla="*/ 34 h 226"/>
                <a:gd name="T42" fmla="*/ 89 w 218"/>
                <a:gd name="T43" fmla="*/ 61 h 226"/>
                <a:gd name="T44" fmla="*/ 91 w 218"/>
                <a:gd name="T45" fmla="*/ 66 h 226"/>
                <a:gd name="T46" fmla="*/ 126 w 218"/>
                <a:gd name="T47" fmla="*/ 71 h 226"/>
                <a:gd name="T48" fmla="*/ 128 w 218"/>
                <a:gd name="T49" fmla="*/ 67 h 226"/>
                <a:gd name="T50" fmla="*/ 133 w 218"/>
                <a:gd name="T51" fmla="*/ 67 h 226"/>
                <a:gd name="T52" fmla="*/ 145 w 218"/>
                <a:gd name="T53" fmla="*/ 43 h 226"/>
                <a:gd name="T54" fmla="*/ 186 w 218"/>
                <a:gd name="T55" fmla="*/ 117 h 226"/>
                <a:gd name="T56" fmla="*/ 159 w 218"/>
                <a:gd name="T57" fmla="*/ 196 h 226"/>
                <a:gd name="T58" fmla="*/ 158 w 218"/>
                <a:gd name="T59" fmla="*/ 198 h 226"/>
                <a:gd name="T60" fmla="*/ 154 w 218"/>
                <a:gd name="T61" fmla="*/ 198 h 226"/>
                <a:gd name="T62" fmla="*/ 16 w 218"/>
                <a:gd name="T63" fmla="*/ 181 h 226"/>
                <a:gd name="T64" fmla="*/ 45 w 218"/>
                <a:gd name="T65" fmla="*/ 219 h 226"/>
                <a:gd name="T66" fmla="*/ 60 w 218"/>
                <a:gd name="T67" fmla="*/ 192 h 226"/>
                <a:gd name="T68" fmla="*/ 156 w 218"/>
                <a:gd name="T69" fmla="*/ 205 h 226"/>
                <a:gd name="T70" fmla="*/ 164 w 218"/>
                <a:gd name="T71" fmla="*/ 202 h 226"/>
                <a:gd name="T72" fmla="*/ 167 w 218"/>
                <a:gd name="T73" fmla="*/ 195 h 226"/>
                <a:gd name="T74" fmla="*/ 200 w 218"/>
                <a:gd name="T75" fmla="*/ 68 h 226"/>
                <a:gd name="T76" fmla="*/ 208 w 218"/>
                <a:gd name="T77" fmla="*/ 202 h 226"/>
                <a:gd name="T78" fmla="*/ 135 w 218"/>
                <a:gd name="T79" fmla="*/ 21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8" h="226">
                  <a:moveTo>
                    <a:pt x="217" y="62"/>
                  </a:moveTo>
                  <a:cubicBezTo>
                    <a:pt x="216" y="61"/>
                    <a:pt x="215" y="61"/>
                    <a:pt x="215" y="61"/>
                  </a:cubicBezTo>
                  <a:cubicBezTo>
                    <a:pt x="210" y="61"/>
                    <a:pt x="206" y="61"/>
                    <a:pt x="201" y="61"/>
                  </a:cubicBezTo>
                  <a:cubicBezTo>
                    <a:pt x="202" y="55"/>
                    <a:pt x="203" y="49"/>
                    <a:pt x="205" y="44"/>
                  </a:cubicBezTo>
                  <a:cubicBezTo>
                    <a:pt x="205" y="43"/>
                    <a:pt x="205" y="42"/>
                    <a:pt x="204" y="42"/>
                  </a:cubicBezTo>
                  <a:cubicBezTo>
                    <a:pt x="204" y="41"/>
                    <a:pt x="203" y="40"/>
                    <a:pt x="202" y="40"/>
                  </a:cubicBezTo>
                  <a:cubicBezTo>
                    <a:pt x="183" y="37"/>
                    <a:pt x="166" y="36"/>
                    <a:pt x="148" y="36"/>
                  </a:cubicBezTo>
                  <a:cubicBezTo>
                    <a:pt x="151" y="28"/>
                    <a:pt x="154" y="21"/>
                    <a:pt x="158" y="13"/>
                  </a:cubicBezTo>
                  <a:cubicBezTo>
                    <a:pt x="158" y="12"/>
                    <a:pt x="158" y="11"/>
                    <a:pt x="158" y="10"/>
                  </a:cubicBezTo>
                  <a:cubicBezTo>
                    <a:pt x="158" y="9"/>
                    <a:pt x="157" y="8"/>
                    <a:pt x="156" y="8"/>
                  </a:cubicBezTo>
                  <a:cubicBezTo>
                    <a:pt x="144" y="4"/>
                    <a:pt x="132" y="1"/>
                    <a:pt x="120" y="0"/>
                  </a:cubicBezTo>
                  <a:cubicBezTo>
                    <a:pt x="118" y="0"/>
                    <a:pt x="117" y="1"/>
                    <a:pt x="116" y="2"/>
                  </a:cubicBezTo>
                  <a:cubicBezTo>
                    <a:pt x="113" y="14"/>
                    <a:pt x="108" y="25"/>
                    <a:pt x="103" y="36"/>
                  </a:cubicBezTo>
                  <a:cubicBezTo>
                    <a:pt x="84" y="36"/>
                    <a:pt x="66" y="35"/>
                    <a:pt x="51" y="26"/>
                  </a:cubicBezTo>
                  <a:cubicBezTo>
                    <a:pt x="50" y="26"/>
                    <a:pt x="49" y="25"/>
                    <a:pt x="48" y="26"/>
                  </a:cubicBezTo>
                  <a:cubicBezTo>
                    <a:pt x="47" y="26"/>
                    <a:pt x="46" y="27"/>
                    <a:pt x="46" y="28"/>
                  </a:cubicBezTo>
                  <a:cubicBezTo>
                    <a:pt x="38" y="73"/>
                    <a:pt x="31" y="139"/>
                    <a:pt x="1" y="183"/>
                  </a:cubicBezTo>
                  <a:cubicBezTo>
                    <a:pt x="0" y="184"/>
                    <a:pt x="0" y="185"/>
                    <a:pt x="0" y="186"/>
                  </a:cubicBezTo>
                  <a:cubicBezTo>
                    <a:pt x="1" y="187"/>
                    <a:pt x="2" y="188"/>
                    <a:pt x="4" y="188"/>
                  </a:cubicBezTo>
                  <a:cubicBezTo>
                    <a:pt x="8" y="188"/>
                    <a:pt x="12" y="187"/>
                    <a:pt x="16" y="187"/>
                  </a:cubicBezTo>
                  <a:cubicBezTo>
                    <a:pt x="24" y="187"/>
                    <a:pt x="32" y="188"/>
                    <a:pt x="41" y="189"/>
                  </a:cubicBezTo>
                  <a:cubicBezTo>
                    <a:pt x="39" y="201"/>
                    <a:pt x="39" y="211"/>
                    <a:pt x="38" y="222"/>
                  </a:cubicBezTo>
                  <a:cubicBezTo>
                    <a:pt x="38" y="223"/>
                    <a:pt x="38" y="224"/>
                    <a:pt x="39" y="225"/>
                  </a:cubicBezTo>
                  <a:cubicBezTo>
                    <a:pt x="40" y="225"/>
                    <a:pt x="41" y="226"/>
                    <a:pt x="42" y="226"/>
                  </a:cubicBezTo>
                  <a:cubicBezTo>
                    <a:pt x="70" y="225"/>
                    <a:pt x="103" y="224"/>
                    <a:pt x="135" y="224"/>
                  </a:cubicBezTo>
                  <a:cubicBezTo>
                    <a:pt x="161" y="224"/>
                    <a:pt x="187" y="225"/>
                    <a:pt x="211" y="226"/>
                  </a:cubicBezTo>
                  <a:cubicBezTo>
                    <a:pt x="212" y="226"/>
                    <a:pt x="213" y="226"/>
                    <a:pt x="213" y="225"/>
                  </a:cubicBezTo>
                  <a:cubicBezTo>
                    <a:pt x="214" y="225"/>
                    <a:pt x="214" y="224"/>
                    <a:pt x="214" y="223"/>
                  </a:cubicBezTo>
                  <a:cubicBezTo>
                    <a:pt x="214" y="216"/>
                    <a:pt x="214" y="209"/>
                    <a:pt x="214" y="202"/>
                  </a:cubicBezTo>
                  <a:cubicBezTo>
                    <a:pt x="214" y="156"/>
                    <a:pt x="215" y="111"/>
                    <a:pt x="218" y="65"/>
                  </a:cubicBezTo>
                  <a:cubicBezTo>
                    <a:pt x="218" y="64"/>
                    <a:pt x="218" y="63"/>
                    <a:pt x="217" y="62"/>
                  </a:cubicBezTo>
                  <a:close/>
                  <a:moveTo>
                    <a:pt x="122" y="7"/>
                  </a:moveTo>
                  <a:cubicBezTo>
                    <a:pt x="131" y="8"/>
                    <a:pt x="141" y="10"/>
                    <a:pt x="150" y="13"/>
                  </a:cubicBezTo>
                  <a:cubicBezTo>
                    <a:pt x="143" y="29"/>
                    <a:pt x="136" y="45"/>
                    <a:pt x="129" y="61"/>
                  </a:cubicBezTo>
                  <a:cubicBezTo>
                    <a:pt x="129" y="62"/>
                    <a:pt x="128" y="63"/>
                    <a:pt x="128" y="63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5" y="65"/>
                    <a:pt x="124" y="65"/>
                    <a:pt x="123" y="64"/>
                  </a:cubicBezTo>
                  <a:cubicBezTo>
                    <a:pt x="115" y="63"/>
                    <a:pt x="106" y="61"/>
                    <a:pt x="97" y="60"/>
                  </a:cubicBezTo>
                  <a:cubicBezTo>
                    <a:pt x="108" y="44"/>
                    <a:pt x="116" y="26"/>
                    <a:pt x="122" y="7"/>
                  </a:cubicBezTo>
                  <a:close/>
                  <a:moveTo>
                    <a:pt x="10" y="181"/>
                  </a:moveTo>
                  <a:cubicBezTo>
                    <a:pt x="38" y="137"/>
                    <a:pt x="44" y="77"/>
                    <a:pt x="52" y="34"/>
                  </a:cubicBezTo>
                  <a:cubicBezTo>
                    <a:pt x="66" y="41"/>
                    <a:pt x="83" y="43"/>
                    <a:pt x="100" y="43"/>
                  </a:cubicBezTo>
                  <a:cubicBezTo>
                    <a:pt x="96" y="49"/>
                    <a:pt x="93" y="55"/>
                    <a:pt x="89" y="61"/>
                  </a:cubicBezTo>
                  <a:cubicBezTo>
                    <a:pt x="88" y="62"/>
                    <a:pt x="88" y="63"/>
                    <a:pt x="89" y="64"/>
                  </a:cubicBezTo>
                  <a:cubicBezTo>
                    <a:pt x="89" y="65"/>
                    <a:pt x="90" y="66"/>
                    <a:pt x="91" y="66"/>
                  </a:cubicBezTo>
                  <a:cubicBezTo>
                    <a:pt x="101" y="68"/>
                    <a:pt x="112" y="69"/>
                    <a:pt x="122" y="71"/>
                  </a:cubicBezTo>
                  <a:cubicBezTo>
                    <a:pt x="123" y="71"/>
                    <a:pt x="124" y="71"/>
                    <a:pt x="126" y="71"/>
                  </a:cubicBezTo>
                  <a:cubicBezTo>
                    <a:pt x="127" y="71"/>
                    <a:pt x="128" y="71"/>
                    <a:pt x="130" y="70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1" y="70"/>
                    <a:pt x="133" y="68"/>
                    <a:pt x="133" y="67"/>
                  </a:cubicBezTo>
                  <a:cubicBezTo>
                    <a:pt x="134" y="66"/>
                    <a:pt x="135" y="65"/>
                    <a:pt x="135" y="64"/>
                  </a:cubicBezTo>
                  <a:cubicBezTo>
                    <a:pt x="138" y="57"/>
                    <a:pt x="141" y="50"/>
                    <a:pt x="145" y="43"/>
                  </a:cubicBezTo>
                  <a:cubicBezTo>
                    <a:pt x="162" y="43"/>
                    <a:pt x="179" y="43"/>
                    <a:pt x="197" y="46"/>
                  </a:cubicBezTo>
                  <a:cubicBezTo>
                    <a:pt x="193" y="67"/>
                    <a:pt x="191" y="92"/>
                    <a:pt x="186" y="117"/>
                  </a:cubicBezTo>
                  <a:cubicBezTo>
                    <a:pt x="182" y="143"/>
                    <a:pt x="175" y="170"/>
                    <a:pt x="161" y="191"/>
                  </a:cubicBezTo>
                  <a:cubicBezTo>
                    <a:pt x="160" y="193"/>
                    <a:pt x="160" y="195"/>
                    <a:pt x="159" y="196"/>
                  </a:cubicBezTo>
                  <a:cubicBezTo>
                    <a:pt x="159" y="197"/>
                    <a:pt x="158" y="198"/>
                    <a:pt x="158" y="198"/>
                  </a:cubicBezTo>
                  <a:cubicBezTo>
                    <a:pt x="158" y="198"/>
                    <a:pt x="158" y="198"/>
                    <a:pt x="158" y="198"/>
                  </a:cubicBezTo>
                  <a:cubicBezTo>
                    <a:pt x="157" y="198"/>
                    <a:pt x="157" y="199"/>
                    <a:pt x="156" y="199"/>
                  </a:cubicBezTo>
                  <a:cubicBezTo>
                    <a:pt x="156" y="199"/>
                    <a:pt x="155" y="198"/>
                    <a:pt x="154" y="198"/>
                  </a:cubicBezTo>
                  <a:cubicBezTo>
                    <a:pt x="123" y="194"/>
                    <a:pt x="92" y="189"/>
                    <a:pt x="61" y="185"/>
                  </a:cubicBezTo>
                  <a:cubicBezTo>
                    <a:pt x="47" y="183"/>
                    <a:pt x="31" y="181"/>
                    <a:pt x="16" y="181"/>
                  </a:cubicBezTo>
                  <a:cubicBezTo>
                    <a:pt x="14" y="181"/>
                    <a:pt x="12" y="181"/>
                    <a:pt x="10" y="181"/>
                  </a:cubicBezTo>
                  <a:close/>
                  <a:moveTo>
                    <a:pt x="45" y="219"/>
                  </a:moveTo>
                  <a:cubicBezTo>
                    <a:pt x="46" y="209"/>
                    <a:pt x="46" y="200"/>
                    <a:pt x="47" y="190"/>
                  </a:cubicBezTo>
                  <a:cubicBezTo>
                    <a:pt x="52" y="190"/>
                    <a:pt x="56" y="191"/>
                    <a:pt x="60" y="192"/>
                  </a:cubicBezTo>
                  <a:cubicBezTo>
                    <a:pt x="91" y="196"/>
                    <a:pt x="122" y="201"/>
                    <a:pt x="153" y="205"/>
                  </a:cubicBezTo>
                  <a:cubicBezTo>
                    <a:pt x="154" y="205"/>
                    <a:pt x="155" y="205"/>
                    <a:pt x="156" y="205"/>
                  </a:cubicBezTo>
                  <a:cubicBezTo>
                    <a:pt x="158" y="205"/>
                    <a:pt x="159" y="205"/>
                    <a:pt x="160" y="205"/>
                  </a:cubicBezTo>
                  <a:cubicBezTo>
                    <a:pt x="162" y="204"/>
                    <a:pt x="163" y="203"/>
                    <a:pt x="164" y="202"/>
                  </a:cubicBezTo>
                  <a:cubicBezTo>
                    <a:pt x="165" y="201"/>
                    <a:pt x="165" y="199"/>
                    <a:pt x="166" y="198"/>
                  </a:cubicBezTo>
                  <a:cubicBezTo>
                    <a:pt x="166" y="196"/>
                    <a:pt x="167" y="195"/>
                    <a:pt x="167" y="195"/>
                  </a:cubicBezTo>
                  <a:cubicBezTo>
                    <a:pt x="182" y="172"/>
                    <a:pt x="189" y="145"/>
                    <a:pt x="193" y="118"/>
                  </a:cubicBezTo>
                  <a:cubicBezTo>
                    <a:pt x="196" y="100"/>
                    <a:pt x="198" y="83"/>
                    <a:pt x="200" y="68"/>
                  </a:cubicBezTo>
                  <a:cubicBezTo>
                    <a:pt x="204" y="68"/>
                    <a:pt x="207" y="68"/>
                    <a:pt x="211" y="68"/>
                  </a:cubicBezTo>
                  <a:cubicBezTo>
                    <a:pt x="208" y="113"/>
                    <a:pt x="208" y="157"/>
                    <a:pt x="208" y="202"/>
                  </a:cubicBezTo>
                  <a:cubicBezTo>
                    <a:pt x="208" y="208"/>
                    <a:pt x="208" y="214"/>
                    <a:pt x="208" y="219"/>
                  </a:cubicBezTo>
                  <a:cubicBezTo>
                    <a:pt x="185" y="218"/>
                    <a:pt x="160" y="218"/>
                    <a:pt x="135" y="218"/>
                  </a:cubicBezTo>
                  <a:cubicBezTo>
                    <a:pt x="104" y="218"/>
                    <a:pt x="73" y="218"/>
                    <a:pt x="45" y="2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074185" y="3650790"/>
              <a:ext cx="1085663" cy="42926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/>
              <a:r>
                <a:rPr lang="zh-CN" altLang="en-US" sz="1500" b="1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步骤</a:t>
              </a:r>
              <a:r>
                <a:rPr lang="en-US" altLang="zh-CN" sz="1500" b="1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</a:t>
              </a:r>
              <a:endParaRPr lang="en-US" altLang="zh-CN" sz="1500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16960" y="1708544"/>
            <a:ext cx="971550" cy="1006079"/>
            <a:chOff x="6489500" y="2687845"/>
            <a:chExt cx="1295400" cy="1341438"/>
          </a:xfrm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 rot="169628">
              <a:off x="6489500" y="2687845"/>
              <a:ext cx="1295400" cy="1341438"/>
            </a:xfrm>
            <a:custGeom>
              <a:avLst/>
              <a:gdLst>
                <a:gd name="T0" fmla="*/ 215 w 218"/>
                <a:gd name="T1" fmla="*/ 61 h 226"/>
                <a:gd name="T2" fmla="*/ 205 w 218"/>
                <a:gd name="T3" fmla="*/ 44 h 226"/>
                <a:gd name="T4" fmla="*/ 202 w 218"/>
                <a:gd name="T5" fmla="*/ 40 h 226"/>
                <a:gd name="T6" fmla="*/ 158 w 218"/>
                <a:gd name="T7" fmla="*/ 13 h 226"/>
                <a:gd name="T8" fmla="*/ 156 w 218"/>
                <a:gd name="T9" fmla="*/ 8 h 226"/>
                <a:gd name="T10" fmla="*/ 116 w 218"/>
                <a:gd name="T11" fmla="*/ 2 h 226"/>
                <a:gd name="T12" fmla="*/ 51 w 218"/>
                <a:gd name="T13" fmla="*/ 26 h 226"/>
                <a:gd name="T14" fmla="*/ 46 w 218"/>
                <a:gd name="T15" fmla="*/ 28 h 226"/>
                <a:gd name="T16" fmla="*/ 0 w 218"/>
                <a:gd name="T17" fmla="*/ 186 h 226"/>
                <a:gd name="T18" fmla="*/ 16 w 218"/>
                <a:gd name="T19" fmla="*/ 187 h 226"/>
                <a:gd name="T20" fmla="*/ 38 w 218"/>
                <a:gd name="T21" fmla="*/ 222 h 226"/>
                <a:gd name="T22" fmla="*/ 42 w 218"/>
                <a:gd name="T23" fmla="*/ 226 h 226"/>
                <a:gd name="T24" fmla="*/ 211 w 218"/>
                <a:gd name="T25" fmla="*/ 226 h 226"/>
                <a:gd name="T26" fmla="*/ 214 w 218"/>
                <a:gd name="T27" fmla="*/ 223 h 226"/>
                <a:gd name="T28" fmla="*/ 218 w 218"/>
                <a:gd name="T29" fmla="*/ 65 h 226"/>
                <a:gd name="T30" fmla="*/ 122 w 218"/>
                <a:gd name="T31" fmla="*/ 7 h 226"/>
                <a:gd name="T32" fmla="*/ 129 w 218"/>
                <a:gd name="T33" fmla="*/ 61 h 226"/>
                <a:gd name="T34" fmla="*/ 127 w 218"/>
                <a:gd name="T35" fmla="*/ 64 h 226"/>
                <a:gd name="T36" fmla="*/ 123 w 218"/>
                <a:gd name="T37" fmla="*/ 64 h 226"/>
                <a:gd name="T38" fmla="*/ 122 w 218"/>
                <a:gd name="T39" fmla="*/ 7 h 226"/>
                <a:gd name="T40" fmla="*/ 52 w 218"/>
                <a:gd name="T41" fmla="*/ 34 h 226"/>
                <a:gd name="T42" fmla="*/ 89 w 218"/>
                <a:gd name="T43" fmla="*/ 61 h 226"/>
                <a:gd name="T44" fmla="*/ 91 w 218"/>
                <a:gd name="T45" fmla="*/ 66 h 226"/>
                <a:gd name="T46" fmla="*/ 126 w 218"/>
                <a:gd name="T47" fmla="*/ 71 h 226"/>
                <a:gd name="T48" fmla="*/ 128 w 218"/>
                <a:gd name="T49" fmla="*/ 67 h 226"/>
                <a:gd name="T50" fmla="*/ 133 w 218"/>
                <a:gd name="T51" fmla="*/ 67 h 226"/>
                <a:gd name="T52" fmla="*/ 145 w 218"/>
                <a:gd name="T53" fmla="*/ 43 h 226"/>
                <a:gd name="T54" fmla="*/ 186 w 218"/>
                <a:gd name="T55" fmla="*/ 117 h 226"/>
                <a:gd name="T56" fmla="*/ 159 w 218"/>
                <a:gd name="T57" fmla="*/ 196 h 226"/>
                <a:gd name="T58" fmla="*/ 158 w 218"/>
                <a:gd name="T59" fmla="*/ 198 h 226"/>
                <a:gd name="T60" fmla="*/ 154 w 218"/>
                <a:gd name="T61" fmla="*/ 198 h 226"/>
                <a:gd name="T62" fmla="*/ 16 w 218"/>
                <a:gd name="T63" fmla="*/ 181 h 226"/>
                <a:gd name="T64" fmla="*/ 45 w 218"/>
                <a:gd name="T65" fmla="*/ 219 h 226"/>
                <a:gd name="T66" fmla="*/ 60 w 218"/>
                <a:gd name="T67" fmla="*/ 192 h 226"/>
                <a:gd name="T68" fmla="*/ 156 w 218"/>
                <a:gd name="T69" fmla="*/ 205 h 226"/>
                <a:gd name="T70" fmla="*/ 164 w 218"/>
                <a:gd name="T71" fmla="*/ 202 h 226"/>
                <a:gd name="T72" fmla="*/ 167 w 218"/>
                <a:gd name="T73" fmla="*/ 195 h 226"/>
                <a:gd name="T74" fmla="*/ 200 w 218"/>
                <a:gd name="T75" fmla="*/ 68 h 226"/>
                <a:gd name="T76" fmla="*/ 208 w 218"/>
                <a:gd name="T77" fmla="*/ 202 h 226"/>
                <a:gd name="T78" fmla="*/ 135 w 218"/>
                <a:gd name="T79" fmla="*/ 21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8" h="226">
                  <a:moveTo>
                    <a:pt x="217" y="62"/>
                  </a:moveTo>
                  <a:cubicBezTo>
                    <a:pt x="216" y="61"/>
                    <a:pt x="215" y="61"/>
                    <a:pt x="215" y="61"/>
                  </a:cubicBezTo>
                  <a:cubicBezTo>
                    <a:pt x="210" y="61"/>
                    <a:pt x="206" y="61"/>
                    <a:pt x="201" y="61"/>
                  </a:cubicBezTo>
                  <a:cubicBezTo>
                    <a:pt x="202" y="55"/>
                    <a:pt x="203" y="49"/>
                    <a:pt x="205" y="44"/>
                  </a:cubicBezTo>
                  <a:cubicBezTo>
                    <a:pt x="205" y="43"/>
                    <a:pt x="205" y="42"/>
                    <a:pt x="204" y="42"/>
                  </a:cubicBezTo>
                  <a:cubicBezTo>
                    <a:pt x="204" y="41"/>
                    <a:pt x="203" y="40"/>
                    <a:pt x="202" y="40"/>
                  </a:cubicBezTo>
                  <a:cubicBezTo>
                    <a:pt x="183" y="37"/>
                    <a:pt x="166" y="36"/>
                    <a:pt x="148" y="36"/>
                  </a:cubicBezTo>
                  <a:cubicBezTo>
                    <a:pt x="151" y="28"/>
                    <a:pt x="154" y="21"/>
                    <a:pt x="158" y="13"/>
                  </a:cubicBezTo>
                  <a:cubicBezTo>
                    <a:pt x="158" y="12"/>
                    <a:pt x="158" y="11"/>
                    <a:pt x="158" y="10"/>
                  </a:cubicBezTo>
                  <a:cubicBezTo>
                    <a:pt x="158" y="9"/>
                    <a:pt x="157" y="8"/>
                    <a:pt x="156" y="8"/>
                  </a:cubicBezTo>
                  <a:cubicBezTo>
                    <a:pt x="144" y="4"/>
                    <a:pt x="132" y="1"/>
                    <a:pt x="120" y="0"/>
                  </a:cubicBezTo>
                  <a:cubicBezTo>
                    <a:pt x="118" y="0"/>
                    <a:pt x="117" y="1"/>
                    <a:pt x="116" y="2"/>
                  </a:cubicBezTo>
                  <a:cubicBezTo>
                    <a:pt x="113" y="14"/>
                    <a:pt x="108" y="25"/>
                    <a:pt x="103" y="36"/>
                  </a:cubicBezTo>
                  <a:cubicBezTo>
                    <a:pt x="84" y="36"/>
                    <a:pt x="66" y="35"/>
                    <a:pt x="51" y="26"/>
                  </a:cubicBezTo>
                  <a:cubicBezTo>
                    <a:pt x="50" y="26"/>
                    <a:pt x="49" y="25"/>
                    <a:pt x="48" y="26"/>
                  </a:cubicBezTo>
                  <a:cubicBezTo>
                    <a:pt x="47" y="26"/>
                    <a:pt x="46" y="27"/>
                    <a:pt x="46" y="28"/>
                  </a:cubicBezTo>
                  <a:cubicBezTo>
                    <a:pt x="38" y="73"/>
                    <a:pt x="31" y="139"/>
                    <a:pt x="1" y="183"/>
                  </a:cubicBezTo>
                  <a:cubicBezTo>
                    <a:pt x="0" y="184"/>
                    <a:pt x="0" y="185"/>
                    <a:pt x="0" y="186"/>
                  </a:cubicBezTo>
                  <a:cubicBezTo>
                    <a:pt x="1" y="187"/>
                    <a:pt x="2" y="188"/>
                    <a:pt x="4" y="188"/>
                  </a:cubicBezTo>
                  <a:cubicBezTo>
                    <a:pt x="8" y="188"/>
                    <a:pt x="12" y="187"/>
                    <a:pt x="16" y="187"/>
                  </a:cubicBezTo>
                  <a:cubicBezTo>
                    <a:pt x="24" y="187"/>
                    <a:pt x="32" y="188"/>
                    <a:pt x="41" y="189"/>
                  </a:cubicBezTo>
                  <a:cubicBezTo>
                    <a:pt x="39" y="201"/>
                    <a:pt x="39" y="211"/>
                    <a:pt x="38" y="222"/>
                  </a:cubicBezTo>
                  <a:cubicBezTo>
                    <a:pt x="38" y="223"/>
                    <a:pt x="38" y="224"/>
                    <a:pt x="39" y="225"/>
                  </a:cubicBezTo>
                  <a:cubicBezTo>
                    <a:pt x="40" y="225"/>
                    <a:pt x="41" y="226"/>
                    <a:pt x="42" y="226"/>
                  </a:cubicBezTo>
                  <a:cubicBezTo>
                    <a:pt x="70" y="225"/>
                    <a:pt x="103" y="224"/>
                    <a:pt x="135" y="224"/>
                  </a:cubicBezTo>
                  <a:cubicBezTo>
                    <a:pt x="161" y="224"/>
                    <a:pt x="187" y="225"/>
                    <a:pt x="211" y="226"/>
                  </a:cubicBezTo>
                  <a:cubicBezTo>
                    <a:pt x="212" y="226"/>
                    <a:pt x="213" y="226"/>
                    <a:pt x="213" y="225"/>
                  </a:cubicBezTo>
                  <a:cubicBezTo>
                    <a:pt x="214" y="225"/>
                    <a:pt x="214" y="224"/>
                    <a:pt x="214" y="223"/>
                  </a:cubicBezTo>
                  <a:cubicBezTo>
                    <a:pt x="214" y="216"/>
                    <a:pt x="214" y="209"/>
                    <a:pt x="214" y="202"/>
                  </a:cubicBezTo>
                  <a:cubicBezTo>
                    <a:pt x="214" y="156"/>
                    <a:pt x="215" y="111"/>
                    <a:pt x="218" y="65"/>
                  </a:cubicBezTo>
                  <a:cubicBezTo>
                    <a:pt x="218" y="64"/>
                    <a:pt x="218" y="63"/>
                    <a:pt x="217" y="62"/>
                  </a:cubicBezTo>
                  <a:close/>
                  <a:moveTo>
                    <a:pt x="122" y="7"/>
                  </a:moveTo>
                  <a:cubicBezTo>
                    <a:pt x="131" y="8"/>
                    <a:pt x="141" y="10"/>
                    <a:pt x="150" y="13"/>
                  </a:cubicBezTo>
                  <a:cubicBezTo>
                    <a:pt x="143" y="29"/>
                    <a:pt x="136" y="45"/>
                    <a:pt x="129" y="61"/>
                  </a:cubicBezTo>
                  <a:cubicBezTo>
                    <a:pt x="129" y="62"/>
                    <a:pt x="128" y="63"/>
                    <a:pt x="128" y="63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5" y="65"/>
                    <a:pt x="124" y="65"/>
                    <a:pt x="123" y="64"/>
                  </a:cubicBezTo>
                  <a:cubicBezTo>
                    <a:pt x="115" y="63"/>
                    <a:pt x="106" y="61"/>
                    <a:pt x="97" y="60"/>
                  </a:cubicBezTo>
                  <a:cubicBezTo>
                    <a:pt x="108" y="44"/>
                    <a:pt x="116" y="26"/>
                    <a:pt x="122" y="7"/>
                  </a:cubicBezTo>
                  <a:close/>
                  <a:moveTo>
                    <a:pt x="10" y="181"/>
                  </a:moveTo>
                  <a:cubicBezTo>
                    <a:pt x="38" y="137"/>
                    <a:pt x="44" y="77"/>
                    <a:pt x="52" y="34"/>
                  </a:cubicBezTo>
                  <a:cubicBezTo>
                    <a:pt x="66" y="41"/>
                    <a:pt x="83" y="43"/>
                    <a:pt x="100" y="43"/>
                  </a:cubicBezTo>
                  <a:cubicBezTo>
                    <a:pt x="96" y="49"/>
                    <a:pt x="93" y="55"/>
                    <a:pt x="89" y="61"/>
                  </a:cubicBezTo>
                  <a:cubicBezTo>
                    <a:pt x="88" y="62"/>
                    <a:pt x="88" y="63"/>
                    <a:pt x="89" y="64"/>
                  </a:cubicBezTo>
                  <a:cubicBezTo>
                    <a:pt x="89" y="65"/>
                    <a:pt x="90" y="66"/>
                    <a:pt x="91" y="66"/>
                  </a:cubicBezTo>
                  <a:cubicBezTo>
                    <a:pt x="101" y="68"/>
                    <a:pt x="112" y="69"/>
                    <a:pt x="122" y="71"/>
                  </a:cubicBezTo>
                  <a:cubicBezTo>
                    <a:pt x="123" y="71"/>
                    <a:pt x="124" y="71"/>
                    <a:pt x="126" y="71"/>
                  </a:cubicBezTo>
                  <a:cubicBezTo>
                    <a:pt x="127" y="71"/>
                    <a:pt x="128" y="71"/>
                    <a:pt x="130" y="70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1" y="70"/>
                    <a:pt x="133" y="68"/>
                    <a:pt x="133" y="67"/>
                  </a:cubicBezTo>
                  <a:cubicBezTo>
                    <a:pt x="134" y="66"/>
                    <a:pt x="135" y="65"/>
                    <a:pt x="135" y="64"/>
                  </a:cubicBezTo>
                  <a:cubicBezTo>
                    <a:pt x="138" y="57"/>
                    <a:pt x="141" y="50"/>
                    <a:pt x="145" y="43"/>
                  </a:cubicBezTo>
                  <a:cubicBezTo>
                    <a:pt x="162" y="43"/>
                    <a:pt x="179" y="43"/>
                    <a:pt x="197" y="46"/>
                  </a:cubicBezTo>
                  <a:cubicBezTo>
                    <a:pt x="193" y="67"/>
                    <a:pt x="191" y="92"/>
                    <a:pt x="186" y="117"/>
                  </a:cubicBezTo>
                  <a:cubicBezTo>
                    <a:pt x="182" y="143"/>
                    <a:pt x="175" y="170"/>
                    <a:pt x="161" y="191"/>
                  </a:cubicBezTo>
                  <a:cubicBezTo>
                    <a:pt x="160" y="193"/>
                    <a:pt x="160" y="195"/>
                    <a:pt x="159" y="196"/>
                  </a:cubicBezTo>
                  <a:cubicBezTo>
                    <a:pt x="159" y="197"/>
                    <a:pt x="158" y="198"/>
                    <a:pt x="158" y="198"/>
                  </a:cubicBezTo>
                  <a:cubicBezTo>
                    <a:pt x="158" y="198"/>
                    <a:pt x="158" y="198"/>
                    <a:pt x="158" y="198"/>
                  </a:cubicBezTo>
                  <a:cubicBezTo>
                    <a:pt x="157" y="198"/>
                    <a:pt x="157" y="199"/>
                    <a:pt x="156" y="199"/>
                  </a:cubicBezTo>
                  <a:cubicBezTo>
                    <a:pt x="156" y="199"/>
                    <a:pt x="155" y="198"/>
                    <a:pt x="154" y="198"/>
                  </a:cubicBezTo>
                  <a:cubicBezTo>
                    <a:pt x="123" y="194"/>
                    <a:pt x="92" y="189"/>
                    <a:pt x="61" y="185"/>
                  </a:cubicBezTo>
                  <a:cubicBezTo>
                    <a:pt x="47" y="183"/>
                    <a:pt x="31" y="181"/>
                    <a:pt x="16" y="181"/>
                  </a:cubicBezTo>
                  <a:cubicBezTo>
                    <a:pt x="14" y="181"/>
                    <a:pt x="12" y="181"/>
                    <a:pt x="10" y="181"/>
                  </a:cubicBezTo>
                  <a:close/>
                  <a:moveTo>
                    <a:pt x="45" y="219"/>
                  </a:moveTo>
                  <a:cubicBezTo>
                    <a:pt x="46" y="209"/>
                    <a:pt x="46" y="200"/>
                    <a:pt x="47" y="190"/>
                  </a:cubicBezTo>
                  <a:cubicBezTo>
                    <a:pt x="52" y="190"/>
                    <a:pt x="56" y="191"/>
                    <a:pt x="60" y="192"/>
                  </a:cubicBezTo>
                  <a:cubicBezTo>
                    <a:pt x="91" y="196"/>
                    <a:pt x="122" y="201"/>
                    <a:pt x="153" y="205"/>
                  </a:cubicBezTo>
                  <a:cubicBezTo>
                    <a:pt x="154" y="205"/>
                    <a:pt x="155" y="205"/>
                    <a:pt x="156" y="205"/>
                  </a:cubicBezTo>
                  <a:cubicBezTo>
                    <a:pt x="158" y="205"/>
                    <a:pt x="159" y="205"/>
                    <a:pt x="160" y="205"/>
                  </a:cubicBezTo>
                  <a:cubicBezTo>
                    <a:pt x="162" y="204"/>
                    <a:pt x="163" y="203"/>
                    <a:pt x="164" y="202"/>
                  </a:cubicBezTo>
                  <a:cubicBezTo>
                    <a:pt x="165" y="201"/>
                    <a:pt x="165" y="199"/>
                    <a:pt x="166" y="198"/>
                  </a:cubicBezTo>
                  <a:cubicBezTo>
                    <a:pt x="166" y="196"/>
                    <a:pt x="167" y="195"/>
                    <a:pt x="167" y="195"/>
                  </a:cubicBezTo>
                  <a:cubicBezTo>
                    <a:pt x="182" y="172"/>
                    <a:pt x="189" y="145"/>
                    <a:pt x="193" y="118"/>
                  </a:cubicBezTo>
                  <a:cubicBezTo>
                    <a:pt x="196" y="100"/>
                    <a:pt x="198" y="83"/>
                    <a:pt x="200" y="68"/>
                  </a:cubicBezTo>
                  <a:cubicBezTo>
                    <a:pt x="204" y="68"/>
                    <a:pt x="207" y="68"/>
                    <a:pt x="211" y="68"/>
                  </a:cubicBezTo>
                  <a:cubicBezTo>
                    <a:pt x="208" y="113"/>
                    <a:pt x="208" y="157"/>
                    <a:pt x="208" y="202"/>
                  </a:cubicBezTo>
                  <a:cubicBezTo>
                    <a:pt x="208" y="208"/>
                    <a:pt x="208" y="214"/>
                    <a:pt x="208" y="219"/>
                  </a:cubicBezTo>
                  <a:cubicBezTo>
                    <a:pt x="185" y="218"/>
                    <a:pt x="160" y="218"/>
                    <a:pt x="135" y="218"/>
                  </a:cubicBezTo>
                  <a:cubicBezTo>
                    <a:pt x="104" y="218"/>
                    <a:pt x="73" y="218"/>
                    <a:pt x="45" y="2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594369" y="3221336"/>
              <a:ext cx="1085663" cy="42926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/>
              <a:r>
                <a:rPr lang="zh-CN" altLang="en-US" sz="1500" b="1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步骤</a:t>
              </a:r>
              <a:r>
                <a:rPr lang="en-US" altLang="zh-CN" sz="1500" b="1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3</a:t>
              </a:r>
              <a:endParaRPr lang="en-US" altLang="zh-CN" sz="1500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881933" y="1364233"/>
            <a:ext cx="971550" cy="1006079"/>
            <a:chOff x="9066690" y="2277871"/>
            <a:chExt cx="1295400" cy="134143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 rot="169628">
              <a:off x="9066690" y="2277871"/>
              <a:ext cx="1295400" cy="1341438"/>
            </a:xfrm>
            <a:custGeom>
              <a:avLst/>
              <a:gdLst>
                <a:gd name="T0" fmla="*/ 215 w 218"/>
                <a:gd name="T1" fmla="*/ 61 h 226"/>
                <a:gd name="T2" fmla="*/ 205 w 218"/>
                <a:gd name="T3" fmla="*/ 44 h 226"/>
                <a:gd name="T4" fmla="*/ 202 w 218"/>
                <a:gd name="T5" fmla="*/ 40 h 226"/>
                <a:gd name="T6" fmla="*/ 158 w 218"/>
                <a:gd name="T7" fmla="*/ 13 h 226"/>
                <a:gd name="T8" fmla="*/ 156 w 218"/>
                <a:gd name="T9" fmla="*/ 8 h 226"/>
                <a:gd name="T10" fmla="*/ 116 w 218"/>
                <a:gd name="T11" fmla="*/ 2 h 226"/>
                <a:gd name="T12" fmla="*/ 51 w 218"/>
                <a:gd name="T13" fmla="*/ 26 h 226"/>
                <a:gd name="T14" fmla="*/ 46 w 218"/>
                <a:gd name="T15" fmla="*/ 28 h 226"/>
                <a:gd name="T16" fmla="*/ 0 w 218"/>
                <a:gd name="T17" fmla="*/ 186 h 226"/>
                <a:gd name="T18" fmla="*/ 16 w 218"/>
                <a:gd name="T19" fmla="*/ 187 h 226"/>
                <a:gd name="T20" fmla="*/ 38 w 218"/>
                <a:gd name="T21" fmla="*/ 222 h 226"/>
                <a:gd name="T22" fmla="*/ 42 w 218"/>
                <a:gd name="T23" fmla="*/ 226 h 226"/>
                <a:gd name="T24" fmla="*/ 211 w 218"/>
                <a:gd name="T25" fmla="*/ 226 h 226"/>
                <a:gd name="T26" fmla="*/ 214 w 218"/>
                <a:gd name="T27" fmla="*/ 223 h 226"/>
                <a:gd name="T28" fmla="*/ 218 w 218"/>
                <a:gd name="T29" fmla="*/ 65 h 226"/>
                <a:gd name="T30" fmla="*/ 122 w 218"/>
                <a:gd name="T31" fmla="*/ 7 h 226"/>
                <a:gd name="T32" fmla="*/ 129 w 218"/>
                <a:gd name="T33" fmla="*/ 61 h 226"/>
                <a:gd name="T34" fmla="*/ 127 w 218"/>
                <a:gd name="T35" fmla="*/ 64 h 226"/>
                <a:gd name="T36" fmla="*/ 123 w 218"/>
                <a:gd name="T37" fmla="*/ 64 h 226"/>
                <a:gd name="T38" fmla="*/ 122 w 218"/>
                <a:gd name="T39" fmla="*/ 7 h 226"/>
                <a:gd name="T40" fmla="*/ 52 w 218"/>
                <a:gd name="T41" fmla="*/ 34 h 226"/>
                <a:gd name="T42" fmla="*/ 89 w 218"/>
                <a:gd name="T43" fmla="*/ 61 h 226"/>
                <a:gd name="T44" fmla="*/ 91 w 218"/>
                <a:gd name="T45" fmla="*/ 66 h 226"/>
                <a:gd name="T46" fmla="*/ 126 w 218"/>
                <a:gd name="T47" fmla="*/ 71 h 226"/>
                <a:gd name="T48" fmla="*/ 128 w 218"/>
                <a:gd name="T49" fmla="*/ 67 h 226"/>
                <a:gd name="T50" fmla="*/ 133 w 218"/>
                <a:gd name="T51" fmla="*/ 67 h 226"/>
                <a:gd name="T52" fmla="*/ 145 w 218"/>
                <a:gd name="T53" fmla="*/ 43 h 226"/>
                <a:gd name="T54" fmla="*/ 186 w 218"/>
                <a:gd name="T55" fmla="*/ 117 h 226"/>
                <a:gd name="T56" fmla="*/ 159 w 218"/>
                <a:gd name="T57" fmla="*/ 196 h 226"/>
                <a:gd name="T58" fmla="*/ 158 w 218"/>
                <a:gd name="T59" fmla="*/ 198 h 226"/>
                <a:gd name="T60" fmla="*/ 154 w 218"/>
                <a:gd name="T61" fmla="*/ 198 h 226"/>
                <a:gd name="T62" fmla="*/ 16 w 218"/>
                <a:gd name="T63" fmla="*/ 181 h 226"/>
                <a:gd name="T64" fmla="*/ 45 w 218"/>
                <a:gd name="T65" fmla="*/ 219 h 226"/>
                <a:gd name="T66" fmla="*/ 60 w 218"/>
                <a:gd name="T67" fmla="*/ 192 h 226"/>
                <a:gd name="T68" fmla="*/ 156 w 218"/>
                <a:gd name="T69" fmla="*/ 205 h 226"/>
                <a:gd name="T70" fmla="*/ 164 w 218"/>
                <a:gd name="T71" fmla="*/ 202 h 226"/>
                <a:gd name="T72" fmla="*/ 167 w 218"/>
                <a:gd name="T73" fmla="*/ 195 h 226"/>
                <a:gd name="T74" fmla="*/ 200 w 218"/>
                <a:gd name="T75" fmla="*/ 68 h 226"/>
                <a:gd name="T76" fmla="*/ 208 w 218"/>
                <a:gd name="T77" fmla="*/ 202 h 226"/>
                <a:gd name="T78" fmla="*/ 135 w 218"/>
                <a:gd name="T79" fmla="*/ 21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8" h="226">
                  <a:moveTo>
                    <a:pt x="217" y="62"/>
                  </a:moveTo>
                  <a:cubicBezTo>
                    <a:pt x="216" y="61"/>
                    <a:pt x="215" y="61"/>
                    <a:pt x="215" y="61"/>
                  </a:cubicBezTo>
                  <a:cubicBezTo>
                    <a:pt x="210" y="61"/>
                    <a:pt x="206" y="61"/>
                    <a:pt x="201" y="61"/>
                  </a:cubicBezTo>
                  <a:cubicBezTo>
                    <a:pt x="202" y="55"/>
                    <a:pt x="203" y="49"/>
                    <a:pt x="205" y="44"/>
                  </a:cubicBezTo>
                  <a:cubicBezTo>
                    <a:pt x="205" y="43"/>
                    <a:pt x="205" y="42"/>
                    <a:pt x="204" y="42"/>
                  </a:cubicBezTo>
                  <a:cubicBezTo>
                    <a:pt x="204" y="41"/>
                    <a:pt x="203" y="40"/>
                    <a:pt x="202" y="40"/>
                  </a:cubicBezTo>
                  <a:cubicBezTo>
                    <a:pt x="183" y="37"/>
                    <a:pt x="166" y="36"/>
                    <a:pt x="148" y="36"/>
                  </a:cubicBezTo>
                  <a:cubicBezTo>
                    <a:pt x="151" y="28"/>
                    <a:pt x="154" y="21"/>
                    <a:pt x="158" y="13"/>
                  </a:cubicBezTo>
                  <a:cubicBezTo>
                    <a:pt x="158" y="12"/>
                    <a:pt x="158" y="11"/>
                    <a:pt x="158" y="10"/>
                  </a:cubicBezTo>
                  <a:cubicBezTo>
                    <a:pt x="158" y="9"/>
                    <a:pt x="157" y="8"/>
                    <a:pt x="156" y="8"/>
                  </a:cubicBezTo>
                  <a:cubicBezTo>
                    <a:pt x="144" y="4"/>
                    <a:pt x="132" y="1"/>
                    <a:pt x="120" y="0"/>
                  </a:cubicBezTo>
                  <a:cubicBezTo>
                    <a:pt x="118" y="0"/>
                    <a:pt x="117" y="1"/>
                    <a:pt x="116" y="2"/>
                  </a:cubicBezTo>
                  <a:cubicBezTo>
                    <a:pt x="113" y="14"/>
                    <a:pt x="108" y="25"/>
                    <a:pt x="103" y="36"/>
                  </a:cubicBezTo>
                  <a:cubicBezTo>
                    <a:pt x="84" y="36"/>
                    <a:pt x="66" y="35"/>
                    <a:pt x="51" y="26"/>
                  </a:cubicBezTo>
                  <a:cubicBezTo>
                    <a:pt x="50" y="26"/>
                    <a:pt x="49" y="25"/>
                    <a:pt x="48" y="26"/>
                  </a:cubicBezTo>
                  <a:cubicBezTo>
                    <a:pt x="47" y="26"/>
                    <a:pt x="46" y="27"/>
                    <a:pt x="46" y="28"/>
                  </a:cubicBezTo>
                  <a:cubicBezTo>
                    <a:pt x="38" y="73"/>
                    <a:pt x="31" y="139"/>
                    <a:pt x="1" y="183"/>
                  </a:cubicBezTo>
                  <a:cubicBezTo>
                    <a:pt x="0" y="184"/>
                    <a:pt x="0" y="185"/>
                    <a:pt x="0" y="186"/>
                  </a:cubicBezTo>
                  <a:cubicBezTo>
                    <a:pt x="1" y="187"/>
                    <a:pt x="2" y="188"/>
                    <a:pt x="4" y="188"/>
                  </a:cubicBezTo>
                  <a:cubicBezTo>
                    <a:pt x="8" y="188"/>
                    <a:pt x="12" y="187"/>
                    <a:pt x="16" y="187"/>
                  </a:cubicBezTo>
                  <a:cubicBezTo>
                    <a:pt x="24" y="187"/>
                    <a:pt x="32" y="188"/>
                    <a:pt x="41" y="189"/>
                  </a:cubicBezTo>
                  <a:cubicBezTo>
                    <a:pt x="39" y="201"/>
                    <a:pt x="39" y="211"/>
                    <a:pt x="38" y="222"/>
                  </a:cubicBezTo>
                  <a:cubicBezTo>
                    <a:pt x="38" y="223"/>
                    <a:pt x="38" y="224"/>
                    <a:pt x="39" y="225"/>
                  </a:cubicBezTo>
                  <a:cubicBezTo>
                    <a:pt x="40" y="225"/>
                    <a:pt x="41" y="226"/>
                    <a:pt x="42" y="226"/>
                  </a:cubicBezTo>
                  <a:cubicBezTo>
                    <a:pt x="70" y="225"/>
                    <a:pt x="103" y="224"/>
                    <a:pt x="135" y="224"/>
                  </a:cubicBezTo>
                  <a:cubicBezTo>
                    <a:pt x="161" y="224"/>
                    <a:pt x="187" y="225"/>
                    <a:pt x="211" y="226"/>
                  </a:cubicBezTo>
                  <a:cubicBezTo>
                    <a:pt x="212" y="226"/>
                    <a:pt x="213" y="226"/>
                    <a:pt x="213" y="225"/>
                  </a:cubicBezTo>
                  <a:cubicBezTo>
                    <a:pt x="214" y="225"/>
                    <a:pt x="214" y="224"/>
                    <a:pt x="214" y="223"/>
                  </a:cubicBezTo>
                  <a:cubicBezTo>
                    <a:pt x="214" y="216"/>
                    <a:pt x="214" y="209"/>
                    <a:pt x="214" y="202"/>
                  </a:cubicBezTo>
                  <a:cubicBezTo>
                    <a:pt x="214" y="156"/>
                    <a:pt x="215" y="111"/>
                    <a:pt x="218" y="65"/>
                  </a:cubicBezTo>
                  <a:cubicBezTo>
                    <a:pt x="218" y="64"/>
                    <a:pt x="218" y="63"/>
                    <a:pt x="217" y="62"/>
                  </a:cubicBezTo>
                  <a:close/>
                  <a:moveTo>
                    <a:pt x="122" y="7"/>
                  </a:moveTo>
                  <a:cubicBezTo>
                    <a:pt x="131" y="8"/>
                    <a:pt x="141" y="10"/>
                    <a:pt x="150" y="13"/>
                  </a:cubicBezTo>
                  <a:cubicBezTo>
                    <a:pt x="143" y="29"/>
                    <a:pt x="136" y="45"/>
                    <a:pt x="129" y="61"/>
                  </a:cubicBezTo>
                  <a:cubicBezTo>
                    <a:pt x="129" y="62"/>
                    <a:pt x="128" y="63"/>
                    <a:pt x="128" y="63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5" y="65"/>
                    <a:pt x="124" y="65"/>
                    <a:pt x="123" y="64"/>
                  </a:cubicBezTo>
                  <a:cubicBezTo>
                    <a:pt x="115" y="63"/>
                    <a:pt x="106" y="61"/>
                    <a:pt x="97" y="60"/>
                  </a:cubicBezTo>
                  <a:cubicBezTo>
                    <a:pt x="108" y="44"/>
                    <a:pt x="116" y="26"/>
                    <a:pt x="122" y="7"/>
                  </a:cubicBezTo>
                  <a:close/>
                  <a:moveTo>
                    <a:pt x="10" y="181"/>
                  </a:moveTo>
                  <a:cubicBezTo>
                    <a:pt x="38" y="137"/>
                    <a:pt x="44" y="77"/>
                    <a:pt x="52" y="34"/>
                  </a:cubicBezTo>
                  <a:cubicBezTo>
                    <a:pt x="66" y="41"/>
                    <a:pt x="83" y="43"/>
                    <a:pt x="100" y="43"/>
                  </a:cubicBezTo>
                  <a:cubicBezTo>
                    <a:pt x="96" y="49"/>
                    <a:pt x="93" y="55"/>
                    <a:pt x="89" y="61"/>
                  </a:cubicBezTo>
                  <a:cubicBezTo>
                    <a:pt x="88" y="62"/>
                    <a:pt x="88" y="63"/>
                    <a:pt x="89" y="64"/>
                  </a:cubicBezTo>
                  <a:cubicBezTo>
                    <a:pt x="89" y="65"/>
                    <a:pt x="90" y="66"/>
                    <a:pt x="91" y="66"/>
                  </a:cubicBezTo>
                  <a:cubicBezTo>
                    <a:pt x="101" y="68"/>
                    <a:pt x="112" y="69"/>
                    <a:pt x="122" y="71"/>
                  </a:cubicBezTo>
                  <a:cubicBezTo>
                    <a:pt x="123" y="71"/>
                    <a:pt x="124" y="71"/>
                    <a:pt x="126" y="71"/>
                  </a:cubicBezTo>
                  <a:cubicBezTo>
                    <a:pt x="127" y="71"/>
                    <a:pt x="128" y="71"/>
                    <a:pt x="130" y="70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1" y="70"/>
                    <a:pt x="133" y="68"/>
                    <a:pt x="133" y="67"/>
                  </a:cubicBezTo>
                  <a:cubicBezTo>
                    <a:pt x="134" y="66"/>
                    <a:pt x="135" y="65"/>
                    <a:pt x="135" y="64"/>
                  </a:cubicBezTo>
                  <a:cubicBezTo>
                    <a:pt x="138" y="57"/>
                    <a:pt x="141" y="50"/>
                    <a:pt x="145" y="43"/>
                  </a:cubicBezTo>
                  <a:cubicBezTo>
                    <a:pt x="162" y="43"/>
                    <a:pt x="179" y="43"/>
                    <a:pt x="197" y="46"/>
                  </a:cubicBezTo>
                  <a:cubicBezTo>
                    <a:pt x="193" y="67"/>
                    <a:pt x="191" y="92"/>
                    <a:pt x="186" y="117"/>
                  </a:cubicBezTo>
                  <a:cubicBezTo>
                    <a:pt x="182" y="143"/>
                    <a:pt x="175" y="170"/>
                    <a:pt x="161" y="191"/>
                  </a:cubicBezTo>
                  <a:cubicBezTo>
                    <a:pt x="160" y="193"/>
                    <a:pt x="160" y="195"/>
                    <a:pt x="159" y="196"/>
                  </a:cubicBezTo>
                  <a:cubicBezTo>
                    <a:pt x="159" y="197"/>
                    <a:pt x="158" y="198"/>
                    <a:pt x="158" y="198"/>
                  </a:cubicBezTo>
                  <a:cubicBezTo>
                    <a:pt x="158" y="198"/>
                    <a:pt x="158" y="198"/>
                    <a:pt x="158" y="198"/>
                  </a:cubicBezTo>
                  <a:cubicBezTo>
                    <a:pt x="157" y="198"/>
                    <a:pt x="157" y="199"/>
                    <a:pt x="156" y="199"/>
                  </a:cubicBezTo>
                  <a:cubicBezTo>
                    <a:pt x="156" y="199"/>
                    <a:pt x="155" y="198"/>
                    <a:pt x="154" y="198"/>
                  </a:cubicBezTo>
                  <a:cubicBezTo>
                    <a:pt x="123" y="194"/>
                    <a:pt x="92" y="189"/>
                    <a:pt x="61" y="185"/>
                  </a:cubicBezTo>
                  <a:cubicBezTo>
                    <a:pt x="47" y="183"/>
                    <a:pt x="31" y="181"/>
                    <a:pt x="16" y="181"/>
                  </a:cubicBezTo>
                  <a:cubicBezTo>
                    <a:pt x="14" y="181"/>
                    <a:pt x="12" y="181"/>
                    <a:pt x="10" y="181"/>
                  </a:cubicBezTo>
                  <a:close/>
                  <a:moveTo>
                    <a:pt x="45" y="219"/>
                  </a:moveTo>
                  <a:cubicBezTo>
                    <a:pt x="46" y="209"/>
                    <a:pt x="46" y="200"/>
                    <a:pt x="47" y="190"/>
                  </a:cubicBezTo>
                  <a:cubicBezTo>
                    <a:pt x="52" y="190"/>
                    <a:pt x="56" y="191"/>
                    <a:pt x="60" y="192"/>
                  </a:cubicBezTo>
                  <a:cubicBezTo>
                    <a:pt x="91" y="196"/>
                    <a:pt x="122" y="201"/>
                    <a:pt x="153" y="205"/>
                  </a:cubicBezTo>
                  <a:cubicBezTo>
                    <a:pt x="154" y="205"/>
                    <a:pt x="155" y="205"/>
                    <a:pt x="156" y="205"/>
                  </a:cubicBezTo>
                  <a:cubicBezTo>
                    <a:pt x="158" y="205"/>
                    <a:pt x="159" y="205"/>
                    <a:pt x="160" y="205"/>
                  </a:cubicBezTo>
                  <a:cubicBezTo>
                    <a:pt x="162" y="204"/>
                    <a:pt x="163" y="203"/>
                    <a:pt x="164" y="202"/>
                  </a:cubicBezTo>
                  <a:cubicBezTo>
                    <a:pt x="165" y="201"/>
                    <a:pt x="165" y="199"/>
                    <a:pt x="166" y="198"/>
                  </a:cubicBezTo>
                  <a:cubicBezTo>
                    <a:pt x="166" y="196"/>
                    <a:pt x="167" y="195"/>
                    <a:pt x="167" y="195"/>
                  </a:cubicBezTo>
                  <a:cubicBezTo>
                    <a:pt x="182" y="172"/>
                    <a:pt x="189" y="145"/>
                    <a:pt x="193" y="118"/>
                  </a:cubicBezTo>
                  <a:cubicBezTo>
                    <a:pt x="196" y="100"/>
                    <a:pt x="198" y="83"/>
                    <a:pt x="200" y="68"/>
                  </a:cubicBezTo>
                  <a:cubicBezTo>
                    <a:pt x="204" y="68"/>
                    <a:pt x="207" y="68"/>
                    <a:pt x="211" y="68"/>
                  </a:cubicBezTo>
                  <a:cubicBezTo>
                    <a:pt x="208" y="113"/>
                    <a:pt x="208" y="157"/>
                    <a:pt x="208" y="202"/>
                  </a:cubicBezTo>
                  <a:cubicBezTo>
                    <a:pt x="208" y="208"/>
                    <a:pt x="208" y="214"/>
                    <a:pt x="208" y="219"/>
                  </a:cubicBezTo>
                  <a:cubicBezTo>
                    <a:pt x="185" y="218"/>
                    <a:pt x="160" y="218"/>
                    <a:pt x="135" y="218"/>
                  </a:cubicBezTo>
                  <a:cubicBezTo>
                    <a:pt x="104" y="218"/>
                    <a:pt x="73" y="218"/>
                    <a:pt x="45" y="2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9171559" y="2819066"/>
              <a:ext cx="1085663" cy="42926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/>
              <a:r>
                <a:rPr lang="zh-CN" altLang="en-US" sz="1500" b="1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步骤</a:t>
              </a:r>
              <a:r>
                <a:rPr lang="en-US" altLang="zh-CN" sz="1500" b="1" dirty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4</a:t>
              </a:r>
              <a:endParaRPr lang="en-US" altLang="zh-CN" sz="1500" b="1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611729" y="3104864"/>
            <a:ext cx="1727469" cy="10864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685800">
              <a:lnSpc>
                <a:spcPct val="120000"/>
              </a:lnSpc>
            </a:pPr>
            <a:r>
              <a:rPr lang="zh-CN" altLang="en-US" sz="135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将钩码一个个轻轻放入柱子模型上，待折断时，计算钩码数量和重量。</a:t>
            </a:r>
            <a:endParaRPr lang="zh-CN" altLang="en-US" sz="135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08618" y="2800046"/>
            <a:ext cx="1727469" cy="10864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685800">
              <a:lnSpc>
                <a:spcPct val="120000"/>
              </a:lnSpc>
            </a:pPr>
            <a:r>
              <a:rPr lang="zh-CN" altLang="en-US" sz="135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将钩码一个个轻轻挂在横梁中间的绳子上，待折断时，计算钩码数量和重量。</a:t>
            </a:r>
            <a:endParaRPr lang="zh-CN" altLang="en-US" sz="135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705679" y="2495416"/>
            <a:ext cx="1727469" cy="837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685800">
              <a:lnSpc>
                <a:spcPct val="120000"/>
              </a:lnSpc>
            </a:pPr>
            <a:r>
              <a:rPr lang="zh-CN" altLang="en-US" sz="135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比较横梁和柱子的承重能力，得出结论和汇报。</a:t>
            </a:r>
            <a:endParaRPr lang="zh-CN" altLang="en-US" sz="135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13380" y="337185"/>
            <a:ext cx="1444625" cy="143256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335" y="3333115"/>
            <a:ext cx="1533525" cy="1487805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3" grpId="0"/>
      <p:bldP spid="18" grpId="0"/>
      <p:bldP spid="19" grpId="0"/>
      <p:bldP spid="20" grpId="0"/>
    </p:bldLst>
  </p:timing>
</p:sld>
</file>

<file path=ppt/tags/tag1.xml><?xml version="1.0" encoding="utf-8"?>
<p:tagLst xmlns:p="http://schemas.openxmlformats.org/presentationml/2006/main">
  <p:tag name="MH" val="20170704214819"/>
  <p:tag name="MH_LIBRARY" val="GRAPHIC"/>
  <p:tag name="MH_TYPE" val="Other"/>
  <p:tag name="MH_ORDER" val="1"/>
</p:tagLst>
</file>

<file path=ppt/tags/tag2.xml><?xml version="1.0" encoding="utf-8"?>
<p:tagLst xmlns:p="http://schemas.openxmlformats.org/presentationml/2006/main">
  <p:tag name="MH" val="20170704214819"/>
  <p:tag name="MH_LIBRARY" val="GRAPHIC"/>
  <p:tag name="MH_TYPE" val="Other"/>
  <p:tag name="MH_ORDER" val="2"/>
</p:tagLst>
</file>

<file path=ppt/tags/tag3.xml><?xml version="1.0" encoding="utf-8"?>
<p:tagLst xmlns:p="http://schemas.openxmlformats.org/presentationml/2006/main">
  <p:tag name="MH" val="20170704214819"/>
  <p:tag name="MH_LIBRARY" val="GRAPHIC"/>
  <p:tag name="MH_TYPE" val="Other"/>
  <p:tag name="MH_ORDER" val="3"/>
</p:tagLst>
</file>

<file path=ppt/tags/tag4.xml><?xml version="1.0" encoding="utf-8"?>
<p:tagLst xmlns:p="http://schemas.openxmlformats.org/presentationml/2006/main">
  <p:tag name="MH" val="20170704214819"/>
  <p:tag name="MH_LIBRARY" val="GRAPHIC"/>
  <p:tag name="MH_TYPE" val="Other"/>
  <p:tag name="MH_ORDER" val="1"/>
</p:tagLst>
</file>

<file path=ppt/tags/tag5.xml><?xml version="1.0" encoding="utf-8"?>
<p:tagLst xmlns:p="http://schemas.openxmlformats.org/presentationml/2006/main">
  <p:tag name="MH_TYPE" val="#NeiR#"/>
  <p:tag name="MH_NUMBER" val="3"/>
  <p:tag name="MH_CATEGORY" val="#BingLLB#"/>
  <p:tag name="MH_LAYOUT" val="SubTitle"/>
  <p:tag name="MH" val="20170704214819"/>
  <p:tag name="MH_LIBRARY" val="GRAPHIC"/>
</p:tagLst>
</file>

<file path=ppt/tags/tag6.xml><?xml version="1.0" encoding="utf-8"?>
<p:tagLst xmlns:p="http://schemas.openxmlformats.org/presentationml/2006/main">
  <p:tag name="MH_TYPE" val="#NeiR#"/>
  <p:tag name="MH_NUMBER" val="3"/>
  <p:tag name="MH_CATEGORY" val="#TuWHP#"/>
  <p:tag name="MH_LAYOUT" val="SubTitle"/>
  <p:tag name="MH" val="20170704213636"/>
  <p:tag name="MH_LIBRARY" val="GRAPHIC"/>
</p:tagLst>
</file>

<file path=ppt/tags/tag7.xml><?xml version="1.0" encoding="utf-8"?>
<p:tagLst xmlns:p="http://schemas.openxmlformats.org/presentationml/2006/main">
  <p:tag name="MH_TYPE" val="#NeiR#"/>
  <p:tag name="MH_NUMBER" val="3"/>
  <p:tag name="MH_CATEGORY" val="#TuWHP#"/>
  <p:tag name="MH_LAYOUT" val="SubTitle"/>
  <p:tag name="MH" val="20170704213636"/>
  <p:tag name="MH_LIBRARY" val="GRAPHIC"/>
</p:tagLst>
</file>

<file path=ppt/tags/tag8.xml><?xml version="1.0" encoding="utf-8"?>
<p:tagLst xmlns:p="http://schemas.openxmlformats.org/presentationml/2006/main">
  <p:tag name="MH" val="20170706155031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Office 主题">
  <a:themeElements>
    <a:clrScheme name="自定义 3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5BBC5"/>
      </a:accent1>
      <a:accent2>
        <a:srgbClr val="FBB505"/>
      </a:accent2>
      <a:accent3>
        <a:srgbClr val="55BBC5"/>
      </a:accent3>
      <a:accent4>
        <a:srgbClr val="FBB505"/>
      </a:accent4>
      <a:accent5>
        <a:srgbClr val="55BBC5"/>
      </a:accent5>
      <a:accent6>
        <a:srgbClr val="FBB505"/>
      </a:accent6>
      <a:hlink>
        <a:srgbClr val="55BBC5"/>
      </a:hlink>
      <a:folHlink>
        <a:srgbClr val="FBB505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1030</Words>
  <Application>WPS 演示</Application>
  <PresentationFormat>全屏显示(16:9)</PresentationFormat>
  <Paragraphs>142</Paragraphs>
  <Slides>19</Slides>
  <Notes>41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宋体</vt:lpstr>
      <vt:lpstr>Wingdings</vt:lpstr>
      <vt:lpstr>Arial</vt:lpstr>
      <vt:lpstr>微软雅黑</vt:lpstr>
      <vt:lpstr>汉仪喵魂体W</vt:lpstr>
      <vt:lpstr>字魂49号-逍遥行书</vt:lpstr>
      <vt:lpstr>等线</vt:lpstr>
      <vt:lpstr>方正静蕾简体</vt:lpstr>
      <vt:lpstr>Arial Unicode MS</vt:lpstr>
      <vt:lpstr>Calibri</vt:lpstr>
      <vt:lpstr>Office 主题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http:/www.ypppt.com</cp:keywords>
  <cp:lastModifiedBy>金宇流星</cp:lastModifiedBy>
  <cp:revision>48</cp:revision>
  <dcterms:created xsi:type="dcterms:W3CDTF">2019-05-07T02:53:00Z</dcterms:created>
  <dcterms:modified xsi:type="dcterms:W3CDTF">2021-01-26T13:18:31Z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