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367" r:id="rId4"/>
    <p:sldId id="368" r:id="rId5"/>
    <p:sldId id="327" r:id="rId6"/>
    <p:sldId id="369" r:id="rId7"/>
    <p:sldId id="370" r:id="rId8"/>
    <p:sldId id="371" r:id="rId9"/>
    <p:sldId id="372" r:id="rId10"/>
    <p:sldId id="374" r:id="rId11"/>
    <p:sldId id="375" r:id="rId12"/>
    <p:sldId id="376" r:id="rId13"/>
    <p:sldId id="377" r:id="rId14"/>
    <p:sldId id="257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586412"/>
    <a:srgbClr val="0066FF"/>
    <a:srgbClr val="FF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5"/>
    <p:restoredTop sz="94660"/>
  </p:normalViewPr>
  <p:slideViewPr>
    <p:cSldViewPr showGuides="1">
      <p:cViewPr varScale="1">
        <p:scale>
          <a:sx n="73" d="100"/>
          <a:sy n="73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82" name="页眉占位符 716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71683" name="日期占位符 7168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10244" name="幻灯片图像占位符 7168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文本占位符 7168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686" name="页脚占位符 7168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71687" name="灯片编号占位符 7168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5842" name="幻灯片图像占位符 7270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5843" name="文本占位符 72706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/>
    </p:spTree>
  </p:cSld>
  <p:clrMapOvr>
    <a:masterClrMapping/>
  </p:clrMapOvr>
  <p:transition>
    <p:zo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214313"/>
            <a:ext cx="1951038" cy="5918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40009" cy="5918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zoom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2089150"/>
            <a:ext cx="9144000" cy="1797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6" name="TextBox 5"/>
          <p:cNvSpPr txBox="1"/>
          <p:nvPr/>
        </p:nvSpPr>
        <p:spPr>
          <a:xfrm>
            <a:off x="57150" y="2640013"/>
            <a:ext cx="91440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en-US" altLang="zh-CN" sz="5400" b="1" dirty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sz="5400" b="1" dirty="0">
                <a:latin typeface="华文中宋" pitchFamily="2" charset="-122"/>
                <a:ea typeface="华文中宋" pitchFamily="2" charset="-122"/>
              </a:rPr>
              <a:t>地球的结构</a:t>
            </a:r>
            <a:endParaRPr lang="zh-CN" altLang="en-US" sz="5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67" name="任意多边形 9"/>
          <p:cNvSpPr/>
          <p:nvPr>
            <p:custDataLst>
              <p:tags r:id="rId1"/>
            </p:custDataLst>
          </p:nvPr>
        </p:nvSpPr>
        <p:spPr>
          <a:xfrm flipH="1">
            <a:off x="84455" y="466090"/>
            <a:ext cx="8975090" cy="1000125"/>
          </a:xfrm>
          <a:custGeom>
            <a:avLst/>
            <a:gdLst>
              <a:gd name="txL" fmla="*/ 0 w 3878508"/>
              <a:gd name="txT" fmla="*/ 0 h 762904"/>
              <a:gd name="txR" fmla="*/ 3878508 w 3878508"/>
              <a:gd name="txB" fmla="*/ 762904 h 762904"/>
            </a:gdLst>
            <a:ahLst/>
            <a:cxnLst>
              <a:cxn ang="0">
                <a:pos x="3" y="0"/>
              </a:cxn>
              <a:cxn ang="0">
                <a:pos x="5990321" y="0"/>
              </a:cxn>
              <a:cxn ang="0">
                <a:pos x="6643734" y="500066"/>
              </a:cxn>
              <a:cxn ang="0">
                <a:pos x="6643732" y="500066"/>
              </a:cxn>
              <a:cxn ang="0">
                <a:pos x="5990319" y="1000132"/>
              </a:cxn>
              <a:cxn ang="0">
                <a:pos x="0" y="1000130"/>
              </a:cxn>
              <a:cxn ang="0">
                <a:pos x="88090" y="944508"/>
              </a:cxn>
              <a:cxn ang="0">
                <a:pos x="328636" y="500064"/>
              </a:cxn>
              <a:cxn ang="0">
                <a:pos x="88090" y="55622"/>
              </a:cxn>
            </a:cxnLst>
            <a:rect l="txL" t="txT" r="txR" b="tx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8EB4E3"/>
          </a:solidFill>
          <a:ln w="25400">
            <a:noFill/>
          </a:ln>
        </p:spPr>
        <p:txBody>
          <a:bodyPr lIns="396000" tIns="0" rIns="0" bIns="0" anchor="ctr"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latin typeface="Calibri" panose="020F0502020204030204" charset="0"/>
              </a:rPr>
              <a:t> 教科版科学五年级上册第二单元</a:t>
            </a:r>
            <a:r>
              <a:rPr lang="en-US" altLang="zh-CN" sz="2800" b="1" dirty="0">
                <a:latin typeface="Calibri" panose="020F0502020204030204" charset="0"/>
              </a:rPr>
              <a:t>--《</a:t>
            </a:r>
            <a:r>
              <a:rPr lang="zh-CN" altLang="en-US" sz="2800" b="1" dirty="0">
                <a:latin typeface="Calibri" panose="020F0502020204030204" charset="0"/>
              </a:rPr>
              <a:t>地球表面的变化</a:t>
            </a:r>
            <a:r>
              <a:rPr lang="en-US" altLang="zh-CN" sz="2800" b="1" dirty="0">
                <a:latin typeface="Calibri" panose="020F0502020204030204" charset="0"/>
              </a:rPr>
              <a:t>》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4280" y="3886835"/>
            <a:ext cx="5292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桂林市七星区卓然小学   贾金生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40970" y="229235"/>
            <a:ext cx="81311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探索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：了解地壳的运动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960" y="2243455"/>
            <a:ext cx="7703185" cy="213995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40970" y="229235"/>
            <a:ext cx="81311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探索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：做一个地球模型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350" y="1061720"/>
            <a:ext cx="7991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</a:t>
            </a:r>
            <a:r>
              <a:rPr lang="en-US" altLang="zh-CN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）按照地球结构模型，用红、黄、蓝三种颜色的橡皮泥做成代表地核、地壳、地幔三个圈层结构。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</a:t>
            </a:r>
            <a:r>
              <a:rPr lang="en-US" altLang="zh-CN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）切开模型，观察它的剖面。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7510" y="2543810"/>
            <a:ext cx="2225040" cy="279654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40970" y="229235"/>
            <a:ext cx="81311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研讨：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155" y="1675130"/>
            <a:ext cx="7991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地球内部结构是怎样的？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组成地壳的岩石大致分为几个类型？它们分别是什么？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地球内部是运动的还是静止的？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562350" y="1703705"/>
            <a:ext cx="2019300" cy="119888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7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谢谢</a:t>
            </a:r>
            <a:endParaRPr lang="zh-CN" altLang="en-US" sz="7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875" y="3085465"/>
            <a:ext cx="2884805" cy="19215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7680" y="229235"/>
            <a:ext cx="110109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聚焦</a:t>
            </a:r>
            <a:endParaRPr lang="zh-CN" altLang="en-US" sz="3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1040" y="5099685"/>
            <a:ext cx="7742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我们现在看到的地球表面与地球的构造有关。地球的内部结构是怎样的呢？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5" name="图片 6147" descr="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5" y="1059180"/>
            <a:ext cx="2561590" cy="1921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7171" descr="3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95" y="1059180"/>
            <a:ext cx="2560320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8195" descr="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385" y="1059180"/>
            <a:ext cx="2567940" cy="1925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10243" descr="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" y="3085465"/>
            <a:ext cx="256095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" name="图片 14337" descr="dfdl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285" y="3085465"/>
            <a:ext cx="2562225" cy="1921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40970" y="229235"/>
            <a:ext cx="81311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探索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：了解地球的内部结构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500" y="1043305"/>
            <a:ext cx="7742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结合地球仪，仔细观察，了解地球的内部结构。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图片 4097" descr="总结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8865" y="1503680"/>
            <a:ext cx="4208780" cy="381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4098"/>
          <p:cNvSpPr txBox="1"/>
          <p:nvPr/>
        </p:nvSpPr>
        <p:spPr>
          <a:xfrm>
            <a:off x="251778" y="5432743"/>
            <a:ext cx="8640762" cy="1198880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地球从表面到地心有地壳、地幔、地核三个圈层。</a:t>
            </a:r>
            <a:endParaRPr lang="zh-CN" altLang="en-US" sz="3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5121"/>
          <p:cNvGrpSpPr/>
          <p:nvPr/>
        </p:nvGrpSpPr>
        <p:grpSpPr>
          <a:xfrm>
            <a:off x="-468312" y="2781300"/>
            <a:ext cx="10134600" cy="5029200"/>
            <a:chOff x="-295" y="1752"/>
            <a:chExt cx="6384" cy="3168"/>
          </a:xfrm>
        </p:grpSpPr>
        <p:grpSp>
          <p:nvGrpSpPr>
            <p:cNvPr id="6146" name="组合 5122"/>
            <p:cNvGrpSpPr/>
            <p:nvPr/>
          </p:nvGrpSpPr>
          <p:grpSpPr>
            <a:xfrm>
              <a:off x="-295" y="1752"/>
              <a:ext cx="6384" cy="3168"/>
              <a:chOff x="-295" y="1752"/>
              <a:chExt cx="6384" cy="3168"/>
            </a:xfrm>
          </p:grpSpPr>
          <p:grpSp>
            <p:nvGrpSpPr>
              <p:cNvPr id="6147" name="组合 5123"/>
              <p:cNvGrpSpPr/>
              <p:nvPr/>
            </p:nvGrpSpPr>
            <p:grpSpPr>
              <a:xfrm>
                <a:off x="-295" y="1752"/>
                <a:ext cx="6384" cy="3168"/>
                <a:chOff x="-288" y="1920"/>
                <a:chExt cx="6384" cy="3168"/>
              </a:xfrm>
            </p:grpSpPr>
            <p:sp>
              <p:nvSpPr>
                <p:cNvPr id="6148" name="任意多边形 5124"/>
                <p:cNvSpPr/>
                <p:nvPr/>
              </p:nvSpPr>
              <p:spPr>
                <a:xfrm>
                  <a:off x="-288" y="1920"/>
                  <a:ext cx="6384" cy="3168"/>
                </a:xfrm>
                <a:custGeom>
                  <a:avLst/>
                  <a:gdLst/>
                  <a:ahLst/>
                  <a:cxnLst>
                    <a:cxn ang="270">
                      <a:pos x="10800" y="0"/>
                    </a:cxn>
                    <a:cxn ang="180">
                      <a:pos x="3098" y="14822"/>
                    </a:cxn>
                    <a:cxn ang="270">
                      <a:pos x="10800" y="4223"/>
                    </a:cxn>
                    <a:cxn ang="0">
                      <a:pos x="18501" y="14822"/>
                    </a:cxn>
                  </a:cxnLst>
                  <a:pathLst>
                    <a:path w="21600" h="21600">
                      <a:moveTo>
                        <a:pt x="4970" y="13844"/>
                      </a:moveTo>
                      <a:cubicBezTo>
                        <a:pt x="4493" y="12934"/>
                        <a:pt x="4223" y="11898"/>
                        <a:pt x="4223" y="10799"/>
                      </a:cubicBezTo>
                      <a:cubicBezTo>
                        <a:pt x="4223" y="7167"/>
                        <a:pt x="7168" y="4222"/>
                        <a:pt x="10800" y="4222"/>
                      </a:cubicBezTo>
                      <a:cubicBezTo>
                        <a:pt x="14432" y="4222"/>
                        <a:pt x="17377" y="7167"/>
                        <a:pt x="17377" y="10799"/>
                      </a:cubicBezTo>
                      <a:cubicBezTo>
                        <a:pt x="17377" y="11898"/>
                        <a:pt x="17107" y="12935"/>
                        <a:pt x="16631" y="13845"/>
                      </a:cubicBezTo>
                      <a:lnTo>
                        <a:pt x="20372" y="15799"/>
                      </a:lnTo>
                      <a:cubicBezTo>
                        <a:pt x="21156" y="14305"/>
                        <a:pt x="21599" y="12604"/>
                        <a:pt x="21599" y="10799"/>
                      </a:cubicBezTo>
                      <a:cubicBezTo>
                        <a:pt x="21599" y="4834"/>
                        <a:pt x="16764" y="-1"/>
                        <a:pt x="10799" y="-1"/>
                      </a:cubicBezTo>
                      <a:cubicBezTo>
                        <a:pt x="4834" y="-1"/>
                        <a:pt x="-1" y="4834"/>
                        <a:pt x="-1" y="10799"/>
                      </a:cubicBezTo>
                      <a:cubicBezTo>
                        <a:pt x="-1" y="12604"/>
                        <a:pt x="442" y="14306"/>
                        <a:pt x="1225" y="1580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33CC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149" name="新月形 5125"/>
                <p:cNvSpPr/>
                <p:nvPr/>
              </p:nvSpPr>
              <p:spPr>
                <a:xfrm rot="5359604">
                  <a:off x="1822" y="476"/>
                  <a:ext cx="2208" cy="6146"/>
                </a:xfrm>
                <a:prstGeom prst="moon">
                  <a:avLst>
                    <a:gd name="adj" fmla="val 87500"/>
                  </a:avLst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50" name="任意多边形 5126" descr="深色木质"/>
                <p:cNvSpPr/>
                <p:nvPr/>
              </p:nvSpPr>
              <p:spPr>
                <a:xfrm>
                  <a:off x="-192" y="2156"/>
                  <a:ext cx="6096" cy="2244"/>
                </a:xfrm>
                <a:custGeom>
                  <a:avLst/>
                  <a:gdLst/>
                  <a:ahLst/>
                  <a:cxnLst/>
                  <a:pathLst>
                    <a:path w="5928" h="2244">
                      <a:moveTo>
                        <a:pt x="40" y="1903"/>
                      </a:moveTo>
                      <a:cubicBezTo>
                        <a:pt x="125" y="1875"/>
                        <a:pt x="0" y="1914"/>
                        <a:pt x="214" y="1885"/>
                      </a:cubicBezTo>
                      <a:cubicBezTo>
                        <a:pt x="268" y="1878"/>
                        <a:pt x="301" y="1837"/>
                        <a:pt x="351" y="1821"/>
                      </a:cubicBezTo>
                      <a:cubicBezTo>
                        <a:pt x="423" y="1774"/>
                        <a:pt x="494" y="1749"/>
                        <a:pt x="561" y="1693"/>
                      </a:cubicBezTo>
                      <a:cubicBezTo>
                        <a:pt x="621" y="1642"/>
                        <a:pt x="662" y="1567"/>
                        <a:pt x="716" y="1510"/>
                      </a:cubicBezTo>
                      <a:cubicBezTo>
                        <a:pt x="728" y="1477"/>
                        <a:pt x="741" y="1443"/>
                        <a:pt x="753" y="1410"/>
                      </a:cubicBezTo>
                      <a:cubicBezTo>
                        <a:pt x="757" y="1398"/>
                        <a:pt x="772" y="1392"/>
                        <a:pt x="780" y="1382"/>
                      </a:cubicBezTo>
                      <a:cubicBezTo>
                        <a:pt x="788" y="1371"/>
                        <a:pt x="862" y="1274"/>
                        <a:pt x="872" y="1254"/>
                      </a:cubicBezTo>
                      <a:cubicBezTo>
                        <a:pt x="895" y="1207"/>
                        <a:pt x="911" y="1154"/>
                        <a:pt x="936" y="1108"/>
                      </a:cubicBezTo>
                      <a:cubicBezTo>
                        <a:pt x="951" y="1081"/>
                        <a:pt x="966" y="1053"/>
                        <a:pt x="982" y="1026"/>
                      </a:cubicBezTo>
                      <a:cubicBezTo>
                        <a:pt x="987" y="1019"/>
                        <a:pt x="995" y="1014"/>
                        <a:pt x="1000" y="1007"/>
                      </a:cubicBezTo>
                      <a:cubicBezTo>
                        <a:pt x="1007" y="998"/>
                        <a:pt x="1013" y="989"/>
                        <a:pt x="1018" y="980"/>
                      </a:cubicBezTo>
                      <a:cubicBezTo>
                        <a:pt x="1052" y="920"/>
                        <a:pt x="1079" y="858"/>
                        <a:pt x="1110" y="797"/>
                      </a:cubicBezTo>
                      <a:cubicBezTo>
                        <a:pt x="1120" y="745"/>
                        <a:pt x="1125" y="695"/>
                        <a:pt x="1155" y="651"/>
                      </a:cubicBezTo>
                      <a:cubicBezTo>
                        <a:pt x="1185" y="532"/>
                        <a:pt x="1171" y="577"/>
                        <a:pt x="1192" y="514"/>
                      </a:cubicBezTo>
                      <a:cubicBezTo>
                        <a:pt x="1271" y="521"/>
                        <a:pt x="1328" y="539"/>
                        <a:pt x="1402" y="514"/>
                      </a:cubicBezTo>
                      <a:cubicBezTo>
                        <a:pt x="1444" y="485"/>
                        <a:pt x="1467" y="447"/>
                        <a:pt x="1503" y="413"/>
                      </a:cubicBezTo>
                      <a:cubicBezTo>
                        <a:pt x="1513" y="383"/>
                        <a:pt x="1548" y="331"/>
                        <a:pt x="1548" y="331"/>
                      </a:cubicBezTo>
                      <a:cubicBezTo>
                        <a:pt x="1632" y="351"/>
                        <a:pt x="1530" y="322"/>
                        <a:pt x="1640" y="377"/>
                      </a:cubicBezTo>
                      <a:cubicBezTo>
                        <a:pt x="1694" y="404"/>
                        <a:pt x="1735" y="427"/>
                        <a:pt x="1768" y="477"/>
                      </a:cubicBezTo>
                      <a:cubicBezTo>
                        <a:pt x="1785" y="530"/>
                        <a:pt x="1838" y="567"/>
                        <a:pt x="1878" y="605"/>
                      </a:cubicBezTo>
                      <a:cubicBezTo>
                        <a:pt x="1894" y="620"/>
                        <a:pt x="1914" y="660"/>
                        <a:pt x="1914" y="660"/>
                      </a:cubicBezTo>
                      <a:cubicBezTo>
                        <a:pt x="1944" y="650"/>
                        <a:pt x="1949" y="654"/>
                        <a:pt x="1969" y="623"/>
                      </a:cubicBezTo>
                      <a:cubicBezTo>
                        <a:pt x="1981" y="604"/>
                        <a:pt x="1988" y="538"/>
                        <a:pt x="2015" y="532"/>
                      </a:cubicBezTo>
                      <a:cubicBezTo>
                        <a:pt x="2057" y="522"/>
                        <a:pt x="2100" y="526"/>
                        <a:pt x="2143" y="523"/>
                      </a:cubicBezTo>
                      <a:cubicBezTo>
                        <a:pt x="2252" y="487"/>
                        <a:pt x="2331" y="483"/>
                        <a:pt x="2454" y="477"/>
                      </a:cubicBezTo>
                      <a:cubicBezTo>
                        <a:pt x="2536" y="457"/>
                        <a:pt x="2503" y="467"/>
                        <a:pt x="2554" y="450"/>
                      </a:cubicBezTo>
                      <a:cubicBezTo>
                        <a:pt x="2592" y="410"/>
                        <a:pt x="2637" y="372"/>
                        <a:pt x="2682" y="340"/>
                      </a:cubicBezTo>
                      <a:cubicBezTo>
                        <a:pt x="2700" y="327"/>
                        <a:pt x="2721" y="319"/>
                        <a:pt x="2737" y="303"/>
                      </a:cubicBezTo>
                      <a:cubicBezTo>
                        <a:pt x="2758" y="282"/>
                        <a:pt x="2783" y="263"/>
                        <a:pt x="2801" y="239"/>
                      </a:cubicBezTo>
                      <a:cubicBezTo>
                        <a:pt x="2938" y="53"/>
                        <a:pt x="2735" y="271"/>
                        <a:pt x="2892" y="111"/>
                      </a:cubicBezTo>
                      <a:cubicBezTo>
                        <a:pt x="2907" y="69"/>
                        <a:pt x="2915" y="21"/>
                        <a:pt x="2966" y="2"/>
                      </a:cubicBezTo>
                      <a:cubicBezTo>
                        <a:pt x="2970" y="0"/>
                        <a:pt x="3060" y="42"/>
                        <a:pt x="3075" y="47"/>
                      </a:cubicBezTo>
                      <a:cubicBezTo>
                        <a:pt x="3154" y="42"/>
                        <a:pt x="3234" y="23"/>
                        <a:pt x="3313" y="29"/>
                      </a:cubicBezTo>
                      <a:cubicBezTo>
                        <a:pt x="3342" y="31"/>
                        <a:pt x="3370" y="86"/>
                        <a:pt x="3386" y="102"/>
                      </a:cubicBezTo>
                      <a:cubicBezTo>
                        <a:pt x="3419" y="135"/>
                        <a:pt x="3432" y="133"/>
                        <a:pt x="3478" y="148"/>
                      </a:cubicBezTo>
                      <a:cubicBezTo>
                        <a:pt x="3551" y="222"/>
                        <a:pt x="3502" y="196"/>
                        <a:pt x="3642" y="185"/>
                      </a:cubicBezTo>
                      <a:cubicBezTo>
                        <a:pt x="3660" y="179"/>
                        <a:pt x="3679" y="174"/>
                        <a:pt x="3697" y="166"/>
                      </a:cubicBezTo>
                      <a:cubicBezTo>
                        <a:pt x="3707" y="162"/>
                        <a:pt x="3713" y="145"/>
                        <a:pt x="3724" y="148"/>
                      </a:cubicBezTo>
                      <a:cubicBezTo>
                        <a:pt x="3733" y="150"/>
                        <a:pt x="3729" y="167"/>
                        <a:pt x="3734" y="175"/>
                      </a:cubicBezTo>
                      <a:cubicBezTo>
                        <a:pt x="3739" y="182"/>
                        <a:pt x="3746" y="188"/>
                        <a:pt x="3752" y="194"/>
                      </a:cubicBezTo>
                      <a:cubicBezTo>
                        <a:pt x="3759" y="214"/>
                        <a:pt x="3789" y="265"/>
                        <a:pt x="3807" y="276"/>
                      </a:cubicBezTo>
                      <a:cubicBezTo>
                        <a:pt x="3835" y="293"/>
                        <a:pt x="3883" y="301"/>
                        <a:pt x="3916" y="313"/>
                      </a:cubicBezTo>
                      <a:cubicBezTo>
                        <a:pt x="3932" y="371"/>
                        <a:pt x="3949" y="435"/>
                        <a:pt x="3980" y="486"/>
                      </a:cubicBezTo>
                      <a:cubicBezTo>
                        <a:pt x="4009" y="533"/>
                        <a:pt x="4055" y="558"/>
                        <a:pt x="4099" y="587"/>
                      </a:cubicBezTo>
                      <a:cubicBezTo>
                        <a:pt x="4335" y="742"/>
                        <a:pt x="4553" y="655"/>
                        <a:pt x="4886" y="660"/>
                      </a:cubicBezTo>
                      <a:cubicBezTo>
                        <a:pt x="4910" y="672"/>
                        <a:pt x="4938" y="679"/>
                        <a:pt x="4959" y="697"/>
                      </a:cubicBezTo>
                      <a:cubicBezTo>
                        <a:pt x="4979" y="714"/>
                        <a:pt x="4979" y="754"/>
                        <a:pt x="5004" y="761"/>
                      </a:cubicBezTo>
                      <a:cubicBezTo>
                        <a:pt x="5074" y="781"/>
                        <a:pt x="5143" y="785"/>
                        <a:pt x="5215" y="797"/>
                      </a:cubicBezTo>
                      <a:cubicBezTo>
                        <a:pt x="5241" y="877"/>
                        <a:pt x="5224" y="963"/>
                        <a:pt x="5251" y="1044"/>
                      </a:cubicBezTo>
                      <a:cubicBezTo>
                        <a:pt x="5268" y="1148"/>
                        <a:pt x="5297" y="1201"/>
                        <a:pt x="5361" y="1282"/>
                      </a:cubicBezTo>
                      <a:cubicBezTo>
                        <a:pt x="5391" y="1320"/>
                        <a:pt x="5421" y="1365"/>
                        <a:pt x="5462" y="1391"/>
                      </a:cubicBezTo>
                      <a:cubicBezTo>
                        <a:pt x="5493" y="1439"/>
                        <a:pt x="5524" y="1482"/>
                        <a:pt x="5580" y="1501"/>
                      </a:cubicBezTo>
                      <a:cubicBezTo>
                        <a:pt x="5626" y="1544"/>
                        <a:pt x="5677" y="1574"/>
                        <a:pt x="5727" y="1611"/>
                      </a:cubicBezTo>
                      <a:cubicBezTo>
                        <a:pt x="5745" y="1624"/>
                        <a:pt x="5767" y="1631"/>
                        <a:pt x="5782" y="1647"/>
                      </a:cubicBezTo>
                      <a:cubicBezTo>
                        <a:pt x="5833" y="1701"/>
                        <a:pt x="5865" y="1771"/>
                        <a:pt x="5928" y="1812"/>
                      </a:cubicBezTo>
                      <a:cubicBezTo>
                        <a:pt x="5901" y="1838"/>
                        <a:pt x="5886" y="1864"/>
                        <a:pt x="5855" y="1885"/>
                      </a:cubicBezTo>
                      <a:cubicBezTo>
                        <a:pt x="5717" y="2244"/>
                        <a:pt x="4809" y="2012"/>
                        <a:pt x="4748" y="2013"/>
                      </a:cubicBezTo>
                      <a:cubicBezTo>
                        <a:pt x="3356" y="2039"/>
                        <a:pt x="1963" y="2055"/>
                        <a:pt x="570" y="2068"/>
                      </a:cubicBezTo>
                      <a:cubicBezTo>
                        <a:pt x="51" y="2059"/>
                        <a:pt x="57" y="2221"/>
                        <a:pt x="31" y="1931"/>
                      </a:cubicBezTo>
                      <a:cubicBezTo>
                        <a:pt x="34" y="1922"/>
                        <a:pt x="40" y="1903"/>
                        <a:pt x="40" y="1903"/>
                      </a:cubicBezTo>
                      <a:close/>
                    </a:path>
                  </a:pathLst>
                </a:custGeom>
                <a:blipFill rotWithShape="0">
                  <a:blip r:embed="rId1"/>
                </a:blip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151" name="任意多边形 5127"/>
                <p:cNvSpPr/>
                <p:nvPr/>
              </p:nvSpPr>
              <p:spPr>
                <a:xfrm>
                  <a:off x="-46" y="3255"/>
                  <a:ext cx="5956" cy="1344"/>
                </a:xfrm>
                <a:custGeom>
                  <a:avLst/>
                  <a:gdLst/>
                  <a:ahLst/>
                  <a:cxnLst/>
                  <a:pathLst>
                    <a:path w="5956" h="1344">
                      <a:moveTo>
                        <a:pt x="0" y="960"/>
                      </a:moveTo>
                      <a:cubicBezTo>
                        <a:pt x="27" y="951"/>
                        <a:pt x="57" y="952"/>
                        <a:pt x="83" y="942"/>
                      </a:cubicBezTo>
                      <a:cubicBezTo>
                        <a:pt x="91" y="939"/>
                        <a:pt x="93" y="926"/>
                        <a:pt x="101" y="923"/>
                      </a:cubicBezTo>
                      <a:cubicBezTo>
                        <a:pt x="124" y="914"/>
                        <a:pt x="150" y="911"/>
                        <a:pt x="174" y="905"/>
                      </a:cubicBezTo>
                      <a:cubicBezTo>
                        <a:pt x="249" y="887"/>
                        <a:pt x="403" y="878"/>
                        <a:pt x="403" y="878"/>
                      </a:cubicBezTo>
                      <a:cubicBezTo>
                        <a:pt x="436" y="866"/>
                        <a:pt x="463" y="845"/>
                        <a:pt x="494" y="832"/>
                      </a:cubicBezTo>
                      <a:cubicBezTo>
                        <a:pt x="514" y="823"/>
                        <a:pt x="537" y="821"/>
                        <a:pt x="558" y="814"/>
                      </a:cubicBezTo>
                      <a:cubicBezTo>
                        <a:pt x="597" y="773"/>
                        <a:pt x="552" y="814"/>
                        <a:pt x="604" y="786"/>
                      </a:cubicBezTo>
                      <a:cubicBezTo>
                        <a:pt x="641" y="766"/>
                        <a:pt x="674" y="739"/>
                        <a:pt x="713" y="722"/>
                      </a:cubicBezTo>
                      <a:cubicBezTo>
                        <a:pt x="758" y="702"/>
                        <a:pt x="805" y="701"/>
                        <a:pt x="851" y="686"/>
                      </a:cubicBezTo>
                      <a:cubicBezTo>
                        <a:pt x="913" y="643"/>
                        <a:pt x="884" y="656"/>
                        <a:pt x="933" y="640"/>
                      </a:cubicBezTo>
                      <a:cubicBezTo>
                        <a:pt x="966" y="618"/>
                        <a:pt x="1005" y="597"/>
                        <a:pt x="1043" y="585"/>
                      </a:cubicBezTo>
                      <a:cubicBezTo>
                        <a:pt x="1081" y="560"/>
                        <a:pt x="1105" y="556"/>
                        <a:pt x="1152" y="548"/>
                      </a:cubicBezTo>
                      <a:cubicBezTo>
                        <a:pt x="1204" y="523"/>
                        <a:pt x="1252" y="523"/>
                        <a:pt x="1308" y="512"/>
                      </a:cubicBezTo>
                      <a:cubicBezTo>
                        <a:pt x="1333" y="507"/>
                        <a:pt x="1381" y="494"/>
                        <a:pt x="1381" y="494"/>
                      </a:cubicBezTo>
                      <a:cubicBezTo>
                        <a:pt x="1453" y="444"/>
                        <a:pt x="1513" y="377"/>
                        <a:pt x="1591" y="338"/>
                      </a:cubicBezTo>
                      <a:cubicBezTo>
                        <a:pt x="1597" y="320"/>
                        <a:pt x="1597" y="298"/>
                        <a:pt x="1609" y="283"/>
                      </a:cubicBezTo>
                      <a:cubicBezTo>
                        <a:pt x="1650" y="232"/>
                        <a:pt x="1707" y="226"/>
                        <a:pt x="1765" y="219"/>
                      </a:cubicBezTo>
                      <a:cubicBezTo>
                        <a:pt x="1834" y="184"/>
                        <a:pt x="1898" y="166"/>
                        <a:pt x="1975" y="155"/>
                      </a:cubicBezTo>
                      <a:cubicBezTo>
                        <a:pt x="2058" y="128"/>
                        <a:pt x="1963" y="156"/>
                        <a:pt x="2158" y="137"/>
                      </a:cubicBezTo>
                      <a:cubicBezTo>
                        <a:pt x="2192" y="134"/>
                        <a:pt x="2218" y="102"/>
                        <a:pt x="2249" y="91"/>
                      </a:cubicBezTo>
                      <a:cubicBezTo>
                        <a:pt x="2288" y="77"/>
                        <a:pt x="2327" y="62"/>
                        <a:pt x="2368" y="55"/>
                      </a:cubicBezTo>
                      <a:cubicBezTo>
                        <a:pt x="2544" y="26"/>
                        <a:pt x="2722" y="17"/>
                        <a:pt x="2899" y="0"/>
                      </a:cubicBezTo>
                      <a:cubicBezTo>
                        <a:pt x="3291" y="13"/>
                        <a:pt x="3635" y="31"/>
                        <a:pt x="4041" y="36"/>
                      </a:cubicBezTo>
                      <a:cubicBezTo>
                        <a:pt x="4063" y="42"/>
                        <a:pt x="4082" y="58"/>
                        <a:pt x="4105" y="64"/>
                      </a:cubicBezTo>
                      <a:cubicBezTo>
                        <a:pt x="4141" y="73"/>
                        <a:pt x="4215" y="82"/>
                        <a:pt x="4215" y="82"/>
                      </a:cubicBezTo>
                      <a:cubicBezTo>
                        <a:pt x="4314" y="149"/>
                        <a:pt x="4431" y="211"/>
                        <a:pt x="4553" y="219"/>
                      </a:cubicBezTo>
                      <a:cubicBezTo>
                        <a:pt x="4629" y="224"/>
                        <a:pt x="4706" y="225"/>
                        <a:pt x="4782" y="228"/>
                      </a:cubicBezTo>
                      <a:cubicBezTo>
                        <a:pt x="4852" y="247"/>
                        <a:pt x="4913" y="283"/>
                        <a:pt x="4983" y="302"/>
                      </a:cubicBezTo>
                      <a:cubicBezTo>
                        <a:pt x="5014" y="322"/>
                        <a:pt x="5039" y="329"/>
                        <a:pt x="5075" y="338"/>
                      </a:cubicBezTo>
                      <a:cubicBezTo>
                        <a:pt x="5136" y="380"/>
                        <a:pt x="5195" y="425"/>
                        <a:pt x="5257" y="466"/>
                      </a:cubicBezTo>
                      <a:cubicBezTo>
                        <a:pt x="5266" y="472"/>
                        <a:pt x="5274" y="482"/>
                        <a:pt x="5285" y="484"/>
                      </a:cubicBezTo>
                      <a:cubicBezTo>
                        <a:pt x="5303" y="487"/>
                        <a:pt x="5322" y="489"/>
                        <a:pt x="5340" y="494"/>
                      </a:cubicBezTo>
                      <a:cubicBezTo>
                        <a:pt x="5359" y="499"/>
                        <a:pt x="5395" y="512"/>
                        <a:pt x="5395" y="512"/>
                      </a:cubicBezTo>
                      <a:cubicBezTo>
                        <a:pt x="5433" y="538"/>
                        <a:pt x="5488" y="589"/>
                        <a:pt x="5532" y="603"/>
                      </a:cubicBezTo>
                      <a:cubicBezTo>
                        <a:pt x="5558" y="630"/>
                        <a:pt x="5593" y="643"/>
                        <a:pt x="5623" y="667"/>
                      </a:cubicBezTo>
                      <a:cubicBezTo>
                        <a:pt x="5685" y="718"/>
                        <a:pt x="5766" y="807"/>
                        <a:pt x="5843" y="832"/>
                      </a:cubicBezTo>
                      <a:cubicBezTo>
                        <a:pt x="5894" y="884"/>
                        <a:pt x="5872" y="863"/>
                        <a:pt x="5907" y="896"/>
                      </a:cubicBezTo>
                      <a:cubicBezTo>
                        <a:pt x="5932" y="972"/>
                        <a:pt x="5933" y="1056"/>
                        <a:pt x="5952" y="1134"/>
                      </a:cubicBezTo>
                      <a:cubicBezTo>
                        <a:pt x="5949" y="1180"/>
                        <a:pt x="5956" y="1227"/>
                        <a:pt x="5943" y="1271"/>
                      </a:cubicBezTo>
                      <a:cubicBezTo>
                        <a:pt x="5941" y="1276"/>
                        <a:pt x="5888" y="1297"/>
                        <a:pt x="5879" y="1298"/>
                      </a:cubicBezTo>
                      <a:cubicBezTo>
                        <a:pt x="5791" y="1303"/>
                        <a:pt x="5702" y="1305"/>
                        <a:pt x="5614" y="1307"/>
                      </a:cubicBezTo>
                      <a:cubicBezTo>
                        <a:pt x="5428" y="1311"/>
                        <a:pt x="5242" y="1313"/>
                        <a:pt x="5056" y="1316"/>
                      </a:cubicBezTo>
                      <a:cubicBezTo>
                        <a:pt x="4666" y="1334"/>
                        <a:pt x="4276" y="1334"/>
                        <a:pt x="3886" y="1344"/>
                      </a:cubicBezTo>
                      <a:cubicBezTo>
                        <a:pt x="2867" y="1339"/>
                        <a:pt x="1858" y="1317"/>
                        <a:pt x="841" y="1298"/>
                      </a:cubicBezTo>
                      <a:cubicBezTo>
                        <a:pt x="591" y="1287"/>
                        <a:pt x="323" y="1292"/>
                        <a:pt x="73" y="1262"/>
                      </a:cubicBezTo>
                      <a:cubicBezTo>
                        <a:pt x="24" y="1244"/>
                        <a:pt x="15" y="1216"/>
                        <a:pt x="0" y="1170"/>
                      </a:cubicBezTo>
                      <a:cubicBezTo>
                        <a:pt x="9" y="965"/>
                        <a:pt x="56" y="1016"/>
                        <a:pt x="0" y="96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152" name="任意多边形 5128"/>
                <p:cNvSpPr/>
                <p:nvPr/>
              </p:nvSpPr>
              <p:spPr>
                <a:xfrm>
                  <a:off x="360" y="2529"/>
                  <a:ext cx="481" cy="389"/>
                </a:xfrm>
                <a:custGeom>
                  <a:avLst/>
                  <a:gdLst/>
                  <a:ahLst/>
                  <a:cxnLst/>
                  <a:pathLst>
                    <a:path w="481" h="389">
                      <a:moveTo>
                        <a:pt x="7" y="238"/>
                      </a:moveTo>
                      <a:cubicBezTo>
                        <a:pt x="27" y="207"/>
                        <a:pt x="41" y="188"/>
                        <a:pt x="76" y="176"/>
                      </a:cubicBezTo>
                      <a:cubicBezTo>
                        <a:pt x="106" y="147"/>
                        <a:pt x="140" y="148"/>
                        <a:pt x="181" y="142"/>
                      </a:cubicBezTo>
                      <a:cubicBezTo>
                        <a:pt x="194" y="123"/>
                        <a:pt x="263" y="41"/>
                        <a:pt x="286" y="37"/>
                      </a:cubicBezTo>
                      <a:cubicBezTo>
                        <a:pt x="326" y="30"/>
                        <a:pt x="367" y="31"/>
                        <a:pt x="408" y="28"/>
                      </a:cubicBezTo>
                      <a:cubicBezTo>
                        <a:pt x="444" y="16"/>
                        <a:pt x="449" y="0"/>
                        <a:pt x="478" y="28"/>
                      </a:cubicBezTo>
                      <a:cubicBezTo>
                        <a:pt x="472" y="40"/>
                        <a:pt x="469" y="54"/>
                        <a:pt x="460" y="63"/>
                      </a:cubicBezTo>
                      <a:cubicBezTo>
                        <a:pt x="413" y="110"/>
                        <a:pt x="449" y="29"/>
                        <a:pt x="425" y="98"/>
                      </a:cubicBezTo>
                      <a:cubicBezTo>
                        <a:pt x="445" y="110"/>
                        <a:pt x="481" y="140"/>
                        <a:pt x="452" y="168"/>
                      </a:cubicBezTo>
                      <a:cubicBezTo>
                        <a:pt x="445" y="175"/>
                        <a:pt x="434" y="173"/>
                        <a:pt x="425" y="176"/>
                      </a:cubicBezTo>
                      <a:cubicBezTo>
                        <a:pt x="397" y="205"/>
                        <a:pt x="362" y="231"/>
                        <a:pt x="329" y="255"/>
                      </a:cubicBezTo>
                      <a:cubicBezTo>
                        <a:pt x="258" y="363"/>
                        <a:pt x="192" y="344"/>
                        <a:pt x="59" y="351"/>
                      </a:cubicBezTo>
                      <a:cubicBezTo>
                        <a:pt x="0" y="389"/>
                        <a:pt x="61" y="345"/>
                        <a:pt x="33" y="316"/>
                      </a:cubicBezTo>
                      <a:cubicBezTo>
                        <a:pt x="27" y="309"/>
                        <a:pt x="16" y="310"/>
                        <a:pt x="7" y="307"/>
                      </a:cubicBezTo>
                      <a:cubicBezTo>
                        <a:pt x="10" y="287"/>
                        <a:pt x="6" y="264"/>
                        <a:pt x="15" y="246"/>
                      </a:cubicBezTo>
                      <a:cubicBezTo>
                        <a:pt x="19" y="238"/>
                        <a:pt x="38" y="247"/>
                        <a:pt x="41" y="238"/>
                      </a:cubicBezTo>
                      <a:cubicBezTo>
                        <a:pt x="44" y="230"/>
                        <a:pt x="32" y="220"/>
                        <a:pt x="24" y="220"/>
                      </a:cubicBezTo>
                      <a:cubicBezTo>
                        <a:pt x="16" y="220"/>
                        <a:pt x="13" y="232"/>
                        <a:pt x="7" y="2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153" name="任意多边形 5129"/>
                <p:cNvSpPr/>
                <p:nvPr/>
              </p:nvSpPr>
              <p:spPr>
                <a:xfrm rot="1134416">
                  <a:off x="1824" y="2016"/>
                  <a:ext cx="481" cy="389"/>
                </a:xfrm>
                <a:custGeom>
                  <a:avLst/>
                  <a:gdLst/>
                  <a:ahLst/>
                  <a:cxnLst/>
                  <a:pathLst>
                    <a:path w="481" h="389">
                      <a:moveTo>
                        <a:pt x="7" y="238"/>
                      </a:moveTo>
                      <a:cubicBezTo>
                        <a:pt x="27" y="207"/>
                        <a:pt x="41" y="188"/>
                        <a:pt x="76" y="176"/>
                      </a:cubicBezTo>
                      <a:cubicBezTo>
                        <a:pt x="106" y="147"/>
                        <a:pt x="140" y="148"/>
                        <a:pt x="181" y="142"/>
                      </a:cubicBezTo>
                      <a:cubicBezTo>
                        <a:pt x="194" y="123"/>
                        <a:pt x="263" y="41"/>
                        <a:pt x="286" y="37"/>
                      </a:cubicBezTo>
                      <a:cubicBezTo>
                        <a:pt x="326" y="30"/>
                        <a:pt x="367" y="31"/>
                        <a:pt x="408" y="28"/>
                      </a:cubicBezTo>
                      <a:cubicBezTo>
                        <a:pt x="444" y="16"/>
                        <a:pt x="449" y="0"/>
                        <a:pt x="478" y="28"/>
                      </a:cubicBezTo>
                      <a:cubicBezTo>
                        <a:pt x="472" y="40"/>
                        <a:pt x="469" y="54"/>
                        <a:pt x="460" y="63"/>
                      </a:cubicBezTo>
                      <a:cubicBezTo>
                        <a:pt x="413" y="110"/>
                        <a:pt x="449" y="29"/>
                        <a:pt x="425" y="98"/>
                      </a:cubicBezTo>
                      <a:cubicBezTo>
                        <a:pt x="445" y="110"/>
                        <a:pt x="481" y="140"/>
                        <a:pt x="452" y="168"/>
                      </a:cubicBezTo>
                      <a:cubicBezTo>
                        <a:pt x="445" y="175"/>
                        <a:pt x="434" y="173"/>
                        <a:pt x="425" y="176"/>
                      </a:cubicBezTo>
                      <a:cubicBezTo>
                        <a:pt x="397" y="205"/>
                        <a:pt x="362" y="231"/>
                        <a:pt x="329" y="255"/>
                      </a:cubicBezTo>
                      <a:cubicBezTo>
                        <a:pt x="258" y="363"/>
                        <a:pt x="192" y="344"/>
                        <a:pt x="59" y="351"/>
                      </a:cubicBezTo>
                      <a:cubicBezTo>
                        <a:pt x="0" y="389"/>
                        <a:pt x="61" y="345"/>
                        <a:pt x="33" y="316"/>
                      </a:cubicBezTo>
                      <a:cubicBezTo>
                        <a:pt x="27" y="309"/>
                        <a:pt x="16" y="310"/>
                        <a:pt x="7" y="307"/>
                      </a:cubicBezTo>
                      <a:cubicBezTo>
                        <a:pt x="10" y="287"/>
                        <a:pt x="6" y="264"/>
                        <a:pt x="15" y="246"/>
                      </a:cubicBezTo>
                      <a:cubicBezTo>
                        <a:pt x="19" y="238"/>
                        <a:pt x="38" y="247"/>
                        <a:pt x="41" y="238"/>
                      </a:cubicBezTo>
                      <a:cubicBezTo>
                        <a:pt x="44" y="230"/>
                        <a:pt x="32" y="220"/>
                        <a:pt x="24" y="220"/>
                      </a:cubicBezTo>
                      <a:cubicBezTo>
                        <a:pt x="16" y="220"/>
                        <a:pt x="13" y="232"/>
                        <a:pt x="7" y="2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154" name="任意多边形 5130"/>
                <p:cNvSpPr/>
                <p:nvPr/>
              </p:nvSpPr>
              <p:spPr>
                <a:xfrm rot="3055313">
                  <a:off x="4127" y="2109"/>
                  <a:ext cx="481" cy="389"/>
                </a:xfrm>
                <a:custGeom>
                  <a:avLst/>
                  <a:gdLst/>
                  <a:ahLst/>
                  <a:cxnLst/>
                  <a:pathLst>
                    <a:path w="481" h="389">
                      <a:moveTo>
                        <a:pt x="7" y="238"/>
                      </a:moveTo>
                      <a:cubicBezTo>
                        <a:pt x="27" y="207"/>
                        <a:pt x="41" y="188"/>
                        <a:pt x="76" y="176"/>
                      </a:cubicBezTo>
                      <a:cubicBezTo>
                        <a:pt x="106" y="147"/>
                        <a:pt x="140" y="148"/>
                        <a:pt x="181" y="142"/>
                      </a:cubicBezTo>
                      <a:cubicBezTo>
                        <a:pt x="194" y="123"/>
                        <a:pt x="263" y="41"/>
                        <a:pt x="286" y="37"/>
                      </a:cubicBezTo>
                      <a:cubicBezTo>
                        <a:pt x="326" y="30"/>
                        <a:pt x="367" y="31"/>
                        <a:pt x="408" y="28"/>
                      </a:cubicBezTo>
                      <a:cubicBezTo>
                        <a:pt x="444" y="16"/>
                        <a:pt x="449" y="0"/>
                        <a:pt x="478" y="28"/>
                      </a:cubicBezTo>
                      <a:cubicBezTo>
                        <a:pt x="472" y="40"/>
                        <a:pt x="469" y="54"/>
                        <a:pt x="460" y="63"/>
                      </a:cubicBezTo>
                      <a:cubicBezTo>
                        <a:pt x="413" y="110"/>
                        <a:pt x="449" y="29"/>
                        <a:pt x="425" y="98"/>
                      </a:cubicBezTo>
                      <a:cubicBezTo>
                        <a:pt x="445" y="110"/>
                        <a:pt x="481" y="140"/>
                        <a:pt x="452" y="168"/>
                      </a:cubicBezTo>
                      <a:cubicBezTo>
                        <a:pt x="445" y="175"/>
                        <a:pt x="434" y="173"/>
                        <a:pt x="425" y="176"/>
                      </a:cubicBezTo>
                      <a:cubicBezTo>
                        <a:pt x="397" y="205"/>
                        <a:pt x="362" y="231"/>
                        <a:pt x="329" y="255"/>
                      </a:cubicBezTo>
                      <a:cubicBezTo>
                        <a:pt x="258" y="363"/>
                        <a:pt x="192" y="344"/>
                        <a:pt x="59" y="351"/>
                      </a:cubicBezTo>
                      <a:cubicBezTo>
                        <a:pt x="0" y="389"/>
                        <a:pt x="61" y="345"/>
                        <a:pt x="33" y="316"/>
                      </a:cubicBezTo>
                      <a:cubicBezTo>
                        <a:pt x="27" y="309"/>
                        <a:pt x="16" y="310"/>
                        <a:pt x="7" y="307"/>
                      </a:cubicBezTo>
                      <a:cubicBezTo>
                        <a:pt x="10" y="287"/>
                        <a:pt x="6" y="264"/>
                        <a:pt x="15" y="246"/>
                      </a:cubicBezTo>
                      <a:cubicBezTo>
                        <a:pt x="19" y="238"/>
                        <a:pt x="38" y="247"/>
                        <a:pt x="41" y="238"/>
                      </a:cubicBezTo>
                      <a:cubicBezTo>
                        <a:pt x="44" y="230"/>
                        <a:pt x="32" y="220"/>
                        <a:pt x="24" y="220"/>
                      </a:cubicBezTo>
                      <a:cubicBezTo>
                        <a:pt x="16" y="220"/>
                        <a:pt x="13" y="232"/>
                        <a:pt x="7" y="2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6155" name="组合 5131"/>
              <p:cNvGrpSpPr/>
              <p:nvPr/>
            </p:nvGrpSpPr>
            <p:grpSpPr>
              <a:xfrm>
                <a:off x="183" y="1827"/>
                <a:ext cx="5328" cy="1739"/>
                <a:chOff x="183" y="1827"/>
                <a:chExt cx="5328" cy="1739"/>
              </a:xfrm>
            </p:grpSpPr>
            <p:grpSp>
              <p:nvGrpSpPr>
                <p:cNvPr id="6156" name="组合 5132"/>
                <p:cNvGrpSpPr/>
                <p:nvPr/>
              </p:nvGrpSpPr>
              <p:grpSpPr>
                <a:xfrm>
                  <a:off x="999" y="1827"/>
                  <a:ext cx="3744" cy="443"/>
                  <a:chOff x="999" y="1827"/>
                  <a:chExt cx="3744" cy="443"/>
                </a:xfrm>
              </p:grpSpPr>
              <p:sp>
                <p:nvSpPr>
                  <p:cNvPr id="5134" name="文本框 5133"/>
                  <p:cNvSpPr txBox="1"/>
                  <p:nvPr/>
                </p:nvSpPr>
                <p:spPr>
                  <a:xfrm>
                    <a:off x="999" y="1982"/>
                    <a:ext cx="528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  <a:cs typeface="+mn-cs"/>
                      </a:rPr>
                      <a:t>大</a:t>
                    </a:r>
                    <a:endParaRPr lang="zh-CN" altLang="en-US" sz="2400" b="1" noProof="1">
                      <a:solidFill>
                        <a:srgbClr val="FF0000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5135" name="文本框 5134"/>
                  <p:cNvSpPr txBox="1"/>
                  <p:nvPr/>
                </p:nvSpPr>
                <p:spPr>
                  <a:xfrm>
                    <a:off x="2517" y="1827"/>
                    <a:ext cx="528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  <a:cs typeface="+mn-cs"/>
                      </a:rPr>
                      <a:t>气</a:t>
                    </a:r>
                    <a:endParaRPr lang="zh-CN" altLang="en-US" sz="2400" b="1" noProof="1">
                      <a:solidFill>
                        <a:srgbClr val="FF0000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黑体" panose="02010609060101010101" pitchFamily="2" charset="-122"/>
                    </a:endParaRPr>
                  </a:p>
                </p:txBody>
              </p:sp>
              <p:sp>
                <p:nvSpPr>
                  <p:cNvPr id="5136" name="文本框 5135"/>
                  <p:cNvSpPr txBox="1"/>
                  <p:nvPr/>
                </p:nvSpPr>
                <p:spPr>
                  <a:xfrm>
                    <a:off x="4215" y="1982"/>
                    <a:ext cx="528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  <a:cs typeface="+mn-cs"/>
                      </a:rPr>
                      <a:t>圈</a:t>
                    </a:r>
                    <a:endParaRPr lang="zh-CN" altLang="en-US" sz="2400" b="1" noProof="1">
                      <a:solidFill>
                        <a:srgbClr val="FF0000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黑体" panose="02010609060101010101" pitchFamily="2" charset="-122"/>
                    </a:endParaRPr>
                  </a:p>
                </p:txBody>
              </p:sp>
            </p:grpSp>
            <p:grpSp>
              <p:nvGrpSpPr>
                <p:cNvPr id="6160" name="组合 5136"/>
                <p:cNvGrpSpPr/>
                <p:nvPr/>
              </p:nvGrpSpPr>
              <p:grpSpPr>
                <a:xfrm>
                  <a:off x="183" y="2270"/>
                  <a:ext cx="5328" cy="1248"/>
                  <a:chOff x="183" y="2270"/>
                  <a:chExt cx="5328" cy="1248"/>
                </a:xfrm>
              </p:grpSpPr>
              <p:sp>
                <p:nvSpPr>
                  <p:cNvPr id="5138" name="文本框 5137"/>
                  <p:cNvSpPr txBox="1"/>
                  <p:nvPr/>
                </p:nvSpPr>
                <p:spPr>
                  <a:xfrm>
                    <a:off x="183" y="323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chemeClr val="bg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水</a:t>
                    </a:r>
                    <a:endParaRPr lang="zh-CN" altLang="en-US" sz="2400" b="1" noProof="1">
                      <a:solidFill>
                        <a:schemeClr val="bg1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39" name="文本框 5138"/>
                  <p:cNvSpPr txBox="1"/>
                  <p:nvPr/>
                </p:nvSpPr>
                <p:spPr>
                  <a:xfrm>
                    <a:off x="1815" y="227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chemeClr val="bg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圈</a:t>
                    </a:r>
                    <a:endParaRPr lang="zh-CN" altLang="en-US" sz="2400" b="1" noProof="1">
                      <a:solidFill>
                        <a:schemeClr val="bg1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0" name="文本框 5139"/>
                  <p:cNvSpPr txBox="1"/>
                  <p:nvPr/>
                </p:nvSpPr>
                <p:spPr>
                  <a:xfrm>
                    <a:off x="3975" y="2414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chemeClr val="bg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水</a:t>
                    </a:r>
                    <a:endParaRPr lang="zh-CN" altLang="en-US" sz="2400" b="1" noProof="1">
                      <a:solidFill>
                        <a:schemeClr val="bg1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1" name="文本框 5140"/>
                  <p:cNvSpPr txBox="1"/>
                  <p:nvPr/>
                </p:nvSpPr>
                <p:spPr>
                  <a:xfrm>
                    <a:off x="5175" y="2942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chemeClr val="bg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圈</a:t>
                    </a:r>
                    <a:endParaRPr lang="zh-CN" altLang="en-US" sz="2400" b="1" noProof="1">
                      <a:solidFill>
                        <a:schemeClr val="bg1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6165" name="组合 5141"/>
                <p:cNvGrpSpPr/>
                <p:nvPr/>
              </p:nvGrpSpPr>
              <p:grpSpPr>
                <a:xfrm>
                  <a:off x="1047" y="2606"/>
                  <a:ext cx="3840" cy="672"/>
                  <a:chOff x="1047" y="2606"/>
                  <a:chExt cx="3840" cy="672"/>
                </a:xfrm>
              </p:grpSpPr>
              <p:sp>
                <p:nvSpPr>
                  <p:cNvPr id="5143" name="文本框 5142"/>
                  <p:cNvSpPr txBox="1"/>
                  <p:nvPr/>
                </p:nvSpPr>
                <p:spPr>
                  <a:xfrm>
                    <a:off x="1047" y="2990"/>
                    <a:ext cx="576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rgbClr val="FF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地</a:t>
                    </a:r>
                    <a:endParaRPr lang="zh-CN" altLang="en-US" sz="2400" b="1" noProof="1">
                      <a:solidFill>
                        <a:srgbClr val="FFFF66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4" name="文本框 5143"/>
                  <p:cNvSpPr txBox="1"/>
                  <p:nvPr/>
                </p:nvSpPr>
                <p:spPr>
                  <a:xfrm>
                    <a:off x="2007" y="2606"/>
                    <a:ext cx="576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rgbClr val="FF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壳</a:t>
                    </a:r>
                    <a:endParaRPr lang="zh-CN" altLang="en-US" sz="2400" b="1" noProof="1">
                      <a:solidFill>
                        <a:srgbClr val="FFFF66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5" name="文本框 5144"/>
                  <p:cNvSpPr txBox="1"/>
                  <p:nvPr/>
                </p:nvSpPr>
                <p:spPr>
                  <a:xfrm>
                    <a:off x="3111" y="2606"/>
                    <a:ext cx="576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rgbClr val="FF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地</a:t>
                    </a:r>
                    <a:endParaRPr lang="zh-CN" altLang="en-US" sz="2400" b="1" noProof="1">
                      <a:solidFill>
                        <a:srgbClr val="FFFF66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6" name="文本框 5145"/>
                  <p:cNvSpPr txBox="1"/>
                  <p:nvPr/>
                </p:nvSpPr>
                <p:spPr>
                  <a:xfrm>
                    <a:off x="4311" y="2846"/>
                    <a:ext cx="576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rgbClr val="FF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壳</a:t>
                    </a:r>
                    <a:endParaRPr lang="zh-CN" altLang="en-US" sz="2400" b="1" noProof="1">
                      <a:solidFill>
                        <a:srgbClr val="FFFF66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6170" name="组合 5146"/>
                <p:cNvGrpSpPr/>
                <p:nvPr/>
              </p:nvGrpSpPr>
              <p:grpSpPr>
                <a:xfrm>
                  <a:off x="1623" y="3278"/>
                  <a:ext cx="2544" cy="288"/>
                  <a:chOff x="1623" y="3278"/>
                  <a:chExt cx="2544" cy="288"/>
                </a:xfrm>
              </p:grpSpPr>
              <p:sp>
                <p:nvSpPr>
                  <p:cNvPr id="5148" name="文本框 5147"/>
                  <p:cNvSpPr txBox="1"/>
                  <p:nvPr/>
                </p:nvSpPr>
                <p:spPr>
                  <a:xfrm>
                    <a:off x="1623" y="3278"/>
                    <a:ext cx="384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chemeClr val="bg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地</a:t>
                    </a:r>
                    <a:endParaRPr lang="zh-CN" altLang="en-US" sz="2400" b="1" noProof="1">
                      <a:solidFill>
                        <a:schemeClr val="bg1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9" name="文本框 5148"/>
                  <p:cNvSpPr txBox="1"/>
                  <p:nvPr/>
                </p:nvSpPr>
                <p:spPr>
                  <a:xfrm>
                    <a:off x="3783" y="3278"/>
                    <a:ext cx="384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  <a:buClr>
                        <a:schemeClr val="bg1"/>
                      </a:buClr>
                    </a:pPr>
                    <a:r>
                      <a:rPr lang="zh-CN" altLang="en-US" sz="2400" b="1" noProof="1">
                        <a:solidFill>
                          <a:schemeClr val="bg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rPr>
                      <a:t>幔</a:t>
                    </a:r>
                    <a:endParaRPr lang="zh-CN" altLang="en-US" sz="2400" b="1" noProof="1">
                      <a:solidFill>
                        <a:schemeClr val="bg1"/>
                      </a:solidFill>
                      <a:effectLst>
                        <a:outerShdw blurRad="38100" dist="38100" dir="2700000">
                          <a:srgbClr val="000000"/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6173" name="任意多边形 5149"/>
              <p:cNvSpPr/>
              <p:nvPr/>
            </p:nvSpPr>
            <p:spPr>
              <a:xfrm>
                <a:off x="-68" y="2923"/>
                <a:ext cx="5942" cy="1051"/>
              </a:xfrm>
              <a:custGeom>
                <a:avLst/>
                <a:gdLst/>
                <a:ahLst/>
                <a:cxnLst/>
                <a:pathLst>
                  <a:path w="5942" h="1051">
                    <a:moveTo>
                      <a:pt x="0" y="1051"/>
                    </a:moveTo>
                    <a:cubicBezTo>
                      <a:pt x="325" y="877"/>
                      <a:pt x="650" y="703"/>
                      <a:pt x="998" y="552"/>
                    </a:cubicBezTo>
                    <a:cubicBezTo>
                      <a:pt x="1346" y="401"/>
                      <a:pt x="1700" y="235"/>
                      <a:pt x="2086" y="144"/>
                    </a:cubicBezTo>
                    <a:cubicBezTo>
                      <a:pt x="2472" y="53"/>
                      <a:pt x="2910" y="0"/>
                      <a:pt x="3311" y="8"/>
                    </a:cubicBezTo>
                    <a:cubicBezTo>
                      <a:pt x="3712" y="16"/>
                      <a:pt x="4150" y="107"/>
                      <a:pt x="4490" y="190"/>
                    </a:cubicBezTo>
                    <a:cubicBezTo>
                      <a:pt x="4830" y="273"/>
                      <a:pt x="5110" y="394"/>
                      <a:pt x="5352" y="507"/>
                    </a:cubicBezTo>
                    <a:cubicBezTo>
                      <a:pt x="5594" y="620"/>
                      <a:pt x="5844" y="810"/>
                      <a:pt x="5942" y="870"/>
                    </a:cubicBezTo>
                  </a:path>
                </a:pathLst>
              </a:custGeom>
              <a:noFill/>
              <a:ln w="57150" cap="flat" cmpd="sng">
                <a:solidFill>
                  <a:srgbClr val="FFCC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6174" name="组合 5150"/>
            <p:cNvGrpSpPr/>
            <p:nvPr/>
          </p:nvGrpSpPr>
          <p:grpSpPr>
            <a:xfrm>
              <a:off x="615" y="2030"/>
              <a:ext cx="4368" cy="768"/>
              <a:chOff x="615" y="2030"/>
              <a:chExt cx="4368" cy="768"/>
            </a:xfrm>
          </p:grpSpPr>
          <p:sp>
            <p:nvSpPr>
              <p:cNvPr id="5152" name="文本框 5151"/>
              <p:cNvSpPr txBox="1"/>
              <p:nvPr/>
            </p:nvSpPr>
            <p:spPr>
              <a:xfrm>
                <a:off x="615" y="2510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2400" b="1" noProof="1">
                    <a:solidFill>
                      <a:srgbClr val="0099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rPr>
                  <a:t>生</a:t>
                </a:r>
                <a:endParaRPr lang="zh-CN" altLang="en-US" sz="2400" b="1" noProof="1">
                  <a:solidFill>
                    <a:srgbClr val="0099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5153" name="文本框 5152"/>
              <p:cNvSpPr txBox="1"/>
              <p:nvPr/>
            </p:nvSpPr>
            <p:spPr>
              <a:xfrm>
                <a:off x="2439" y="2030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2400" b="1" noProof="1">
                    <a:solidFill>
                      <a:srgbClr val="0099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rPr>
                  <a:t>物</a:t>
                </a:r>
                <a:endParaRPr lang="zh-CN" altLang="en-US" sz="2400" b="1" noProof="1">
                  <a:solidFill>
                    <a:srgbClr val="0099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5154" name="文本框 5153"/>
              <p:cNvSpPr txBox="1"/>
              <p:nvPr/>
            </p:nvSpPr>
            <p:spPr>
              <a:xfrm>
                <a:off x="4647" y="2414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2400" b="1" noProof="1">
                    <a:solidFill>
                      <a:srgbClr val="0099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2" charset="-122"/>
                    <a:cs typeface="+mn-cs"/>
                  </a:rPr>
                  <a:t>圈</a:t>
                </a:r>
                <a:endParaRPr lang="zh-CN" altLang="en-US" sz="2400" b="1" noProof="1">
                  <a:solidFill>
                    <a:srgbClr val="0099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p:grpSp>
      </p:grpSp>
      <p:sp>
        <p:nvSpPr>
          <p:cNvPr id="5155" name="文本框 5154"/>
          <p:cNvSpPr txBox="1"/>
          <p:nvPr/>
        </p:nvSpPr>
        <p:spPr>
          <a:xfrm>
            <a:off x="395288" y="1196975"/>
            <a:ext cx="3600450" cy="5572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accent2"/>
              </a:gs>
              <a:gs pos="100000">
                <a:schemeClr val="bg2"/>
              </a:gs>
            </a:gsLst>
            <a:lin ang="5400000" scaled="1"/>
            <a:tileRect/>
          </a:gradFill>
          <a:ln w="3810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</a:t>
            </a:r>
            <a:r>
              <a:rPr lang="zh-CN" altLang="en-US" sz="28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地球的外部圈层</a:t>
            </a:r>
            <a:endParaRPr lang="zh-CN" altLang="en-US" sz="2800" b="1" noProof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6" name="文本框 5155"/>
          <p:cNvSpPr txBox="1"/>
          <p:nvPr/>
        </p:nvSpPr>
        <p:spPr>
          <a:xfrm>
            <a:off x="179388" y="182563"/>
            <a:ext cx="597693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科普</a:t>
            </a:r>
            <a:endParaRPr lang="zh-CN" altLang="en-US" sz="4800" b="1" noProof="1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7" name="文本框 5156"/>
          <p:cNvSpPr txBox="1"/>
          <p:nvPr/>
        </p:nvSpPr>
        <p:spPr>
          <a:xfrm>
            <a:off x="107950" y="5661025"/>
            <a:ext cx="9144000" cy="1003300"/>
          </a:xfrm>
          <a:prstGeom prst="rect">
            <a:avLst/>
          </a:prstGeom>
          <a:solidFill>
            <a:schemeClr val="tx1">
              <a:alpha val="62000"/>
            </a:schemeClr>
          </a:solidFill>
          <a:ln w="5715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    </a:t>
            </a:r>
            <a:r>
              <a:rPr lang="zh-CN" altLang="en-US" sz="2800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地球是由不同物质和不同状态的圈层所组成的球体。因为以地心为共同球心，所以也叫</a:t>
            </a:r>
            <a:r>
              <a:rPr lang="zh-CN" altLang="en-US" sz="2800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同心圈层</a:t>
            </a:r>
            <a:r>
              <a:rPr lang="zh-CN" altLang="en-US" sz="2800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。</a:t>
            </a:r>
            <a:endParaRPr lang="zh-CN" altLang="en-US" sz="2800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158" name="文本框 5157"/>
          <p:cNvSpPr txBox="1"/>
          <p:nvPr/>
        </p:nvSpPr>
        <p:spPr>
          <a:xfrm>
            <a:off x="395288" y="1939925"/>
            <a:ext cx="3600450" cy="5572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accent2"/>
              </a:gs>
              <a:gs pos="100000">
                <a:schemeClr val="bg2"/>
              </a:gs>
            </a:gsLst>
            <a:lin ang="5400000" scaled="1"/>
            <a:tileRect/>
          </a:gradFill>
          <a:ln w="3810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</a:t>
            </a:r>
            <a:r>
              <a:rPr lang="zh-CN" altLang="en-US" sz="2800" b="1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地球的内部圈层</a:t>
            </a:r>
            <a:endParaRPr lang="zh-CN" altLang="en-US" sz="2800" b="1" noProof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9" name="矩形 5158"/>
          <p:cNvSpPr/>
          <p:nvPr/>
        </p:nvSpPr>
        <p:spPr>
          <a:xfrm>
            <a:off x="4500563" y="1268413"/>
            <a:ext cx="43195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24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400" b="1" u="sng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大气圈</a:t>
            </a:r>
            <a:r>
              <a:rPr lang="zh-CN" altLang="en-US" sz="2400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lang="zh-CN" altLang="en-US" sz="2400" b="1" u="sng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水圈</a:t>
            </a:r>
            <a:r>
              <a:rPr lang="zh-CN" altLang="en-US" sz="2400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lang="zh-CN" altLang="en-US" sz="2400" b="1" u="sng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生物圈</a:t>
            </a:r>
            <a:r>
              <a:rPr lang="zh-CN" altLang="en-US" sz="2400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构成</a:t>
            </a:r>
            <a:endParaRPr lang="zh-CN" altLang="en-US" sz="2400" b="1" strike="noStrike" noProof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60" name="矩形 5159"/>
          <p:cNvSpPr/>
          <p:nvPr/>
        </p:nvSpPr>
        <p:spPr>
          <a:xfrm>
            <a:off x="4500563" y="1989138"/>
            <a:ext cx="3743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24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400" b="1" u="sng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地壳</a:t>
            </a:r>
            <a:r>
              <a:rPr lang="zh-CN" altLang="en-US" sz="2400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lang="zh-CN" altLang="en-US" sz="2400" b="1" u="sng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地幔</a:t>
            </a:r>
            <a:r>
              <a:rPr lang="zh-CN" altLang="en-US" sz="2400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lang="zh-CN" altLang="en-US" sz="2400" b="1" u="sng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地核</a:t>
            </a:r>
            <a:r>
              <a:rPr lang="zh-CN" altLang="en-US" sz="2400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构成</a:t>
            </a:r>
            <a:endParaRPr lang="zh-CN" altLang="en-US" sz="2400" b="1" strike="noStrike" noProof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5" grpId="0" bldLvl="0" animBg="1"/>
      <p:bldP spid="5157" grpId="0" bldLvl="0" animBg="1"/>
      <p:bldP spid="5158" grpId="0" bldLvl="0" animBg="1"/>
      <p:bldP spid="5159" grpId="0"/>
      <p:bldP spid="5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40970" y="229235"/>
            <a:ext cx="81311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探索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：了解地壳的组成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500" y="1043305"/>
            <a:ext cx="7742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小组合作探索，了解地壳的岩石类型，填写活动手册。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0085" y="1802765"/>
            <a:ext cx="80683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岩石是天然产出的具稳定外型的矿物或玻璃集合体，按照一定的方式结合而成。是构成地壳和上地幔的物质基础。按成因分为岩浆岩、沉积岩和变质岩。其中岩浆岩是由高温熔融的岩浆在地表或地下冷凝所形成的岩石，也称火成岩或喷出岩。沉积岩是在地表条件下由风化作用、生物作用和火山作用的产物经水、空气和冰川等外力的搬运、沉积和成岩固结而形成的岩石；变质岩是由先成的岩浆岩、沉积岩或变质岩，由于其所处地质环境的改变经变质作用而形成的岩石。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2435" y="347345"/>
            <a:ext cx="3491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岩浆岩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" y="974090"/>
            <a:ext cx="3108325" cy="2246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45" y="973455"/>
            <a:ext cx="2527935" cy="2246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75" y="974090"/>
            <a:ext cx="2994025" cy="2247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5" y="3444875"/>
            <a:ext cx="8416925" cy="158813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2435" y="347345"/>
            <a:ext cx="3491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沉积岩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" y="1118870"/>
            <a:ext cx="2814320" cy="2014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30" y="1118870"/>
            <a:ext cx="3020695" cy="2014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25" y="1127760"/>
            <a:ext cx="3137535" cy="20053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5" y="3448685"/>
            <a:ext cx="8566785" cy="17907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2435" y="347345"/>
            <a:ext cx="3491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变质岩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115" y="890905"/>
            <a:ext cx="3070860" cy="2303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75" y="890905"/>
            <a:ext cx="3070860" cy="2303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" y="3503930"/>
            <a:ext cx="7669530" cy="182943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" y="1527810"/>
            <a:ext cx="4264025" cy="3198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310" y="1527810"/>
            <a:ext cx="4469130" cy="3198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2435" y="347345"/>
            <a:ext cx="3491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岩石的转化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649</Words>
  <Application>WPS 演示</Application>
  <PresentationFormat>在屏幕上显示</PresentationFormat>
  <Paragraphs>89</Paragraphs>
  <Slides>13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Tahoma</vt:lpstr>
      <vt:lpstr>Times New Roman</vt:lpstr>
      <vt:lpstr>华文中宋</vt:lpstr>
      <vt:lpstr>Calibri</vt:lpstr>
      <vt:lpstr>微软雅黑</vt:lpstr>
      <vt:lpstr>Arial Unicode MS</vt:lpstr>
      <vt:lpstr>黑体</vt:lpstr>
      <vt:lpstr>隶书</vt:lpstr>
      <vt:lpstr>华文新魏</vt:lpstr>
      <vt:lpstr>楷体_GB2312</vt:lpstr>
      <vt:lpstr>新宋体</vt:lpstr>
      <vt:lpstr>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金宇流星</cp:lastModifiedBy>
  <cp:revision>53</cp:revision>
  <dcterms:created xsi:type="dcterms:W3CDTF">2021-01-23T00:47:00Z</dcterms:created>
  <dcterms:modified xsi:type="dcterms:W3CDTF">2021-01-23T22:28:10Z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