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F8752-EEC9-4B30-83C9-9AF37F72C79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75186-8D57-4177-8A58-2B5208010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812121716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42984"/>
            <a:ext cx="7467600" cy="464346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57224" y="2214554"/>
            <a:ext cx="2214578" cy="1143008"/>
            <a:chOff x="857224" y="2214554"/>
            <a:chExt cx="2214578" cy="1143008"/>
          </a:xfrm>
        </p:grpSpPr>
        <p:sp>
          <p:nvSpPr>
            <p:cNvPr id="5" name="圆角矩形 4"/>
            <p:cNvSpPr/>
            <p:nvPr/>
          </p:nvSpPr>
          <p:spPr>
            <a:xfrm>
              <a:off x="928662" y="2214554"/>
              <a:ext cx="2143140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57224" y="2714620"/>
              <a:ext cx="207170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9358346" y="1857364"/>
            <a:ext cx="428628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aw a f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8121217163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7224" y="928670"/>
            <a:ext cx="7429552" cy="4929221"/>
          </a:xfrm>
        </p:spPr>
      </p:pic>
      <p:sp>
        <p:nvSpPr>
          <p:cNvPr id="5" name="圆角矩形 4"/>
          <p:cNvSpPr/>
          <p:nvPr/>
        </p:nvSpPr>
        <p:spPr>
          <a:xfrm>
            <a:off x="6215074" y="1214422"/>
            <a:ext cx="2143140" cy="12858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358346" y="1500174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81212171657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28662" y="500042"/>
            <a:ext cx="7686675" cy="5214974"/>
          </a:xfrm>
        </p:spPr>
      </p:pic>
      <p:sp>
        <p:nvSpPr>
          <p:cNvPr id="5" name="圆角矩形 4"/>
          <p:cNvSpPr/>
          <p:nvPr/>
        </p:nvSpPr>
        <p:spPr>
          <a:xfrm>
            <a:off x="857224" y="785794"/>
            <a:ext cx="2143140" cy="15716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000860" y="1214422"/>
            <a:ext cx="1428792" cy="10715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29784" y="1928802"/>
            <a:ext cx="21431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86908" y="2714620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e is pe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81212171722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42910" y="785794"/>
            <a:ext cx="7858179" cy="5072098"/>
          </a:xfrm>
        </p:spPr>
      </p:pic>
      <p:sp>
        <p:nvSpPr>
          <p:cNvPr id="5" name="圆角矩形 4"/>
          <p:cNvSpPr/>
          <p:nvPr/>
        </p:nvSpPr>
        <p:spPr>
          <a:xfrm>
            <a:off x="1000100" y="1071546"/>
            <a:ext cx="2214578" cy="1571636"/>
          </a:xfrm>
          <a:prstGeom prst="roundRect">
            <a:avLst>
              <a:gd name="adj" fmla="val 195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000860" y="1571612"/>
            <a:ext cx="1357354" cy="12858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58346" y="2285992"/>
            <a:ext cx="21431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501222" y="3000372"/>
            <a:ext cx="21431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e is an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4</cp:revision>
  <dcterms:created xsi:type="dcterms:W3CDTF">2018-12-12T12:31:21Z</dcterms:created>
  <dcterms:modified xsi:type="dcterms:W3CDTF">2018-12-12T12:38:55Z</dcterms:modified>
</cp:coreProperties>
</file>