
<file path=[Content_Types].xml><?xml version="1.0" encoding="utf-8"?>
<Types xmlns="http://schemas.openxmlformats.org/package/2006/content-types">
  <Default Extension="jpeg" ContentType="image/jpeg"/>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373" r:id="rId5"/>
    <p:sldId id="320" r:id="rId6"/>
    <p:sldId id="321" r:id="rId7"/>
    <p:sldId id="322" r:id="rId8"/>
    <p:sldId id="384" r:id="rId9"/>
    <p:sldId id="293" r:id="rId10"/>
    <p:sldId id="294" r:id="rId11"/>
    <p:sldId id="318" r:id="rId12"/>
    <p:sldId id="319" r:id="rId13"/>
    <p:sldId id="325" r:id="rId14"/>
    <p:sldId id="292" r:id="rId15"/>
    <p:sldId id="289" r:id="rId16"/>
    <p:sldId id="290" r:id="rId17"/>
    <p:sldId id="291" r:id="rId18"/>
    <p:sldId id="261" r:id="rId19"/>
    <p:sldId id="277" r:id="rId20"/>
    <p:sldId id="275" r:id="rId21"/>
    <p:sldId id="276" r:id="rId22"/>
    <p:sldId id="278" r:id="rId23"/>
    <p:sldId id="385" r:id="rId24"/>
    <p:sldId id="266" r:id="rId25"/>
    <p:sldId id="284" r:id="rId26"/>
    <p:sldId id="388" r:id="rId27"/>
    <p:sldId id="377" r:id="rId28"/>
    <p:sldId id="387" r:id="rId29"/>
    <p:sldId id="295" r:id="rId30"/>
    <p:sldId id="296" r:id="rId31"/>
    <p:sldId id="297" r:id="rId32"/>
    <p:sldId id="286" r:id="rId33"/>
    <p:sldId id="298" r:id="rId34"/>
    <p:sldId id="304" r:id="rId35"/>
    <p:sldId id="305" r:id="rId36"/>
    <p:sldId id="306" r:id="rId37"/>
    <p:sldId id="300" r:id="rId38"/>
    <p:sldId id="301" r:id="rId39"/>
    <p:sldId id="302" r:id="rId40"/>
    <p:sldId id="303" r:id="rId41"/>
    <p:sldId id="307" r:id="rId42"/>
    <p:sldId id="287" r:id="rId43"/>
    <p:sldId id="308" r:id="rId44"/>
    <p:sldId id="309" r:id="rId45"/>
    <p:sldId id="288" r:id="rId46"/>
    <p:sldId id="299" r:id="rId47"/>
    <p:sldId id="312" r:id="rId48"/>
    <p:sldId id="313" r:id="rId49"/>
    <p:sldId id="314" r:id="rId50"/>
    <p:sldId id="315" r:id="rId51"/>
    <p:sldId id="316" r:id="rId52"/>
    <p:sldId id="317" r:id="rId53"/>
    <p:sldId id="378" r:id="rId54"/>
    <p:sldId id="379" r:id="rId55"/>
    <p:sldId id="380" r:id="rId56"/>
    <p:sldId id="381" r:id="rId57"/>
    <p:sldId id="382" r:id="rId58"/>
    <p:sldId id="375" r:id="rId5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000099"/>
    <a:srgbClr val="FF0000"/>
    <a:srgbClr val="800000"/>
    <a:srgbClr val="FEF2C6"/>
    <a:srgbClr val="F1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4329"/>
  </p:normalViewPr>
  <p:slideViewPr>
    <p:cSldViewPr showGuides="1">
      <p:cViewPr varScale="1">
        <p:scale>
          <a:sx n="91" d="100"/>
          <a:sy n="91" d="100"/>
        </p:scale>
        <p:origin x="-960" y="-96"/>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a:spLocks noChangeArrowheads="1"/>
          </p:cNvSpPr>
          <p:nvPr/>
        </p:nvSpPr>
        <p:spPr bwMode="auto">
          <a:xfrm>
            <a:off x="0" y="0"/>
            <a:ext cx="9153525" cy="6480175"/>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28"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dirty="0"/>
              <a:t>单击此处编辑母版标题样式</a:t>
            </a:r>
            <a:endParaRPr lang="zh-CN" altLang="en-US" dirty="0"/>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30" name="矩形 6"/>
          <p:cNvSpPr>
            <a:spLocks noChangeArrowheads="1"/>
          </p:cNvSpPr>
          <p:nvPr/>
        </p:nvSpPr>
        <p:spPr bwMode="auto">
          <a:xfrm>
            <a:off x="0" y="6742113"/>
            <a:ext cx="7380288" cy="115888"/>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a:spLocks noChangeArrowheads="1"/>
          </p:cNvSpPr>
          <p:nvPr/>
        </p:nvSpPr>
        <p:spPr bwMode="auto">
          <a:xfrm>
            <a:off x="0" y="0"/>
            <a:ext cx="9153525" cy="6480175"/>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2052"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dirty="0"/>
              <a:t>单击此处编辑母版标题样式</a:t>
            </a:r>
            <a:endParaRPr lang="zh-CN" altLang="en-US" dirty="0"/>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30" name="矩形 6"/>
          <p:cNvSpPr>
            <a:spLocks noChangeArrowheads="1"/>
          </p:cNvSpPr>
          <p:nvPr/>
        </p:nvSpPr>
        <p:spPr bwMode="auto">
          <a:xfrm>
            <a:off x="0" y="6742113"/>
            <a:ext cx="7380288" cy="115888"/>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ftr="0" dt="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200" b="1" i="0" u="none" kern="1200" baseline="0">
          <a:solidFill>
            <a:schemeClr val="tx1"/>
          </a:solidFill>
          <a:latin typeface="Times New Roman" panose="02020603050405020304" pitchFamily="18" charset="0"/>
          <a:ea typeface="黑体" panose="0201060906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3075" name="文本占位符 1026"/>
          <p:cNvSpPr>
            <a:spLocks noGrp="1"/>
          </p:cNvSpPr>
          <p:nvPr>
            <p:ph type="body"/>
          </p:nvPr>
        </p:nvSpPr>
        <p:spPr>
          <a:xfrm>
            <a:off x="457200" y="1600200"/>
            <a:ext cx="8229600" cy="4525963"/>
          </a:xfrm>
          <a:prstGeom prst="rect">
            <a:avLst/>
          </a:prstGeom>
          <a:noFill/>
          <a:ln w="9525">
            <a:noFill/>
          </a:ln>
        </p:spPr>
        <p:txBody>
          <a:bodyPr anchor="t"/>
          <a:p>
            <a:pPr lvl="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hyperlink" Target="&#38142;&#25509;&#36164;&#28304;\Module%203%20Unit%202%20Activity%202.swf"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4.jpeg"/><Relationship Id="rId1" Type="http://schemas.openxmlformats.org/officeDocument/2006/relationships/hyperlink" Target="&#38142;&#25509;&#36164;&#28304;\Module%203%20Unit%202%20Activity%202.sw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image" Target="../media/image29.GIF"/><Relationship Id="rId6" Type="http://schemas.openxmlformats.org/officeDocument/2006/relationships/hyperlink" Target="&#38142;&#25509;&#36164;&#28304;\P2-3" TargetMode="External"/><Relationship Id="rId5" Type="http://schemas.openxmlformats.org/officeDocument/2006/relationships/image" Target="../media/image28.jpeg"/><Relationship Id="rId4" Type="http://schemas.openxmlformats.org/officeDocument/2006/relationships/image" Target="../media/image4.jpeg"/><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GIF"/><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hyperlink" Target="http://www.99www.net/long/lcsky/weby/zp2.htm"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WordArt 3"/>
          <p:cNvSpPr>
            <a:spLocks noTextEdit="1"/>
          </p:cNvSpPr>
          <p:nvPr/>
        </p:nvSpPr>
        <p:spPr>
          <a:xfrm>
            <a:off x="5562600" y="1905000"/>
            <a:ext cx="1905000" cy="381000"/>
          </a:xfrm>
          <a:prstGeom prst="rect">
            <a:avLst/>
          </a:prstGeom>
        </p:spPr>
        <p:txBody>
          <a:bodyPr wrap="none" fromWordArt="1">
            <a:prstTxWarp prst="textPlain">
              <a:avLst>
                <a:gd name="adj" fmla="val 50000"/>
              </a:avLst>
            </a:prstTxWarp>
            <a:normAutofit fontScale="50000"/>
          </a:bodyPr>
          <a:p>
            <a:pPr algn="ctr" fontAlgn="base"/>
            <a:r>
              <a:rPr lang="zh-CN" altLang="en-US" sz="3600" strike="noStrike" noProof="1">
                <a:ln w="9525" cap="flat" cmpd="sng">
                  <a:solidFill>
                    <a:srgbClr val="993300"/>
                  </a:solidFill>
                  <a:prstDash val="solid"/>
                  <a:headEnd type="none" w="med" len="med"/>
                  <a:tailEnd type="none" w="med" len="med"/>
                </a:ln>
                <a:solidFill>
                  <a:srgbClr val="993300"/>
                </a:solidFill>
                <a:latin typeface="黑体" panose="02010609060101010101" pitchFamily="2" charset="-122"/>
                <a:ea typeface="黑体" panose="02010609060101010101" pitchFamily="2" charset="-122"/>
                <a:cs typeface="+mn-cs"/>
              </a:rPr>
              <a:t>八年级下册</a:t>
            </a:r>
            <a:endParaRPr lang="zh-CN" altLang="en-US" sz="3600" strike="noStrike" noProof="1">
              <a:ln w="9525" cap="flat" cmpd="sng">
                <a:solidFill>
                  <a:srgbClr val="993300"/>
                </a:solidFill>
                <a:prstDash val="solid"/>
                <a:headEnd type="none" w="med" len="med"/>
                <a:tailEnd type="none" w="med" len="med"/>
              </a:ln>
              <a:solidFill>
                <a:srgbClr val="993300"/>
              </a:solidFill>
              <a:latin typeface="黑体" panose="02010609060101010101" pitchFamily="2" charset="-122"/>
              <a:ea typeface="黑体" panose="02010609060101010101" pitchFamily="2" charset="-122"/>
            </a:endParaRPr>
          </a:p>
        </p:txBody>
      </p:sp>
      <p:pic>
        <p:nvPicPr>
          <p:cNvPr id="4098" name="Picture 4" descr="QQ截图20121228152352"/>
          <p:cNvPicPr>
            <a:picLocks noChangeAspect="1"/>
          </p:cNvPicPr>
          <p:nvPr/>
        </p:nvPicPr>
        <p:blipFill>
          <a:blip r:embed="rId1"/>
          <a:stretch>
            <a:fillRect/>
          </a:stretch>
        </p:blipFill>
        <p:spPr>
          <a:xfrm>
            <a:off x="0" y="2514600"/>
            <a:ext cx="9144000" cy="4343400"/>
          </a:xfrm>
          <a:prstGeom prst="rect">
            <a:avLst/>
          </a:prstGeom>
          <a:noFill/>
          <a:ln w="9525">
            <a:noFill/>
          </a:ln>
        </p:spPr>
      </p:pic>
      <p:pic>
        <p:nvPicPr>
          <p:cNvPr id="4099" name="Picture 5" descr="QQ截图20121228152118"/>
          <p:cNvPicPr>
            <a:picLocks noChangeAspect="1"/>
          </p:cNvPicPr>
          <p:nvPr/>
        </p:nvPicPr>
        <p:blipFill>
          <a:blip r:embed="rId2"/>
          <a:stretch>
            <a:fillRect/>
          </a:stretch>
        </p:blipFill>
        <p:spPr>
          <a:xfrm>
            <a:off x="1676400" y="457200"/>
            <a:ext cx="3581400" cy="1446213"/>
          </a:xfrm>
          <a:prstGeom prst="rect">
            <a:avLst/>
          </a:prstGeom>
          <a:noFill/>
          <a:ln w="9525">
            <a:noFill/>
          </a:ln>
        </p:spPr>
      </p:pic>
      <p:sp>
        <p:nvSpPr>
          <p:cNvPr id="4100" name="文本框 1"/>
          <p:cNvSpPr txBox="1"/>
          <p:nvPr/>
        </p:nvSpPr>
        <p:spPr>
          <a:xfrm>
            <a:off x="0" y="0"/>
            <a:ext cx="3240088" cy="584200"/>
          </a:xfrm>
          <a:prstGeom prst="rect">
            <a:avLst/>
          </a:prstGeom>
          <a:noFill/>
          <a:ln w="9525">
            <a:noFill/>
          </a:ln>
        </p:spPr>
        <p:txBody>
          <a:bodyPr wrap="square" anchor="t">
            <a:spAutoFit/>
          </a:bodyPr>
          <a:p>
            <a:r>
              <a:rPr lang="zh-CN" altLang="en-US">
                <a:latin typeface="Times New Roman" panose="02020603050405020304" pitchFamily="18" charset="0"/>
                <a:ea typeface="黑体" panose="02010609060101010101" pitchFamily="2" charset="-122"/>
              </a:rPr>
              <a:t>外研版新标准</a:t>
            </a:r>
            <a:endParaRPr lang="zh-CN" altLang="en-US">
              <a:latin typeface="Times New Roman" panose="02020603050405020304" pitchFamily="18" charset="0"/>
              <a:ea typeface="黑体" panose="02010609060101010101" pitchFamily="2" charset="-122"/>
            </a:endParaRPr>
          </a:p>
        </p:txBody>
      </p:sp>
      <p:sp>
        <p:nvSpPr>
          <p:cNvPr id="4101" name="文本框 2"/>
          <p:cNvSpPr txBox="1"/>
          <p:nvPr/>
        </p:nvSpPr>
        <p:spPr>
          <a:xfrm>
            <a:off x="5743575" y="141288"/>
            <a:ext cx="3240088" cy="582612"/>
          </a:xfrm>
          <a:prstGeom prst="rect">
            <a:avLst/>
          </a:prstGeom>
          <a:noFill/>
          <a:ln w="9525">
            <a:noFill/>
          </a:ln>
        </p:spPr>
        <p:txBody>
          <a:bodyPr wrap="square" anchor="t">
            <a:spAutoFit/>
          </a:bodyPr>
          <a:p>
            <a:r>
              <a:rPr lang="zh-CN" altLang="en-US">
                <a:latin typeface="Times New Roman" panose="02020603050405020304" pitchFamily="18" charset="0"/>
                <a:ea typeface="黑体" panose="02010609060101010101" pitchFamily="2" charset="-122"/>
              </a:rPr>
              <a:t>授课教师：杨晔</a:t>
            </a:r>
            <a:endParaRPr lang="zh-CN" altLang="en-US">
              <a:latin typeface="Times New Roman" panose="02020603050405020304" pitchFamily="18" charset="0"/>
              <a:ea typeface="黑体" panose="02010609060101010101" pitchFamily="2" charset="-122"/>
            </a:endParaRPr>
          </a:p>
        </p:txBody>
      </p:sp>
      <p:pic>
        <p:nvPicPr>
          <p:cNvPr id="3" name="游戏原声 - Theme From SWAT-Rhythm Heritage [mqms]">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7761605" y="1059180"/>
            <a:ext cx="619125" cy="6191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501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83972" descr="300224654811132781080995784_950"/>
          <p:cNvPicPr>
            <a:picLocks noChangeAspect="1"/>
          </p:cNvPicPr>
          <p:nvPr/>
        </p:nvPicPr>
        <p:blipFill>
          <a:blip r:embed="rId1"/>
          <a:stretch>
            <a:fillRect/>
          </a:stretch>
        </p:blipFill>
        <p:spPr>
          <a:xfrm>
            <a:off x="0" y="0"/>
            <a:ext cx="9144000" cy="6858000"/>
          </a:xfrm>
          <a:prstGeom prst="rect">
            <a:avLst/>
          </a:prstGeom>
          <a:noFill/>
          <a:ln w="9525">
            <a:noFill/>
          </a:ln>
        </p:spPr>
      </p:pic>
      <p:pic>
        <p:nvPicPr>
          <p:cNvPr id="83974" name="图片 8397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3315" name="矩形 83975"/>
          <p:cNvSpPr/>
          <p:nvPr/>
        </p:nvSpPr>
        <p:spPr>
          <a:xfrm>
            <a:off x="685800" y="685800"/>
            <a:ext cx="5278438" cy="701675"/>
          </a:xfrm>
          <a:prstGeom prst="rect">
            <a:avLst/>
          </a:prstGeom>
          <a:noFill/>
          <a:ln w="9525">
            <a:noFill/>
          </a:ln>
        </p:spPr>
        <p:txBody>
          <a:bodyPr wrap="none" anchor="t">
            <a:spAutoFit/>
          </a:bodyPr>
          <a:p>
            <a:pPr>
              <a:spcBef>
                <a:spcPct val="50000"/>
              </a:spcBef>
            </a:pPr>
            <a:r>
              <a:rPr lang="en-US" altLang="zh-CN" sz="4000">
                <a:solidFill>
                  <a:schemeClr val="bg1"/>
                </a:solidFill>
                <a:latin typeface="Times New Roman" panose="02020603050405020304" pitchFamily="18" charset="0"/>
                <a:ea typeface="黑体" panose="02010609060101010101" pitchFamily="2" charset="-122"/>
              </a:rPr>
              <a:t>The Milky Way Galaxy</a:t>
            </a:r>
            <a:endParaRPr lang="en-US" altLang="zh-CN" sz="4000">
              <a:solidFill>
                <a:schemeClr val="bg1"/>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dissolve">
                                      <p:cBhvr>
                                        <p:cTn id="7" dur="5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文本框 47105"/>
          <p:cNvSpPr txBox="1"/>
          <p:nvPr/>
        </p:nvSpPr>
        <p:spPr>
          <a:xfrm>
            <a:off x="2590800" y="5410200"/>
            <a:ext cx="3886200" cy="666750"/>
          </a:xfrm>
          <a:prstGeom prst="rect">
            <a:avLst/>
          </a:prstGeom>
          <a:noFill/>
          <a:ln w="9525">
            <a:noFill/>
          </a:ln>
        </p:spPr>
        <p:txBody>
          <a:bodyPr lIns="118515" tIns="59258" rIns="118515" bIns="59258" anchor="t">
            <a:spAutoFit/>
          </a:bodyPr>
          <a:p>
            <a:pPr defTabSz="913130">
              <a:spcBef>
                <a:spcPct val="50000"/>
              </a:spcBef>
            </a:pPr>
            <a:r>
              <a:rPr lang="en-US" altLang="zh-CN" sz="3600">
                <a:solidFill>
                  <a:srgbClr val="FF0000"/>
                </a:solidFill>
                <a:latin typeface="Times New Roman" panose="02020603050405020304" pitchFamily="18" charset="0"/>
                <a:ea typeface="宋体" panose="02010600030101010101" pitchFamily="2" charset="-122"/>
              </a:rPr>
              <a:t>The solar system</a:t>
            </a:r>
            <a:endParaRPr lang="en-US" altLang="zh-CN" sz="3600">
              <a:solidFill>
                <a:srgbClr val="FF0000"/>
              </a:solidFill>
              <a:latin typeface="Times New Roman" panose="02020603050405020304" pitchFamily="18" charset="0"/>
              <a:ea typeface="宋体" panose="02010600030101010101" pitchFamily="2" charset="-122"/>
            </a:endParaRPr>
          </a:p>
        </p:txBody>
      </p:sp>
      <p:pic>
        <p:nvPicPr>
          <p:cNvPr id="14338" name="图片 47107"/>
          <p:cNvPicPr>
            <a:picLocks noChangeAspect="1"/>
          </p:cNvPicPr>
          <p:nvPr/>
        </p:nvPicPr>
        <p:blipFill>
          <a:blip r:embed="rId1"/>
          <a:stretch>
            <a:fillRect/>
          </a:stretch>
        </p:blipFill>
        <p:spPr>
          <a:xfrm>
            <a:off x="1143000" y="838200"/>
            <a:ext cx="6858000" cy="42291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图片 43009" descr="0106261708391"/>
          <p:cNvPicPr>
            <a:picLocks noChangeAspect="1"/>
          </p:cNvPicPr>
          <p:nvPr/>
        </p:nvPicPr>
        <p:blipFill>
          <a:blip r:embed="rId1"/>
          <a:stretch>
            <a:fillRect/>
          </a:stretch>
        </p:blipFill>
        <p:spPr>
          <a:xfrm>
            <a:off x="1219200" y="3657600"/>
            <a:ext cx="2784475" cy="2233613"/>
          </a:xfrm>
          <a:prstGeom prst="rect">
            <a:avLst/>
          </a:prstGeom>
          <a:noFill/>
          <a:ln w="9525">
            <a:noFill/>
          </a:ln>
        </p:spPr>
      </p:pic>
      <p:sp>
        <p:nvSpPr>
          <p:cNvPr id="43011" name="文本框 43010"/>
          <p:cNvSpPr txBox="1"/>
          <p:nvPr/>
        </p:nvSpPr>
        <p:spPr>
          <a:xfrm>
            <a:off x="1612900" y="5832475"/>
            <a:ext cx="1974850" cy="641350"/>
          </a:xfrm>
          <a:prstGeom prst="rect">
            <a:avLst/>
          </a:prstGeom>
          <a:noFill/>
          <a:ln w="9525">
            <a:noFill/>
          </a:ln>
        </p:spPr>
        <p:txBody>
          <a:bodyPr wrap="none" lIns="91435" tIns="45717" rIns="91435" bIns="45717" anchor="t">
            <a:spAutoFit/>
          </a:bodyPr>
          <a:p>
            <a:pPr defTabSz="913130"/>
            <a:r>
              <a:rPr lang="en-US" altLang="zh-CN" sz="3600" i="1">
                <a:latin typeface="Times New Roman" panose="02020603050405020304" pitchFamily="18" charset="0"/>
                <a:ea typeface="宋体" panose="02010600030101010101" pitchFamily="2" charset="-122"/>
              </a:rPr>
              <a:t>the Earth</a:t>
            </a:r>
            <a:endParaRPr lang="en-US" altLang="zh-CN" sz="3600" i="1">
              <a:latin typeface="Times New Roman" panose="02020603050405020304" pitchFamily="18" charset="0"/>
              <a:ea typeface="宋体" panose="02010600030101010101" pitchFamily="2" charset="-122"/>
            </a:endParaRPr>
          </a:p>
        </p:txBody>
      </p:sp>
      <p:sp>
        <p:nvSpPr>
          <p:cNvPr id="43012" name="文本框 43011"/>
          <p:cNvSpPr txBox="1"/>
          <p:nvPr/>
        </p:nvSpPr>
        <p:spPr>
          <a:xfrm>
            <a:off x="1612900" y="2951163"/>
            <a:ext cx="1724025" cy="701675"/>
          </a:xfrm>
          <a:prstGeom prst="rect">
            <a:avLst/>
          </a:prstGeom>
          <a:noFill/>
          <a:ln w="9525">
            <a:noFill/>
          </a:ln>
        </p:spPr>
        <p:txBody>
          <a:bodyPr wrap="none" lIns="91435" tIns="45717" rIns="91435" bIns="45717" anchor="t">
            <a:spAutoFit/>
          </a:bodyPr>
          <a:p>
            <a:pPr defTabSz="913130"/>
            <a:r>
              <a:rPr lang="en-US" altLang="zh-CN" sz="4000" i="1">
                <a:latin typeface="Times New Roman" panose="02020603050405020304" pitchFamily="18" charset="0"/>
                <a:ea typeface="宋体" panose="02010600030101010101" pitchFamily="2" charset="-122"/>
              </a:rPr>
              <a:t>the sun</a:t>
            </a:r>
            <a:endParaRPr lang="en-US" altLang="zh-CN" sz="4000" i="1">
              <a:latin typeface="Times New Roman" panose="02020603050405020304" pitchFamily="18" charset="0"/>
              <a:ea typeface="宋体" panose="02010600030101010101" pitchFamily="2" charset="-122"/>
            </a:endParaRPr>
          </a:p>
        </p:txBody>
      </p:sp>
      <p:pic>
        <p:nvPicPr>
          <p:cNvPr id="43013" name="图片 43012" descr="Sun"/>
          <p:cNvPicPr>
            <a:picLocks noChangeAspect="1"/>
          </p:cNvPicPr>
          <p:nvPr/>
        </p:nvPicPr>
        <p:blipFill>
          <a:blip r:embed="rId2"/>
          <a:stretch>
            <a:fillRect/>
          </a:stretch>
        </p:blipFill>
        <p:spPr>
          <a:xfrm>
            <a:off x="1131888" y="701675"/>
            <a:ext cx="2922587" cy="2341563"/>
          </a:xfrm>
          <a:prstGeom prst="rect">
            <a:avLst/>
          </a:prstGeom>
          <a:noFill/>
          <a:ln w="9525">
            <a:noFill/>
          </a:ln>
        </p:spPr>
      </p:pic>
      <p:sp>
        <p:nvSpPr>
          <p:cNvPr id="43014" name="文本框 43013"/>
          <p:cNvSpPr txBox="1"/>
          <p:nvPr/>
        </p:nvSpPr>
        <p:spPr>
          <a:xfrm>
            <a:off x="5356225" y="5921375"/>
            <a:ext cx="1949450" cy="641350"/>
          </a:xfrm>
          <a:prstGeom prst="rect">
            <a:avLst/>
          </a:prstGeom>
          <a:noFill/>
          <a:ln w="9525">
            <a:noFill/>
          </a:ln>
        </p:spPr>
        <p:txBody>
          <a:bodyPr wrap="none" lIns="91435" tIns="45717" rIns="91435" bIns="45717" anchor="t">
            <a:spAutoFit/>
          </a:bodyPr>
          <a:p>
            <a:pPr defTabSz="913130"/>
            <a:r>
              <a:rPr lang="en-US" altLang="zh-CN" sz="3600" i="1">
                <a:latin typeface="Times New Roman" panose="02020603050405020304" pitchFamily="18" charset="0"/>
                <a:ea typeface="宋体" panose="02010600030101010101" pitchFamily="2" charset="-122"/>
              </a:rPr>
              <a:t>the moon</a:t>
            </a:r>
            <a:endParaRPr lang="en-US" altLang="zh-CN" sz="3600" i="1">
              <a:latin typeface="Times New Roman" panose="02020603050405020304" pitchFamily="18" charset="0"/>
              <a:ea typeface="宋体" panose="02010600030101010101" pitchFamily="2" charset="-122"/>
            </a:endParaRPr>
          </a:p>
        </p:txBody>
      </p:sp>
      <p:pic>
        <p:nvPicPr>
          <p:cNvPr id="43015" name="图片 43014" descr="0106261728261"/>
          <p:cNvPicPr>
            <a:picLocks noChangeAspect="1"/>
          </p:cNvPicPr>
          <p:nvPr/>
        </p:nvPicPr>
        <p:blipFill>
          <a:blip r:embed="rId3"/>
          <a:stretch>
            <a:fillRect/>
          </a:stretch>
        </p:blipFill>
        <p:spPr>
          <a:xfrm>
            <a:off x="4973638" y="3940175"/>
            <a:ext cx="2974975" cy="1981200"/>
          </a:xfrm>
          <a:prstGeom prst="rect">
            <a:avLst/>
          </a:prstGeom>
          <a:noFill/>
          <a:ln w="9525">
            <a:noFill/>
          </a:ln>
        </p:spPr>
      </p:pic>
      <p:sp>
        <p:nvSpPr>
          <p:cNvPr id="43016" name="矩形 43015"/>
          <p:cNvSpPr/>
          <p:nvPr/>
        </p:nvSpPr>
        <p:spPr>
          <a:xfrm>
            <a:off x="5029200" y="3048000"/>
            <a:ext cx="3167063" cy="625475"/>
          </a:xfrm>
          <a:prstGeom prst="rect">
            <a:avLst/>
          </a:prstGeom>
          <a:noFill/>
          <a:ln w="9525">
            <a:noFill/>
          </a:ln>
        </p:spPr>
        <p:txBody>
          <a:bodyPr lIns="91435" tIns="45717" rIns="91435" bIns="45717" anchor="ctr"/>
          <a:p>
            <a:r>
              <a:rPr lang="en-US" altLang="zh-CN" sz="4000" i="1">
                <a:latin typeface="Times New Roman" panose="02020603050405020304" pitchFamily="18" charset="0"/>
                <a:ea typeface="宋体" panose="02010600030101010101" pitchFamily="2" charset="-122"/>
              </a:rPr>
              <a:t>Mars </a:t>
            </a:r>
            <a:r>
              <a:rPr lang="zh-CN" altLang="en-US" sz="4000" i="1" dirty="0">
                <a:latin typeface="Times New Roman" panose="02020603050405020304" pitchFamily="18" charset="0"/>
                <a:ea typeface="黑体" panose="02010609060101010101" pitchFamily="2" charset="-122"/>
              </a:rPr>
              <a:t>火星</a:t>
            </a:r>
            <a:endParaRPr lang="zh-CN" altLang="en-US" sz="4000" i="1">
              <a:latin typeface="Times New Roman" panose="02020603050405020304" pitchFamily="18" charset="0"/>
              <a:ea typeface="黑体" panose="02010609060101010101" pitchFamily="2" charset="-122"/>
            </a:endParaRPr>
          </a:p>
        </p:txBody>
      </p:sp>
      <p:pic>
        <p:nvPicPr>
          <p:cNvPr id="43017" name="图片 43016" descr="Mars1"/>
          <p:cNvPicPr>
            <a:picLocks noChangeAspect="1"/>
          </p:cNvPicPr>
          <p:nvPr/>
        </p:nvPicPr>
        <p:blipFill>
          <a:blip r:embed="rId4"/>
          <a:srcRect b="7428"/>
          <a:stretch>
            <a:fillRect/>
          </a:stretch>
        </p:blipFill>
        <p:spPr>
          <a:xfrm>
            <a:off x="4876800" y="685800"/>
            <a:ext cx="3084513" cy="233838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dissolve">
                                      <p:cBhvr>
                                        <p:cTn id="7" dur="500"/>
                                        <p:tgtEl>
                                          <p:spTgt spid="43013"/>
                                        </p:tgtEl>
                                      </p:cBhvr>
                                    </p:animEffect>
                                  </p:childTnLst>
                                </p:cTn>
                              </p:par>
                              <p:par>
                                <p:cTn id="8" presetID="9" presetClass="entr" presetSubtype="0" fill="hold" nodeType="withEffect">
                                  <p:stCondLst>
                                    <p:cond delay="0"/>
                                  </p:stCondLst>
                                  <p:childTnLst>
                                    <p:set>
                                      <p:cBhvr>
                                        <p:cTn id="9" dur="1" fill="hold">
                                          <p:stCondLst>
                                            <p:cond delay="0"/>
                                          </p:stCondLst>
                                        </p:cTn>
                                        <p:tgtEl>
                                          <p:spTgt spid="43017"/>
                                        </p:tgtEl>
                                        <p:attrNameLst>
                                          <p:attrName>style.visibility</p:attrName>
                                        </p:attrNameLst>
                                      </p:cBhvr>
                                      <p:to>
                                        <p:strVal val="visible"/>
                                      </p:to>
                                    </p:set>
                                    <p:animEffect transition="in" filter="dissolve">
                                      <p:cBhvr>
                                        <p:cTn id="10" dur="500"/>
                                        <p:tgtEl>
                                          <p:spTgt spid="43017"/>
                                        </p:tgtEl>
                                      </p:cBhvr>
                                    </p:animEffect>
                                  </p:childTnLst>
                                </p:cTn>
                              </p:par>
                              <p:par>
                                <p:cTn id="11" presetID="9" presetClass="entr" presetSubtype="0" fill="hold" nodeType="withEffect">
                                  <p:stCondLst>
                                    <p:cond delay="0"/>
                                  </p:stCondLst>
                                  <p:childTnLst>
                                    <p:set>
                                      <p:cBhvr>
                                        <p:cTn id="12" dur="1" fill="hold">
                                          <p:stCondLst>
                                            <p:cond delay="0"/>
                                          </p:stCondLst>
                                        </p:cTn>
                                        <p:tgtEl>
                                          <p:spTgt spid="43015"/>
                                        </p:tgtEl>
                                        <p:attrNameLst>
                                          <p:attrName>style.visibility</p:attrName>
                                        </p:attrNameLst>
                                      </p:cBhvr>
                                      <p:to>
                                        <p:strVal val="visible"/>
                                      </p:to>
                                    </p:set>
                                    <p:animEffect transition="in" filter="dissolve">
                                      <p:cBhvr>
                                        <p:cTn id="13" dur="500"/>
                                        <p:tgtEl>
                                          <p:spTgt spid="43015"/>
                                        </p:tgtEl>
                                      </p:cBhvr>
                                    </p:animEffect>
                                  </p:childTnLst>
                                </p:cTn>
                              </p:par>
                              <p:par>
                                <p:cTn id="14" presetID="9" presetClass="entr" presetSubtype="0" fill="hold" nodeType="withEffect">
                                  <p:stCondLst>
                                    <p:cond delay="0"/>
                                  </p:stCondLst>
                                  <p:childTnLst>
                                    <p:set>
                                      <p:cBhvr>
                                        <p:cTn id="15" dur="1" fill="hold">
                                          <p:stCondLst>
                                            <p:cond delay="0"/>
                                          </p:stCondLst>
                                        </p:cTn>
                                        <p:tgtEl>
                                          <p:spTgt spid="43010"/>
                                        </p:tgtEl>
                                        <p:attrNameLst>
                                          <p:attrName>style.visibility</p:attrName>
                                        </p:attrNameLst>
                                      </p:cBhvr>
                                      <p:to>
                                        <p:strVal val="visible"/>
                                      </p:to>
                                    </p:set>
                                    <p:animEffect transition="in" filter="dissolve">
                                      <p:cBhvr>
                                        <p:cTn id="16" dur="500"/>
                                        <p:tgtEl>
                                          <p:spTgt spid="430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3012"/>
                                        </p:tgtEl>
                                        <p:attrNameLst>
                                          <p:attrName>style.visibility</p:attrName>
                                        </p:attrNameLst>
                                      </p:cBhvr>
                                      <p:to>
                                        <p:strVal val="visible"/>
                                      </p:to>
                                    </p:set>
                                    <p:animEffect transition="in" filter="dissolve">
                                      <p:cBhvr>
                                        <p:cTn id="21" dur="500"/>
                                        <p:tgtEl>
                                          <p:spTgt spid="430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3016"/>
                                        </p:tgtEl>
                                        <p:attrNameLst>
                                          <p:attrName>style.visibility</p:attrName>
                                        </p:attrNameLst>
                                      </p:cBhvr>
                                      <p:to>
                                        <p:strVal val="visible"/>
                                      </p:to>
                                    </p:set>
                                    <p:animEffect transition="in" filter="dissolve">
                                      <p:cBhvr>
                                        <p:cTn id="26" dur="500"/>
                                        <p:tgtEl>
                                          <p:spTgt spid="430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3011"/>
                                        </p:tgtEl>
                                        <p:attrNameLst>
                                          <p:attrName>style.visibility</p:attrName>
                                        </p:attrNameLst>
                                      </p:cBhvr>
                                      <p:to>
                                        <p:strVal val="visible"/>
                                      </p:to>
                                    </p:set>
                                    <p:animEffect transition="in" filter="dissolve">
                                      <p:cBhvr>
                                        <p:cTn id="31" dur="500"/>
                                        <p:tgtEl>
                                          <p:spTgt spid="4301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3014"/>
                                        </p:tgtEl>
                                        <p:attrNameLst>
                                          <p:attrName>style.visibility</p:attrName>
                                        </p:attrNameLst>
                                      </p:cBhvr>
                                      <p:to>
                                        <p:strVal val="visible"/>
                                      </p:to>
                                    </p:set>
                                    <p:animEffect transition="in" filter="dissolve">
                                      <p:cBhvr>
                                        <p:cTn id="36"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p:bldP spid="43014" grpId="0"/>
      <p:bldP spid="430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内容占位符 44033"/>
          <p:cNvSpPr/>
          <p:nvPr>
            <p:ph idx="1"/>
          </p:nvPr>
        </p:nvSpPr>
        <p:spPr>
          <a:xfrm>
            <a:off x="1350963" y="5913438"/>
            <a:ext cx="2879725" cy="628650"/>
          </a:xfrm>
          <a:solidFill>
            <a:srgbClr val="FFFFFF"/>
          </a:solidFill>
          <a:ln>
            <a:solidFill>
              <a:schemeClr val="bg1"/>
            </a:solidFill>
            <a:miter/>
          </a:ln>
        </p:spPr>
        <p:txBody>
          <a:bodyPr vert="horz" wrap="square" lIns="118515" tIns="59258" rIns="118515" bIns="59258" anchor="t"/>
          <a:p>
            <a:pPr>
              <a:lnSpc>
                <a:spcPct val="90000"/>
              </a:lnSpc>
              <a:buNone/>
            </a:pPr>
            <a:r>
              <a:rPr lang="en-US" altLang="zh-CN" sz="3600" b="1" i="1" dirty="0">
                <a:solidFill>
                  <a:schemeClr val="tx1"/>
                </a:solidFill>
                <a:latin typeface="Times New Roman" panose="02020603050405020304" pitchFamily="18" charset="0"/>
                <a:ea typeface="黑体" panose="02010609060101010101" pitchFamily="2" charset="-122"/>
              </a:rPr>
              <a:t>Venus </a:t>
            </a:r>
            <a:r>
              <a:rPr lang="zh-CN" altLang="en-US" sz="3600" b="1" i="1" dirty="0">
                <a:solidFill>
                  <a:schemeClr val="tx1"/>
                </a:solidFill>
                <a:latin typeface="Times New Roman" panose="02020603050405020304" pitchFamily="18" charset="0"/>
                <a:ea typeface="黑体" panose="02010609060101010101" pitchFamily="2" charset="-122"/>
              </a:rPr>
              <a:t>金星</a:t>
            </a:r>
            <a:endParaRPr lang="zh-CN" altLang="en-US" sz="3600" b="1" i="1">
              <a:solidFill>
                <a:schemeClr val="tx1"/>
              </a:solidFill>
              <a:latin typeface="Times New Roman" panose="02020603050405020304" pitchFamily="18" charset="0"/>
              <a:ea typeface="黑体" panose="02010609060101010101" pitchFamily="2" charset="-122"/>
            </a:endParaRPr>
          </a:p>
        </p:txBody>
      </p:sp>
      <p:pic>
        <p:nvPicPr>
          <p:cNvPr id="44035" name="图片 44034" descr="venus"/>
          <p:cNvPicPr>
            <a:picLocks noChangeAspect="1"/>
          </p:cNvPicPr>
          <p:nvPr/>
        </p:nvPicPr>
        <p:blipFill>
          <a:blip r:embed="rId1"/>
          <a:stretch>
            <a:fillRect/>
          </a:stretch>
        </p:blipFill>
        <p:spPr>
          <a:xfrm>
            <a:off x="1285875" y="3475038"/>
            <a:ext cx="2879725" cy="2430462"/>
          </a:xfrm>
          <a:prstGeom prst="rect">
            <a:avLst/>
          </a:prstGeom>
          <a:noFill/>
          <a:ln w="9525">
            <a:noFill/>
          </a:ln>
        </p:spPr>
      </p:pic>
      <p:pic>
        <p:nvPicPr>
          <p:cNvPr id="44036" name="图片 44035" descr="水星(图)"/>
          <p:cNvPicPr>
            <a:picLocks noChangeAspect="1"/>
          </p:cNvPicPr>
          <p:nvPr/>
        </p:nvPicPr>
        <p:blipFill>
          <a:blip r:embed="rId2"/>
          <a:stretch>
            <a:fillRect/>
          </a:stretch>
        </p:blipFill>
        <p:spPr>
          <a:xfrm>
            <a:off x="1285875" y="685800"/>
            <a:ext cx="2686050" cy="2259013"/>
          </a:xfrm>
          <a:prstGeom prst="rect">
            <a:avLst/>
          </a:prstGeom>
          <a:noFill/>
          <a:ln w="9525">
            <a:noFill/>
          </a:ln>
        </p:spPr>
      </p:pic>
      <p:sp>
        <p:nvSpPr>
          <p:cNvPr id="44037" name="矩形 44036"/>
          <p:cNvSpPr/>
          <p:nvPr/>
        </p:nvSpPr>
        <p:spPr>
          <a:xfrm>
            <a:off x="1092200" y="2844800"/>
            <a:ext cx="3168650" cy="641350"/>
          </a:xfrm>
          <a:prstGeom prst="rect">
            <a:avLst/>
          </a:prstGeom>
          <a:noFill/>
          <a:ln w="9525">
            <a:noFill/>
          </a:ln>
        </p:spPr>
        <p:txBody>
          <a:bodyPr lIns="91435" tIns="45717" rIns="91435" bIns="45717" anchor="t">
            <a:spAutoFit/>
          </a:bodyPr>
          <a:p>
            <a:pPr defTabSz="913130"/>
            <a:r>
              <a:rPr lang="en-US" altLang="zh-CN" sz="3600">
                <a:latin typeface="Times New Roman" panose="02020603050405020304" pitchFamily="18" charset="0"/>
                <a:ea typeface="黑体" panose="02010609060101010101" pitchFamily="2" charset="-122"/>
              </a:rPr>
              <a:t> </a:t>
            </a:r>
            <a:r>
              <a:rPr lang="en-US" altLang="zh-CN" sz="3600" i="1">
                <a:latin typeface="Times New Roman" panose="02020603050405020304" pitchFamily="18" charset="0"/>
                <a:ea typeface="黑体" panose="02010609060101010101" pitchFamily="2" charset="-122"/>
              </a:rPr>
              <a:t>Mercury</a:t>
            </a:r>
            <a:r>
              <a:rPr lang="en-US" altLang="zh-CN" sz="3600" dirty="0">
                <a:latin typeface="Times New Roman" panose="02020603050405020304" pitchFamily="18" charset="0"/>
                <a:ea typeface="黑体" panose="02010609060101010101" pitchFamily="2" charset="-122"/>
              </a:rPr>
              <a:t> </a:t>
            </a:r>
            <a:r>
              <a:rPr lang="zh-CN" altLang="en-US" sz="3600" dirty="0">
                <a:latin typeface="Times New Roman" panose="02020603050405020304" pitchFamily="18" charset="0"/>
                <a:ea typeface="黑体" panose="02010609060101010101" pitchFamily="2" charset="-122"/>
              </a:rPr>
              <a:t>水星</a:t>
            </a:r>
            <a:endParaRPr lang="zh-CN" altLang="en-US" sz="3600" dirty="0">
              <a:latin typeface="Times New Roman" panose="02020603050405020304" pitchFamily="18" charset="0"/>
              <a:ea typeface="黑体" panose="02010609060101010101" pitchFamily="2" charset="-122"/>
            </a:endParaRPr>
          </a:p>
        </p:txBody>
      </p:sp>
      <p:pic>
        <p:nvPicPr>
          <p:cNvPr id="44038" name="图片 44037" descr="木星(图)"/>
          <p:cNvPicPr>
            <a:picLocks noChangeAspect="1"/>
          </p:cNvPicPr>
          <p:nvPr/>
        </p:nvPicPr>
        <p:blipFill>
          <a:blip r:embed="rId3"/>
          <a:stretch>
            <a:fillRect/>
          </a:stretch>
        </p:blipFill>
        <p:spPr>
          <a:xfrm>
            <a:off x="5029200" y="685800"/>
            <a:ext cx="2879725" cy="2303463"/>
          </a:xfrm>
          <a:prstGeom prst="rect">
            <a:avLst/>
          </a:prstGeom>
          <a:noFill/>
          <a:ln w="9525">
            <a:noFill/>
          </a:ln>
        </p:spPr>
      </p:pic>
      <p:sp>
        <p:nvSpPr>
          <p:cNvPr id="44039" name="文本框 44038"/>
          <p:cNvSpPr txBox="1"/>
          <p:nvPr/>
        </p:nvSpPr>
        <p:spPr>
          <a:xfrm>
            <a:off x="4933950" y="2933700"/>
            <a:ext cx="2855913" cy="641350"/>
          </a:xfrm>
          <a:prstGeom prst="rect">
            <a:avLst/>
          </a:prstGeom>
          <a:noFill/>
          <a:ln w="9525">
            <a:noFill/>
          </a:ln>
        </p:spPr>
        <p:txBody>
          <a:bodyPr lIns="91435" tIns="45717" rIns="91435" bIns="45717" anchor="t">
            <a:spAutoFit/>
          </a:bodyPr>
          <a:p>
            <a:pPr defTabSz="913130"/>
            <a:r>
              <a:rPr lang="en-US" altLang="zh-CN" sz="3600" i="1">
                <a:latin typeface="Times New Roman" panose="02020603050405020304" pitchFamily="18" charset="0"/>
                <a:ea typeface="黑体" panose="02010609060101010101" pitchFamily="2" charset="-122"/>
              </a:rPr>
              <a:t> Jupiter</a:t>
            </a:r>
            <a:r>
              <a:rPr lang="en-US" altLang="zh-CN" sz="3600" dirty="0">
                <a:latin typeface="Times New Roman" panose="02020603050405020304" pitchFamily="18" charset="0"/>
                <a:ea typeface="黑体" panose="02010609060101010101" pitchFamily="2" charset="-122"/>
              </a:rPr>
              <a:t> </a:t>
            </a:r>
            <a:r>
              <a:rPr lang="zh-CN" altLang="en-US" sz="3600" dirty="0">
                <a:latin typeface="Times New Roman" panose="02020603050405020304" pitchFamily="18" charset="0"/>
                <a:ea typeface="黑体" panose="02010609060101010101" pitchFamily="2" charset="-122"/>
              </a:rPr>
              <a:t>木星</a:t>
            </a:r>
            <a:endParaRPr lang="zh-CN" altLang="en-US" sz="3600" dirty="0">
              <a:latin typeface="Times New Roman" panose="02020603050405020304" pitchFamily="18" charset="0"/>
              <a:ea typeface="黑体" panose="02010609060101010101" pitchFamily="2" charset="-122"/>
            </a:endParaRPr>
          </a:p>
        </p:txBody>
      </p:sp>
      <p:pic>
        <p:nvPicPr>
          <p:cNvPr id="44040" name="图片 44039" descr="saturn(土星)"/>
          <p:cNvPicPr>
            <a:picLocks noChangeAspect="1"/>
          </p:cNvPicPr>
          <p:nvPr/>
        </p:nvPicPr>
        <p:blipFill>
          <a:blip r:embed="rId4"/>
          <a:stretch>
            <a:fillRect/>
          </a:stretch>
        </p:blipFill>
        <p:spPr>
          <a:xfrm>
            <a:off x="5029200" y="3563938"/>
            <a:ext cx="2879725" cy="2301875"/>
          </a:xfrm>
          <a:prstGeom prst="rect">
            <a:avLst/>
          </a:prstGeom>
          <a:noFill/>
          <a:ln w="9525">
            <a:noFill/>
          </a:ln>
        </p:spPr>
      </p:pic>
      <p:sp>
        <p:nvSpPr>
          <p:cNvPr id="44041" name="矩形 44040"/>
          <p:cNvSpPr/>
          <p:nvPr/>
        </p:nvSpPr>
        <p:spPr>
          <a:xfrm>
            <a:off x="5029200" y="5815013"/>
            <a:ext cx="2687638" cy="630237"/>
          </a:xfrm>
          <a:prstGeom prst="rect">
            <a:avLst/>
          </a:prstGeom>
          <a:noFill/>
          <a:ln w="9525">
            <a:noFill/>
          </a:ln>
        </p:spPr>
        <p:txBody>
          <a:bodyPr lIns="91435" tIns="45717" rIns="91435" bIns="45717" anchor="ctr"/>
          <a:p>
            <a:r>
              <a:rPr lang="en-US" altLang="zh-CN" sz="3600" i="1" dirty="0">
                <a:latin typeface="Times New Roman" panose="02020603050405020304" pitchFamily="18" charset="0"/>
                <a:ea typeface="黑体" panose="02010609060101010101" pitchFamily="2" charset="-122"/>
              </a:rPr>
              <a:t>Saturn </a:t>
            </a:r>
            <a:r>
              <a:rPr lang="zh-CN" altLang="en-US" sz="3600" i="1" dirty="0">
                <a:latin typeface="Times New Roman" panose="02020603050405020304" pitchFamily="18" charset="0"/>
                <a:ea typeface="黑体" panose="02010609060101010101" pitchFamily="2" charset="-122"/>
              </a:rPr>
              <a:t>土星</a:t>
            </a:r>
            <a:endParaRPr lang="zh-CN" altLang="en-US" sz="3600" i="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dissolve">
                                      <p:cBhvr>
                                        <p:cTn id="7" dur="500"/>
                                        <p:tgtEl>
                                          <p:spTgt spid="44036"/>
                                        </p:tgtEl>
                                      </p:cBhvr>
                                    </p:animEffect>
                                  </p:childTnLst>
                                </p:cTn>
                              </p:par>
                              <p:par>
                                <p:cTn id="8" presetID="9" presetClass="entr" presetSubtype="0" fill="hold" nodeType="withEffect">
                                  <p:stCondLst>
                                    <p:cond delay="0"/>
                                  </p:stCondLst>
                                  <p:childTnLst>
                                    <p:set>
                                      <p:cBhvr>
                                        <p:cTn id="9" dur="1" fill="hold">
                                          <p:stCondLst>
                                            <p:cond delay="0"/>
                                          </p:stCondLst>
                                        </p:cTn>
                                        <p:tgtEl>
                                          <p:spTgt spid="44038"/>
                                        </p:tgtEl>
                                        <p:attrNameLst>
                                          <p:attrName>style.visibility</p:attrName>
                                        </p:attrNameLst>
                                      </p:cBhvr>
                                      <p:to>
                                        <p:strVal val="visible"/>
                                      </p:to>
                                    </p:set>
                                    <p:animEffect transition="in" filter="dissolve">
                                      <p:cBhvr>
                                        <p:cTn id="10" dur="500"/>
                                        <p:tgtEl>
                                          <p:spTgt spid="44038"/>
                                        </p:tgtEl>
                                      </p:cBhvr>
                                    </p:animEffect>
                                  </p:childTnLst>
                                </p:cTn>
                              </p:par>
                              <p:par>
                                <p:cTn id="11" presetID="9" presetClass="entr" presetSubtype="0" fill="hold" nodeType="withEffect">
                                  <p:stCondLst>
                                    <p:cond delay="0"/>
                                  </p:stCondLst>
                                  <p:childTnLst>
                                    <p:set>
                                      <p:cBhvr>
                                        <p:cTn id="12" dur="1" fill="hold">
                                          <p:stCondLst>
                                            <p:cond delay="0"/>
                                          </p:stCondLst>
                                        </p:cTn>
                                        <p:tgtEl>
                                          <p:spTgt spid="44040"/>
                                        </p:tgtEl>
                                        <p:attrNameLst>
                                          <p:attrName>style.visibility</p:attrName>
                                        </p:attrNameLst>
                                      </p:cBhvr>
                                      <p:to>
                                        <p:strVal val="visible"/>
                                      </p:to>
                                    </p:set>
                                    <p:animEffect transition="in" filter="dissolve">
                                      <p:cBhvr>
                                        <p:cTn id="13" dur="500"/>
                                        <p:tgtEl>
                                          <p:spTgt spid="44040"/>
                                        </p:tgtEl>
                                      </p:cBhvr>
                                    </p:animEffect>
                                  </p:childTnLst>
                                </p:cTn>
                              </p:par>
                              <p:par>
                                <p:cTn id="14" presetID="9" presetClass="entr" presetSubtype="0" fill="hold" nodeType="withEffect">
                                  <p:stCondLst>
                                    <p:cond delay="0"/>
                                  </p:stCondLst>
                                  <p:childTnLst>
                                    <p:set>
                                      <p:cBhvr>
                                        <p:cTn id="15" dur="1" fill="hold">
                                          <p:stCondLst>
                                            <p:cond delay="0"/>
                                          </p:stCondLst>
                                        </p:cTn>
                                        <p:tgtEl>
                                          <p:spTgt spid="44035"/>
                                        </p:tgtEl>
                                        <p:attrNameLst>
                                          <p:attrName>style.visibility</p:attrName>
                                        </p:attrNameLst>
                                      </p:cBhvr>
                                      <p:to>
                                        <p:strVal val="visible"/>
                                      </p:to>
                                    </p:set>
                                    <p:animEffect transition="in" filter="dissolve">
                                      <p:cBhvr>
                                        <p:cTn id="16" dur="500"/>
                                        <p:tgtEl>
                                          <p:spTgt spid="4403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4037"/>
                                        </p:tgtEl>
                                        <p:attrNameLst>
                                          <p:attrName>style.visibility</p:attrName>
                                        </p:attrNameLst>
                                      </p:cBhvr>
                                      <p:to>
                                        <p:strVal val="visible"/>
                                      </p:to>
                                    </p:set>
                                    <p:animEffect transition="in" filter="dissolve">
                                      <p:cBhvr>
                                        <p:cTn id="21" dur="500"/>
                                        <p:tgtEl>
                                          <p:spTgt spid="4403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4039"/>
                                        </p:tgtEl>
                                        <p:attrNameLst>
                                          <p:attrName>style.visibility</p:attrName>
                                        </p:attrNameLst>
                                      </p:cBhvr>
                                      <p:to>
                                        <p:strVal val="visible"/>
                                      </p:to>
                                    </p:set>
                                    <p:animEffect transition="in" filter="dissolve">
                                      <p:cBhvr>
                                        <p:cTn id="26" dur="500"/>
                                        <p:tgtEl>
                                          <p:spTgt spid="4403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4034"/>
                                        </p:tgtEl>
                                        <p:attrNameLst>
                                          <p:attrName>style.visibility</p:attrName>
                                        </p:attrNameLst>
                                      </p:cBhvr>
                                      <p:to>
                                        <p:strVal val="visible"/>
                                      </p:to>
                                    </p:set>
                                    <p:animEffect transition="in" filter="dissolve">
                                      <p:cBhvr>
                                        <p:cTn id="31" dur="500"/>
                                        <p:tgtEl>
                                          <p:spTgt spid="44034"/>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4034">
                                            <p:txEl>
                                              <p:charRg st="0" end="9"/>
                                            </p:txEl>
                                          </p:spTgt>
                                        </p:tgtEl>
                                        <p:attrNameLst>
                                          <p:attrName>style.visibility</p:attrName>
                                        </p:attrNameLst>
                                      </p:cBhvr>
                                      <p:to>
                                        <p:strVal val="visible"/>
                                      </p:to>
                                    </p:set>
                                    <p:animEffect transition="in" filter="dissolve">
                                      <p:cBhvr>
                                        <p:cTn id="36" dur="500"/>
                                        <p:tgtEl>
                                          <p:spTgt spid="44034">
                                            <p:txEl>
                                              <p:charRg st="0"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4041"/>
                                        </p:tgtEl>
                                        <p:attrNameLst>
                                          <p:attrName>style.visibility</p:attrName>
                                        </p:attrNameLst>
                                      </p:cBhvr>
                                      <p:to>
                                        <p:strVal val="visible"/>
                                      </p:to>
                                    </p:set>
                                    <p:animEffect transition="in" filter="dissolve">
                                      <p:cBhvr>
                                        <p:cTn id="41"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build="p"/>
      <p:bldP spid="44037" grpId="0"/>
      <p:bldP spid="44039" grpId="0"/>
      <p:bldP spid="440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内容占位符 45057"/>
          <p:cNvSpPr/>
          <p:nvPr>
            <p:ph idx="1"/>
          </p:nvPr>
        </p:nvSpPr>
        <p:spPr>
          <a:xfrm>
            <a:off x="4800600" y="1828800"/>
            <a:ext cx="3743325" cy="952500"/>
          </a:xfrm>
          <a:solidFill>
            <a:srgbClr val="FFFFFF"/>
          </a:solidFill>
          <a:ln>
            <a:solidFill>
              <a:schemeClr val="bg1"/>
            </a:solidFill>
            <a:miter/>
          </a:ln>
        </p:spPr>
        <p:txBody>
          <a:bodyPr vert="horz" wrap="square" lIns="118515" tIns="59258" rIns="118515" bIns="59258" anchor="t"/>
          <a:p>
            <a:pPr>
              <a:buNone/>
            </a:pPr>
            <a:r>
              <a:rPr lang="en-US" altLang="zh-CN" sz="3600" b="1" i="1" dirty="0">
                <a:solidFill>
                  <a:schemeClr val="tx1"/>
                </a:solidFill>
                <a:latin typeface="Times New Roman" panose="02020603050405020304" pitchFamily="18" charset="0"/>
                <a:ea typeface="黑体" panose="02010609060101010101" pitchFamily="2" charset="-122"/>
              </a:rPr>
              <a:t>Uranus </a:t>
            </a:r>
            <a:r>
              <a:rPr lang="zh-CN" altLang="en-US" sz="3600" b="1" i="1" dirty="0">
                <a:solidFill>
                  <a:schemeClr val="tx1"/>
                </a:solidFill>
                <a:latin typeface="Times New Roman" panose="02020603050405020304" pitchFamily="18" charset="0"/>
                <a:ea typeface="黑体" panose="02010609060101010101" pitchFamily="2" charset="-122"/>
              </a:rPr>
              <a:t>天王星</a:t>
            </a:r>
            <a:endParaRPr lang="zh-CN" altLang="en-US" sz="3600" b="1" i="1" dirty="0">
              <a:solidFill>
                <a:schemeClr val="tx1"/>
              </a:solidFill>
              <a:latin typeface="Times New Roman" panose="02020603050405020304" pitchFamily="18" charset="0"/>
              <a:ea typeface="黑体" panose="02010609060101010101" pitchFamily="2" charset="-122"/>
            </a:endParaRPr>
          </a:p>
        </p:txBody>
      </p:sp>
      <p:pic>
        <p:nvPicPr>
          <p:cNvPr id="17410" name="图片 45058" descr="Uranus"/>
          <p:cNvPicPr>
            <a:picLocks noChangeAspect="1"/>
          </p:cNvPicPr>
          <p:nvPr/>
        </p:nvPicPr>
        <p:blipFill>
          <a:blip r:embed="rId1"/>
          <a:stretch>
            <a:fillRect/>
          </a:stretch>
        </p:blipFill>
        <p:spPr>
          <a:xfrm>
            <a:off x="1066800" y="990600"/>
            <a:ext cx="3455988" cy="2430463"/>
          </a:xfrm>
          <a:prstGeom prst="rect">
            <a:avLst/>
          </a:prstGeom>
          <a:noFill/>
          <a:ln w="9525">
            <a:noFill/>
          </a:ln>
        </p:spPr>
      </p:pic>
      <p:sp>
        <p:nvSpPr>
          <p:cNvPr id="45060" name="标题 45059"/>
          <p:cNvSpPr>
            <a:spLocks noGrp="1"/>
          </p:cNvSpPr>
          <p:nvPr>
            <p:ph type="title"/>
          </p:nvPr>
        </p:nvSpPr>
        <p:spPr>
          <a:xfrm>
            <a:off x="4876800" y="4267200"/>
            <a:ext cx="3671888" cy="1143000"/>
          </a:xfrm>
        </p:spPr>
        <p:txBody>
          <a:bodyPr anchor="ctr"/>
          <a:p>
            <a:pPr marL="342900" indent="-342900">
              <a:spcBef>
                <a:spcPct val="20000"/>
              </a:spcBef>
            </a:pPr>
            <a:r>
              <a:rPr lang="en-US" altLang="zh-CN" sz="3600" i="1" dirty="0">
                <a:solidFill>
                  <a:schemeClr val="tx1"/>
                </a:solidFill>
                <a:latin typeface="Times New Roman" panose="02020603050405020304" pitchFamily="18" charset="0"/>
                <a:ea typeface="黑体" panose="02010609060101010101" pitchFamily="2" charset="-122"/>
              </a:rPr>
              <a:t>Neptune </a:t>
            </a:r>
            <a:r>
              <a:rPr lang="zh-CN" altLang="en-US" sz="3600" i="1" dirty="0">
                <a:solidFill>
                  <a:schemeClr val="tx1"/>
                </a:solidFill>
                <a:latin typeface="Times New Roman" panose="02020603050405020304" pitchFamily="18" charset="0"/>
                <a:ea typeface="黑体" panose="02010609060101010101" pitchFamily="2" charset="-122"/>
              </a:rPr>
              <a:t>海王星</a:t>
            </a:r>
            <a:endParaRPr lang="zh-CN" altLang="en-US" sz="3600" i="1">
              <a:solidFill>
                <a:schemeClr val="tx1"/>
              </a:solidFill>
              <a:latin typeface="Times New Roman" panose="02020603050405020304" pitchFamily="18" charset="0"/>
              <a:ea typeface="黑体" panose="02010609060101010101" pitchFamily="2" charset="-122"/>
            </a:endParaRPr>
          </a:p>
        </p:txBody>
      </p:sp>
      <p:pic>
        <p:nvPicPr>
          <p:cNvPr id="17412" name="图片 45063"/>
          <p:cNvPicPr>
            <a:picLocks noChangeAspect="1"/>
          </p:cNvPicPr>
          <p:nvPr/>
        </p:nvPicPr>
        <p:blipFill>
          <a:blip r:embed="rId2"/>
          <a:stretch>
            <a:fillRect/>
          </a:stretch>
        </p:blipFill>
        <p:spPr>
          <a:xfrm>
            <a:off x="1066800" y="3581400"/>
            <a:ext cx="3505200" cy="25781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uiExpand="1" build="p"/>
      <p:bldP spid="450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WordArt 11"/>
          <p:cNvSpPr/>
          <p:nvPr/>
        </p:nvSpPr>
        <p:spPr>
          <a:xfrm>
            <a:off x="762000" y="533400"/>
            <a:ext cx="4286250" cy="838200"/>
          </a:xfrm>
          <a:prstGeom prst="rect">
            <a:avLst/>
          </a:prstGeom>
        </p:spPr>
        <p:txBody>
          <a:bodyPr wrap="none" fromWordArt="1">
            <a:prstTxWarp prst="textDoubleWave1">
              <a:avLst>
                <a:gd name="adj1" fmla="val 6500"/>
                <a:gd name="adj2" fmla="val 0"/>
              </a:avLst>
            </a:prstTxWarp>
            <a:normAutofit/>
          </a:bodyPr>
          <a:p>
            <a:pPr algn="ctr"/>
            <a:r>
              <a:rPr lang="zh-CN" altLang="en-US" sz="3200" b="1" spc="-320">
                <a:ln w="12700" cap="flat" cmpd="sng">
                  <a:solidFill>
                    <a:srgbClr val="000099"/>
                  </a:solidFill>
                  <a:prstDash val="solid"/>
                  <a:round/>
                  <a:headEnd type="none" w="med" len="med"/>
                  <a:tailEnd type="none" w="med" len="med"/>
                </a:ln>
                <a:solidFill>
                  <a:srgbClr val="33CCFF"/>
                </a:solidFill>
                <a:latin typeface="Arial" panose="020B0604020202020204" pitchFamily="34" charset="0"/>
                <a:ea typeface="Arial" panose="020B0604020202020204" pitchFamily="34" charset="0"/>
              </a:rPr>
              <a:t>Reading and vocabulary</a:t>
            </a:r>
            <a:endParaRPr lang="zh-CN" altLang="en-US" sz="3200" b="1" spc="-320">
              <a:ln w="12700" cap="flat" cmpd="sng">
                <a:solidFill>
                  <a:srgbClr val="000099"/>
                </a:solidFill>
                <a:prstDash val="solid"/>
                <a:round/>
                <a:headEnd type="none" w="med" len="med"/>
                <a:tailEnd type="none" w="med" len="med"/>
              </a:ln>
              <a:solidFill>
                <a:srgbClr val="33CCFF"/>
              </a:solidFill>
              <a:latin typeface="Arial" panose="020B0604020202020204" pitchFamily="34" charset="0"/>
              <a:ea typeface="Arial" panose="020B0604020202020204" pitchFamily="34" charset="0"/>
            </a:endParaRPr>
          </a:p>
        </p:txBody>
      </p:sp>
      <p:sp>
        <p:nvSpPr>
          <p:cNvPr id="18434" name="矩形 14342"/>
          <p:cNvSpPr/>
          <p:nvPr/>
        </p:nvSpPr>
        <p:spPr>
          <a:xfrm>
            <a:off x="1066800" y="6019800"/>
            <a:ext cx="8077200" cy="579438"/>
          </a:xfrm>
          <a:prstGeom prst="rect">
            <a:avLst/>
          </a:prstGeom>
          <a:noFill/>
          <a:ln w="9525">
            <a:noFill/>
          </a:ln>
        </p:spPr>
        <p:txBody>
          <a:bodyPr anchor="t">
            <a:spAutoFit/>
          </a:bodyPr>
          <a:p>
            <a:r>
              <a:rPr lang="en-US" altLang="zh-CN">
                <a:solidFill>
                  <a:schemeClr val="accent2"/>
                </a:solidFill>
                <a:latin typeface="Arial" panose="020B0604020202020204" pitchFamily="34" charset="0"/>
                <a:ea typeface="宋体" panose="02010600030101010101" pitchFamily="2" charset="-122"/>
              </a:rPr>
              <a:t>Shenzhou-9 is a manned spaceship.</a:t>
            </a:r>
            <a:endParaRPr lang="en-US" altLang="zh-CN">
              <a:solidFill>
                <a:schemeClr val="accent2"/>
              </a:solidFill>
              <a:latin typeface="Arial" panose="020B0604020202020204" pitchFamily="34" charset="0"/>
              <a:ea typeface="宋体" panose="02010600030101010101" pitchFamily="2" charset="-122"/>
            </a:endParaRPr>
          </a:p>
        </p:txBody>
      </p:sp>
      <p:sp>
        <p:nvSpPr>
          <p:cNvPr id="18435" name="矩形 14344"/>
          <p:cNvSpPr/>
          <p:nvPr/>
        </p:nvSpPr>
        <p:spPr>
          <a:xfrm>
            <a:off x="381000" y="1417638"/>
            <a:ext cx="8305800" cy="1554162"/>
          </a:xfrm>
          <a:prstGeom prst="rect">
            <a:avLst/>
          </a:prstGeom>
          <a:noFill/>
          <a:ln w="9525">
            <a:noFill/>
          </a:ln>
        </p:spPr>
        <p:txBody>
          <a:bodyPr anchor="t">
            <a:spAutoFit/>
          </a:bodyPr>
          <a:p>
            <a:r>
              <a:rPr lang="en-US" altLang="zh-CN">
                <a:solidFill>
                  <a:srgbClr val="000066"/>
                </a:solidFill>
                <a:latin typeface="Arial" panose="020B0604020202020204" pitchFamily="34" charset="0"/>
                <a:ea typeface="宋体" panose="02010600030101010101" pitchFamily="2" charset="-122"/>
              </a:rPr>
              <a:t>1. Work in pairs. Look at the picture and  </a:t>
            </a:r>
            <a:endParaRPr lang="en-US" altLang="zh-CN">
              <a:solidFill>
                <a:srgbClr val="000066"/>
              </a:solidFill>
              <a:latin typeface="Arial" panose="020B0604020202020204" pitchFamily="34" charset="0"/>
              <a:ea typeface="宋体" panose="02010600030101010101" pitchFamily="2" charset="-122"/>
            </a:endParaRPr>
          </a:p>
          <a:p>
            <a:r>
              <a:rPr lang="en-US" altLang="zh-CN">
                <a:solidFill>
                  <a:srgbClr val="000066"/>
                </a:solidFill>
                <a:latin typeface="Arial" panose="020B0604020202020204" pitchFamily="34" charset="0"/>
                <a:ea typeface="宋体" panose="02010600030101010101" pitchFamily="2" charset="-122"/>
              </a:rPr>
              <a:t>    talk about what you know about </a:t>
            </a:r>
            <a:endParaRPr lang="en-US" altLang="zh-CN">
              <a:solidFill>
                <a:srgbClr val="000066"/>
              </a:solidFill>
              <a:latin typeface="Arial" panose="020B0604020202020204" pitchFamily="34" charset="0"/>
              <a:ea typeface="宋体" panose="02010600030101010101" pitchFamily="2" charset="-122"/>
            </a:endParaRPr>
          </a:p>
          <a:p>
            <a:r>
              <a:rPr lang="en-US" altLang="zh-CN">
                <a:solidFill>
                  <a:srgbClr val="000066"/>
                </a:solidFill>
                <a:latin typeface="Arial" panose="020B0604020202020204" pitchFamily="34" charset="0"/>
                <a:ea typeface="宋体" panose="02010600030101010101" pitchFamily="2" charset="-122"/>
              </a:rPr>
              <a:t>    Chinese spaceships.</a:t>
            </a:r>
            <a:endParaRPr lang="en-US" altLang="zh-CN">
              <a:solidFill>
                <a:srgbClr val="000066"/>
              </a:solidFill>
              <a:latin typeface="Arial" panose="020B0604020202020204" pitchFamily="34" charset="0"/>
              <a:ea typeface="宋体" panose="02010600030101010101" pitchFamily="2" charset="-122"/>
            </a:endParaRPr>
          </a:p>
        </p:txBody>
      </p:sp>
      <p:pic>
        <p:nvPicPr>
          <p:cNvPr id="18436" name="图片 14347" descr="24361340043111800"/>
          <p:cNvPicPr>
            <a:picLocks noChangeAspect="1"/>
          </p:cNvPicPr>
          <p:nvPr/>
        </p:nvPicPr>
        <p:blipFill>
          <a:blip r:embed="rId1">
            <a:lum contrast="4000"/>
          </a:blip>
          <a:stretch>
            <a:fillRect/>
          </a:stretch>
        </p:blipFill>
        <p:spPr>
          <a:xfrm>
            <a:off x="2209800" y="3200400"/>
            <a:ext cx="4286250" cy="2590800"/>
          </a:xfrm>
          <a:prstGeom prst="rect">
            <a:avLst/>
          </a:prstGeom>
          <a:noFill/>
          <a:ln w="9525">
            <a:noFill/>
          </a:ln>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竖卷形 30721"/>
          <p:cNvSpPr/>
          <p:nvPr/>
        </p:nvSpPr>
        <p:spPr>
          <a:xfrm>
            <a:off x="457200" y="838200"/>
            <a:ext cx="8305800" cy="5105400"/>
          </a:xfrm>
          <a:prstGeom prst="verticalScroll">
            <a:avLst>
              <a:gd name="adj" fmla="val 6250"/>
            </a:avLst>
          </a:prstGeom>
          <a:gradFill rotWithShape="1">
            <a:gsLst>
              <a:gs pos="0">
                <a:srgbClr val="CCECFF">
                  <a:alpha val="50000"/>
                </a:srgbClr>
              </a:gs>
              <a:gs pos="50000">
                <a:schemeClr val="bg1"/>
              </a:gs>
              <a:gs pos="100000">
                <a:srgbClr val="CCECFF">
                  <a:alpha val="50000"/>
                </a:srgbClr>
              </a:gs>
            </a:gsLst>
            <a:lin ang="5400000" scaled="1"/>
            <a:tileRect/>
          </a:gradFill>
          <a:ln w="28575" cap="flat" cmpd="sng">
            <a:solidFill>
              <a:srgbClr val="CC6600"/>
            </a:solidFill>
            <a:prstDash val="dash"/>
            <a:round/>
            <a:headEnd type="none" w="med" len="med"/>
            <a:tailEnd type="none" w="med" len="med"/>
          </a:ln>
        </p:spPr>
        <p:txBody>
          <a:bodyPr wrap="none" anchor="ctr"/>
          <a:p>
            <a:pPr>
              <a:lnSpc>
                <a:spcPct val="150000"/>
              </a:lnSpc>
            </a:pPr>
            <a:endParaRPr lang="zh-CN" sz="2400" dirty="0">
              <a:solidFill>
                <a:srgbClr val="800000"/>
              </a:solidFill>
              <a:latin typeface="Arial" panose="020B0604020202020204" pitchFamily="34" charset="0"/>
              <a:ea typeface="楷体_GB2312" pitchFamily="49" charset="-122"/>
            </a:endParaRPr>
          </a:p>
        </p:txBody>
      </p:sp>
      <p:sp>
        <p:nvSpPr>
          <p:cNvPr id="19458" name="矩形 30722"/>
          <p:cNvSpPr/>
          <p:nvPr/>
        </p:nvSpPr>
        <p:spPr>
          <a:xfrm>
            <a:off x="1143000" y="2590800"/>
            <a:ext cx="7086600" cy="3013075"/>
          </a:xfrm>
          <a:prstGeom prst="rect">
            <a:avLst/>
          </a:prstGeom>
          <a:noFill/>
          <a:ln w="9525">
            <a:noFill/>
          </a:ln>
        </p:spPr>
        <p:txBody>
          <a:bodyPr anchor="ctr">
            <a:spAutoFit/>
          </a:bodyPr>
          <a:p>
            <a:pPr eaLnBrk="0" hangingPunct="0">
              <a:lnSpc>
                <a:spcPct val="120000"/>
              </a:lnSpc>
            </a:pPr>
            <a:r>
              <a:rPr lang="en-US" altLang="zh-CN">
                <a:latin typeface="Times New Roman" panose="02020603050405020304" pitchFamily="18" charset="0"/>
                <a:ea typeface="宋体" panose="02010600030101010101" pitchFamily="2" charset="-122"/>
              </a:rPr>
              <a:t>When you read a passage with a title and pictures, think about the words you may find in the passage, and the questions you may want to ask before you start to read.</a:t>
            </a:r>
            <a:endParaRPr lang="en-US" altLang="zh-CN">
              <a:latin typeface="Times New Roman" panose="02020603050405020304" pitchFamily="18" charset="0"/>
              <a:ea typeface="Times New Roman" panose="02020603050405020304" pitchFamily="18" charset="0"/>
            </a:endParaRPr>
          </a:p>
        </p:txBody>
      </p:sp>
      <p:sp>
        <p:nvSpPr>
          <p:cNvPr id="19459" name="矩形 30723"/>
          <p:cNvSpPr/>
          <p:nvPr/>
        </p:nvSpPr>
        <p:spPr>
          <a:xfrm>
            <a:off x="2667000" y="1447800"/>
            <a:ext cx="3657600" cy="914400"/>
          </a:xfrm>
          <a:prstGeom prst="rect">
            <a:avLst/>
          </a:prstGeom>
        </p:spPr>
        <p:txBody>
          <a:bodyPr wrap="none" fromWordArt="1">
            <a:prstTxWarp prst="textPlain">
              <a:avLst>
                <a:gd name="adj" fmla="val 50000"/>
              </a:avLst>
            </a:prstTxWarp>
            <a:normAutofit/>
          </a:bodyPr>
          <a:p>
            <a:pPr algn="ctr"/>
            <a:r>
              <a:rPr lang="zh-CN" altLang="en-US" sz="48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Times" charset="0"/>
                <a:ea typeface="Times" charset="0"/>
              </a:rPr>
              <a:t>Learning to learn</a:t>
            </a:r>
            <a:endParaRPr lang="zh-CN" altLang="en-US" sz="48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Times" charset="0"/>
              <a:ea typeface="Times" charset="0"/>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WordArt 2"/>
          <p:cNvSpPr>
            <a:spLocks noTextEdit="1"/>
          </p:cNvSpPr>
          <p:nvPr/>
        </p:nvSpPr>
        <p:spPr>
          <a:xfrm>
            <a:off x="1403350" y="1228725"/>
            <a:ext cx="5976938" cy="790575"/>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rPr>
              <a:t>Watch and learn</a:t>
            </a:r>
            <a:endPar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endParaRPr>
          </a:p>
        </p:txBody>
      </p:sp>
      <p:pic>
        <p:nvPicPr>
          <p:cNvPr id="20482" name="Picture 3" descr="1230">
            <a:hlinkClick r:id="rId1" action="ppaction://hlinkfile"/>
          </p:cNvPr>
          <p:cNvPicPr>
            <a:picLocks noChangeAspect="1"/>
          </p:cNvPicPr>
          <p:nvPr/>
        </p:nvPicPr>
        <p:blipFill>
          <a:blip r:embed="rId2"/>
          <a:stretch>
            <a:fillRect/>
          </a:stretch>
        </p:blipFill>
        <p:spPr>
          <a:xfrm>
            <a:off x="2819400" y="2590800"/>
            <a:ext cx="3124200" cy="2192338"/>
          </a:xfrm>
          <a:prstGeom prst="rect">
            <a:avLst/>
          </a:prstGeom>
          <a:noFill/>
          <a:ln w="9525">
            <a:noFill/>
          </a:ln>
        </p:spPr>
      </p:pic>
      <p:sp>
        <p:nvSpPr>
          <p:cNvPr id="20483" name="文本框 28676"/>
          <p:cNvSpPr txBox="1"/>
          <p:nvPr/>
        </p:nvSpPr>
        <p:spPr>
          <a:xfrm>
            <a:off x="2362200" y="4953000"/>
            <a:ext cx="4548188" cy="457200"/>
          </a:xfrm>
          <a:prstGeom prst="rect">
            <a:avLst/>
          </a:prstGeom>
          <a:noFill/>
          <a:ln w="9525">
            <a:noFill/>
          </a:ln>
        </p:spPr>
        <p:txBody>
          <a:bodyPr wrap="none" anchor="t">
            <a:spAutoFit/>
          </a:bodyPr>
          <a:p>
            <a:r>
              <a:rPr lang="zh-CN" altLang="en-US" sz="2400" dirty="0">
                <a:latin typeface="Times New Roman" panose="02020603050405020304" pitchFamily="18" charset="0"/>
                <a:ea typeface="黑体" panose="02010609060101010101" pitchFamily="2" charset="-122"/>
              </a:rPr>
              <a:t>见视频</a:t>
            </a:r>
            <a:r>
              <a:rPr lang="en-US" altLang="zh-CN" sz="2400">
                <a:latin typeface="Times New Roman" panose="02020603050405020304" pitchFamily="18" charset="0"/>
                <a:ea typeface="黑体" panose="02010609060101010101" pitchFamily="2" charset="-122"/>
              </a:rPr>
              <a:t>Module 3 Unit 2 Activity 2</a:t>
            </a:r>
            <a:endParaRPr lang="en-US" altLang="zh-CN" sz="2400"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out)">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矩形 29697"/>
          <p:cNvSpPr/>
          <p:nvPr/>
        </p:nvSpPr>
        <p:spPr>
          <a:xfrm>
            <a:off x="533400" y="533400"/>
            <a:ext cx="7239000" cy="1066800"/>
          </a:xfrm>
          <a:prstGeom prst="rect">
            <a:avLst/>
          </a:prstGeom>
          <a:noFill/>
          <a:ln w="9525">
            <a:noFill/>
          </a:ln>
        </p:spPr>
        <p:txBody>
          <a:bodyPr anchor="t">
            <a:spAutoFit/>
          </a:bodyPr>
          <a:p>
            <a:r>
              <a:rPr lang="en-US" altLang="zh-CN">
                <a:solidFill>
                  <a:srgbClr val="000066"/>
                </a:solidFill>
                <a:latin typeface="Arial" panose="020B0604020202020204" pitchFamily="34" charset="0"/>
                <a:ea typeface="宋体" panose="02010600030101010101" pitchFamily="2" charset="-122"/>
              </a:rPr>
              <a:t>2. Read the passage and choose the  </a:t>
            </a:r>
            <a:endParaRPr lang="en-US" altLang="zh-CN">
              <a:solidFill>
                <a:srgbClr val="000066"/>
              </a:solidFill>
              <a:latin typeface="Arial" panose="020B0604020202020204" pitchFamily="34" charset="0"/>
              <a:ea typeface="宋体" panose="02010600030101010101" pitchFamily="2" charset="-122"/>
            </a:endParaRPr>
          </a:p>
          <a:p>
            <a:r>
              <a:rPr lang="en-US" altLang="zh-CN">
                <a:solidFill>
                  <a:srgbClr val="000066"/>
                </a:solidFill>
                <a:latin typeface="Arial" panose="020B0604020202020204" pitchFamily="34" charset="0"/>
                <a:ea typeface="宋体" panose="02010600030101010101" pitchFamily="2" charset="-122"/>
              </a:rPr>
              <a:t>    best title for it.</a:t>
            </a:r>
            <a:endParaRPr lang="en-US" altLang="zh-CN" sz="1600" b="0">
              <a:latin typeface="Arial" panose="020B0604020202020204" pitchFamily="34" charset="0"/>
              <a:ea typeface="宋体" panose="02010600030101010101" pitchFamily="2" charset="-122"/>
            </a:endParaRPr>
          </a:p>
        </p:txBody>
      </p:sp>
      <p:sp>
        <p:nvSpPr>
          <p:cNvPr id="21506" name="矩形 29700"/>
          <p:cNvSpPr/>
          <p:nvPr/>
        </p:nvSpPr>
        <p:spPr>
          <a:xfrm>
            <a:off x="990600" y="1819275"/>
            <a:ext cx="4953000" cy="1814513"/>
          </a:xfrm>
          <a:prstGeom prst="rect">
            <a:avLst/>
          </a:prstGeom>
          <a:solidFill>
            <a:srgbClr val="F1FED2"/>
          </a:solidFill>
          <a:ln w="38100" cap="flat" cmpd="dbl">
            <a:solidFill>
              <a:srgbClr val="FF6600"/>
            </a:solidFill>
            <a:prstDash val="solid"/>
            <a:miter/>
            <a:headEnd type="none" w="med" len="med"/>
            <a:tailEnd type="none" w="med" len="med"/>
          </a:ln>
        </p:spPr>
        <p:txBody>
          <a:bodyPr anchor="t">
            <a:spAutoFit/>
          </a:bodyPr>
          <a:p>
            <a:pPr marL="342900" indent="-342900">
              <a:buAutoNum type="arabicPeriod"/>
            </a:pPr>
            <a:r>
              <a:rPr lang="en-US" altLang="zh-CN" sz="2800">
                <a:latin typeface="Times New Roman" panose="02020603050405020304" pitchFamily="18" charset="0"/>
                <a:ea typeface="宋体" panose="02010600030101010101" pitchFamily="2" charset="-122"/>
              </a:rPr>
              <a:t>Anyone out there?             </a:t>
            </a:r>
            <a:endParaRPr lang="en-US" altLang="zh-CN" sz="2800">
              <a:latin typeface="Times New Roman" panose="02020603050405020304" pitchFamily="18" charset="0"/>
              <a:ea typeface="宋体" panose="02010600030101010101" pitchFamily="2" charset="-122"/>
            </a:endParaRPr>
          </a:p>
          <a:p>
            <a:pPr marL="342900" indent="-342900">
              <a:buAutoNum type="arabicPeriod"/>
            </a:pPr>
            <a:r>
              <a:rPr lang="en-US" altLang="zh-CN" sz="2800">
                <a:latin typeface="Times New Roman" panose="02020603050405020304" pitchFamily="18" charset="0"/>
                <a:ea typeface="宋体" panose="02010600030101010101" pitchFamily="2" charset="-122"/>
              </a:rPr>
              <a:t>Life on the earth </a:t>
            </a:r>
            <a:endParaRPr lang="en-US" altLang="zh-CN" sz="2800">
              <a:latin typeface="Times New Roman" panose="02020603050405020304" pitchFamily="18" charset="0"/>
              <a:ea typeface="宋体" panose="02010600030101010101" pitchFamily="2" charset="-122"/>
            </a:endParaRPr>
          </a:p>
          <a:p>
            <a:pPr marL="342900" indent="-342900"/>
            <a:r>
              <a:rPr lang="en-US" altLang="zh-CN" sz="2800">
                <a:latin typeface="Times New Roman" panose="02020603050405020304" pitchFamily="18" charset="0"/>
                <a:ea typeface="宋体" panose="02010600030101010101" pitchFamily="2" charset="-122"/>
              </a:rPr>
              <a:t>3. The sun and other stars   </a:t>
            </a:r>
            <a:endParaRPr lang="en-US" altLang="zh-CN" sz="2800">
              <a:latin typeface="Times New Roman" panose="02020603050405020304" pitchFamily="18" charset="0"/>
              <a:ea typeface="宋体" panose="02010600030101010101" pitchFamily="2" charset="-122"/>
            </a:endParaRPr>
          </a:p>
          <a:p>
            <a:pPr marL="342900" indent="-342900"/>
            <a:r>
              <a:rPr lang="en-US" altLang="zh-CN" sz="2800">
                <a:latin typeface="Times New Roman" panose="02020603050405020304" pitchFamily="18" charset="0"/>
                <a:ea typeface="宋体" panose="02010600030101010101" pitchFamily="2" charset="-122"/>
              </a:rPr>
              <a:t>4. The stars at night</a:t>
            </a:r>
            <a:endParaRPr lang="en-US" altLang="zh-CN" sz="2800">
              <a:latin typeface="Times New Roman" panose="02020603050405020304" pitchFamily="18" charset="0"/>
              <a:ea typeface="宋体" panose="02010600030101010101" pitchFamily="2" charset="-122"/>
            </a:endParaRPr>
          </a:p>
        </p:txBody>
      </p:sp>
      <p:sp>
        <p:nvSpPr>
          <p:cNvPr id="21507" name="文本框 29701"/>
          <p:cNvSpPr txBox="1"/>
          <p:nvPr/>
        </p:nvSpPr>
        <p:spPr>
          <a:xfrm>
            <a:off x="2286000" y="4052888"/>
            <a:ext cx="4248150" cy="366712"/>
          </a:xfrm>
          <a:prstGeom prst="rect">
            <a:avLst/>
          </a:prstGeom>
          <a:noFill/>
          <a:ln w="9525">
            <a:noFill/>
          </a:ln>
        </p:spPr>
        <p:txBody>
          <a:bodyPr wrap="none" anchor="t">
            <a:spAutoFit/>
          </a:bodyPr>
          <a:p>
            <a:r>
              <a:rPr lang="en-US" altLang="zh-CN" sz="1800" b="0">
                <a:latin typeface="Arial" panose="020B0604020202020204" pitchFamily="34" charset="0"/>
                <a:ea typeface="宋体" panose="02010600030101010101" pitchFamily="2" charset="-122"/>
              </a:rPr>
              <a:t>________________________________</a:t>
            </a:r>
            <a:endParaRPr lang="en-US" altLang="zh-CN" sz="1800" b="0">
              <a:latin typeface="Arial" panose="020B0604020202020204" pitchFamily="34" charset="0"/>
              <a:ea typeface="宋体" panose="02010600030101010101" pitchFamily="2" charset="-122"/>
            </a:endParaRPr>
          </a:p>
        </p:txBody>
      </p:sp>
      <p:sp>
        <p:nvSpPr>
          <p:cNvPr id="21508" name="矩形 29702"/>
          <p:cNvSpPr/>
          <p:nvPr/>
        </p:nvSpPr>
        <p:spPr>
          <a:xfrm>
            <a:off x="533400" y="4314825"/>
            <a:ext cx="8001000" cy="2238375"/>
          </a:xfrm>
          <a:prstGeom prst="rect">
            <a:avLst/>
          </a:prstGeom>
          <a:noFill/>
          <a:ln w="9525">
            <a:noFill/>
          </a:ln>
        </p:spPr>
        <p:txBody>
          <a:bodyPr anchor="t">
            <a:spAutoFit/>
          </a:bodyPr>
          <a:p>
            <a:pPr>
              <a:lnSpc>
                <a:spcPct val="110000"/>
              </a:lnSpc>
            </a:pPr>
            <a:r>
              <a:rPr lang="en-US" altLang="zh-CN">
                <a:latin typeface="Times New Roman" panose="02020603050405020304" pitchFamily="18" charset="0"/>
                <a:ea typeface="宋体" panose="02010600030101010101" pitchFamily="2" charset="-122"/>
              </a:rPr>
              <a:t>     Scientists think that there has been life on the earth for </a:t>
            </a:r>
            <a:r>
              <a:rPr lang="en-US" altLang="zh-CN">
                <a:solidFill>
                  <a:srgbClr val="FF0000"/>
                </a:solidFill>
                <a:latin typeface="Times New Roman" panose="02020603050405020304" pitchFamily="18" charset="0"/>
                <a:ea typeface="宋体" panose="02010600030101010101" pitchFamily="2" charset="-122"/>
              </a:rPr>
              <a:t>hundreds of millions of</a:t>
            </a:r>
            <a:r>
              <a:rPr lang="en-US" altLang="zh-CN">
                <a:latin typeface="Times New Roman" panose="02020603050405020304" pitchFamily="18" charset="0"/>
                <a:ea typeface="宋体" panose="02010600030101010101" pitchFamily="2" charset="-122"/>
              </a:rPr>
              <a:t> years. However, we have not found life on any other planets yet.</a:t>
            </a:r>
            <a:endParaRPr lang="en-US" altLang="zh-CN">
              <a:latin typeface="Times New Roman" panose="02020603050405020304" pitchFamily="18" charset="0"/>
              <a:ea typeface="宋体" panose="02010600030101010101" pitchFamily="2" charset="-122"/>
            </a:endParaRPr>
          </a:p>
        </p:txBody>
      </p:sp>
      <p:sp>
        <p:nvSpPr>
          <p:cNvPr id="29705" name="矩形 29704"/>
          <p:cNvSpPr/>
          <p:nvPr/>
        </p:nvSpPr>
        <p:spPr>
          <a:xfrm>
            <a:off x="2438400" y="3763963"/>
            <a:ext cx="3795713" cy="579437"/>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1. Anyone out there?</a:t>
            </a:r>
            <a:endParaRPr lang="en-US" altLang="zh-CN">
              <a:solidFill>
                <a:srgbClr val="FF0000"/>
              </a:solidFill>
              <a:latin typeface="Times New Roman" panose="02020603050405020304" pitchFamily="18" charset="0"/>
              <a:ea typeface="宋体" panose="02010600030101010101" pitchFamily="2" charset="-122"/>
            </a:endParaRPr>
          </a:p>
        </p:txBody>
      </p:sp>
      <p:pic>
        <p:nvPicPr>
          <p:cNvPr id="21510" name="图片 29707"/>
          <p:cNvPicPr>
            <a:picLocks noChangeAspect="1"/>
          </p:cNvPicPr>
          <p:nvPr/>
        </p:nvPicPr>
        <p:blipFill>
          <a:blip r:embed="rId1"/>
          <a:stretch>
            <a:fillRect/>
          </a:stretch>
        </p:blipFill>
        <p:spPr>
          <a:xfrm>
            <a:off x="6477000" y="1676400"/>
            <a:ext cx="2286000" cy="226695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 calcmode="lin" valueType="num">
                                      <p:cBhvr>
                                        <p:cTn id="7" dur="1000" fill="hold"/>
                                        <p:tgtEl>
                                          <p:spTgt spid="29705"/>
                                        </p:tgtEl>
                                        <p:attrNameLst>
                                          <p:attrName>ppt_w</p:attrName>
                                        </p:attrNameLst>
                                      </p:cBhvr>
                                      <p:tavLst>
                                        <p:tav tm="0">
                                          <p:val>
                                            <p:strVal val="#ppt_w*0.70"/>
                                          </p:val>
                                        </p:tav>
                                        <p:tav tm="100000">
                                          <p:val>
                                            <p:strVal val="#ppt_w"/>
                                          </p:val>
                                        </p:tav>
                                      </p:tavLst>
                                    </p:anim>
                                    <p:anim calcmode="lin" valueType="num">
                                      <p:cBhvr>
                                        <p:cTn id="8" dur="1000" fill="hold"/>
                                        <p:tgtEl>
                                          <p:spTgt spid="29705"/>
                                        </p:tgtEl>
                                        <p:attrNameLst>
                                          <p:attrName>ppt_h</p:attrName>
                                        </p:attrNameLst>
                                      </p:cBhvr>
                                      <p:tavLst>
                                        <p:tav tm="0">
                                          <p:val>
                                            <p:strVal val="#ppt_h"/>
                                          </p:val>
                                        </p:tav>
                                        <p:tav tm="100000">
                                          <p:val>
                                            <p:strVal val="#ppt_h"/>
                                          </p:val>
                                        </p:tav>
                                      </p:tavLst>
                                    </p:anim>
                                    <p:animEffect transition="in" filter="fade">
                                      <p:cBhvr>
                                        <p:cTn id="9" dur="1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31745"/>
          <p:cNvSpPr/>
          <p:nvPr/>
        </p:nvSpPr>
        <p:spPr>
          <a:xfrm>
            <a:off x="685800" y="762000"/>
            <a:ext cx="8001000" cy="5715000"/>
          </a:xfrm>
          <a:prstGeom prst="rect">
            <a:avLst/>
          </a:prstGeom>
          <a:noFill/>
          <a:ln w="9525">
            <a:noFill/>
          </a:ln>
        </p:spPr>
        <p:txBody>
          <a:bodyPr anchor="t">
            <a:spAutoFit/>
          </a:bodyPr>
          <a:p>
            <a:pPr>
              <a:lnSpc>
                <a:spcPct val="105000"/>
              </a:lnSpc>
            </a:pPr>
            <a:r>
              <a:rPr lang="en-US" altLang="zh-CN" err="1">
                <a:latin typeface="Times New Roman" panose="02020603050405020304" pitchFamily="18" charset="0"/>
                <a:ea typeface="宋体" panose="02010600030101010101" pitchFamily="2" charset="-122"/>
              </a:rPr>
              <a:t>sent spaceships to travel outside the solar system. However, no spaceship has travelled</a:t>
            </a:r>
            <a:r>
              <a:rPr lang="en-US" altLang="zh-CN">
                <a:latin typeface="Times New Roman" panose="02020603050405020304" pitchFamily="18" charset="0"/>
                <a:ea typeface="宋体" panose="02010600030101010101" pitchFamily="2" charset="-122"/>
              </a:rPr>
              <a:t> </a:t>
            </a:r>
            <a:r>
              <a:rPr lang="en-US" altLang="zh-CN">
                <a:solidFill>
                  <a:srgbClr val="FF0000"/>
                </a:solidFill>
                <a:latin typeface="Times New Roman" panose="02020603050405020304" pitchFamily="18" charset="0"/>
                <a:ea typeface="宋体" panose="02010600030101010101" pitchFamily="2" charset="-122"/>
              </a:rPr>
              <a:t>far enough to</a:t>
            </a:r>
            <a:r>
              <a:rPr lang="en-US" altLang="zh-CN">
                <a:latin typeface="Times New Roman" panose="02020603050405020304" pitchFamily="18" charset="0"/>
                <a:ea typeface="宋体" panose="02010600030101010101" pitchFamily="2" charset="-122"/>
              </a:rPr>
              <a:t> reach other stars in our Galaxy.</a:t>
            </a:r>
            <a:endParaRPr lang="en-US" altLang="zh-CN">
              <a:latin typeface="Times New Roman" panose="02020603050405020304" pitchFamily="18" charset="0"/>
              <a:ea typeface="宋体" panose="02010600030101010101" pitchFamily="2" charset="-122"/>
            </a:endParaRPr>
          </a:p>
          <a:p>
            <a:pPr>
              <a:lnSpc>
                <a:spcPct val="105000"/>
              </a:lnSpc>
            </a:pPr>
            <a:r>
              <a:rPr lang="en-US" altLang="zh-CN">
                <a:latin typeface="Times New Roman" panose="02020603050405020304" pitchFamily="18" charset="0"/>
                <a:ea typeface="宋体" panose="02010600030101010101" pitchFamily="2" charset="-122"/>
              </a:rPr>
              <a:t>      Scientists have always asked the questions: </a:t>
            </a:r>
            <a:r>
              <a:rPr lang="en-US" altLang="zh-CN">
                <a:solidFill>
                  <a:srgbClr val="FF0000"/>
                </a:solidFill>
                <a:latin typeface="Times New Roman" panose="02020603050405020304" pitchFamily="18" charset="0"/>
                <a:ea typeface="宋体" panose="02010600030101010101" pitchFamily="2" charset="-122"/>
              </a:rPr>
              <a:t>with </a:t>
            </a:r>
            <a:r>
              <a:rPr lang="en-US" altLang="zh-CN">
                <a:latin typeface="Times New Roman" panose="02020603050405020304" pitchFamily="18" charset="0"/>
                <a:ea typeface="宋体" panose="02010600030101010101" pitchFamily="2" charset="-122"/>
              </a:rPr>
              <a:t>so many stars in the universe, are we </a:t>
            </a:r>
            <a:r>
              <a:rPr lang="en-US" altLang="zh-CN">
                <a:solidFill>
                  <a:srgbClr val="FF0000"/>
                </a:solidFill>
                <a:latin typeface="Times New Roman" panose="02020603050405020304" pitchFamily="18" charset="0"/>
                <a:ea typeface="宋体" panose="02010600030101010101" pitchFamily="2" charset="-122"/>
              </a:rPr>
              <a:t>alone</a:t>
            </a:r>
            <a:r>
              <a:rPr lang="en-US" altLang="zh-CN">
                <a:latin typeface="Times New Roman" panose="02020603050405020304" pitchFamily="18" charset="0"/>
                <a:ea typeface="宋体" panose="02010600030101010101" pitchFamily="2" charset="-122"/>
              </a:rPr>
              <a:t>, or is there life out there in space? Have there been visitors to the earth from other planets? Why has no one communicated with us? We do no know the answers... yet.</a:t>
            </a:r>
            <a:endParaRPr lang="en-US" altLang="zh-CN">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WordArt 4"/>
          <p:cNvSpPr>
            <a:spLocks noTextEdit="1"/>
          </p:cNvSpPr>
          <p:nvPr/>
        </p:nvSpPr>
        <p:spPr>
          <a:xfrm>
            <a:off x="2771775" y="1773238"/>
            <a:ext cx="5473700" cy="863600"/>
          </a:xfrm>
          <a:prstGeom prst="rect">
            <a:avLst/>
          </a:prstGeom>
        </p:spPr>
        <p:txBody>
          <a:bodyPr wrap="none" fromWordArt="1">
            <a:prstTxWarp prst="textPlain">
              <a:avLst>
                <a:gd name="adj" fmla="val 50000"/>
              </a:avLst>
            </a:prstTxWarp>
            <a:normAutofit/>
          </a:bodyPr>
          <a:p>
            <a:pPr algn="ctr"/>
            <a:r>
              <a:rPr lang="zh-CN" altLang="en-US" sz="5200" b="1">
                <a:solidFill>
                  <a:srgbClr val="AE2A28"/>
                </a:solidFill>
                <a:latin typeface="Arial" panose="020B0604020202020204" pitchFamily="34" charset="0"/>
                <a:ea typeface="Arial" panose="020B0604020202020204" pitchFamily="34" charset="0"/>
              </a:rPr>
              <a:t>Journey to space</a:t>
            </a:r>
            <a:endParaRPr lang="zh-CN" altLang="en-US" sz="5200" b="1">
              <a:solidFill>
                <a:srgbClr val="AE2A28"/>
              </a:solidFill>
              <a:latin typeface="Arial" panose="020B0604020202020204" pitchFamily="34" charset="0"/>
              <a:ea typeface="Arial" panose="020B0604020202020204" pitchFamily="34" charset="0"/>
            </a:endParaRPr>
          </a:p>
        </p:txBody>
      </p:sp>
      <p:grpSp>
        <p:nvGrpSpPr>
          <p:cNvPr id="5122" name="组合 78850"/>
          <p:cNvGrpSpPr/>
          <p:nvPr/>
        </p:nvGrpSpPr>
        <p:grpSpPr>
          <a:xfrm>
            <a:off x="838200" y="1295400"/>
            <a:ext cx="1600200" cy="1441450"/>
            <a:chOff x="528" y="816"/>
            <a:chExt cx="1008" cy="908"/>
          </a:xfrm>
        </p:grpSpPr>
        <p:sp>
          <p:nvSpPr>
            <p:cNvPr id="5123" name="Oval 2"/>
            <p:cNvSpPr/>
            <p:nvPr/>
          </p:nvSpPr>
          <p:spPr>
            <a:xfrm>
              <a:off x="561" y="988"/>
              <a:ext cx="862" cy="726"/>
            </a:xfrm>
            <a:prstGeom prst="ellipse">
              <a:avLst/>
            </a:prstGeom>
            <a:gradFill rotWithShape="1">
              <a:gsLst>
                <a:gs pos="0">
                  <a:schemeClr val="bg1"/>
                </a:gs>
                <a:gs pos="100000">
                  <a:schemeClr val="accent1"/>
                </a:gs>
              </a:gsLst>
              <a:path path="shape">
                <a:fillToRect l="50000" t="50000" r="50000" b="50000"/>
              </a:path>
              <a:tileRect/>
            </a:gradFill>
            <a:ln w="9525">
              <a:noFill/>
            </a:ln>
            <a:effectLst>
              <a:outerShdw dist="107763" dir="2699999" algn="ctr" rotWithShape="0">
                <a:schemeClr val="bg2">
                  <a:alpha val="50000"/>
                </a:schemeClr>
              </a:outerShdw>
            </a:effectLst>
          </p:spPr>
          <p:txBody>
            <a:bodyPr wrap="none" anchor="ctr"/>
            <a:p>
              <a:pPr>
                <a:buFont typeface="Arial" panose="020B0604020202020204" pitchFamily="34" charset="0"/>
              </a:pPr>
              <a:endParaRPr lang="zh-CN" sz="1800" b="0" dirty="0">
                <a:latin typeface="Arial" panose="020B0604020202020204" pitchFamily="34" charset="0"/>
                <a:ea typeface="宋体" panose="02010600030101010101" pitchFamily="2" charset="-122"/>
              </a:endParaRPr>
            </a:p>
          </p:txBody>
        </p:sp>
        <p:sp>
          <p:nvSpPr>
            <p:cNvPr id="5124" name="Text Box 3"/>
            <p:cNvSpPr txBox="1"/>
            <p:nvPr/>
          </p:nvSpPr>
          <p:spPr>
            <a:xfrm>
              <a:off x="788" y="1033"/>
              <a:ext cx="460" cy="691"/>
            </a:xfrm>
            <a:prstGeom prst="rect">
              <a:avLst/>
            </a:prstGeom>
            <a:noFill/>
            <a:ln w="9525">
              <a:noFill/>
            </a:ln>
          </p:spPr>
          <p:txBody>
            <a:bodyPr anchor="t">
              <a:spAutoFit/>
            </a:bodyPr>
            <a:p>
              <a:pPr>
                <a:spcBef>
                  <a:spcPct val="50000"/>
                </a:spcBef>
                <a:buFont typeface="Arial" panose="020B0604020202020204" pitchFamily="34" charset="0"/>
              </a:pPr>
              <a:r>
                <a:rPr lang="en-US" altLang="zh-CN" sz="6600">
                  <a:latin typeface="Arial" panose="020B0604020202020204" pitchFamily="34" charset="0"/>
                  <a:ea typeface="宋体" panose="02010600030101010101" pitchFamily="2" charset="-122"/>
                </a:rPr>
                <a:t>3</a:t>
              </a:r>
              <a:endParaRPr lang="en-US" altLang="zh-CN" sz="6600">
                <a:latin typeface="Arial" panose="020B0604020202020204" pitchFamily="34" charset="0"/>
                <a:ea typeface="宋体" panose="02010600030101010101" pitchFamily="2" charset="-122"/>
              </a:endParaRPr>
            </a:p>
          </p:txBody>
        </p:sp>
        <p:sp>
          <p:nvSpPr>
            <p:cNvPr id="5125" name="WordArt 5"/>
            <p:cNvSpPr>
              <a:spLocks noTextEdit="1"/>
            </p:cNvSpPr>
            <p:nvPr/>
          </p:nvSpPr>
          <p:spPr>
            <a:xfrm>
              <a:off x="528" y="816"/>
              <a:ext cx="1008" cy="336"/>
            </a:xfrm>
            <a:prstGeom prst="rect">
              <a:avLst/>
            </a:prstGeom>
          </p:spPr>
          <p:txBody>
            <a:bodyPr wrap="none" fromWordArt="1">
              <a:prstTxWarp prst="textArchUp">
                <a:avLst>
                  <a:gd name="adj" fmla="val 10457224"/>
                </a:avLst>
              </a:prstTxWarp>
              <a:normAutofit/>
            </a:bodyPr>
            <a:p>
              <a:pPr algn="ctr"/>
              <a:r>
                <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rPr>
                <a:t>Module</a:t>
              </a:r>
              <a:endParaRPr lang="zh-CN" altLang="en-US" sz="3600" b="1">
                <a:ln w="9525" cap="flat" cmpd="sng">
                  <a:solidFill>
                    <a:srgbClr val="000000"/>
                  </a:solidFill>
                  <a:prstDash val="solid"/>
                  <a:round/>
                  <a:headEnd type="none" w="med" len="med"/>
                  <a:tailEnd type="none" w="med" len="med"/>
                </a:ln>
                <a:solidFill>
                  <a:srgbClr val="000000"/>
                </a:solidFill>
                <a:latin typeface="Arial" panose="020B0604020202020204" pitchFamily="34" charset="0"/>
                <a:ea typeface="Arial" panose="020B0604020202020204" pitchFamily="34" charset="0"/>
              </a:endParaRPr>
            </a:p>
          </p:txBody>
        </p:sp>
      </p:grpSp>
      <p:sp>
        <p:nvSpPr>
          <p:cNvPr id="5126" name="Text Box 6"/>
          <p:cNvSpPr txBox="1"/>
          <p:nvPr/>
        </p:nvSpPr>
        <p:spPr>
          <a:xfrm>
            <a:off x="1258888" y="3284538"/>
            <a:ext cx="7056437" cy="2206625"/>
          </a:xfrm>
          <a:prstGeom prst="rect">
            <a:avLst/>
          </a:prstGeom>
          <a:noFill/>
          <a:ln w="9525">
            <a:noFill/>
          </a:ln>
        </p:spPr>
        <p:txBody>
          <a:bodyPr anchor="t">
            <a:spAutoFit/>
          </a:bodyPr>
          <a:p>
            <a:pPr algn="ctr">
              <a:lnSpc>
                <a:spcPts val="6100"/>
              </a:lnSpc>
              <a:spcBef>
                <a:spcPct val="50000"/>
              </a:spcBef>
            </a:pPr>
            <a:r>
              <a:rPr lang="en-US" altLang="zh-CN" sz="4400">
                <a:solidFill>
                  <a:srgbClr val="003399"/>
                </a:solidFill>
                <a:latin typeface="Times New Roman" panose="02020603050405020304" pitchFamily="18" charset="0"/>
                <a:ea typeface="宋体" panose="02010600030101010101" pitchFamily="2" charset="-122"/>
              </a:rPr>
              <a:t>Unit 2  </a:t>
            </a:r>
            <a:endParaRPr lang="en-US" altLang="zh-CN" sz="4400">
              <a:solidFill>
                <a:srgbClr val="003399"/>
              </a:solidFill>
              <a:latin typeface="Times New Roman" panose="02020603050405020304" pitchFamily="18" charset="0"/>
              <a:ea typeface="宋体" panose="02010600030101010101" pitchFamily="2" charset="-122"/>
            </a:endParaRPr>
          </a:p>
          <a:p>
            <a:pPr algn="ctr"/>
            <a:r>
              <a:rPr lang="en-US" altLang="zh-CN" sz="4400">
                <a:solidFill>
                  <a:srgbClr val="003399"/>
                </a:solidFill>
                <a:latin typeface="Times New Roman" panose="02020603050405020304" pitchFamily="18" charset="0"/>
                <a:ea typeface="宋体" panose="02010600030101010101" pitchFamily="2" charset="-122"/>
              </a:rPr>
              <a:t>We have not found life on any other planets yet.</a:t>
            </a:r>
            <a:endParaRPr lang="en-US" altLang="zh-CN" sz="4400">
              <a:solidFill>
                <a:srgbClr val="003399"/>
              </a:solidFill>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4"/>
          <p:cNvSpPr/>
          <p:nvPr/>
        </p:nvSpPr>
        <p:spPr>
          <a:xfrm>
            <a:off x="609600" y="1371600"/>
            <a:ext cx="8229600" cy="4965700"/>
          </a:xfrm>
          <a:prstGeom prst="rect">
            <a:avLst/>
          </a:prstGeom>
          <a:noFill/>
          <a:ln w="9525">
            <a:noFill/>
          </a:ln>
        </p:spPr>
        <p:txBody>
          <a:bodyPr anchor="t">
            <a:spAutoFit/>
          </a:bodyPr>
          <a:p>
            <a:r>
              <a:rPr lang="en-US" altLang="zh-CN" dirty="0">
                <a:solidFill>
                  <a:srgbClr val="000000"/>
                </a:solidFill>
                <a:latin typeface="Times New Roman" panose="02020603050405020304" pitchFamily="18" charset="0"/>
                <a:ea typeface="黑体" panose="02010609060101010101" pitchFamily="2" charset="-122"/>
              </a:rPr>
              <a:t>1. The earth is a star.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2. The sun is a star.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3. There is more than one galaxy in the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    universe.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4. The light from the stars in other galaxies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    has travelled for a long time to reach us.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5. Scientists have received many messages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    from space.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6. Spaceships have visited most of the  </a:t>
            </a:r>
            <a:endParaRPr lang="en-US" altLang="zh-CN" dirty="0">
              <a:solidFill>
                <a:srgbClr val="000000"/>
              </a:solidFill>
              <a:latin typeface="Times New Roman" panose="02020603050405020304" pitchFamily="18" charset="0"/>
              <a:ea typeface="黑体" panose="02010609060101010101" pitchFamily="2" charset="-122"/>
            </a:endParaRPr>
          </a:p>
          <a:p>
            <a:r>
              <a:rPr lang="en-US" altLang="zh-CN" dirty="0">
                <a:solidFill>
                  <a:srgbClr val="000000"/>
                </a:solidFill>
                <a:latin typeface="Times New Roman" panose="02020603050405020304" pitchFamily="18" charset="0"/>
                <a:ea typeface="黑体" panose="02010609060101010101" pitchFamily="2" charset="-122"/>
              </a:rPr>
              <a:t>    universe. 						  □</a:t>
            </a:r>
            <a:endParaRPr lang="en-US" altLang="zh-CN" dirty="0">
              <a:solidFill>
                <a:srgbClr val="000000"/>
              </a:solidFill>
              <a:latin typeface="Arial" panose="020B0604020202020204" pitchFamily="34" charset="0"/>
              <a:ea typeface="黑体" panose="02010609060101010101" pitchFamily="2" charset="-122"/>
            </a:endParaRPr>
          </a:p>
        </p:txBody>
      </p:sp>
      <p:sp>
        <p:nvSpPr>
          <p:cNvPr id="23554" name="Rectangle 6"/>
          <p:cNvSpPr/>
          <p:nvPr/>
        </p:nvSpPr>
        <p:spPr>
          <a:xfrm>
            <a:off x="635000" y="639763"/>
            <a:ext cx="6451600" cy="579437"/>
          </a:xfrm>
          <a:prstGeom prst="rect">
            <a:avLst/>
          </a:prstGeom>
          <a:noFill/>
          <a:ln w="9525">
            <a:noFill/>
          </a:ln>
        </p:spPr>
        <p:txBody>
          <a:bodyPr wrap="none" anchor="t">
            <a:spAutoFit/>
          </a:bodyPr>
          <a:p>
            <a:r>
              <a:rPr lang="en-US" altLang="zh-CN" dirty="0">
                <a:solidFill>
                  <a:srgbClr val="000066"/>
                </a:solidFill>
                <a:latin typeface="Arial" panose="020B0604020202020204" pitchFamily="34" charset="0"/>
                <a:ea typeface="黑体" panose="02010609060101010101" pitchFamily="2" charset="-122"/>
              </a:rPr>
              <a:t>3. Check (√) the true sentences.</a:t>
            </a:r>
            <a:endParaRPr lang="en-US" altLang="zh-CN" dirty="0">
              <a:solidFill>
                <a:srgbClr val="000066"/>
              </a:solidFill>
              <a:latin typeface="Arial" panose="020B0604020202020204" pitchFamily="34" charset="0"/>
              <a:ea typeface="黑体" panose="02010609060101010101" pitchFamily="2" charset="-122"/>
            </a:endParaRPr>
          </a:p>
        </p:txBody>
      </p:sp>
      <p:sp>
        <p:nvSpPr>
          <p:cNvPr id="18441" name="Rectangle 9"/>
          <p:cNvSpPr/>
          <p:nvPr/>
        </p:nvSpPr>
        <p:spPr>
          <a:xfrm>
            <a:off x="8043863" y="1760538"/>
            <a:ext cx="642937" cy="641350"/>
          </a:xfrm>
          <a:prstGeom prst="rect">
            <a:avLst/>
          </a:prstGeom>
          <a:noFill/>
          <a:ln w="9525">
            <a:noFill/>
          </a:ln>
        </p:spPr>
        <p:txBody>
          <a:bodyPr wrap="none" anchor="t">
            <a:spAutoFit/>
          </a:bodyPr>
          <a:p>
            <a:r>
              <a:rPr lang="en-US" altLang="zh-CN" sz="3600" dirty="0">
                <a:solidFill>
                  <a:srgbClr val="FF0000"/>
                </a:solidFill>
                <a:latin typeface="Times New Roman" panose="02020603050405020304" pitchFamily="18" charset="0"/>
                <a:ea typeface="黑体" panose="02010609060101010101" pitchFamily="2" charset="-122"/>
              </a:rPr>
              <a:t>√</a:t>
            </a:r>
            <a:endParaRPr lang="en-US" altLang="zh-CN" sz="3600" dirty="0">
              <a:solidFill>
                <a:srgbClr val="FF0000"/>
              </a:solidFill>
              <a:latin typeface="Times New Roman" panose="02020603050405020304" pitchFamily="18" charset="0"/>
              <a:ea typeface="黑体" panose="02010609060101010101" pitchFamily="2" charset="-122"/>
            </a:endParaRPr>
          </a:p>
        </p:txBody>
      </p:sp>
      <p:sp>
        <p:nvSpPr>
          <p:cNvPr id="18442" name="Rectangle 10"/>
          <p:cNvSpPr/>
          <p:nvPr/>
        </p:nvSpPr>
        <p:spPr>
          <a:xfrm>
            <a:off x="8001000" y="2743200"/>
            <a:ext cx="642938" cy="641350"/>
          </a:xfrm>
          <a:prstGeom prst="rect">
            <a:avLst/>
          </a:prstGeom>
          <a:noFill/>
          <a:ln w="9525">
            <a:noFill/>
          </a:ln>
        </p:spPr>
        <p:txBody>
          <a:bodyPr wrap="none" anchor="t">
            <a:spAutoFit/>
          </a:bodyPr>
          <a:p>
            <a:r>
              <a:rPr lang="en-US" altLang="zh-CN" sz="3600" dirty="0">
                <a:solidFill>
                  <a:srgbClr val="FF0000"/>
                </a:solidFill>
                <a:latin typeface="Times New Roman" panose="02020603050405020304" pitchFamily="18" charset="0"/>
                <a:ea typeface="黑体" panose="02010609060101010101" pitchFamily="2" charset="-122"/>
              </a:rPr>
              <a:t>√</a:t>
            </a:r>
            <a:endParaRPr lang="en-US" altLang="zh-CN" sz="3600" dirty="0">
              <a:solidFill>
                <a:srgbClr val="FF0000"/>
              </a:solidFill>
              <a:latin typeface="Times New Roman" panose="02020603050405020304" pitchFamily="18" charset="0"/>
              <a:ea typeface="黑体" panose="02010609060101010101" pitchFamily="2" charset="-122"/>
            </a:endParaRPr>
          </a:p>
        </p:txBody>
      </p:sp>
      <p:sp>
        <p:nvSpPr>
          <p:cNvPr id="18443" name="Rectangle 11"/>
          <p:cNvSpPr/>
          <p:nvPr/>
        </p:nvSpPr>
        <p:spPr>
          <a:xfrm>
            <a:off x="8001000" y="3733800"/>
            <a:ext cx="642938" cy="641350"/>
          </a:xfrm>
          <a:prstGeom prst="rect">
            <a:avLst/>
          </a:prstGeom>
          <a:noFill/>
          <a:ln w="9525">
            <a:noFill/>
          </a:ln>
        </p:spPr>
        <p:txBody>
          <a:bodyPr wrap="none" anchor="t">
            <a:spAutoFit/>
          </a:bodyPr>
          <a:p>
            <a:r>
              <a:rPr lang="en-US" altLang="zh-CN" sz="3600" dirty="0">
                <a:solidFill>
                  <a:srgbClr val="FF0000"/>
                </a:solidFill>
                <a:latin typeface="Times New Roman" panose="02020603050405020304" pitchFamily="18" charset="0"/>
                <a:ea typeface="黑体" panose="02010609060101010101" pitchFamily="2" charset="-122"/>
              </a:rPr>
              <a:t>√</a:t>
            </a:r>
            <a:endParaRPr lang="en-US" altLang="zh-CN" sz="3600" dirty="0">
              <a:solidFill>
                <a:srgbClr val="FF0000"/>
              </a:solidFill>
              <a:latin typeface="Times New Roman" panose="02020603050405020304" pitchFamily="18" charset="0"/>
              <a:ea typeface="黑体" panose="02010609060101010101" pitchFamily="2" charset="-122"/>
            </a:endParaRPr>
          </a:p>
        </p:txBody>
      </p:sp>
      <p:sp>
        <p:nvSpPr>
          <p:cNvPr id="7" name="文本框 3"/>
          <p:cNvSpPr txBox="1"/>
          <p:nvPr/>
        </p:nvSpPr>
        <p:spPr>
          <a:xfrm>
            <a:off x="1331913" y="4868863"/>
            <a:ext cx="6227762" cy="517525"/>
          </a:xfrm>
          <a:prstGeom prst="rect">
            <a:avLst/>
          </a:prstGeom>
          <a:solidFill>
            <a:srgbClr val="FFFF00"/>
          </a:solidFill>
          <a:ln w="9525">
            <a:noFill/>
          </a:ln>
        </p:spPr>
        <p:txBody>
          <a:bodyPr wrap="none" anchor="t">
            <a:spAutoFit/>
          </a:bodyPr>
          <a:p>
            <a:r>
              <a:rPr lang="en-US" altLang="zh-CN" sz="2800" dirty="0">
                <a:latin typeface="Arial" panose="020B0604020202020204" pitchFamily="34" charset="0"/>
                <a:ea typeface="黑体" panose="02010609060101010101" pitchFamily="2" charset="-122"/>
              </a:rPr>
              <a:t>No one has </a:t>
            </a:r>
            <a:r>
              <a:rPr lang="en-US" altLang="zh-CN" sz="2800" dirty="0">
                <a:solidFill>
                  <a:srgbClr val="FF0000"/>
                </a:solidFill>
                <a:latin typeface="Arial" panose="020B0604020202020204" pitchFamily="34" charset="0"/>
                <a:ea typeface="黑体" panose="02010609060101010101" pitchFamily="2" charset="-122"/>
              </a:rPr>
              <a:t>communicated</a:t>
            </a:r>
            <a:r>
              <a:rPr lang="en-US" altLang="zh-CN" sz="2800" dirty="0">
                <a:latin typeface="Arial" panose="020B0604020202020204" pitchFamily="34" charset="0"/>
                <a:ea typeface="黑体" panose="02010609060101010101" pitchFamily="2" charset="-122"/>
              </a:rPr>
              <a:t> with us. </a:t>
            </a:r>
            <a:endParaRPr lang="en-US" altLang="zh-CN" sz="2800" dirty="0">
              <a:latin typeface="Arial" panose="020B0604020202020204" pitchFamily="34"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41">
                                            <p:txEl>
                                              <p:charRg st="0" end="2"/>
                                            </p:txEl>
                                          </p:spTgt>
                                        </p:tgtEl>
                                        <p:attrNameLst>
                                          <p:attrName>style.visibility</p:attrName>
                                        </p:attrNameLst>
                                      </p:cBhvr>
                                      <p:to>
                                        <p:strVal val="visible"/>
                                      </p:to>
                                    </p:set>
                                    <p:anim calcmode="lin" valueType="num">
                                      <p:cBhvr>
                                        <p:cTn id="7" dur="1000" fill="hold"/>
                                        <p:tgtEl>
                                          <p:spTgt spid="18441">
                                            <p:txEl>
                                              <p:charRg st="0" end="2"/>
                                            </p:txEl>
                                          </p:spTgt>
                                        </p:tgtEl>
                                        <p:attrNameLst>
                                          <p:attrName>ppt_w</p:attrName>
                                        </p:attrNameLst>
                                      </p:cBhvr>
                                      <p:tavLst>
                                        <p:tav tm="0">
                                          <p:val>
                                            <p:strVal val="#ppt_w*0.70"/>
                                          </p:val>
                                        </p:tav>
                                        <p:tav tm="100000">
                                          <p:val>
                                            <p:strVal val="#ppt_w"/>
                                          </p:val>
                                        </p:tav>
                                      </p:tavLst>
                                    </p:anim>
                                    <p:anim calcmode="lin" valueType="num">
                                      <p:cBhvr>
                                        <p:cTn id="8" dur="1000" fill="hold"/>
                                        <p:tgtEl>
                                          <p:spTgt spid="18441">
                                            <p:txEl>
                                              <p:charRg st="0" end="2"/>
                                            </p:txEl>
                                          </p:spTgt>
                                        </p:tgtEl>
                                        <p:attrNameLst>
                                          <p:attrName>ppt_h</p:attrName>
                                        </p:attrNameLst>
                                      </p:cBhvr>
                                      <p:tavLst>
                                        <p:tav tm="0">
                                          <p:val>
                                            <p:strVal val="#ppt_h"/>
                                          </p:val>
                                        </p:tav>
                                        <p:tav tm="100000">
                                          <p:val>
                                            <p:strVal val="#ppt_h"/>
                                          </p:val>
                                        </p:tav>
                                      </p:tavLst>
                                    </p:anim>
                                    <p:animEffect transition="in" filter="fade">
                                      <p:cBhvr>
                                        <p:cTn id="9" dur="1000"/>
                                        <p:tgtEl>
                                          <p:spTgt spid="18441">
                                            <p:txEl>
                                              <p:charRg st="0"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442">
                                            <p:txEl>
                                              <p:charRg st="0" end="2"/>
                                            </p:txEl>
                                          </p:spTgt>
                                        </p:tgtEl>
                                        <p:attrNameLst>
                                          <p:attrName>style.visibility</p:attrName>
                                        </p:attrNameLst>
                                      </p:cBhvr>
                                      <p:to>
                                        <p:strVal val="visible"/>
                                      </p:to>
                                    </p:set>
                                    <p:anim calcmode="lin" valueType="num">
                                      <p:cBhvr>
                                        <p:cTn id="14" dur="1000" fill="hold"/>
                                        <p:tgtEl>
                                          <p:spTgt spid="18442">
                                            <p:txEl>
                                              <p:charRg st="0" end="2"/>
                                            </p:txEl>
                                          </p:spTgt>
                                        </p:tgtEl>
                                        <p:attrNameLst>
                                          <p:attrName>ppt_w</p:attrName>
                                        </p:attrNameLst>
                                      </p:cBhvr>
                                      <p:tavLst>
                                        <p:tav tm="0">
                                          <p:val>
                                            <p:strVal val="#ppt_w*0.70"/>
                                          </p:val>
                                        </p:tav>
                                        <p:tav tm="100000">
                                          <p:val>
                                            <p:strVal val="#ppt_w"/>
                                          </p:val>
                                        </p:tav>
                                      </p:tavLst>
                                    </p:anim>
                                    <p:anim calcmode="lin" valueType="num">
                                      <p:cBhvr>
                                        <p:cTn id="15" dur="1000" fill="hold"/>
                                        <p:tgtEl>
                                          <p:spTgt spid="18442">
                                            <p:txEl>
                                              <p:charRg st="0" end="2"/>
                                            </p:txEl>
                                          </p:spTgt>
                                        </p:tgtEl>
                                        <p:attrNameLst>
                                          <p:attrName>ppt_h</p:attrName>
                                        </p:attrNameLst>
                                      </p:cBhvr>
                                      <p:tavLst>
                                        <p:tav tm="0">
                                          <p:val>
                                            <p:strVal val="#ppt_h"/>
                                          </p:val>
                                        </p:tav>
                                        <p:tav tm="100000">
                                          <p:val>
                                            <p:strVal val="#ppt_h"/>
                                          </p:val>
                                        </p:tav>
                                      </p:tavLst>
                                    </p:anim>
                                    <p:animEffect transition="in" filter="fade">
                                      <p:cBhvr>
                                        <p:cTn id="16" dur="1000"/>
                                        <p:tgtEl>
                                          <p:spTgt spid="18442">
                                            <p:txEl>
                                              <p:charRg st="0"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443">
                                            <p:txEl>
                                              <p:charRg st="0" end="2"/>
                                            </p:txEl>
                                          </p:spTgt>
                                        </p:tgtEl>
                                        <p:attrNameLst>
                                          <p:attrName>style.visibility</p:attrName>
                                        </p:attrNameLst>
                                      </p:cBhvr>
                                      <p:to>
                                        <p:strVal val="visible"/>
                                      </p:to>
                                    </p:set>
                                    <p:anim calcmode="lin" valueType="num">
                                      <p:cBhvr>
                                        <p:cTn id="21" dur="1000" fill="hold"/>
                                        <p:tgtEl>
                                          <p:spTgt spid="18443">
                                            <p:txEl>
                                              <p:charRg st="0" end="2"/>
                                            </p:txEl>
                                          </p:spTgt>
                                        </p:tgtEl>
                                        <p:attrNameLst>
                                          <p:attrName>ppt_w</p:attrName>
                                        </p:attrNameLst>
                                      </p:cBhvr>
                                      <p:tavLst>
                                        <p:tav tm="0">
                                          <p:val>
                                            <p:strVal val="#ppt_w*0.70"/>
                                          </p:val>
                                        </p:tav>
                                        <p:tav tm="100000">
                                          <p:val>
                                            <p:strVal val="#ppt_w"/>
                                          </p:val>
                                        </p:tav>
                                      </p:tavLst>
                                    </p:anim>
                                    <p:anim calcmode="lin" valueType="num">
                                      <p:cBhvr>
                                        <p:cTn id="22" dur="1000" fill="hold"/>
                                        <p:tgtEl>
                                          <p:spTgt spid="18443">
                                            <p:txEl>
                                              <p:charRg st="0" end="2"/>
                                            </p:txEl>
                                          </p:spTgt>
                                        </p:tgtEl>
                                        <p:attrNameLst>
                                          <p:attrName>ppt_h</p:attrName>
                                        </p:attrNameLst>
                                      </p:cBhvr>
                                      <p:tavLst>
                                        <p:tav tm="0">
                                          <p:val>
                                            <p:strVal val="#ppt_h"/>
                                          </p:val>
                                        </p:tav>
                                        <p:tav tm="100000">
                                          <p:val>
                                            <p:strVal val="#ppt_h"/>
                                          </p:val>
                                        </p:tav>
                                      </p:tavLst>
                                    </p:anim>
                                    <p:animEffect transition="in" filter="fade">
                                      <p:cBhvr>
                                        <p:cTn id="23" dur="1000"/>
                                        <p:tgtEl>
                                          <p:spTgt spid="18443">
                                            <p:txEl>
                                              <p:charRg st="0"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19459"/>
          <p:cNvSpPr/>
          <p:nvPr/>
        </p:nvSpPr>
        <p:spPr>
          <a:xfrm>
            <a:off x="533400" y="3641725"/>
            <a:ext cx="8229600" cy="2530475"/>
          </a:xfrm>
          <a:prstGeom prst="rect">
            <a:avLst/>
          </a:prstGeom>
          <a:noFill/>
          <a:ln w="9525">
            <a:noFill/>
          </a:ln>
        </p:spPr>
        <p:txBody>
          <a:bodyPr anchor="t">
            <a:spAutoFit/>
          </a:bodyPr>
          <a:p>
            <a:pPr>
              <a:lnSpc>
                <a:spcPct val="125000"/>
              </a:lnSpc>
            </a:pPr>
            <a:r>
              <a:rPr lang="en-US" altLang="zh-CN">
                <a:latin typeface="Times New Roman" panose="02020603050405020304" pitchFamily="18" charset="0"/>
                <a:ea typeface="宋体" panose="02010600030101010101" pitchFamily="2" charset="-122"/>
              </a:rPr>
              <a:t>    Is there life on other planets? There are seven other planets in our (1) ___________ ,</a:t>
            </a:r>
            <a:endParaRPr lang="en-US" altLang="zh-CN">
              <a:latin typeface="Times New Roman" panose="02020603050405020304" pitchFamily="18" charset="0"/>
              <a:ea typeface="宋体" panose="02010600030101010101" pitchFamily="2" charset="-122"/>
            </a:endParaRPr>
          </a:p>
          <a:p>
            <a:pPr>
              <a:lnSpc>
                <a:spcPct val="125000"/>
              </a:lnSpc>
            </a:pPr>
            <a:r>
              <a:rPr lang="en-US" altLang="zh-CN" err="1">
                <a:latin typeface="Times New Roman" panose="02020603050405020304" pitchFamily="18" charset="0"/>
                <a:ea typeface="宋体" panose="02010600030101010101" pitchFamily="2" charset="-122"/>
              </a:rPr>
              <a:t>but (2) _____ of them has a(n</a:t>
            </a:r>
            <a:r>
              <a:rPr lang="en-US" altLang="zh-CN">
                <a:latin typeface="Times New Roman" panose="02020603050405020304" pitchFamily="18" charset="0"/>
                <a:ea typeface="宋体" panose="02010600030101010101" pitchFamily="2" charset="-122"/>
              </a:rPr>
              <a:t>) (3)___________ like that of the earth. Spaceships from the</a:t>
            </a:r>
            <a:endParaRPr lang="en-US" altLang="zh-CN">
              <a:latin typeface="Times New Roman" panose="02020603050405020304" pitchFamily="18" charset="0"/>
              <a:ea typeface="宋体" panose="02010600030101010101" pitchFamily="2" charset="-122"/>
            </a:endParaRPr>
          </a:p>
        </p:txBody>
      </p:sp>
      <p:sp>
        <p:nvSpPr>
          <p:cNvPr id="24578" name="矩形 19461"/>
          <p:cNvSpPr/>
          <p:nvPr/>
        </p:nvSpPr>
        <p:spPr>
          <a:xfrm>
            <a:off x="533400" y="685800"/>
            <a:ext cx="8077200" cy="1066800"/>
          </a:xfrm>
          <a:prstGeom prst="rect">
            <a:avLst/>
          </a:prstGeom>
          <a:noFill/>
          <a:ln w="9525">
            <a:noFill/>
          </a:ln>
        </p:spPr>
        <p:txBody>
          <a:bodyPr anchor="t">
            <a:spAutoFit/>
          </a:bodyPr>
          <a:p>
            <a:r>
              <a:rPr lang="en-US" altLang="zh-TW">
                <a:solidFill>
                  <a:srgbClr val="000066"/>
                </a:solidFill>
                <a:latin typeface="Arial" panose="020B0604020202020204" pitchFamily="34" charset="0"/>
                <a:ea typeface="宋体" panose="02010600030101010101" pitchFamily="2" charset="-122"/>
              </a:rPr>
              <a:t>4. </a:t>
            </a:r>
            <a:r>
              <a:rPr lang="en-US" altLang="zh-CN">
                <a:solidFill>
                  <a:srgbClr val="000066"/>
                </a:solidFill>
                <a:latin typeface="Arial" panose="020B0604020202020204" pitchFamily="34" charset="0"/>
                <a:ea typeface="宋体" panose="02010600030101010101" pitchFamily="2" charset="-122"/>
              </a:rPr>
              <a:t>Complete the passage with the words  </a:t>
            </a:r>
            <a:endParaRPr lang="en-US" altLang="zh-CN">
              <a:solidFill>
                <a:srgbClr val="000066"/>
              </a:solidFill>
              <a:latin typeface="Arial" panose="020B0604020202020204" pitchFamily="34" charset="0"/>
              <a:ea typeface="宋体" panose="02010600030101010101" pitchFamily="2" charset="-122"/>
            </a:endParaRPr>
          </a:p>
          <a:p>
            <a:r>
              <a:rPr lang="en-US" altLang="zh-CN">
                <a:solidFill>
                  <a:srgbClr val="000066"/>
                </a:solidFill>
                <a:latin typeface="Arial" panose="020B0604020202020204" pitchFamily="34" charset="0"/>
                <a:ea typeface="宋体" panose="02010600030101010101" pitchFamily="2" charset="-122"/>
              </a:rPr>
              <a:t>    and expression in the box.</a:t>
            </a:r>
            <a:endParaRPr lang="en-US" altLang="zh-CN">
              <a:solidFill>
                <a:srgbClr val="000066"/>
              </a:solidFill>
              <a:latin typeface="Arial" panose="020B0604020202020204" pitchFamily="34" charset="0"/>
              <a:ea typeface="宋体" panose="02010600030101010101" pitchFamily="2" charset="-122"/>
            </a:endParaRPr>
          </a:p>
        </p:txBody>
      </p:sp>
      <p:sp>
        <p:nvSpPr>
          <p:cNvPr id="24579" name="矩形 19462"/>
          <p:cNvSpPr/>
          <p:nvPr/>
        </p:nvSpPr>
        <p:spPr>
          <a:xfrm>
            <a:off x="990600" y="2133600"/>
            <a:ext cx="7162800" cy="1155700"/>
          </a:xfrm>
          <a:prstGeom prst="rect">
            <a:avLst/>
          </a:prstGeom>
          <a:solidFill>
            <a:srgbClr val="FEF2C6"/>
          </a:solidFill>
          <a:ln w="38100" cap="flat" cmpd="dbl">
            <a:solidFill>
              <a:srgbClr val="FF6600"/>
            </a:solidFill>
            <a:prstDash val="solid"/>
            <a:miter/>
            <a:headEnd type="none" w="med" len="med"/>
            <a:tailEnd type="none" w="med" len="med"/>
          </a:ln>
        </p:spPr>
        <p:txBody>
          <a:bodyPr anchor="t">
            <a:spAutoFit/>
          </a:bodyPr>
          <a:p>
            <a:pPr algn="ctr">
              <a:lnSpc>
                <a:spcPct val="120000"/>
              </a:lnSpc>
            </a:pPr>
            <a:r>
              <a:rPr lang="en-US" altLang="zh-CN" sz="2800">
                <a:latin typeface="Times New Roman" panose="02020603050405020304" pitchFamily="18" charset="0"/>
                <a:ea typeface="宋体" panose="02010600030101010101" pitchFamily="2" charset="-122"/>
              </a:rPr>
              <a:t>communicate        environment           none    </a:t>
            </a:r>
            <a:endParaRPr lang="en-US" altLang="zh-CN" sz="2800">
              <a:latin typeface="Times New Roman" panose="02020603050405020304" pitchFamily="18" charset="0"/>
              <a:ea typeface="宋体" panose="02010600030101010101" pitchFamily="2" charset="-122"/>
            </a:endParaRPr>
          </a:p>
          <a:p>
            <a:pPr algn="ctr">
              <a:lnSpc>
                <a:spcPct val="120000"/>
              </a:lnSpc>
            </a:pPr>
            <a:r>
              <a:rPr lang="en-US" altLang="zh-CN" sz="2800">
                <a:latin typeface="Times New Roman" panose="02020603050405020304" pitchFamily="18" charset="0"/>
                <a:ea typeface="宋体" panose="02010600030101010101" pitchFamily="2" charset="-122"/>
              </a:rPr>
              <a:t> solar system            universe</a:t>
            </a:r>
            <a:endParaRPr lang="en-US" altLang="zh-CN" sz="2800">
              <a:latin typeface="Times New Roman" panose="02020603050405020304" pitchFamily="18" charset="0"/>
              <a:ea typeface="宋体" panose="02010600030101010101" pitchFamily="2" charset="-122"/>
            </a:endParaRPr>
          </a:p>
        </p:txBody>
      </p:sp>
      <p:sp>
        <p:nvSpPr>
          <p:cNvPr id="19465" name="矩形 19464"/>
          <p:cNvSpPr/>
          <p:nvPr/>
        </p:nvSpPr>
        <p:spPr>
          <a:xfrm>
            <a:off x="5757863" y="4297363"/>
            <a:ext cx="2319337" cy="579437"/>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solar system</a:t>
            </a:r>
            <a:endParaRPr lang="en-US" altLang="zh-CN">
              <a:solidFill>
                <a:srgbClr val="FF0000"/>
              </a:solidFill>
              <a:latin typeface="Times New Roman" panose="02020603050405020304" pitchFamily="18" charset="0"/>
              <a:ea typeface="宋体" panose="02010600030101010101" pitchFamily="2" charset="-122"/>
            </a:endParaRPr>
          </a:p>
        </p:txBody>
      </p:sp>
      <p:sp>
        <p:nvSpPr>
          <p:cNvPr id="19466" name="矩形 19465"/>
          <p:cNvSpPr/>
          <p:nvPr/>
        </p:nvSpPr>
        <p:spPr>
          <a:xfrm>
            <a:off x="1952625" y="4953000"/>
            <a:ext cx="1019175" cy="579438"/>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none</a:t>
            </a:r>
            <a:endParaRPr lang="en-US" altLang="zh-CN">
              <a:solidFill>
                <a:srgbClr val="FF0000"/>
              </a:solidFill>
              <a:latin typeface="Times New Roman" panose="02020603050405020304" pitchFamily="18" charset="0"/>
              <a:ea typeface="宋体" panose="02010600030101010101" pitchFamily="2" charset="-122"/>
            </a:endParaRPr>
          </a:p>
        </p:txBody>
      </p:sp>
      <p:sp>
        <p:nvSpPr>
          <p:cNvPr id="19467" name="矩形 19466"/>
          <p:cNvSpPr/>
          <p:nvPr/>
        </p:nvSpPr>
        <p:spPr>
          <a:xfrm>
            <a:off x="6324600" y="4953000"/>
            <a:ext cx="2395538" cy="579438"/>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environment</a:t>
            </a:r>
            <a:endParaRPr lang="en-US" altLang="zh-CN">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1000" fill="hold"/>
                                        <p:tgtEl>
                                          <p:spTgt spid="19465"/>
                                        </p:tgtEl>
                                        <p:attrNameLst>
                                          <p:attrName>ppt_w</p:attrName>
                                        </p:attrNameLst>
                                      </p:cBhvr>
                                      <p:tavLst>
                                        <p:tav tm="0">
                                          <p:val>
                                            <p:strVal val="#ppt_w*0.70"/>
                                          </p:val>
                                        </p:tav>
                                        <p:tav tm="100000">
                                          <p:val>
                                            <p:strVal val="#ppt_w"/>
                                          </p:val>
                                        </p:tav>
                                      </p:tavLst>
                                    </p:anim>
                                    <p:anim calcmode="lin" valueType="num">
                                      <p:cBhvr>
                                        <p:cTn id="8" dur="1000" fill="hold"/>
                                        <p:tgtEl>
                                          <p:spTgt spid="19465"/>
                                        </p:tgtEl>
                                        <p:attrNameLst>
                                          <p:attrName>ppt_h</p:attrName>
                                        </p:attrNameLst>
                                      </p:cBhvr>
                                      <p:tavLst>
                                        <p:tav tm="0">
                                          <p:val>
                                            <p:strVal val="#ppt_h"/>
                                          </p:val>
                                        </p:tav>
                                        <p:tav tm="100000">
                                          <p:val>
                                            <p:strVal val="#ppt_h"/>
                                          </p:val>
                                        </p:tav>
                                      </p:tavLst>
                                    </p:anim>
                                    <p:animEffect transition="in" filter="fade">
                                      <p:cBhvr>
                                        <p:cTn id="9" dur="1000"/>
                                        <p:tgtEl>
                                          <p:spTgt spid="1946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466"/>
                                        </p:tgtEl>
                                        <p:attrNameLst>
                                          <p:attrName>style.visibility</p:attrName>
                                        </p:attrNameLst>
                                      </p:cBhvr>
                                      <p:to>
                                        <p:strVal val="visible"/>
                                      </p:to>
                                    </p:set>
                                    <p:anim calcmode="lin" valueType="num">
                                      <p:cBhvr>
                                        <p:cTn id="14" dur="1000" fill="hold"/>
                                        <p:tgtEl>
                                          <p:spTgt spid="19466"/>
                                        </p:tgtEl>
                                        <p:attrNameLst>
                                          <p:attrName>ppt_w</p:attrName>
                                        </p:attrNameLst>
                                      </p:cBhvr>
                                      <p:tavLst>
                                        <p:tav tm="0">
                                          <p:val>
                                            <p:strVal val="#ppt_w*0.70"/>
                                          </p:val>
                                        </p:tav>
                                        <p:tav tm="100000">
                                          <p:val>
                                            <p:strVal val="#ppt_w"/>
                                          </p:val>
                                        </p:tav>
                                      </p:tavLst>
                                    </p:anim>
                                    <p:anim calcmode="lin" valueType="num">
                                      <p:cBhvr>
                                        <p:cTn id="15" dur="1000" fill="hold"/>
                                        <p:tgtEl>
                                          <p:spTgt spid="19466"/>
                                        </p:tgtEl>
                                        <p:attrNameLst>
                                          <p:attrName>ppt_h</p:attrName>
                                        </p:attrNameLst>
                                      </p:cBhvr>
                                      <p:tavLst>
                                        <p:tav tm="0">
                                          <p:val>
                                            <p:strVal val="#ppt_h"/>
                                          </p:val>
                                        </p:tav>
                                        <p:tav tm="100000">
                                          <p:val>
                                            <p:strVal val="#ppt_h"/>
                                          </p:val>
                                        </p:tav>
                                      </p:tavLst>
                                    </p:anim>
                                    <p:animEffect transition="in" filter="fade">
                                      <p:cBhvr>
                                        <p:cTn id="16" dur="1000"/>
                                        <p:tgtEl>
                                          <p:spTgt spid="1946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467"/>
                                        </p:tgtEl>
                                        <p:attrNameLst>
                                          <p:attrName>style.visibility</p:attrName>
                                        </p:attrNameLst>
                                      </p:cBhvr>
                                      <p:to>
                                        <p:strVal val="visible"/>
                                      </p:to>
                                    </p:set>
                                    <p:anim calcmode="lin" valueType="num">
                                      <p:cBhvr>
                                        <p:cTn id="21" dur="1000" fill="hold"/>
                                        <p:tgtEl>
                                          <p:spTgt spid="19467"/>
                                        </p:tgtEl>
                                        <p:attrNameLst>
                                          <p:attrName>ppt_w</p:attrName>
                                        </p:attrNameLst>
                                      </p:cBhvr>
                                      <p:tavLst>
                                        <p:tav tm="0">
                                          <p:val>
                                            <p:strVal val="#ppt_w*0.70"/>
                                          </p:val>
                                        </p:tav>
                                        <p:tav tm="100000">
                                          <p:val>
                                            <p:strVal val="#ppt_w"/>
                                          </p:val>
                                        </p:tav>
                                      </p:tavLst>
                                    </p:anim>
                                    <p:anim calcmode="lin" valueType="num">
                                      <p:cBhvr>
                                        <p:cTn id="22" dur="1000" fill="hold"/>
                                        <p:tgtEl>
                                          <p:spTgt spid="19467"/>
                                        </p:tgtEl>
                                        <p:attrNameLst>
                                          <p:attrName>ppt_h</p:attrName>
                                        </p:attrNameLst>
                                      </p:cBhvr>
                                      <p:tavLst>
                                        <p:tav tm="0">
                                          <p:val>
                                            <p:strVal val="#ppt_h"/>
                                          </p:val>
                                        </p:tav>
                                        <p:tav tm="100000">
                                          <p:val>
                                            <p:strVal val="#ppt_h"/>
                                          </p:val>
                                        </p:tav>
                                      </p:tavLst>
                                    </p:anim>
                                    <p:animEffect transition="in" filter="fade">
                                      <p:cBhvr>
                                        <p:cTn id="23" dur="1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p:bldP spid="194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37891"/>
          <p:cNvSpPr txBox="1"/>
          <p:nvPr/>
        </p:nvSpPr>
        <p:spPr>
          <a:xfrm>
            <a:off x="609600" y="685800"/>
            <a:ext cx="7864475" cy="5553075"/>
          </a:xfrm>
          <a:prstGeom prst="rect">
            <a:avLst/>
          </a:prstGeom>
          <a:noFill/>
          <a:ln w="9525">
            <a:noFill/>
          </a:ln>
        </p:spPr>
        <p:txBody>
          <a:bodyPr anchor="t">
            <a:spAutoFit/>
          </a:bodyPr>
          <a:p>
            <a:pPr>
              <a:lnSpc>
                <a:spcPct val="140000"/>
              </a:lnSpc>
            </a:pPr>
            <a:r>
              <a:rPr lang="en-US" altLang="zh-CN">
                <a:latin typeface="Times New Roman" panose="02020603050405020304" pitchFamily="18" charset="0"/>
                <a:ea typeface="宋体" panose="02010600030101010101" pitchFamily="2" charset="-122"/>
              </a:rPr>
              <a:t>earth have done surveys of the other planets, but they have not found any life there. Why has no one from other planets tried to (4) _____________	with us? It is true that</a:t>
            </a:r>
            <a:endParaRPr lang="en-US" altLang="zh-CN">
              <a:latin typeface="Times New Roman" panose="02020603050405020304" pitchFamily="18" charset="0"/>
              <a:ea typeface="宋体" panose="02010600030101010101" pitchFamily="2" charset="-122"/>
            </a:endParaRPr>
          </a:p>
          <a:p>
            <a:pPr>
              <a:lnSpc>
                <a:spcPct val="140000"/>
              </a:lnSpc>
            </a:pPr>
            <a:r>
              <a:rPr lang="en-US" altLang="zh-CN">
                <a:latin typeface="Times New Roman" panose="02020603050405020304" pitchFamily="18" charset="0"/>
                <a:ea typeface="宋体" panose="02010600030101010101" pitchFamily="2" charset="-122"/>
              </a:rPr>
              <a:t>scientists have not discovered life on other planets in the (5) _________ yet, but some scientists believe that they will find it some day.</a:t>
            </a:r>
            <a:endParaRPr lang="en-US" altLang="zh-CN">
              <a:latin typeface="Times New Roman" panose="02020603050405020304" pitchFamily="18" charset="0"/>
              <a:ea typeface="宋体" panose="02010600030101010101" pitchFamily="2" charset="-122"/>
            </a:endParaRPr>
          </a:p>
        </p:txBody>
      </p:sp>
      <p:sp>
        <p:nvSpPr>
          <p:cNvPr id="37893" name="矩形 37892"/>
          <p:cNvSpPr/>
          <p:nvPr/>
        </p:nvSpPr>
        <p:spPr>
          <a:xfrm>
            <a:off x="762000" y="2895600"/>
            <a:ext cx="2508250" cy="579438"/>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communicate</a:t>
            </a:r>
            <a:endParaRPr lang="en-US" altLang="zh-CN">
              <a:solidFill>
                <a:srgbClr val="FF0000"/>
              </a:solidFill>
              <a:latin typeface="Times New Roman" panose="02020603050405020304" pitchFamily="18" charset="0"/>
              <a:ea typeface="宋体" panose="02010600030101010101" pitchFamily="2" charset="-122"/>
            </a:endParaRPr>
          </a:p>
        </p:txBody>
      </p:sp>
      <p:sp>
        <p:nvSpPr>
          <p:cNvPr id="37894" name="矩形 37893"/>
          <p:cNvSpPr/>
          <p:nvPr/>
        </p:nvSpPr>
        <p:spPr>
          <a:xfrm>
            <a:off x="3733800" y="4267200"/>
            <a:ext cx="1652588" cy="579438"/>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universe</a:t>
            </a:r>
            <a:endParaRPr lang="en-US" altLang="zh-CN">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1000" fill="hold"/>
                                        <p:tgtEl>
                                          <p:spTgt spid="37893"/>
                                        </p:tgtEl>
                                        <p:attrNameLst>
                                          <p:attrName>ppt_w</p:attrName>
                                        </p:attrNameLst>
                                      </p:cBhvr>
                                      <p:tavLst>
                                        <p:tav tm="0">
                                          <p:val>
                                            <p:strVal val="#ppt_w*0.70"/>
                                          </p:val>
                                        </p:tav>
                                        <p:tav tm="100000">
                                          <p:val>
                                            <p:strVal val="#ppt_w"/>
                                          </p:val>
                                        </p:tav>
                                      </p:tavLst>
                                    </p:anim>
                                    <p:anim calcmode="lin" valueType="num">
                                      <p:cBhvr>
                                        <p:cTn id="8" dur="1000" fill="hold"/>
                                        <p:tgtEl>
                                          <p:spTgt spid="37893"/>
                                        </p:tgtEl>
                                        <p:attrNameLst>
                                          <p:attrName>ppt_h</p:attrName>
                                        </p:attrNameLst>
                                      </p:cBhvr>
                                      <p:tavLst>
                                        <p:tav tm="0">
                                          <p:val>
                                            <p:strVal val="#ppt_h"/>
                                          </p:val>
                                        </p:tav>
                                        <p:tav tm="100000">
                                          <p:val>
                                            <p:strVal val="#ppt_h"/>
                                          </p:val>
                                        </p:tav>
                                      </p:tavLst>
                                    </p:anim>
                                    <p:animEffect transition="in" filter="fade">
                                      <p:cBhvr>
                                        <p:cTn id="9" dur="1000"/>
                                        <p:tgtEl>
                                          <p:spTgt spid="3789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7894"/>
                                        </p:tgtEl>
                                        <p:attrNameLst>
                                          <p:attrName>style.visibility</p:attrName>
                                        </p:attrNameLst>
                                      </p:cBhvr>
                                      <p:to>
                                        <p:strVal val="visible"/>
                                      </p:to>
                                    </p:set>
                                    <p:anim calcmode="lin" valueType="num">
                                      <p:cBhvr>
                                        <p:cTn id="14" dur="1000" fill="hold"/>
                                        <p:tgtEl>
                                          <p:spTgt spid="37894"/>
                                        </p:tgtEl>
                                        <p:attrNameLst>
                                          <p:attrName>ppt_w</p:attrName>
                                        </p:attrNameLst>
                                      </p:cBhvr>
                                      <p:tavLst>
                                        <p:tav tm="0">
                                          <p:val>
                                            <p:strVal val="#ppt_w*0.70"/>
                                          </p:val>
                                        </p:tav>
                                        <p:tav tm="100000">
                                          <p:val>
                                            <p:strVal val="#ppt_w"/>
                                          </p:val>
                                        </p:tav>
                                      </p:tavLst>
                                    </p:anim>
                                    <p:anim calcmode="lin" valueType="num">
                                      <p:cBhvr>
                                        <p:cTn id="15" dur="1000" fill="hold"/>
                                        <p:tgtEl>
                                          <p:spTgt spid="37894"/>
                                        </p:tgtEl>
                                        <p:attrNameLst>
                                          <p:attrName>ppt_h</p:attrName>
                                        </p:attrNameLst>
                                      </p:cBhvr>
                                      <p:tavLst>
                                        <p:tav tm="0">
                                          <p:val>
                                            <p:strVal val="#ppt_h"/>
                                          </p:val>
                                        </p:tav>
                                        <p:tav tm="100000">
                                          <p:val>
                                            <p:strVal val="#ppt_h"/>
                                          </p:val>
                                        </p:tav>
                                      </p:tavLst>
                                    </p:anim>
                                    <p:animEffect transition="in" filter="fade">
                                      <p:cBhvr>
                                        <p:cTn id="16" dur="1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WordArt 2"/>
          <p:cNvSpPr>
            <a:spLocks noTextEdit="1"/>
          </p:cNvSpPr>
          <p:nvPr/>
        </p:nvSpPr>
        <p:spPr>
          <a:xfrm>
            <a:off x="1403350" y="1228725"/>
            <a:ext cx="5976938" cy="790575"/>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rPr>
              <a:t>Watch and read</a:t>
            </a:r>
            <a:endParaRPr lang="zh-CN" alt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Arial Black" panose="020B0A04020102020204" charset="0"/>
              <a:ea typeface="Arial Black" panose="020B0A04020102020204" charset="0"/>
            </a:endParaRPr>
          </a:p>
        </p:txBody>
      </p:sp>
      <p:pic>
        <p:nvPicPr>
          <p:cNvPr id="26626" name="Picture 3" descr="1230">
            <a:hlinkClick r:id="rId1" action="ppaction://hlinkfile"/>
          </p:cNvPr>
          <p:cNvPicPr>
            <a:picLocks noChangeAspect="1"/>
          </p:cNvPicPr>
          <p:nvPr/>
        </p:nvPicPr>
        <p:blipFill>
          <a:blip r:embed="rId2"/>
          <a:stretch>
            <a:fillRect/>
          </a:stretch>
        </p:blipFill>
        <p:spPr>
          <a:xfrm>
            <a:off x="2819400" y="2590800"/>
            <a:ext cx="3124200" cy="2192338"/>
          </a:xfrm>
          <a:prstGeom prst="rect">
            <a:avLst/>
          </a:prstGeom>
          <a:noFill/>
          <a:ln w="9525">
            <a:noFill/>
          </a:ln>
        </p:spPr>
      </p:pic>
      <p:sp>
        <p:nvSpPr>
          <p:cNvPr id="26627" name="文本框 28676"/>
          <p:cNvSpPr txBox="1"/>
          <p:nvPr/>
        </p:nvSpPr>
        <p:spPr>
          <a:xfrm>
            <a:off x="2362200" y="4953000"/>
            <a:ext cx="4548188" cy="457200"/>
          </a:xfrm>
          <a:prstGeom prst="rect">
            <a:avLst/>
          </a:prstGeom>
          <a:noFill/>
          <a:ln w="9525">
            <a:noFill/>
          </a:ln>
        </p:spPr>
        <p:txBody>
          <a:bodyPr wrap="none" anchor="t">
            <a:spAutoFit/>
          </a:bodyPr>
          <a:p>
            <a:r>
              <a:rPr lang="zh-CN" altLang="en-US" sz="2400" dirty="0">
                <a:latin typeface="Times New Roman" panose="02020603050405020304" pitchFamily="18" charset="0"/>
                <a:ea typeface="黑体" panose="02010609060101010101" pitchFamily="2" charset="-122"/>
              </a:rPr>
              <a:t>见视频</a:t>
            </a:r>
            <a:r>
              <a:rPr lang="en-US" altLang="zh-CN" sz="2400">
                <a:latin typeface="Times New Roman" panose="02020603050405020304" pitchFamily="18" charset="0"/>
                <a:ea typeface="黑体" panose="02010609060101010101" pitchFamily="2" charset="-122"/>
              </a:rPr>
              <a:t>Module 3 Unit 2 Activity 2</a:t>
            </a:r>
            <a:endParaRPr lang="en-US" altLang="zh-CN" sz="2400"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out)">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内容占位符 2"/>
          <p:cNvSpPr>
            <a:spLocks noGrp="1"/>
          </p:cNvSpPr>
          <p:nvPr>
            <p:ph idx="1"/>
          </p:nvPr>
        </p:nvSpPr>
        <p:spPr>
          <a:xfrm>
            <a:off x="236538" y="471488"/>
            <a:ext cx="8670925" cy="6010275"/>
          </a:xfrm>
          <a:noFill/>
          <a:ln>
            <a:noFill/>
          </a:ln>
        </p:spPr>
        <p:txBody>
          <a:bodyPr vert="horz" wrap="square" lIns="91440" tIns="45720" rIns="91440" bIns="45720" anchor="t"/>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1.</a:t>
            </a:r>
            <a:r>
              <a:rPr lang="zh-CN" altLang="en-US" sz="3200" b="1" dirty="0">
                <a:solidFill>
                  <a:schemeClr val="tx1"/>
                </a:solidFill>
                <a:latin typeface="Times New Roman" panose="02020603050405020304" pitchFamily="18" charset="0"/>
                <a:ea typeface="华文中宋" panose="02010600040101010101" pitchFamily="2" charset="-122"/>
              </a:rPr>
              <a:t>数以亿计的            </a:t>
            </a:r>
            <a:r>
              <a:rPr lang="en-US" altLang="zh-CN" sz="3200" b="1" dirty="0">
                <a:solidFill>
                  <a:schemeClr val="tx1"/>
                </a:solidFill>
                <a:latin typeface="Times New Roman" panose="02020603050405020304" pitchFamily="18" charset="0"/>
                <a:ea typeface="华文中宋" panose="02010600040101010101" pitchFamily="2" charset="-122"/>
              </a:rPr>
              <a:t>hundreds of millions of </a:t>
            </a:r>
            <a:endParaRPr lang="en-US" altLang="zh-CN"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2.</a:t>
            </a:r>
            <a:r>
              <a:rPr lang="zh-CN" altLang="en-US" sz="3200" b="1" dirty="0">
                <a:solidFill>
                  <a:schemeClr val="tx1"/>
                </a:solidFill>
                <a:latin typeface="Times New Roman" panose="02020603050405020304" pitchFamily="18" charset="0"/>
                <a:ea typeface="华文中宋" panose="02010600040101010101" pitchFamily="2" charset="-122"/>
              </a:rPr>
              <a:t>数以百万计的        </a:t>
            </a:r>
            <a:r>
              <a:rPr lang="en-US" altLang="zh-CN" sz="3200" b="1" dirty="0">
                <a:solidFill>
                  <a:schemeClr val="tx1"/>
                </a:solidFill>
                <a:latin typeface="Times New Roman" panose="02020603050405020304" pitchFamily="18" charset="0"/>
                <a:ea typeface="华文中宋" panose="02010600040101010101" pitchFamily="2" charset="-122"/>
              </a:rPr>
              <a:t>millions of </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3.</a:t>
            </a:r>
            <a:r>
              <a:rPr lang="zh-CN" altLang="en-US" sz="3200" b="1" dirty="0">
                <a:solidFill>
                  <a:schemeClr val="tx1"/>
                </a:solidFill>
                <a:latin typeface="Times New Roman" panose="02020603050405020304" pitchFamily="18" charset="0"/>
                <a:ea typeface="华文中宋" panose="02010600040101010101" pitchFamily="2" charset="-122"/>
              </a:rPr>
              <a:t>绕着</a:t>
            </a:r>
            <a:r>
              <a:rPr lang="en-US" altLang="zh-CN" sz="3200" b="1" dirty="0">
                <a:solidFill>
                  <a:schemeClr val="tx1"/>
                </a:solidFill>
                <a:latin typeface="Times New Roman" panose="02020603050405020304" pitchFamily="18" charset="0"/>
                <a:ea typeface="华文中宋" panose="02010600040101010101" pitchFamily="2" charset="-122"/>
              </a:rPr>
              <a:t>....</a:t>
            </a:r>
            <a:r>
              <a:rPr lang="zh-CN" altLang="en-US" sz="3200" b="1" dirty="0">
                <a:solidFill>
                  <a:schemeClr val="tx1"/>
                </a:solidFill>
                <a:latin typeface="Times New Roman" panose="02020603050405020304" pitchFamily="18" charset="0"/>
                <a:ea typeface="华文中宋" panose="02010600040101010101" pitchFamily="2" charset="-122"/>
              </a:rPr>
              <a:t>转                </a:t>
            </a:r>
            <a:r>
              <a:rPr lang="en-US" altLang="zh-CN" sz="3200" b="1" dirty="0">
                <a:solidFill>
                  <a:schemeClr val="tx1"/>
                </a:solidFill>
                <a:latin typeface="Times New Roman" panose="02020603050405020304" pitchFamily="18" charset="0"/>
                <a:ea typeface="华文中宋" panose="02010600040101010101" pitchFamily="2" charset="-122"/>
              </a:rPr>
              <a:t>go around</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4.</a:t>
            </a:r>
            <a:r>
              <a:rPr lang="zh-CN" altLang="en-US" sz="3200" b="1" dirty="0">
                <a:solidFill>
                  <a:schemeClr val="tx1"/>
                </a:solidFill>
                <a:latin typeface="Times New Roman" panose="02020603050405020304" pitchFamily="18" charset="0"/>
                <a:ea typeface="华文中宋" panose="02010600040101010101" pitchFamily="2" charset="-122"/>
              </a:rPr>
              <a:t>拍照                        </a:t>
            </a:r>
            <a:r>
              <a:rPr lang="en-US" altLang="zh-CN" sz="3200" b="1" dirty="0">
                <a:solidFill>
                  <a:schemeClr val="tx1"/>
                </a:solidFill>
                <a:latin typeface="Times New Roman" panose="02020603050405020304" pitchFamily="18" charset="0"/>
                <a:ea typeface="华文中宋" panose="02010600040101010101" pitchFamily="2" charset="-122"/>
              </a:rPr>
              <a:t>take photos</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5.....</a:t>
            </a:r>
            <a:r>
              <a:rPr lang="zh-CN" altLang="en-US" sz="3200" b="1" dirty="0">
                <a:solidFill>
                  <a:schemeClr val="tx1"/>
                </a:solidFill>
                <a:latin typeface="Times New Roman" panose="02020603050405020304" pitchFamily="18" charset="0"/>
                <a:ea typeface="华文中宋" panose="02010600040101010101" pitchFamily="2" charset="-122"/>
              </a:rPr>
              <a:t>的一小部分        </a:t>
            </a:r>
            <a:r>
              <a:rPr lang="en-US" altLang="zh-CN" sz="3200" b="1" dirty="0">
                <a:solidFill>
                  <a:schemeClr val="tx1"/>
                </a:solidFill>
                <a:latin typeface="Times New Roman" panose="02020603050405020304" pitchFamily="18" charset="0"/>
                <a:ea typeface="华文中宋" panose="02010600040101010101" pitchFamily="2" charset="-122"/>
              </a:rPr>
              <a:t>a small part of...</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6.</a:t>
            </a:r>
            <a:r>
              <a:rPr lang="zh-CN" altLang="en-US" sz="3200" b="1" dirty="0">
                <a:solidFill>
                  <a:schemeClr val="tx1"/>
                </a:solidFill>
                <a:latin typeface="Times New Roman" panose="02020603050405020304" pitchFamily="18" charset="0"/>
                <a:ea typeface="华文中宋" panose="02010600040101010101" pitchFamily="2" charset="-122"/>
              </a:rPr>
              <a:t>在宇宙中                </a:t>
            </a:r>
            <a:r>
              <a:rPr lang="en-US" altLang="zh-CN" sz="3200" b="1" dirty="0">
                <a:solidFill>
                  <a:schemeClr val="tx1"/>
                </a:solidFill>
                <a:latin typeface="Times New Roman" panose="02020603050405020304" pitchFamily="18" charset="0"/>
                <a:ea typeface="华文中宋" panose="02010600040101010101" pitchFamily="2" charset="-122"/>
              </a:rPr>
              <a:t>in the universe</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7.</a:t>
            </a:r>
            <a:r>
              <a:rPr lang="zh-CN" altLang="en-US" sz="3200" b="1" dirty="0">
                <a:solidFill>
                  <a:schemeClr val="tx1"/>
                </a:solidFill>
                <a:latin typeface="Times New Roman" panose="02020603050405020304" pitchFamily="18" charset="0"/>
                <a:ea typeface="华文中宋" panose="02010600040101010101" pitchFamily="2" charset="-122"/>
              </a:rPr>
              <a:t>在太空中                </a:t>
            </a:r>
            <a:r>
              <a:rPr lang="en-US" altLang="zh-CN" sz="3200" b="1" dirty="0">
                <a:solidFill>
                  <a:schemeClr val="tx1"/>
                </a:solidFill>
                <a:latin typeface="Times New Roman" panose="02020603050405020304" pitchFamily="18" charset="0"/>
                <a:ea typeface="华文中宋" panose="02010600040101010101" pitchFamily="2" charset="-122"/>
              </a:rPr>
              <a:t>in space</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8.</a:t>
            </a:r>
            <a:r>
              <a:rPr lang="zh-CN" altLang="en-US" sz="3200" b="1" dirty="0">
                <a:solidFill>
                  <a:schemeClr val="tx1"/>
                </a:solidFill>
                <a:latin typeface="Times New Roman" panose="02020603050405020304" pitchFamily="18" charset="0"/>
                <a:ea typeface="华文中宋" panose="02010600040101010101" pitchFamily="2" charset="-122"/>
              </a:rPr>
              <a:t>与</a:t>
            </a:r>
            <a:r>
              <a:rPr lang="en-US" altLang="zh-CN" sz="3200" b="1" dirty="0">
                <a:solidFill>
                  <a:schemeClr val="tx1"/>
                </a:solidFill>
                <a:latin typeface="Times New Roman" panose="02020603050405020304" pitchFamily="18" charset="0"/>
                <a:ea typeface="华文中宋" panose="02010600040101010101" pitchFamily="2" charset="-122"/>
              </a:rPr>
              <a:t>....</a:t>
            </a:r>
            <a:r>
              <a:rPr lang="zh-CN" altLang="en-US" sz="3200" b="1" dirty="0">
                <a:solidFill>
                  <a:schemeClr val="tx1"/>
                </a:solidFill>
                <a:latin typeface="Times New Roman" panose="02020603050405020304" pitchFamily="18" charset="0"/>
                <a:ea typeface="华文中宋" panose="02010600040101010101" pitchFamily="2" charset="-122"/>
              </a:rPr>
              <a:t>交流                </a:t>
            </a:r>
            <a:r>
              <a:rPr lang="en-US" altLang="zh-CN" sz="3200" b="1" dirty="0">
                <a:solidFill>
                  <a:schemeClr val="tx1"/>
                </a:solidFill>
                <a:latin typeface="Times New Roman" panose="02020603050405020304" pitchFamily="18" charset="0"/>
                <a:ea typeface="华文中宋" panose="02010600040101010101" pitchFamily="2" charset="-122"/>
              </a:rPr>
              <a:t>communicate with...</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9.</a:t>
            </a:r>
            <a:r>
              <a:rPr lang="zh-CN" altLang="en-US" sz="3200" b="1" dirty="0">
                <a:solidFill>
                  <a:schemeClr val="tx1"/>
                </a:solidFill>
                <a:latin typeface="Times New Roman" panose="02020603050405020304" pitchFamily="18" charset="0"/>
                <a:ea typeface="华文中宋" panose="02010600040101010101" pitchFamily="2" charset="-122"/>
              </a:rPr>
              <a:t>空间站                    </a:t>
            </a:r>
            <a:r>
              <a:rPr lang="en-US" altLang="zh-CN" sz="3200" b="1" dirty="0">
                <a:solidFill>
                  <a:schemeClr val="tx1"/>
                </a:solidFill>
                <a:latin typeface="Times New Roman" panose="02020603050405020304" pitchFamily="18" charset="0"/>
                <a:ea typeface="华文中宋" panose="02010600040101010101" pitchFamily="2" charset="-122"/>
              </a:rPr>
              <a:t>space station</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10.</a:t>
            </a:r>
            <a:r>
              <a:rPr lang="zh-CN" altLang="en-US" sz="3200" b="1" dirty="0">
                <a:solidFill>
                  <a:schemeClr val="tx1"/>
                </a:solidFill>
                <a:latin typeface="Times New Roman" panose="02020603050405020304" pitchFamily="18" charset="0"/>
                <a:ea typeface="华文中宋" panose="02010600040101010101" pitchFamily="2" charset="-122"/>
              </a:rPr>
              <a:t>寻找                      </a:t>
            </a:r>
            <a:r>
              <a:rPr lang="en-US" altLang="zh-CN" sz="3200" b="1" dirty="0">
                <a:solidFill>
                  <a:schemeClr val="tx1"/>
                </a:solidFill>
                <a:latin typeface="Times New Roman" panose="02020603050405020304" pitchFamily="18" charset="0"/>
                <a:ea typeface="华文中宋" panose="02010600040101010101" pitchFamily="2" charset="-122"/>
              </a:rPr>
              <a:t>look for</a:t>
            </a:r>
            <a:endParaRPr lang="zh-CN" altLang="en-US" sz="3200" b="1" dirty="0">
              <a:solidFill>
                <a:schemeClr val="tx1"/>
              </a:solidFill>
              <a:latin typeface="Times New Roman" panose="02020603050405020304" pitchFamily="18" charset="0"/>
              <a:ea typeface="华文中宋" panose="02010600040101010101" pitchFamily="2" charset="-122"/>
            </a:endParaRPr>
          </a:p>
          <a:p>
            <a:pPr>
              <a:lnSpc>
                <a:spcPct val="90000"/>
              </a:lnSpc>
            </a:pPr>
            <a:r>
              <a:rPr lang="en-US" altLang="zh-CN" sz="3200" b="1" dirty="0">
                <a:solidFill>
                  <a:schemeClr val="tx1"/>
                </a:solidFill>
                <a:latin typeface="Times New Roman" panose="02020603050405020304" pitchFamily="18" charset="0"/>
                <a:ea typeface="华文中宋" panose="02010600040101010101" pitchFamily="2" charset="-122"/>
              </a:rPr>
              <a:t>11.</a:t>
            </a:r>
            <a:r>
              <a:rPr lang="zh-CN" altLang="en-US" sz="3200" b="1" dirty="0">
                <a:solidFill>
                  <a:schemeClr val="tx1"/>
                </a:solidFill>
                <a:latin typeface="Times New Roman" panose="02020603050405020304" pitchFamily="18" charset="0"/>
                <a:ea typeface="华文中宋" panose="02010600040101010101" pitchFamily="2" charset="-122"/>
              </a:rPr>
              <a:t>以</a:t>
            </a:r>
            <a:r>
              <a:rPr lang="en-US" altLang="zh-CN" sz="3200" b="1" dirty="0">
                <a:solidFill>
                  <a:schemeClr val="tx1"/>
                </a:solidFill>
                <a:latin typeface="Times New Roman" panose="02020603050405020304" pitchFamily="18" charset="0"/>
                <a:ea typeface="华文中宋" panose="02010600040101010101" pitchFamily="2" charset="-122"/>
              </a:rPr>
              <a:t>...</a:t>
            </a:r>
            <a:r>
              <a:rPr lang="zh-CN" altLang="en-US" sz="3200" b="1" dirty="0">
                <a:solidFill>
                  <a:schemeClr val="tx1"/>
                </a:solidFill>
                <a:latin typeface="Times New Roman" panose="02020603050405020304" pitchFamily="18" charset="0"/>
                <a:ea typeface="华文中宋" panose="02010600040101010101" pitchFamily="2" charset="-122"/>
              </a:rPr>
              <a:t>命名               </a:t>
            </a:r>
            <a:r>
              <a:rPr lang="en-US" altLang="zh-CN" sz="3200" b="1" dirty="0">
                <a:solidFill>
                  <a:schemeClr val="tx1"/>
                </a:solidFill>
                <a:latin typeface="Times New Roman" panose="02020603050405020304" pitchFamily="18" charset="0"/>
                <a:ea typeface="华文中宋" panose="02010600040101010101" pitchFamily="2" charset="-122"/>
              </a:rPr>
              <a:t>be named after</a:t>
            </a:r>
            <a:endParaRPr lang="zh-CN" altLang="en-US" sz="3200" b="1" dirty="0">
              <a:solidFill>
                <a:schemeClr val="tx1"/>
              </a:solidFill>
              <a:latin typeface="Times New Roman" panose="02020603050405020304" pitchFamily="18" charset="0"/>
              <a:ea typeface="华文中宋" panose="02010600040101010101" pitchFamily="2" charset="-122"/>
            </a:endParaRPr>
          </a:p>
          <a:p>
            <a:endParaRPr lang="en-US" altLang="zh-CN" sz="3200" b="1" dirty="0">
              <a:solidFill>
                <a:schemeClr val="tx1"/>
              </a:solidFill>
              <a:latin typeface="Times New Roman" panose="02020603050405020304" pitchFamily="18" charset="0"/>
              <a:ea typeface="华文中宋" panose="02010600040101010101" pitchFamily="2" charset="-122"/>
            </a:endParaRPr>
          </a:p>
        </p:txBody>
      </p:sp>
      <p:sp>
        <p:nvSpPr>
          <p:cNvPr id="4" name="矩形 3"/>
          <p:cNvSpPr/>
          <p:nvPr/>
        </p:nvSpPr>
        <p:spPr>
          <a:xfrm>
            <a:off x="6018530" y="70485"/>
            <a:ext cx="2976880" cy="768349"/>
          </a:xfrm>
          <a:prstGeom prst="rect">
            <a:avLst/>
          </a:prstGeom>
          <a:noFill/>
          <a:ln>
            <a:noFill/>
          </a:ln>
        </p:spPr>
        <p:txBody>
          <a:bodyPr wrap="none">
            <a:spAutoFit/>
            <a:scene3d>
              <a:camera prst="orthographicFront"/>
              <a:lightRig rig="threePt" dir="t">
                <a:rot lat="0" lon="0" rev="0"/>
              </a:lightRig>
            </a:scene3d>
            <a:sp3d extrusionH="120650" prstMaterial="matte"/>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4400" b="1" i="0" u="none" strike="noStrike" kern="1200" cap="none" spc="0" normalizeH="0" baseline="0" noProof="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uLnTx/>
                <a:uFillTx/>
                <a:latin typeface="Arial" panose="020B0604020202020204" pitchFamily="34" charset="0"/>
                <a:ea typeface="宋体" panose="02010600030101010101" pitchFamily="2" charset="-122"/>
                <a:cs typeface="+mn-cs"/>
              </a:rPr>
              <a:t>5. Phrases</a:t>
            </a:r>
            <a:endParaRPr kumimoji="0" lang="en-US" altLang="zh-CN" sz="4400" b="1" i="0" u="none" strike="noStrike" kern="1200" cap="none" spc="0" normalizeH="0" baseline="0" noProof="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uLnTx/>
              <a:uFillTx/>
              <a:latin typeface="Arial" panose="020B0604020202020204" pitchFamily="34" charset="0"/>
              <a:ea typeface="宋体" panose="02010600030101010101" pitchFamily="2" charset="-122"/>
              <a:cs typeface="+mn-cs"/>
            </a:endParaRPr>
          </a:p>
        </p:txBody>
      </p:sp>
      <p:sp>
        <p:nvSpPr>
          <p:cNvPr id="5" name="文本框 4"/>
          <p:cNvSpPr txBox="1"/>
          <p:nvPr/>
        </p:nvSpPr>
        <p:spPr>
          <a:xfrm>
            <a:off x="4073525" y="631825"/>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6" name="文本框 5"/>
          <p:cNvSpPr txBox="1"/>
          <p:nvPr/>
        </p:nvSpPr>
        <p:spPr>
          <a:xfrm>
            <a:off x="4073525" y="1114425"/>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7" name="文本框 6"/>
          <p:cNvSpPr txBox="1"/>
          <p:nvPr/>
        </p:nvSpPr>
        <p:spPr>
          <a:xfrm>
            <a:off x="4073525" y="1600200"/>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8" name="文本框 7"/>
          <p:cNvSpPr txBox="1"/>
          <p:nvPr/>
        </p:nvSpPr>
        <p:spPr>
          <a:xfrm>
            <a:off x="4073525" y="2163763"/>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9" name="文本框 8"/>
          <p:cNvSpPr txBox="1"/>
          <p:nvPr/>
        </p:nvSpPr>
        <p:spPr>
          <a:xfrm>
            <a:off x="4073525" y="2728913"/>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10" name="文本框 9"/>
          <p:cNvSpPr txBox="1"/>
          <p:nvPr/>
        </p:nvSpPr>
        <p:spPr>
          <a:xfrm>
            <a:off x="4073525" y="3244850"/>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11" name="文本框 10"/>
          <p:cNvSpPr txBox="1"/>
          <p:nvPr/>
        </p:nvSpPr>
        <p:spPr>
          <a:xfrm>
            <a:off x="4073525" y="3706813"/>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12" name="文本框 11"/>
          <p:cNvSpPr txBox="1"/>
          <p:nvPr/>
        </p:nvSpPr>
        <p:spPr>
          <a:xfrm>
            <a:off x="4073525" y="4362450"/>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13" name="文本框 12"/>
          <p:cNvSpPr txBox="1"/>
          <p:nvPr/>
        </p:nvSpPr>
        <p:spPr>
          <a:xfrm>
            <a:off x="4073525" y="4946650"/>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14" name="文本框 13"/>
          <p:cNvSpPr txBox="1"/>
          <p:nvPr/>
        </p:nvSpPr>
        <p:spPr>
          <a:xfrm>
            <a:off x="4073525" y="5430838"/>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
        <p:nvSpPr>
          <p:cNvPr id="15" name="文本框 14"/>
          <p:cNvSpPr txBox="1"/>
          <p:nvPr/>
        </p:nvSpPr>
        <p:spPr>
          <a:xfrm>
            <a:off x="4073525" y="5935663"/>
            <a:ext cx="3956050" cy="368300"/>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黑体" panose="0201060906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p:cTn id="6" dur="500"/>
                                        <p:tgtEl>
                                          <p:spTgt spid="5"/>
                                        </p:tgtEl>
                                        <p:attrNameLst>
                                          <p:attrName>ppt_x</p:attrName>
                                        </p:attrNameLst>
                                      </p:cBhvr>
                                      <p:tavLst>
                                        <p:tav tm="0">
                                          <p:val>
                                            <p:strVal val="ppt_x"/>
                                          </p:val>
                                        </p:tav>
                                        <p:tav tm="100000">
                                          <p:val>
                                            <p:strVal val="ppt_x"/>
                                          </p:val>
                                        </p:tav>
                                      </p:tavLst>
                                    </p:anim>
                                    <p:anim calcmode="lin" valueType="num">
                                      <p:cBhvr>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p:cTn id="12" dur="500"/>
                                        <p:tgtEl>
                                          <p:spTgt spid="6"/>
                                        </p:tgtEl>
                                        <p:attrNameLst>
                                          <p:attrName>ppt_x</p:attrName>
                                        </p:attrNameLst>
                                      </p:cBhvr>
                                      <p:tavLst>
                                        <p:tav tm="0">
                                          <p:val>
                                            <p:strVal val="ppt_x"/>
                                          </p:val>
                                        </p:tav>
                                        <p:tav tm="100000">
                                          <p:val>
                                            <p:strVal val="ppt_x"/>
                                          </p:val>
                                        </p:tav>
                                      </p:tavLst>
                                    </p:anim>
                                    <p:anim calcmode="lin" valueType="num">
                                      <p:cBhvr>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p:cTn id="18" dur="500"/>
                                        <p:tgtEl>
                                          <p:spTgt spid="7"/>
                                        </p:tgtEl>
                                        <p:attrNameLst>
                                          <p:attrName>ppt_x</p:attrName>
                                        </p:attrNameLst>
                                      </p:cBhvr>
                                      <p:tavLst>
                                        <p:tav tm="0">
                                          <p:val>
                                            <p:strVal val="ppt_x"/>
                                          </p:val>
                                        </p:tav>
                                        <p:tav tm="100000">
                                          <p:val>
                                            <p:strVal val="ppt_x"/>
                                          </p:val>
                                        </p:tav>
                                      </p:tavLst>
                                    </p:anim>
                                    <p:anim calcmode="lin" valueType="num">
                                      <p:cBhvr>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p:cTn id="24" dur="500"/>
                                        <p:tgtEl>
                                          <p:spTgt spid="8"/>
                                        </p:tgtEl>
                                        <p:attrNameLst>
                                          <p:attrName>ppt_x</p:attrName>
                                        </p:attrNameLst>
                                      </p:cBhvr>
                                      <p:tavLst>
                                        <p:tav tm="0">
                                          <p:val>
                                            <p:strVal val="ppt_x"/>
                                          </p:val>
                                        </p:tav>
                                        <p:tav tm="100000">
                                          <p:val>
                                            <p:strVal val="ppt_x"/>
                                          </p:val>
                                        </p:tav>
                                      </p:tavLst>
                                    </p:anim>
                                    <p:anim calcmode="lin" valueType="num">
                                      <p:cBhvr>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p:cTn id="30" dur="500"/>
                                        <p:tgtEl>
                                          <p:spTgt spid="9"/>
                                        </p:tgtEl>
                                        <p:attrNameLst>
                                          <p:attrName>ppt_x</p:attrName>
                                        </p:attrNameLst>
                                      </p:cBhvr>
                                      <p:tavLst>
                                        <p:tav tm="0">
                                          <p:val>
                                            <p:strVal val="ppt_x"/>
                                          </p:val>
                                        </p:tav>
                                        <p:tav tm="100000">
                                          <p:val>
                                            <p:strVal val="ppt_x"/>
                                          </p:val>
                                        </p:tav>
                                      </p:tavLst>
                                    </p:anim>
                                    <p:anim calcmode="lin" valueType="num">
                                      <p:cBhvr>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p:cTn id="36" dur="500"/>
                                        <p:tgtEl>
                                          <p:spTgt spid="10"/>
                                        </p:tgtEl>
                                        <p:attrNameLst>
                                          <p:attrName>ppt_x</p:attrName>
                                        </p:attrNameLst>
                                      </p:cBhvr>
                                      <p:tavLst>
                                        <p:tav tm="0">
                                          <p:val>
                                            <p:strVal val="ppt_x"/>
                                          </p:val>
                                        </p:tav>
                                        <p:tav tm="100000">
                                          <p:val>
                                            <p:strVal val="ppt_x"/>
                                          </p:val>
                                        </p:tav>
                                      </p:tavLst>
                                    </p:anim>
                                    <p:anim calcmode="lin" valueType="num">
                                      <p:cBhvr>
                                        <p:cTn id="37" dur="500"/>
                                        <p:tgtEl>
                                          <p:spTgt spid="10"/>
                                        </p:tgtEl>
                                        <p:attrNameLst>
                                          <p:attrName>ppt_y</p:attrName>
                                        </p:attrNameLst>
                                      </p:cBhvr>
                                      <p:tavLst>
                                        <p:tav tm="0">
                                          <p:val>
                                            <p:strVal val="ppt_y"/>
                                          </p:val>
                                        </p:tav>
                                        <p:tav tm="100000">
                                          <p:val>
                                            <p:strVal val="1+ppt_h/2"/>
                                          </p:val>
                                        </p:tav>
                                      </p:tavLst>
                                    </p:anim>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p:cTn id="42" dur="500"/>
                                        <p:tgtEl>
                                          <p:spTgt spid="11"/>
                                        </p:tgtEl>
                                        <p:attrNameLst>
                                          <p:attrName>ppt_x</p:attrName>
                                        </p:attrNameLst>
                                      </p:cBhvr>
                                      <p:tavLst>
                                        <p:tav tm="0">
                                          <p:val>
                                            <p:strVal val="ppt_x"/>
                                          </p:val>
                                        </p:tav>
                                        <p:tav tm="100000">
                                          <p:val>
                                            <p:strVal val="ppt_x"/>
                                          </p:val>
                                        </p:tav>
                                      </p:tavLst>
                                    </p:anim>
                                    <p:anim calcmode="lin" valueType="num">
                                      <p:cBhvr>
                                        <p:cTn id="43" dur="500"/>
                                        <p:tgtEl>
                                          <p:spTgt spid="11"/>
                                        </p:tgtEl>
                                        <p:attrNameLst>
                                          <p:attrName>ppt_y</p:attrName>
                                        </p:attrNameLst>
                                      </p:cBhvr>
                                      <p:tavLst>
                                        <p:tav tm="0">
                                          <p:val>
                                            <p:strVal val="ppt_y"/>
                                          </p:val>
                                        </p:tav>
                                        <p:tav tm="100000">
                                          <p:val>
                                            <p:strVal val="1+ppt_h/2"/>
                                          </p:val>
                                        </p:tav>
                                      </p:tavLst>
                                    </p:anim>
                                    <p:set>
                                      <p:cBhvr>
                                        <p:cTn id="44" dur="1" fill="hold">
                                          <p:stCondLst>
                                            <p:cond delay="499"/>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p:cTn id="48" dur="500"/>
                                        <p:tgtEl>
                                          <p:spTgt spid="12"/>
                                        </p:tgtEl>
                                        <p:attrNameLst>
                                          <p:attrName>ppt_x</p:attrName>
                                        </p:attrNameLst>
                                      </p:cBhvr>
                                      <p:tavLst>
                                        <p:tav tm="0">
                                          <p:val>
                                            <p:strVal val="ppt_x"/>
                                          </p:val>
                                        </p:tav>
                                        <p:tav tm="100000">
                                          <p:val>
                                            <p:strVal val="ppt_x"/>
                                          </p:val>
                                        </p:tav>
                                      </p:tavLst>
                                    </p:anim>
                                    <p:anim calcmode="lin" valueType="num">
                                      <p:cBhvr>
                                        <p:cTn id="49" dur="500"/>
                                        <p:tgtEl>
                                          <p:spTgt spid="12"/>
                                        </p:tgtEl>
                                        <p:attrNameLst>
                                          <p:attrName>ppt_y</p:attrName>
                                        </p:attrNameLst>
                                      </p:cBhvr>
                                      <p:tavLst>
                                        <p:tav tm="0">
                                          <p:val>
                                            <p:strVal val="ppt_y"/>
                                          </p:val>
                                        </p:tav>
                                        <p:tav tm="100000">
                                          <p:val>
                                            <p:strVal val="1+ppt_h/2"/>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p:cTn id="54" dur="500"/>
                                        <p:tgtEl>
                                          <p:spTgt spid="13"/>
                                        </p:tgtEl>
                                        <p:attrNameLst>
                                          <p:attrName>ppt_x</p:attrName>
                                        </p:attrNameLst>
                                      </p:cBhvr>
                                      <p:tavLst>
                                        <p:tav tm="0">
                                          <p:val>
                                            <p:strVal val="ppt_x"/>
                                          </p:val>
                                        </p:tav>
                                        <p:tav tm="100000">
                                          <p:val>
                                            <p:strVal val="ppt_x"/>
                                          </p:val>
                                        </p:tav>
                                      </p:tavLst>
                                    </p:anim>
                                    <p:anim calcmode="lin" valueType="num">
                                      <p:cBhvr>
                                        <p:cTn id="55" dur="500"/>
                                        <p:tgtEl>
                                          <p:spTgt spid="13"/>
                                        </p:tgtEl>
                                        <p:attrNameLst>
                                          <p:attrName>ppt_y</p:attrName>
                                        </p:attrNameLst>
                                      </p:cBhvr>
                                      <p:tavLst>
                                        <p:tav tm="0">
                                          <p:val>
                                            <p:strVal val="ppt_y"/>
                                          </p:val>
                                        </p:tav>
                                        <p:tav tm="100000">
                                          <p:val>
                                            <p:strVal val="1+ppt_h/2"/>
                                          </p:val>
                                        </p:tav>
                                      </p:tavLst>
                                    </p:anim>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p:cTn id="60" dur="500"/>
                                        <p:tgtEl>
                                          <p:spTgt spid="14"/>
                                        </p:tgtEl>
                                        <p:attrNameLst>
                                          <p:attrName>ppt_x</p:attrName>
                                        </p:attrNameLst>
                                      </p:cBhvr>
                                      <p:tavLst>
                                        <p:tav tm="0">
                                          <p:val>
                                            <p:strVal val="ppt_x"/>
                                          </p:val>
                                        </p:tav>
                                        <p:tav tm="100000">
                                          <p:val>
                                            <p:strVal val="ppt_x"/>
                                          </p:val>
                                        </p:tav>
                                      </p:tavLst>
                                    </p:anim>
                                    <p:anim calcmode="lin" valueType="num">
                                      <p:cBhvr>
                                        <p:cTn id="61" dur="500"/>
                                        <p:tgtEl>
                                          <p:spTgt spid="14"/>
                                        </p:tgtEl>
                                        <p:attrNameLst>
                                          <p:attrName>ppt_y</p:attrName>
                                        </p:attrNameLst>
                                      </p:cBhvr>
                                      <p:tavLst>
                                        <p:tav tm="0">
                                          <p:val>
                                            <p:strVal val="ppt_y"/>
                                          </p:val>
                                        </p:tav>
                                        <p:tav tm="100000">
                                          <p:val>
                                            <p:strVal val="1+ppt_h/2"/>
                                          </p:val>
                                        </p:tav>
                                      </p:tavLst>
                                    </p:anim>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p:cTn id="66" dur="500"/>
                                        <p:tgtEl>
                                          <p:spTgt spid="15"/>
                                        </p:tgtEl>
                                        <p:attrNameLst>
                                          <p:attrName>ppt_x</p:attrName>
                                        </p:attrNameLst>
                                      </p:cBhvr>
                                      <p:tavLst>
                                        <p:tav tm="0">
                                          <p:val>
                                            <p:strVal val="ppt_x"/>
                                          </p:val>
                                        </p:tav>
                                        <p:tav tm="100000">
                                          <p:val>
                                            <p:strVal val="ppt_x"/>
                                          </p:val>
                                        </p:tav>
                                      </p:tavLst>
                                    </p:anim>
                                    <p:anim calcmode="lin" valueType="num">
                                      <p:cBhvr>
                                        <p:cTn id="67" dur="500"/>
                                        <p:tgtEl>
                                          <p:spTgt spid="15"/>
                                        </p:tgtEl>
                                        <p:attrNameLst>
                                          <p:attrName>ppt_y</p:attrName>
                                        </p:attrNameLst>
                                      </p:cBhvr>
                                      <p:tavLst>
                                        <p:tav tm="0">
                                          <p:val>
                                            <p:strVal val="ppt_y"/>
                                          </p:val>
                                        </p:tav>
                                        <p:tav tm="100000">
                                          <p:val>
                                            <p:strVal val="1+ppt_h/2"/>
                                          </p:val>
                                        </p:tav>
                                      </p:tavLst>
                                    </p:anim>
                                    <p:set>
                                      <p:cBhvr>
                                        <p:cTn id="6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p:pic>
        <p:nvPicPr>
          <p:cNvPr id="28674" name="图片 10241" descr="Img220167600"/>
          <p:cNvPicPr>
            <a:picLocks noChangeAspect="1"/>
          </p:cNvPicPr>
          <p:nvPr/>
        </p:nvPicPr>
        <p:blipFill>
          <a:blip r:embed="rId1"/>
          <a:stretch>
            <a:fillRect/>
          </a:stretch>
        </p:blipFill>
        <p:spPr>
          <a:xfrm>
            <a:off x="179388" y="3933825"/>
            <a:ext cx="2520950" cy="2735263"/>
          </a:xfrm>
          <a:prstGeom prst="rect">
            <a:avLst/>
          </a:prstGeom>
          <a:noFill/>
          <a:ln w="9525">
            <a:noFill/>
          </a:ln>
        </p:spPr>
      </p:pic>
      <p:sp>
        <p:nvSpPr>
          <p:cNvPr id="28675" name="标题 10242"/>
          <p:cNvSpPr>
            <a:spLocks noGrp="1"/>
          </p:cNvSpPr>
          <p:nvPr>
            <p:ph type="title"/>
          </p:nvPr>
        </p:nvSpPr>
        <p:spPr>
          <a:xfrm>
            <a:off x="134938" y="98425"/>
            <a:ext cx="8180387" cy="809625"/>
          </a:xfrm>
          <a:solidFill>
            <a:srgbClr val="FFFF99"/>
          </a:solidFill>
        </p:spPr>
        <p:txBody>
          <a:bodyPr lIns="90170" tIns="46990" rIns="90170" bIns="46990" anchor="ctr"/>
          <a:p>
            <a:r>
              <a:rPr lang="en-US" altLang="zh-CN" sz="2800" b="1" dirty="0"/>
              <a:t>Anyone out there?</a:t>
            </a:r>
            <a:endParaRPr lang="en-US" altLang="zh-CN" sz="2800" b="1" dirty="0"/>
          </a:p>
        </p:txBody>
      </p:sp>
      <p:pic>
        <p:nvPicPr>
          <p:cNvPr id="28676" name="图片 10243" descr="429353"/>
          <p:cNvPicPr>
            <a:picLocks noChangeAspect="1"/>
          </p:cNvPicPr>
          <p:nvPr/>
        </p:nvPicPr>
        <p:blipFill>
          <a:blip r:embed="rId2"/>
          <a:stretch>
            <a:fillRect/>
          </a:stretch>
        </p:blipFill>
        <p:spPr>
          <a:xfrm>
            <a:off x="179388" y="1052513"/>
            <a:ext cx="2438400" cy="2665412"/>
          </a:xfrm>
          <a:prstGeom prst="rect">
            <a:avLst/>
          </a:prstGeom>
          <a:noFill/>
          <a:ln w="9525">
            <a:noFill/>
          </a:ln>
        </p:spPr>
      </p:pic>
      <p:pic>
        <p:nvPicPr>
          <p:cNvPr id="28677" name="图片 10244" descr="059cg"/>
          <p:cNvPicPr>
            <a:picLocks noChangeAspect="1"/>
          </p:cNvPicPr>
          <p:nvPr/>
        </p:nvPicPr>
        <p:blipFill>
          <a:blip r:embed="rId3"/>
          <a:stretch>
            <a:fillRect/>
          </a:stretch>
        </p:blipFill>
        <p:spPr>
          <a:xfrm>
            <a:off x="5867400" y="908050"/>
            <a:ext cx="2911475" cy="2519363"/>
          </a:xfrm>
          <a:prstGeom prst="rect">
            <a:avLst/>
          </a:prstGeom>
          <a:noFill/>
          <a:ln w="9525">
            <a:noFill/>
          </a:ln>
        </p:spPr>
      </p:pic>
      <p:pic>
        <p:nvPicPr>
          <p:cNvPr id="28678" name="图片 10245" descr="YW_TP_002"/>
          <p:cNvPicPr>
            <a:picLocks noChangeAspect="1"/>
          </p:cNvPicPr>
          <p:nvPr/>
        </p:nvPicPr>
        <p:blipFill>
          <a:blip r:embed="rId4"/>
          <a:stretch>
            <a:fillRect/>
          </a:stretch>
        </p:blipFill>
        <p:spPr>
          <a:xfrm>
            <a:off x="2771775" y="908050"/>
            <a:ext cx="2811463" cy="2520950"/>
          </a:xfrm>
          <a:prstGeom prst="rect">
            <a:avLst/>
          </a:prstGeom>
          <a:noFill/>
          <a:ln w="9525">
            <a:noFill/>
          </a:ln>
        </p:spPr>
      </p:pic>
      <p:pic>
        <p:nvPicPr>
          <p:cNvPr id="28679" name="图片 10246" descr="u=1371132148,3265356612&amp;gp=2"/>
          <p:cNvPicPr>
            <a:picLocks noChangeAspect="1"/>
          </p:cNvPicPr>
          <p:nvPr/>
        </p:nvPicPr>
        <p:blipFill>
          <a:blip r:embed="rId5"/>
          <a:stretch>
            <a:fillRect/>
          </a:stretch>
        </p:blipFill>
        <p:spPr>
          <a:xfrm>
            <a:off x="6010275" y="4071938"/>
            <a:ext cx="2952750" cy="2663825"/>
          </a:xfrm>
          <a:prstGeom prst="rect">
            <a:avLst/>
          </a:prstGeom>
          <a:noFill/>
          <a:ln w="9525">
            <a:noFill/>
          </a:ln>
        </p:spPr>
      </p:pic>
      <p:sp>
        <p:nvSpPr>
          <p:cNvPr id="10248" name="文本框 10247"/>
          <p:cNvSpPr txBox="1"/>
          <p:nvPr/>
        </p:nvSpPr>
        <p:spPr>
          <a:xfrm>
            <a:off x="2771775" y="4618038"/>
            <a:ext cx="7640638" cy="684212"/>
          </a:xfrm>
          <a:prstGeom prst="rect">
            <a:avLst/>
          </a:prstGeom>
          <a:noFill/>
          <a:ln w="9525">
            <a:noFill/>
          </a:ln>
        </p:spPr>
        <p:txBody>
          <a:bodyPr wrap="square" anchor="t">
            <a:spAutoFit/>
          </a:bodyPr>
          <a:p>
            <a:pPr>
              <a:spcBef>
                <a:spcPct val="50000"/>
              </a:spcBef>
            </a:pPr>
            <a:r>
              <a:rPr lang="en-US" altLang="zh-CN" sz="3600">
                <a:solidFill>
                  <a:srgbClr val="FFFF00"/>
                </a:solidFill>
                <a:latin typeface="Comic Sans MS" panose="030F0702030302020204" pitchFamily="66" charset="0"/>
                <a:ea typeface="宋体" panose="02010600030101010101" pitchFamily="2" charset="-122"/>
              </a:rPr>
              <a:t>C.the Galaxy\ the Milky way</a:t>
            </a:r>
            <a:endParaRPr lang="zh-CN" altLang="en-US" sz="3600">
              <a:solidFill>
                <a:srgbClr val="FFFF00"/>
              </a:solidFill>
              <a:latin typeface="Comic Sans MS" panose="030F0702030302020204" pitchFamily="66" charset="0"/>
              <a:ea typeface="宋体" panose="02010600030101010101" pitchFamily="2" charset="-122"/>
            </a:endParaRPr>
          </a:p>
        </p:txBody>
      </p:sp>
      <p:sp>
        <p:nvSpPr>
          <p:cNvPr id="10249" name="文本框 10248"/>
          <p:cNvSpPr txBox="1"/>
          <p:nvPr/>
        </p:nvSpPr>
        <p:spPr>
          <a:xfrm>
            <a:off x="2901950" y="3249613"/>
            <a:ext cx="2894013" cy="684212"/>
          </a:xfrm>
          <a:prstGeom prst="rect">
            <a:avLst/>
          </a:prstGeom>
          <a:noFill/>
          <a:ln w="9525">
            <a:noFill/>
          </a:ln>
        </p:spPr>
        <p:txBody>
          <a:bodyPr wrap="square" anchor="t">
            <a:spAutoFit/>
          </a:bodyPr>
          <a:p>
            <a:pPr>
              <a:spcBef>
                <a:spcPct val="50000"/>
              </a:spcBef>
            </a:pPr>
            <a:r>
              <a:rPr lang="en-US" altLang="zh-CN" sz="3600">
                <a:solidFill>
                  <a:srgbClr val="FFFF00"/>
                </a:solidFill>
                <a:latin typeface="Comic Sans MS" panose="030F0702030302020204" pitchFamily="66" charset="0"/>
                <a:ea typeface="宋体" panose="02010600030101010101" pitchFamily="2" charset="-122"/>
              </a:rPr>
              <a:t>A.a planet</a:t>
            </a:r>
            <a:endParaRPr lang="en-US" altLang="zh-CN" sz="3600">
              <a:solidFill>
                <a:srgbClr val="FFFF00"/>
              </a:solidFill>
              <a:latin typeface="Comic Sans MS" panose="030F0702030302020204" pitchFamily="66" charset="0"/>
              <a:ea typeface="宋体" panose="02010600030101010101" pitchFamily="2" charset="-122"/>
            </a:endParaRPr>
          </a:p>
        </p:txBody>
      </p:sp>
      <p:sp>
        <p:nvSpPr>
          <p:cNvPr id="10250" name="文本框 10249"/>
          <p:cNvSpPr txBox="1"/>
          <p:nvPr/>
        </p:nvSpPr>
        <p:spPr>
          <a:xfrm>
            <a:off x="2771775" y="3933825"/>
            <a:ext cx="4752975" cy="684213"/>
          </a:xfrm>
          <a:prstGeom prst="rect">
            <a:avLst/>
          </a:prstGeom>
          <a:noFill/>
          <a:ln w="9525">
            <a:noFill/>
          </a:ln>
        </p:spPr>
        <p:txBody>
          <a:bodyPr wrap="square" anchor="t">
            <a:spAutoFit/>
          </a:bodyPr>
          <a:p>
            <a:pPr>
              <a:spcBef>
                <a:spcPct val="50000"/>
              </a:spcBef>
            </a:pPr>
            <a:r>
              <a:rPr lang="en-US" altLang="zh-CN" sz="3600">
                <a:solidFill>
                  <a:srgbClr val="FFFF00"/>
                </a:solidFill>
                <a:latin typeface="Comic Sans MS" panose="030F0702030302020204" pitchFamily="66" charset="0"/>
                <a:ea typeface="宋体" panose="02010600030101010101" pitchFamily="2" charset="-122"/>
              </a:rPr>
              <a:t>B.solar system</a:t>
            </a:r>
            <a:endParaRPr lang="en-US" altLang="zh-CN" sz="3600">
              <a:solidFill>
                <a:srgbClr val="FFFF00"/>
              </a:solidFill>
              <a:latin typeface="Comic Sans MS" panose="030F0702030302020204" pitchFamily="66" charset="0"/>
              <a:ea typeface="宋体" panose="02010600030101010101" pitchFamily="2" charset="-122"/>
            </a:endParaRPr>
          </a:p>
        </p:txBody>
      </p:sp>
      <p:sp>
        <p:nvSpPr>
          <p:cNvPr id="10251" name="文本框 10250"/>
          <p:cNvSpPr txBox="1"/>
          <p:nvPr/>
        </p:nvSpPr>
        <p:spPr>
          <a:xfrm>
            <a:off x="2901950" y="5302250"/>
            <a:ext cx="2895600" cy="684213"/>
          </a:xfrm>
          <a:prstGeom prst="rect">
            <a:avLst/>
          </a:prstGeom>
          <a:noFill/>
          <a:ln w="9525">
            <a:noFill/>
          </a:ln>
        </p:spPr>
        <p:txBody>
          <a:bodyPr wrap="square" anchor="t">
            <a:spAutoFit/>
          </a:bodyPr>
          <a:p>
            <a:pPr>
              <a:spcBef>
                <a:spcPct val="50000"/>
              </a:spcBef>
            </a:pPr>
            <a:r>
              <a:rPr lang="en-US" altLang="zh-CN" sz="3600">
                <a:solidFill>
                  <a:srgbClr val="FFFF00"/>
                </a:solidFill>
                <a:latin typeface="Comic Sans MS" panose="030F0702030302020204" pitchFamily="66" charset="0"/>
                <a:ea typeface="宋体" panose="02010600030101010101" pitchFamily="2" charset="-122"/>
              </a:rPr>
              <a:t>D.a star</a:t>
            </a:r>
            <a:endParaRPr lang="en-US" altLang="zh-CN" sz="3600">
              <a:solidFill>
                <a:srgbClr val="FFFF00"/>
              </a:solidFill>
              <a:latin typeface="Comic Sans MS" panose="030F0702030302020204" pitchFamily="66" charset="0"/>
              <a:ea typeface="宋体" panose="02010600030101010101" pitchFamily="2" charset="-122"/>
            </a:endParaRPr>
          </a:p>
        </p:txBody>
      </p:sp>
      <p:sp>
        <p:nvSpPr>
          <p:cNvPr id="10252" name="文本框 10251"/>
          <p:cNvSpPr txBox="1"/>
          <p:nvPr/>
        </p:nvSpPr>
        <p:spPr>
          <a:xfrm>
            <a:off x="2894013" y="5988050"/>
            <a:ext cx="2449512" cy="685800"/>
          </a:xfrm>
          <a:prstGeom prst="rect">
            <a:avLst/>
          </a:prstGeom>
          <a:noFill/>
          <a:ln w="9525">
            <a:noFill/>
          </a:ln>
        </p:spPr>
        <p:txBody>
          <a:bodyPr anchor="t">
            <a:spAutoFit/>
          </a:bodyPr>
          <a:p>
            <a:pPr>
              <a:spcBef>
                <a:spcPct val="50000"/>
              </a:spcBef>
            </a:pPr>
            <a:r>
              <a:rPr lang="en-US" altLang="zh-CN" sz="3600">
                <a:solidFill>
                  <a:srgbClr val="FFFF00"/>
                </a:solidFill>
                <a:latin typeface="Comic Sans MS" panose="030F0702030302020204" pitchFamily="66" charset="0"/>
                <a:ea typeface="宋体" panose="02010600030101010101" pitchFamily="2" charset="-122"/>
              </a:rPr>
              <a:t>E.universe</a:t>
            </a:r>
            <a:endParaRPr lang="en-US" altLang="zh-CN" sz="3600">
              <a:solidFill>
                <a:srgbClr val="FFFF00"/>
              </a:solidFill>
              <a:latin typeface="Comic Sans MS" panose="030F0702030302020204" pitchFamily="66" charset="0"/>
              <a:ea typeface="宋体" panose="02010600030101010101" pitchFamily="2" charset="-122"/>
            </a:endParaRPr>
          </a:p>
        </p:txBody>
      </p:sp>
      <p:sp>
        <p:nvSpPr>
          <p:cNvPr id="28685" name="文本框 10252"/>
          <p:cNvSpPr txBox="1"/>
          <p:nvPr/>
        </p:nvSpPr>
        <p:spPr>
          <a:xfrm>
            <a:off x="6867525" y="5614988"/>
            <a:ext cx="1655763" cy="579437"/>
          </a:xfrm>
          <a:prstGeom prst="rect">
            <a:avLst/>
          </a:prstGeom>
          <a:noFill/>
          <a:ln w="9525">
            <a:noFill/>
          </a:ln>
        </p:spPr>
        <p:txBody>
          <a:bodyPr anchor="t">
            <a:spAutoFit/>
          </a:bodyPr>
          <a:p>
            <a:pPr>
              <a:spcBef>
                <a:spcPct val="50000"/>
              </a:spcBef>
            </a:pPr>
            <a:r>
              <a:rPr lang="zh-CN" altLang="en-US">
                <a:solidFill>
                  <a:schemeClr val="bg1"/>
                </a:solidFill>
                <a:latin typeface="Comic Sans MS" panose="030F0702030302020204" pitchFamily="66" charset="0"/>
                <a:ea typeface="黑体" panose="02010609060101010101" pitchFamily="2" charset="-122"/>
              </a:rPr>
              <a:t>太阳</a:t>
            </a:r>
            <a:endParaRPr lang="zh-CN" altLang="en-US">
              <a:solidFill>
                <a:schemeClr val="bg1"/>
              </a:solidFill>
              <a:latin typeface="Comic Sans MS" panose="030F0702030302020204" pitchFamily="66" charset="0"/>
              <a:ea typeface="黑体" panose="02010609060101010101" pitchFamily="2" charset="-122"/>
            </a:endParaRPr>
          </a:p>
        </p:txBody>
      </p:sp>
      <p:sp>
        <p:nvSpPr>
          <p:cNvPr id="28686" name="文本框 1"/>
          <p:cNvSpPr txBox="1"/>
          <p:nvPr/>
        </p:nvSpPr>
        <p:spPr>
          <a:xfrm>
            <a:off x="439738" y="1160463"/>
            <a:ext cx="309562" cy="366712"/>
          </a:xfrm>
          <a:prstGeom prst="rect">
            <a:avLst/>
          </a:prstGeom>
          <a:solidFill>
            <a:schemeClr val="bg1"/>
          </a:solidFill>
          <a:ln w="9525">
            <a:noFill/>
          </a:ln>
        </p:spPr>
        <p:txBody>
          <a:bodyPr wrap="none" anchor="t">
            <a:spAutoFit/>
          </a:bodyPr>
          <a:p>
            <a:r>
              <a:rPr lang="en-US" altLang="zh-CN">
                <a:latin typeface="Arial" panose="020B0604020202020204" pitchFamily="34" charset="0"/>
                <a:ea typeface="宋体" panose="02010600030101010101" pitchFamily="2" charset="-122"/>
              </a:rPr>
              <a:t>1</a:t>
            </a:r>
            <a:endParaRPr lang="en-US" altLang="zh-CN">
              <a:latin typeface="Arial" panose="020B0604020202020204" pitchFamily="34" charset="0"/>
              <a:ea typeface="宋体" panose="02010600030101010101" pitchFamily="2" charset="-122"/>
            </a:endParaRPr>
          </a:p>
        </p:txBody>
      </p:sp>
      <p:sp>
        <p:nvSpPr>
          <p:cNvPr id="28687" name="文本框 2"/>
          <p:cNvSpPr txBox="1"/>
          <p:nvPr/>
        </p:nvSpPr>
        <p:spPr>
          <a:xfrm>
            <a:off x="2771775" y="1052513"/>
            <a:ext cx="309563" cy="366712"/>
          </a:xfrm>
          <a:prstGeom prst="rect">
            <a:avLst/>
          </a:prstGeom>
          <a:solidFill>
            <a:schemeClr val="bg1"/>
          </a:solidFill>
          <a:ln w="9525">
            <a:noFill/>
          </a:ln>
        </p:spPr>
        <p:txBody>
          <a:bodyPr wrap="none" anchor="t">
            <a:spAutoFit/>
          </a:bodyPr>
          <a:p>
            <a:r>
              <a:rPr lang="en-US" altLang="zh-CN">
                <a:latin typeface="Arial" panose="020B0604020202020204" pitchFamily="34" charset="0"/>
                <a:ea typeface="宋体" panose="02010600030101010101" pitchFamily="2" charset="-122"/>
              </a:rPr>
              <a:t>2</a:t>
            </a:r>
            <a:endParaRPr lang="en-US" altLang="zh-CN">
              <a:latin typeface="Arial" panose="020B0604020202020204" pitchFamily="34" charset="0"/>
              <a:ea typeface="宋体" panose="02010600030101010101" pitchFamily="2" charset="-122"/>
            </a:endParaRPr>
          </a:p>
        </p:txBody>
      </p:sp>
      <p:sp>
        <p:nvSpPr>
          <p:cNvPr id="28688" name="文本框 3"/>
          <p:cNvSpPr txBox="1"/>
          <p:nvPr/>
        </p:nvSpPr>
        <p:spPr>
          <a:xfrm>
            <a:off x="6029325" y="1052513"/>
            <a:ext cx="311150" cy="366712"/>
          </a:xfrm>
          <a:prstGeom prst="rect">
            <a:avLst/>
          </a:prstGeom>
          <a:solidFill>
            <a:schemeClr val="bg1"/>
          </a:solidFill>
          <a:ln w="9525">
            <a:noFill/>
          </a:ln>
        </p:spPr>
        <p:txBody>
          <a:bodyPr wrap="none" anchor="t">
            <a:spAutoFit/>
          </a:bodyPr>
          <a:p>
            <a:r>
              <a:rPr lang="en-US" altLang="zh-CN">
                <a:latin typeface="Arial" panose="020B0604020202020204" pitchFamily="34" charset="0"/>
                <a:ea typeface="宋体" panose="02010600030101010101" pitchFamily="2" charset="-122"/>
              </a:rPr>
              <a:t>3</a:t>
            </a:r>
            <a:endParaRPr lang="en-US" altLang="zh-CN">
              <a:latin typeface="Arial" panose="020B0604020202020204" pitchFamily="34" charset="0"/>
              <a:ea typeface="宋体" panose="02010600030101010101" pitchFamily="2" charset="-122"/>
            </a:endParaRPr>
          </a:p>
        </p:txBody>
      </p:sp>
      <p:sp>
        <p:nvSpPr>
          <p:cNvPr id="28689" name="文本框 4"/>
          <p:cNvSpPr txBox="1"/>
          <p:nvPr/>
        </p:nvSpPr>
        <p:spPr>
          <a:xfrm>
            <a:off x="277813" y="4071938"/>
            <a:ext cx="309562" cy="365125"/>
          </a:xfrm>
          <a:prstGeom prst="rect">
            <a:avLst/>
          </a:prstGeom>
          <a:solidFill>
            <a:schemeClr val="bg1"/>
          </a:solidFill>
          <a:ln w="9525">
            <a:noFill/>
          </a:ln>
        </p:spPr>
        <p:txBody>
          <a:bodyPr wrap="none" anchor="t">
            <a:spAutoFit/>
          </a:bodyPr>
          <a:p>
            <a:r>
              <a:rPr lang="en-US" altLang="zh-CN">
                <a:latin typeface="Arial" panose="020B0604020202020204" pitchFamily="34" charset="0"/>
                <a:ea typeface="宋体" panose="02010600030101010101" pitchFamily="2" charset="-122"/>
              </a:rPr>
              <a:t>4</a:t>
            </a:r>
            <a:endParaRPr lang="en-US" altLang="zh-CN">
              <a:latin typeface="Arial" panose="020B0604020202020204" pitchFamily="34" charset="0"/>
              <a:ea typeface="宋体" panose="02010600030101010101" pitchFamily="2" charset="-122"/>
            </a:endParaRPr>
          </a:p>
        </p:txBody>
      </p:sp>
      <p:sp>
        <p:nvSpPr>
          <p:cNvPr id="28690" name="文本框 5"/>
          <p:cNvSpPr txBox="1"/>
          <p:nvPr/>
        </p:nvSpPr>
        <p:spPr>
          <a:xfrm>
            <a:off x="6221413" y="3959225"/>
            <a:ext cx="430212" cy="366713"/>
          </a:xfrm>
          <a:prstGeom prst="rect">
            <a:avLst/>
          </a:prstGeom>
          <a:solidFill>
            <a:schemeClr val="bg1"/>
          </a:solidFill>
          <a:ln w="9525">
            <a:noFill/>
          </a:ln>
        </p:spPr>
        <p:txBody>
          <a:bodyPr wrap="square" anchor="t">
            <a:spAutoFit/>
          </a:bodyPr>
          <a:p>
            <a:r>
              <a:rPr lang="en-US" altLang="zh-CN">
                <a:latin typeface="Arial" panose="020B0604020202020204" pitchFamily="34" charset="0"/>
                <a:ea typeface="宋体" panose="02010600030101010101" pitchFamily="2" charset="-122"/>
              </a:rPr>
              <a:t>5</a:t>
            </a:r>
            <a:endParaRPr lang="en-US" altLang="zh-CN">
              <a:latin typeface="Arial" panose="020B0604020202020204" pitchFamily="34" charset="0"/>
              <a:ea typeface="宋体" panose="02010600030101010101" pitchFamily="2" charset="-122"/>
            </a:endParaRPr>
          </a:p>
        </p:txBody>
      </p:sp>
      <p:pic>
        <p:nvPicPr>
          <p:cNvPr id="28691" name="Picture 7" descr="0005">
            <a:hlinkClick r:id="rId6" action="ppaction://hlinkfile"/>
          </p:cNvPr>
          <p:cNvPicPr>
            <a:picLocks noChangeAspect="1"/>
          </p:cNvPicPr>
          <p:nvPr/>
        </p:nvPicPr>
        <p:blipFill>
          <a:blip r:embed="rId7"/>
          <a:stretch>
            <a:fillRect/>
          </a:stretch>
        </p:blipFill>
        <p:spPr>
          <a:xfrm>
            <a:off x="7732713" y="6350"/>
            <a:ext cx="1331912" cy="1331913"/>
          </a:xfrm>
          <a:prstGeom prst="rect">
            <a:avLst/>
          </a:prstGeom>
          <a:noFill/>
          <a:ln w="9525">
            <a:noFill/>
          </a:ln>
        </p:spPr>
      </p:pic>
      <p:sp>
        <p:nvSpPr>
          <p:cNvPr id="29705" name="矩形 29704"/>
          <p:cNvSpPr/>
          <p:nvPr/>
        </p:nvSpPr>
        <p:spPr>
          <a:xfrm>
            <a:off x="2438400" y="3763963"/>
            <a:ext cx="3795713" cy="579437"/>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1. Anyone out there?</a:t>
            </a:r>
            <a:endParaRPr lang="en-US" altLang="zh-CN">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069 -0.000093 L -0.314583 0.268519 " pathEditMode="relative" rAng="0" ptsTypes="">
                                      <p:cBhvr>
                                        <p:cTn id="6" dur="1000" fill="hold"/>
                                        <p:tgtEl>
                                          <p:spTgt spid="10249"/>
                                        </p:tgtEl>
                                        <p:attrNameLst>
                                          <p:attrName>ppt_x</p:attrName>
                                          <p:attrName>ppt_y</p:attrName>
                                        </p:attrNameLst>
                                      </p:cBhvr>
                                      <p:rCtr x="-13900" y="155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8333 0.011019 L -0.313125 -0.258611 " pathEditMode="relative" rAng="0" ptsTypes="">
                                      <p:cBhvr>
                                        <p:cTn id="10" dur="1000" fill="hold"/>
                                        <p:tgtEl>
                                          <p:spTgt spid="10250"/>
                                        </p:tgtEl>
                                        <p:attrNameLst>
                                          <p:attrName>ppt_x</p:attrName>
                                          <p:attrName>ppt_y</p:attrName>
                                        </p:attrNameLst>
                                      </p:cBhvr>
                                      <p:rCtr x="-14600" y="-109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185069 -0.035556 L 0.125625 -0.233796 " pathEditMode="relative" rAng="0" ptsTypes="">
                                      <p:cBhvr>
                                        <p:cTn id="14" dur="1000" fill="hold"/>
                                        <p:tgtEl>
                                          <p:spTgt spid="10248"/>
                                        </p:tgtEl>
                                        <p:attrNameLst>
                                          <p:attrName>ppt_x</p:attrName>
                                          <p:attrName>ppt_y</p:attrName>
                                        </p:attrNameLst>
                                      </p:cBhvr>
                                      <p:rCtr x="100"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18 -0.05741 L -0.00781 -0.6243 " pathEditMode="relative" ptsTypes="AA">
                                      <p:cBhvr>
                                        <p:cTn id="18" dur="1000" fill="hold"/>
                                        <p:tgtEl>
                                          <p:spTgt spid="1025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0.004028 0.058241 L 0.327083 0.069167 " pathEditMode="relative" rAng="0" ptsTypes="">
                                      <p:cBhvr>
                                        <p:cTn id="22" dur="1000" fill="hold"/>
                                        <p:tgtEl>
                                          <p:spTgt spid="10251"/>
                                        </p:tgtEl>
                                        <p:attrNameLst>
                                          <p:attrName>ppt_x</p:attrName>
                                          <p:attrName>ppt_y</p:attrName>
                                        </p:attrNameLst>
                                      </p:cBhvr>
                                      <p:rCtr x="16900" y="3200"/>
                                    </p:animMotion>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9705"/>
                                        </p:tgtEl>
                                        <p:attrNameLst>
                                          <p:attrName>style.visibility</p:attrName>
                                        </p:attrNameLst>
                                      </p:cBhvr>
                                      <p:to>
                                        <p:strVal val="visible"/>
                                      </p:to>
                                    </p:set>
                                    <p:anim calcmode="lin" valueType="num">
                                      <p:cBhvr>
                                        <p:cTn id="27" dur="1000" fill="hold"/>
                                        <p:tgtEl>
                                          <p:spTgt spid="29705"/>
                                        </p:tgtEl>
                                        <p:attrNameLst>
                                          <p:attrName>ppt_w</p:attrName>
                                        </p:attrNameLst>
                                      </p:cBhvr>
                                      <p:tavLst>
                                        <p:tav tm="0">
                                          <p:val>
                                            <p:strVal val="#ppt_w*0.70"/>
                                          </p:val>
                                        </p:tav>
                                        <p:tav tm="100000">
                                          <p:val>
                                            <p:strVal val="#ppt_w"/>
                                          </p:val>
                                        </p:tav>
                                      </p:tavLst>
                                    </p:anim>
                                    <p:anim calcmode="lin" valueType="num">
                                      <p:cBhvr>
                                        <p:cTn id="28" dur="1000" fill="hold"/>
                                        <p:tgtEl>
                                          <p:spTgt spid="29705"/>
                                        </p:tgtEl>
                                        <p:attrNameLst>
                                          <p:attrName>ppt_h</p:attrName>
                                        </p:attrNameLst>
                                      </p:cBhvr>
                                      <p:tavLst>
                                        <p:tav tm="0">
                                          <p:val>
                                            <p:strVal val="#ppt_h"/>
                                          </p:val>
                                        </p:tav>
                                        <p:tav tm="100000">
                                          <p:val>
                                            <p:strVal val="#ppt_h"/>
                                          </p:val>
                                        </p:tav>
                                      </p:tavLst>
                                    </p:anim>
                                    <p:animEffect transition="in" filter="fade">
                                      <p:cBhvr>
                                        <p:cTn id="29" dur="1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P spid="10250" grpId="0"/>
      <p:bldP spid="10251" grpId="0"/>
      <p:bldP spid="10252" grpId="0"/>
      <p:bldP spid="2970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3" name="矩形 53252"/>
          <p:cNvSpPr/>
          <p:nvPr/>
        </p:nvSpPr>
        <p:spPr>
          <a:xfrm>
            <a:off x="533400" y="1555750"/>
            <a:ext cx="8305800" cy="4692650"/>
          </a:xfrm>
          <a:prstGeom prst="rect">
            <a:avLst/>
          </a:prstGeom>
          <a:noFill/>
          <a:ln w="9525">
            <a:noFill/>
          </a:ln>
        </p:spPr>
        <p:txBody>
          <a:bodyPr anchor="t">
            <a:spAutoFit/>
          </a:bodyPr>
          <a:p>
            <a:pPr>
              <a:lnSpc>
                <a:spcPct val="135000"/>
              </a:lnSpc>
            </a:pPr>
            <a:r>
              <a:rPr lang="en-US" altLang="zh-CN">
                <a:latin typeface="Times New Roman" panose="02020603050405020304" pitchFamily="18" charset="0"/>
                <a:ea typeface="黑体" panose="02010609060101010101" pitchFamily="2" charset="-122"/>
              </a:rPr>
              <a:t>1. Scientists think that there has been life on  </a:t>
            </a:r>
            <a:endParaRPr lang="en-US" altLang="zh-CN">
              <a:latin typeface="Times New Roman" panose="02020603050405020304" pitchFamily="18" charset="0"/>
              <a:ea typeface="黑体" panose="02010609060101010101" pitchFamily="2" charset="-122"/>
            </a:endParaRPr>
          </a:p>
          <a:p>
            <a:pPr>
              <a:lnSpc>
                <a:spcPct val="135000"/>
              </a:lnSpc>
            </a:pPr>
            <a:r>
              <a:rPr lang="en-US" altLang="zh-CN">
                <a:latin typeface="Times New Roman" panose="02020603050405020304" pitchFamily="18" charset="0"/>
                <a:ea typeface="黑体" panose="02010609060101010101" pitchFamily="2" charset="-122"/>
              </a:rPr>
              <a:t>    the earth for </a:t>
            </a:r>
            <a:r>
              <a:rPr lang="en-US" altLang="zh-CN">
                <a:solidFill>
                  <a:srgbClr val="FF0000"/>
                </a:solidFill>
                <a:latin typeface="Times New Roman" panose="02020603050405020304" pitchFamily="18" charset="0"/>
                <a:ea typeface="黑体" panose="02010609060101010101" pitchFamily="2" charset="-122"/>
              </a:rPr>
              <a:t>hundreds of millions of</a:t>
            </a:r>
            <a:r>
              <a:rPr lang="en-US" altLang="zh-CN">
                <a:latin typeface="Times New Roman" panose="02020603050405020304" pitchFamily="18" charset="0"/>
                <a:ea typeface="黑体" panose="02010609060101010101" pitchFamily="2" charset="-122"/>
              </a:rPr>
              <a:t> years.</a:t>
            </a:r>
            <a:endParaRPr lang="en-US" altLang="zh-CN">
              <a:latin typeface="Times New Roman" panose="02020603050405020304" pitchFamily="18" charset="0"/>
              <a:ea typeface="黑体" panose="02010609060101010101" pitchFamily="2" charset="-122"/>
            </a:endParaRPr>
          </a:p>
          <a:p>
            <a:pPr>
              <a:lnSpc>
                <a:spcPct val="135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科学家认为地球上的生命已存在了数亿年。</a:t>
            </a:r>
            <a:endParaRPr lang="zh-CN" altLang="en-US" dirty="0">
              <a:latin typeface="Times New Roman" panose="02020603050405020304" pitchFamily="18" charset="0"/>
              <a:ea typeface="黑体" panose="02010609060101010101" pitchFamily="2" charset="-122"/>
            </a:endParaRPr>
          </a:p>
          <a:p>
            <a:pPr>
              <a:lnSpc>
                <a:spcPct val="135000"/>
              </a:lnSpc>
            </a:pPr>
            <a:r>
              <a:rPr lang="zh-CN" altLang="en-US" dirty="0">
                <a:solidFill>
                  <a:srgbClr val="FF0000"/>
                </a:solidFill>
                <a:latin typeface="Times New Roman" panose="02020603050405020304" pitchFamily="18" charset="0"/>
                <a:ea typeface="黑体" panose="02010609060101010101" pitchFamily="2" charset="-122"/>
              </a:rPr>
              <a:t>    </a:t>
            </a:r>
            <a:r>
              <a:rPr lang="en-US" altLang="zh-CN" dirty="0">
                <a:solidFill>
                  <a:srgbClr val="FF0000"/>
                </a:solidFill>
                <a:latin typeface="Times New Roman" panose="02020603050405020304" pitchFamily="18" charset="0"/>
                <a:ea typeface="黑体" panose="02010609060101010101" pitchFamily="2" charset="-122"/>
              </a:rPr>
              <a:t>hundreds of millions of </a:t>
            </a:r>
            <a:r>
              <a:rPr lang="zh-CN" altLang="en-US" dirty="0">
                <a:solidFill>
                  <a:srgbClr val="FF0000"/>
                </a:solidFill>
                <a:latin typeface="Times New Roman" panose="02020603050405020304" pitchFamily="18" charset="0"/>
                <a:ea typeface="黑体" panose="02010609060101010101" pitchFamily="2" charset="-122"/>
              </a:rPr>
              <a:t>数亿</a:t>
            </a:r>
            <a:r>
              <a:rPr lang="en-US" altLang="zh-CN">
                <a:solidFill>
                  <a:srgbClr val="FF0000"/>
                </a:solidFill>
                <a:latin typeface="Times New Roman" panose="02020603050405020304" pitchFamily="18" charset="0"/>
                <a:ea typeface="黑体" panose="02010609060101010101" pitchFamily="2" charset="-122"/>
              </a:rPr>
              <a:t>……</a:t>
            </a:r>
            <a:endParaRPr lang="en-US" altLang="zh-CN">
              <a:solidFill>
                <a:srgbClr val="FF0000"/>
              </a:solidFill>
              <a:latin typeface="Times New Roman" panose="02020603050405020304" pitchFamily="18" charset="0"/>
              <a:ea typeface="黑体" panose="02010609060101010101" pitchFamily="2" charset="-122"/>
            </a:endParaRPr>
          </a:p>
          <a:p>
            <a:pPr>
              <a:lnSpc>
                <a:spcPct val="135000"/>
              </a:lnSpc>
              <a:buChar char="•"/>
            </a:pPr>
            <a:r>
              <a:rPr lang="en-US" altLang="zh-CN">
                <a:latin typeface="Times New Roman" panose="02020603050405020304" pitchFamily="18" charset="0"/>
                <a:ea typeface="黑体" panose="02010609060101010101" pitchFamily="2" charset="-122"/>
              </a:rPr>
              <a:t>  We paid </a:t>
            </a:r>
            <a:r>
              <a:rPr lang="en-US" altLang="zh-CN">
                <a:solidFill>
                  <a:schemeClr val="accent1"/>
                </a:solidFill>
                <a:latin typeface="Times New Roman" panose="02020603050405020304" pitchFamily="18" charset="0"/>
                <a:ea typeface="黑体" panose="02010609060101010101" pitchFamily="2" charset="-122"/>
              </a:rPr>
              <a:t>hundreds of millions of</a:t>
            </a:r>
            <a:r>
              <a:rPr lang="en-US" altLang="zh-CN">
                <a:latin typeface="Times New Roman" panose="02020603050405020304" pitchFamily="18" charset="0"/>
                <a:ea typeface="黑体" panose="02010609060101010101" pitchFamily="2" charset="-122"/>
              </a:rPr>
              <a:t> dollars in  </a:t>
            </a:r>
            <a:endParaRPr lang="en-US" altLang="zh-CN">
              <a:latin typeface="Times New Roman" panose="02020603050405020304" pitchFamily="18" charset="0"/>
              <a:ea typeface="黑体" panose="02010609060101010101" pitchFamily="2" charset="-122"/>
            </a:endParaRPr>
          </a:p>
          <a:p>
            <a:pPr>
              <a:lnSpc>
                <a:spcPct val="135000"/>
              </a:lnSpc>
            </a:pPr>
            <a:r>
              <a:rPr lang="en-US" altLang="zh-CN">
                <a:latin typeface="Times New Roman" panose="02020603050405020304" pitchFamily="18" charset="0"/>
                <a:ea typeface="黑体" panose="02010609060101010101" pitchFamily="2" charset="-122"/>
              </a:rPr>
              <a:t>   taxes. </a:t>
            </a:r>
            <a:endParaRPr lang="en-US" altLang="zh-CN">
              <a:latin typeface="Times New Roman" panose="02020603050405020304" pitchFamily="18" charset="0"/>
              <a:ea typeface="黑体" panose="02010609060101010101" pitchFamily="2" charset="-122"/>
            </a:endParaRPr>
          </a:p>
          <a:p>
            <a:pPr>
              <a:lnSpc>
                <a:spcPct val="135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我们交纳了数亿美元的税金。</a:t>
            </a:r>
            <a:endParaRPr lang="zh-CN" altLang="en-US">
              <a:solidFill>
                <a:srgbClr val="FF0000"/>
              </a:solidFill>
              <a:latin typeface="Times New Roman" panose="02020603050405020304" pitchFamily="18" charset="0"/>
              <a:ea typeface="黑体" panose="02010609060101010101" pitchFamily="2" charset="-122"/>
            </a:endParaRPr>
          </a:p>
        </p:txBody>
      </p:sp>
      <p:sp>
        <p:nvSpPr>
          <p:cNvPr id="29698" name="矩形 53256"/>
          <p:cNvSpPr/>
          <p:nvPr/>
        </p:nvSpPr>
        <p:spPr>
          <a:xfrm>
            <a:off x="2286000" y="609600"/>
            <a:ext cx="4724400" cy="838200"/>
          </a:xfrm>
          <a:prstGeom prst="rect">
            <a:avLst/>
          </a:prstGeom>
        </p:spPr>
        <p:txBody>
          <a:bodyPr wrap="none" fromWordArt="1">
            <a:prstTxWarp prst="textPlain">
              <a:avLst>
                <a:gd name="adj" fmla="val 50000"/>
              </a:avLst>
            </a:prstTxWarp>
            <a:normAutofit/>
          </a:bodyPr>
          <a:p>
            <a:pPr algn="ctr"/>
            <a:r>
              <a:rPr lang="zh-CN" altLang="en-US" sz="3600" b="1">
                <a:ln w="9525" cap="flat" cmpd="sng">
                  <a:solidFill>
                    <a:srgbClr val="FF66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80000"/>
                    </a:srgbClr>
                  </a:outerShdw>
                </a:effectLst>
                <a:latin typeface="微软雅黑" panose="020B0503020204020204" pitchFamily="34" charset="-122"/>
                <a:ea typeface="微软雅黑" panose="020B0503020204020204" pitchFamily="34" charset="-122"/>
              </a:rPr>
              <a:t>Language points </a:t>
            </a:r>
            <a:endParaRPr lang="zh-CN" altLang="en-US" sz="3600" b="1">
              <a:ln w="9525" cap="flat" cmpd="sng">
                <a:solidFill>
                  <a:srgbClr val="FF6600"/>
                </a:solidFill>
                <a:prstDash val="solid"/>
                <a:round/>
                <a:headEnd type="none" w="med" len="med"/>
                <a:tailEnd type="none" w="med" len="med"/>
              </a:ln>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8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3">
                                            <p:txEl>
                                              <p:charRg st="122" end="15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3">
                                            <p:txEl>
                                              <p:charRg st="155" end="20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3">
                                            <p:txEl>
                                              <p:charRg st="202" end="21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3">
                                            <p:txEl>
                                              <p:charRg st="213" end="22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7" name="矩形 54276"/>
          <p:cNvSpPr/>
          <p:nvPr/>
        </p:nvSpPr>
        <p:spPr>
          <a:xfrm>
            <a:off x="685800" y="609600"/>
            <a:ext cx="8001000" cy="5934075"/>
          </a:xfrm>
          <a:prstGeom prst="rect">
            <a:avLst/>
          </a:prstGeom>
          <a:noFill/>
          <a:ln w="9525">
            <a:noFill/>
          </a:ln>
        </p:spPr>
        <p:txBody>
          <a:bodyPr anchor="t">
            <a:spAutoFit/>
          </a:bodyPr>
          <a:p>
            <a:pPr>
              <a:lnSpc>
                <a:spcPct val="120000"/>
              </a:lnSpc>
            </a:pPr>
            <a:r>
              <a:rPr lang="zh-CN" altLang="en-US" dirty="0">
                <a:solidFill>
                  <a:srgbClr val="FF0000"/>
                </a:solidFill>
                <a:latin typeface="Times New Roman" panose="02020603050405020304" pitchFamily="18" charset="0"/>
                <a:ea typeface="黑体" panose="02010609060101010101" pitchFamily="2" charset="-122"/>
              </a:rPr>
              <a:t>数词在表示模糊数目的短语中用复数形式，且后面要加上</a:t>
            </a:r>
            <a:r>
              <a:rPr lang="en-US" altLang="zh-CN" dirty="0">
                <a:solidFill>
                  <a:srgbClr val="FF0000"/>
                </a:solidFill>
                <a:latin typeface="Times New Roman" panose="02020603050405020304" pitchFamily="18" charset="0"/>
                <a:ea typeface="黑体" panose="02010609060101010101" pitchFamily="2" charset="-122"/>
              </a:rPr>
              <a:t>of</a:t>
            </a:r>
            <a:r>
              <a:rPr lang="zh-CN" altLang="en-US" dirty="0">
                <a:solidFill>
                  <a:srgbClr val="FF0000"/>
                </a:solidFill>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lnSpc>
                <a:spcPct val="120000"/>
              </a:lnSpc>
            </a:pPr>
            <a:r>
              <a:rPr lang="en-US" altLang="zh-CN">
                <a:latin typeface="Times New Roman" panose="02020603050405020304" pitchFamily="18" charset="0"/>
                <a:ea typeface="黑体" panose="02010609060101010101" pitchFamily="2" charset="-122"/>
              </a:rPr>
              <a:t>hundred</a:t>
            </a:r>
            <a:r>
              <a:rPr lang="en-US" altLang="zh-CN">
                <a:solidFill>
                  <a:srgbClr val="FF0000"/>
                </a:solidFill>
                <a:latin typeface="Times New Roman" panose="02020603050405020304" pitchFamily="18" charset="0"/>
                <a:ea typeface="黑体" panose="02010609060101010101" pitchFamily="2" charset="-122"/>
              </a:rPr>
              <a:t>s</a:t>
            </a:r>
            <a:r>
              <a:rPr lang="en-US" altLang="zh-CN" dirty="0">
                <a:latin typeface="Times New Roman" panose="02020603050405020304" pitchFamily="18" charset="0"/>
                <a:ea typeface="黑体" panose="02010609060101010101" pitchFamily="2" charset="-122"/>
              </a:rPr>
              <a:t> of  </a:t>
            </a:r>
            <a:r>
              <a:rPr lang="zh-CN" altLang="en-US" dirty="0">
                <a:latin typeface="Times New Roman" panose="02020603050405020304" pitchFamily="18" charset="0"/>
                <a:ea typeface="黑体" panose="02010609060101010101" pitchFamily="2" charset="-122"/>
              </a:rPr>
              <a:t>数以百计的</a:t>
            </a:r>
            <a:endParaRPr lang="zh-CN" altLang="en-US" dirty="0">
              <a:latin typeface="Times New Roman" panose="02020603050405020304" pitchFamily="18" charset="0"/>
              <a:ea typeface="黑体" panose="02010609060101010101" pitchFamily="2" charset="-122"/>
            </a:endParaRPr>
          </a:p>
          <a:p>
            <a:pPr>
              <a:lnSpc>
                <a:spcPct val="120000"/>
              </a:lnSpc>
            </a:pPr>
            <a:r>
              <a:rPr lang="en-US" altLang="zh-CN">
                <a:latin typeface="Times New Roman" panose="02020603050405020304" pitchFamily="18" charset="0"/>
                <a:ea typeface="黑体" panose="02010609060101010101" pitchFamily="2" charset="-122"/>
              </a:rPr>
              <a:t>thousand</a:t>
            </a:r>
            <a:r>
              <a:rPr lang="en-US" altLang="zh-CN">
                <a:solidFill>
                  <a:srgbClr val="FF0000"/>
                </a:solidFill>
                <a:latin typeface="Times New Roman" panose="02020603050405020304" pitchFamily="18" charset="0"/>
                <a:ea typeface="黑体" panose="02010609060101010101" pitchFamily="2" charset="-122"/>
              </a:rPr>
              <a:t>s</a:t>
            </a:r>
            <a:r>
              <a:rPr lang="en-US" altLang="zh-CN" dirty="0">
                <a:latin typeface="Times New Roman" panose="02020603050405020304" pitchFamily="18" charset="0"/>
                <a:ea typeface="黑体" panose="02010609060101010101" pitchFamily="2" charset="-122"/>
              </a:rPr>
              <a:t> of </a:t>
            </a:r>
            <a:r>
              <a:rPr lang="zh-CN" altLang="en-US" dirty="0">
                <a:latin typeface="Times New Roman" panose="02020603050405020304" pitchFamily="18" charset="0"/>
                <a:ea typeface="黑体" panose="02010609060101010101" pitchFamily="2" charset="-122"/>
              </a:rPr>
              <a:t>数以千计的</a:t>
            </a:r>
            <a:endParaRPr lang="zh-CN" altLang="en-US" dirty="0">
              <a:latin typeface="Times New Roman" panose="02020603050405020304" pitchFamily="18" charset="0"/>
              <a:ea typeface="黑体" panose="02010609060101010101" pitchFamily="2" charset="-122"/>
            </a:endParaRPr>
          </a:p>
          <a:p>
            <a:pPr>
              <a:lnSpc>
                <a:spcPct val="120000"/>
              </a:lnSpc>
            </a:pPr>
            <a:r>
              <a:rPr lang="en-US" altLang="zh-CN">
                <a:latin typeface="Times New Roman" panose="02020603050405020304" pitchFamily="18" charset="0"/>
                <a:ea typeface="黑体" panose="02010609060101010101" pitchFamily="2" charset="-122"/>
              </a:rPr>
              <a:t>million</a:t>
            </a:r>
            <a:r>
              <a:rPr lang="en-US" altLang="zh-CN">
                <a:solidFill>
                  <a:srgbClr val="FF0000"/>
                </a:solidFill>
                <a:latin typeface="Times New Roman" panose="02020603050405020304" pitchFamily="18" charset="0"/>
                <a:ea typeface="黑体" panose="02010609060101010101" pitchFamily="2" charset="-122"/>
              </a:rPr>
              <a:t>s</a:t>
            </a:r>
            <a:r>
              <a:rPr lang="en-US" altLang="zh-CN" dirty="0">
                <a:latin typeface="Times New Roman" panose="02020603050405020304" pitchFamily="18" charset="0"/>
                <a:ea typeface="黑体" panose="02010609060101010101" pitchFamily="2" charset="-122"/>
              </a:rPr>
              <a:t> of     </a:t>
            </a:r>
            <a:r>
              <a:rPr lang="zh-CN" altLang="en-US" dirty="0">
                <a:latin typeface="Times New Roman" panose="02020603050405020304" pitchFamily="18" charset="0"/>
                <a:ea typeface="黑体" panose="02010609060101010101" pitchFamily="2" charset="-122"/>
              </a:rPr>
              <a:t>数以百万计的</a:t>
            </a:r>
            <a:endParaRPr lang="zh-CN" altLang="en-US" dirty="0">
              <a:latin typeface="Times New Roman" panose="02020603050405020304" pitchFamily="18" charset="0"/>
              <a:ea typeface="黑体" panose="02010609060101010101" pitchFamily="2" charset="-122"/>
            </a:endParaRPr>
          </a:p>
          <a:p>
            <a:pPr>
              <a:lnSpc>
                <a:spcPct val="120000"/>
              </a:lnSpc>
            </a:pPr>
            <a:r>
              <a:rPr lang="en-US" altLang="zh-CN">
                <a:latin typeface="Times New Roman" panose="02020603050405020304" pitchFamily="18" charset="0"/>
                <a:ea typeface="黑体" panose="02010609060101010101" pitchFamily="2" charset="-122"/>
              </a:rPr>
              <a:t>billion</a:t>
            </a:r>
            <a:r>
              <a:rPr lang="en-US" altLang="zh-CN">
                <a:solidFill>
                  <a:srgbClr val="FF0000"/>
                </a:solidFill>
                <a:latin typeface="Times New Roman" panose="02020603050405020304" pitchFamily="18" charset="0"/>
                <a:ea typeface="黑体" panose="02010609060101010101" pitchFamily="2" charset="-122"/>
              </a:rPr>
              <a:t>s</a:t>
            </a:r>
            <a:r>
              <a:rPr lang="en-US" altLang="zh-CN" dirty="0">
                <a:latin typeface="Times New Roman" panose="02020603050405020304" pitchFamily="18" charset="0"/>
                <a:ea typeface="黑体" panose="02010609060101010101" pitchFamily="2" charset="-122"/>
              </a:rPr>
              <a:t> of      </a:t>
            </a:r>
            <a:r>
              <a:rPr lang="zh-CN" altLang="en-US" dirty="0">
                <a:latin typeface="Times New Roman" panose="02020603050405020304" pitchFamily="18" charset="0"/>
                <a:ea typeface="黑体" panose="02010609060101010101" pitchFamily="2" charset="-122"/>
              </a:rPr>
              <a:t>数以亿计的</a:t>
            </a: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数十亿的</a:t>
            </a:r>
            <a:endParaRPr lang="zh-CN" altLang="en-US" dirty="0">
              <a:latin typeface="Times New Roman" panose="02020603050405020304" pitchFamily="18" charset="0"/>
              <a:ea typeface="黑体" panose="02010609060101010101" pitchFamily="2" charset="-122"/>
            </a:endParaRPr>
          </a:p>
          <a:p>
            <a:pPr>
              <a:lnSpc>
                <a:spcPct val="120000"/>
              </a:lnSpc>
            </a:pPr>
            <a:r>
              <a:rPr lang="zh-CN" altLang="en-US" dirty="0">
                <a:solidFill>
                  <a:srgbClr val="FF0000"/>
                </a:solidFill>
                <a:latin typeface="Times New Roman" panose="02020603050405020304" pitchFamily="18" charset="0"/>
                <a:ea typeface="黑体" panose="02010609060101010101" pitchFamily="2" charset="-122"/>
              </a:rPr>
              <a:t>百、千、百万、十亿如果和具体数字连用，百、千、百万、十亿须用单数形式。如：</a:t>
            </a:r>
            <a:endParaRPr lang="zh-CN" altLang="en-US">
              <a:solidFill>
                <a:srgbClr val="FF0000"/>
              </a:solidFill>
              <a:latin typeface="Times New Roman" panose="02020603050405020304" pitchFamily="18" charset="0"/>
              <a:ea typeface="黑体" panose="02010609060101010101" pitchFamily="2" charset="-122"/>
            </a:endParaRPr>
          </a:p>
          <a:p>
            <a:pPr>
              <a:lnSpc>
                <a:spcPct val="120000"/>
              </a:lnSpc>
            </a:pPr>
            <a:r>
              <a:rPr lang="en-US" altLang="zh-CN">
                <a:latin typeface="Times New Roman" panose="02020603050405020304" pitchFamily="18" charset="0"/>
                <a:ea typeface="黑体" panose="02010609060101010101" pitchFamily="2" charset="-122"/>
              </a:rPr>
              <a:t>six hundred          two thousand    </a:t>
            </a:r>
            <a:endParaRPr lang="en-US" altLang="zh-CN">
              <a:latin typeface="Times New Roman" panose="02020603050405020304" pitchFamily="18" charset="0"/>
              <a:ea typeface="黑体" panose="02010609060101010101" pitchFamily="2" charset="-122"/>
            </a:endParaRPr>
          </a:p>
          <a:p>
            <a:pPr>
              <a:lnSpc>
                <a:spcPct val="120000"/>
              </a:lnSpc>
            </a:pPr>
            <a:r>
              <a:rPr lang="en-US" altLang="zh-CN">
                <a:latin typeface="Times New Roman" panose="02020603050405020304" pitchFamily="18" charset="0"/>
                <a:ea typeface="黑体" panose="02010609060101010101" pitchFamily="2" charset="-122"/>
              </a:rPr>
              <a:t>nine million          seven billion</a:t>
            </a:r>
            <a:endParaRPr lang="en-US" altLang="zh-CN">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charRg st="29" end="4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7">
                                            <p:txEl>
                                              <p:charRg st="48" end="6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7">
                                            <p:txEl>
                                              <p:charRg st="67" end="9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7">
                                            <p:txEl>
                                              <p:charRg st="90" end="11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7">
                                            <p:txEl>
                                              <p:charRg st="119" end="15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7">
                                            <p:txEl>
                                              <p:charRg st="157" end="19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7">
                                            <p:txEl>
                                              <p:charRg st="195" end="2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55299"/>
          <p:cNvSpPr/>
          <p:nvPr/>
        </p:nvSpPr>
        <p:spPr>
          <a:xfrm>
            <a:off x="762000" y="1431925"/>
            <a:ext cx="8001000" cy="4968875"/>
          </a:xfrm>
          <a:prstGeom prst="rect">
            <a:avLst/>
          </a:prstGeom>
          <a:noFill/>
          <a:ln w="9525">
            <a:noFill/>
          </a:ln>
        </p:spPr>
        <p:txBody>
          <a:bodyPr anchor="t">
            <a:spAutoFit/>
          </a:bodyPr>
          <a:p>
            <a:pPr marL="342900" indent="-342900">
              <a:lnSpc>
                <a:spcPct val="125000"/>
              </a:lnSpc>
            </a:pPr>
            <a:r>
              <a:rPr lang="en-US" altLang="zh-CN">
                <a:latin typeface="Times New Roman" panose="02020603050405020304" pitchFamily="18" charset="0"/>
                <a:ea typeface="宋体" panose="02010600030101010101" pitchFamily="2" charset="-122"/>
              </a:rPr>
              <a:t>1. It is said that the disease has killed more than________ people worldwide.</a:t>
            </a:r>
            <a:endParaRPr lang="en-US" altLang="zh-CN">
              <a:latin typeface="Times New Roman" panose="02020603050405020304" pitchFamily="18" charset="0"/>
              <a:ea typeface="宋体" panose="02010600030101010101" pitchFamily="2" charset="-122"/>
            </a:endParaRPr>
          </a:p>
          <a:p>
            <a:pPr marL="342900" indent="-342900">
              <a:lnSpc>
                <a:spcPct val="125000"/>
              </a:lnSpc>
            </a:pPr>
            <a:r>
              <a:rPr lang="en-US" altLang="zh-CN">
                <a:latin typeface="Times New Roman" panose="02020603050405020304" pitchFamily="18" charset="0"/>
                <a:ea typeface="宋体" panose="02010600030101010101" pitchFamily="2" charset="-122"/>
              </a:rPr>
              <a:t>   A. two hundreds	  B. two hundreds’</a:t>
            </a:r>
            <a:endParaRPr lang="en-US" altLang="zh-CN">
              <a:latin typeface="Times New Roman" panose="02020603050405020304" pitchFamily="18" charset="0"/>
              <a:ea typeface="宋体" panose="02010600030101010101" pitchFamily="2" charset="-122"/>
            </a:endParaRPr>
          </a:p>
          <a:p>
            <a:pPr marL="342900" indent="-342900">
              <a:lnSpc>
                <a:spcPct val="125000"/>
              </a:lnSpc>
            </a:pPr>
            <a:r>
              <a:rPr lang="en-US" altLang="zh-CN">
                <a:latin typeface="Times New Roman" panose="02020603050405020304" pitchFamily="18" charset="0"/>
                <a:ea typeface="宋体" panose="02010600030101010101" pitchFamily="2" charset="-122"/>
              </a:rPr>
              <a:t>   C. two hundred’s	  D. two hundred</a:t>
            </a:r>
            <a:endParaRPr lang="en-US" altLang="zh-CN">
              <a:latin typeface="Times New Roman" panose="02020603050405020304" pitchFamily="18" charset="0"/>
              <a:ea typeface="宋体" panose="02010600030101010101" pitchFamily="2" charset="-122"/>
            </a:endParaRPr>
          </a:p>
          <a:p>
            <a:pPr marL="342900" indent="-342900">
              <a:lnSpc>
                <a:spcPct val="125000"/>
              </a:lnSpc>
            </a:pPr>
            <a:r>
              <a:rPr lang="en-US" altLang="zh-CN">
                <a:latin typeface="Times New Roman" panose="02020603050405020304" pitchFamily="18" charset="0"/>
                <a:ea typeface="宋体" panose="02010600030101010101" pitchFamily="2" charset="-122"/>
              </a:rPr>
              <a:t>2. ______ Chinese are looking for ways to learn English well.</a:t>
            </a:r>
            <a:endParaRPr lang="en-US" altLang="zh-CN">
              <a:latin typeface="Times New Roman" panose="02020603050405020304" pitchFamily="18" charset="0"/>
              <a:ea typeface="宋体" panose="02010600030101010101" pitchFamily="2" charset="-122"/>
            </a:endParaRPr>
          </a:p>
          <a:p>
            <a:pPr marL="342900" indent="-342900">
              <a:lnSpc>
                <a:spcPct val="125000"/>
              </a:lnSpc>
            </a:pPr>
            <a:r>
              <a:rPr lang="en-US" altLang="zh-CN">
                <a:latin typeface="Times New Roman" panose="02020603050405020304" pitchFamily="18" charset="0"/>
                <a:ea typeface="宋体" panose="02010600030101010101" pitchFamily="2" charset="-122"/>
              </a:rPr>
              <a:t>   A. Thousand	            B. Thousands	</a:t>
            </a:r>
            <a:endParaRPr lang="en-US" altLang="zh-CN">
              <a:latin typeface="Times New Roman" panose="02020603050405020304" pitchFamily="18" charset="0"/>
              <a:ea typeface="宋体" panose="02010600030101010101" pitchFamily="2" charset="-122"/>
            </a:endParaRPr>
          </a:p>
          <a:p>
            <a:pPr marL="342900" indent="-342900">
              <a:lnSpc>
                <a:spcPct val="125000"/>
              </a:lnSpc>
            </a:pPr>
            <a:r>
              <a:rPr lang="en-US" altLang="zh-CN">
                <a:latin typeface="Times New Roman" panose="02020603050405020304" pitchFamily="18" charset="0"/>
                <a:ea typeface="宋体" panose="02010600030101010101" pitchFamily="2" charset="-122"/>
              </a:rPr>
              <a:t>   C. Thousand of          D. Thousands of</a:t>
            </a:r>
            <a:endParaRPr lang="en-US" altLang="zh-CN">
              <a:latin typeface="Times New Roman" panose="02020603050405020304" pitchFamily="18" charset="0"/>
              <a:ea typeface="宋体" panose="02010600030101010101" pitchFamily="2" charset="-122"/>
            </a:endParaRPr>
          </a:p>
        </p:txBody>
      </p:sp>
      <p:sp>
        <p:nvSpPr>
          <p:cNvPr id="55303" name="矩形 55302"/>
          <p:cNvSpPr/>
          <p:nvPr/>
        </p:nvSpPr>
        <p:spPr>
          <a:xfrm>
            <a:off x="2590800" y="2133600"/>
            <a:ext cx="477838" cy="579438"/>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D</a:t>
            </a:r>
            <a:endParaRPr lang="en-US" altLang="zh-CN">
              <a:solidFill>
                <a:srgbClr val="FF0000"/>
              </a:solidFill>
              <a:latin typeface="Times New Roman" panose="02020603050405020304" pitchFamily="18" charset="0"/>
              <a:ea typeface="宋体" panose="02010600030101010101" pitchFamily="2" charset="-122"/>
            </a:endParaRPr>
          </a:p>
        </p:txBody>
      </p:sp>
      <p:sp>
        <p:nvSpPr>
          <p:cNvPr id="55304" name="矩形 55303"/>
          <p:cNvSpPr/>
          <p:nvPr/>
        </p:nvSpPr>
        <p:spPr>
          <a:xfrm>
            <a:off x="1655763" y="3962400"/>
            <a:ext cx="477837" cy="579438"/>
          </a:xfrm>
          <a:prstGeom prst="rect">
            <a:avLst/>
          </a:prstGeom>
          <a:noFill/>
          <a:ln w="9525">
            <a:noFill/>
          </a:ln>
        </p:spPr>
        <p:txBody>
          <a:bodyPr wrap="none" anchor="t">
            <a:spAutoFit/>
          </a:bodyPr>
          <a:p>
            <a:r>
              <a:rPr lang="en-US" altLang="zh-CN">
                <a:solidFill>
                  <a:srgbClr val="FF0000"/>
                </a:solidFill>
                <a:latin typeface="Times New Roman" panose="02020603050405020304" pitchFamily="18" charset="0"/>
                <a:ea typeface="宋体" panose="02010600030101010101" pitchFamily="2" charset="-122"/>
              </a:rPr>
              <a:t>D</a:t>
            </a:r>
            <a:endParaRPr lang="en-US" altLang="zh-CN">
              <a:solidFill>
                <a:srgbClr val="FF0000"/>
              </a:solidFill>
              <a:latin typeface="Times New Roman" panose="02020603050405020304" pitchFamily="18" charset="0"/>
              <a:ea typeface="宋体" panose="02010600030101010101" pitchFamily="2" charset="-122"/>
            </a:endParaRPr>
          </a:p>
        </p:txBody>
      </p:sp>
      <p:sp>
        <p:nvSpPr>
          <p:cNvPr id="31748" name="矩形 55304" descr="纸袋"/>
          <p:cNvSpPr/>
          <p:nvPr/>
        </p:nvSpPr>
        <p:spPr>
          <a:xfrm>
            <a:off x="685800" y="533400"/>
            <a:ext cx="1828800" cy="933450"/>
          </a:xfrm>
          <a:prstGeom prst="rect">
            <a:avLst/>
          </a:prstGeom>
        </p:spPr>
        <p:txBody>
          <a:bodyPr wrap="none" fromWordArt="1">
            <a:prstTxWarp prst="textCascadeUp">
              <a:avLst>
                <a:gd name="adj" fmla="val 44444"/>
              </a:avLst>
            </a:prstTxWarp>
            <a:normAutofit/>
          </a:bodyPr>
          <a:p>
            <a:pPr algn="ctr"/>
            <a:r>
              <a:rPr lang="zh-CN" altLang="en-US" sz="3600" b="1">
                <a:ln w="9525" cap="flat" cmpd="sng">
                  <a:solidFill>
                    <a:srgbClr val="000000"/>
                  </a:solidFill>
                  <a:prstDash val="solid"/>
                  <a:round/>
                  <a:headEnd type="none" w="med" len="med"/>
                  <a:tailEnd type="none" w="med" len="med"/>
                </a:ln>
                <a:blipFill rotWithShape="0">
                  <a:blip r:embed="rId1"/>
                </a:blipFill>
                <a:latin typeface="微软雅黑" panose="020B0503020204020204" pitchFamily="34" charset="-122"/>
                <a:ea typeface="微软雅黑" panose="020B0503020204020204" pitchFamily="34" charset="-122"/>
              </a:rPr>
              <a:t>即学即练</a:t>
            </a:r>
            <a:endParaRPr lang="zh-CN" altLang="en-US" sz="3600" b="1">
              <a:ln w="9525" cap="flat" cmpd="sng">
                <a:solidFill>
                  <a:srgbClr val="000000"/>
                </a:solidFill>
                <a:prstDash val="solid"/>
                <a:round/>
                <a:headEnd type="none" w="med" len="med"/>
                <a:tailEnd type="none" w="med" len="med"/>
              </a:ln>
              <a:blipFill rotWithShape="0">
                <a:blip r:embed="rId1"/>
              </a:blip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5303">
                                            <p:txEl>
                                              <p:charRg st="0" end="2"/>
                                            </p:txEl>
                                          </p:spTgt>
                                        </p:tgtEl>
                                        <p:attrNameLst>
                                          <p:attrName>style.visibility</p:attrName>
                                        </p:attrNameLst>
                                      </p:cBhvr>
                                      <p:to>
                                        <p:strVal val="visible"/>
                                      </p:to>
                                    </p:set>
                                    <p:anim calcmode="lin" valueType="num">
                                      <p:cBhvr>
                                        <p:cTn id="7" dur="1000" fill="hold"/>
                                        <p:tgtEl>
                                          <p:spTgt spid="55303">
                                            <p:txEl>
                                              <p:charRg st="0" end="2"/>
                                            </p:txEl>
                                          </p:spTgt>
                                        </p:tgtEl>
                                        <p:attrNameLst>
                                          <p:attrName>ppt_w</p:attrName>
                                        </p:attrNameLst>
                                      </p:cBhvr>
                                      <p:tavLst>
                                        <p:tav tm="0">
                                          <p:val>
                                            <p:strVal val="#ppt_w*0.70"/>
                                          </p:val>
                                        </p:tav>
                                        <p:tav tm="100000">
                                          <p:val>
                                            <p:strVal val="#ppt_w"/>
                                          </p:val>
                                        </p:tav>
                                      </p:tavLst>
                                    </p:anim>
                                    <p:anim calcmode="lin" valueType="num">
                                      <p:cBhvr>
                                        <p:cTn id="8" dur="1000" fill="hold"/>
                                        <p:tgtEl>
                                          <p:spTgt spid="55303">
                                            <p:txEl>
                                              <p:charRg st="0" end="2"/>
                                            </p:txEl>
                                          </p:spTgt>
                                        </p:tgtEl>
                                        <p:attrNameLst>
                                          <p:attrName>ppt_h</p:attrName>
                                        </p:attrNameLst>
                                      </p:cBhvr>
                                      <p:tavLst>
                                        <p:tav tm="0">
                                          <p:val>
                                            <p:strVal val="#ppt_h"/>
                                          </p:val>
                                        </p:tav>
                                        <p:tav tm="100000">
                                          <p:val>
                                            <p:strVal val="#ppt_h"/>
                                          </p:val>
                                        </p:tav>
                                      </p:tavLst>
                                    </p:anim>
                                    <p:animEffect transition="in" filter="fade">
                                      <p:cBhvr>
                                        <p:cTn id="9" dur="1000"/>
                                        <p:tgtEl>
                                          <p:spTgt spid="55303">
                                            <p:txEl>
                                              <p:charRg st="0"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5304">
                                            <p:txEl>
                                              <p:charRg st="0" end="2"/>
                                            </p:txEl>
                                          </p:spTgt>
                                        </p:tgtEl>
                                        <p:attrNameLst>
                                          <p:attrName>style.visibility</p:attrName>
                                        </p:attrNameLst>
                                      </p:cBhvr>
                                      <p:to>
                                        <p:strVal val="visible"/>
                                      </p:to>
                                    </p:set>
                                    <p:anim calcmode="lin" valueType="num">
                                      <p:cBhvr>
                                        <p:cTn id="14" dur="1000" fill="hold"/>
                                        <p:tgtEl>
                                          <p:spTgt spid="55304">
                                            <p:txEl>
                                              <p:charRg st="0" end="2"/>
                                            </p:txEl>
                                          </p:spTgt>
                                        </p:tgtEl>
                                        <p:attrNameLst>
                                          <p:attrName>ppt_w</p:attrName>
                                        </p:attrNameLst>
                                      </p:cBhvr>
                                      <p:tavLst>
                                        <p:tav tm="0">
                                          <p:val>
                                            <p:strVal val="#ppt_w*0.70"/>
                                          </p:val>
                                        </p:tav>
                                        <p:tav tm="100000">
                                          <p:val>
                                            <p:strVal val="#ppt_w"/>
                                          </p:val>
                                        </p:tav>
                                      </p:tavLst>
                                    </p:anim>
                                    <p:anim calcmode="lin" valueType="num">
                                      <p:cBhvr>
                                        <p:cTn id="15" dur="1000" fill="hold"/>
                                        <p:tgtEl>
                                          <p:spTgt spid="55304">
                                            <p:txEl>
                                              <p:charRg st="0" end="2"/>
                                            </p:txEl>
                                          </p:spTgt>
                                        </p:tgtEl>
                                        <p:attrNameLst>
                                          <p:attrName>ppt_h</p:attrName>
                                        </p:attrNameLst>
                                      </p:cBhvr>
                                      <p:tavLst>
                                        <p:tav tm="0">
                                          <p:val>
                                            <p:strVal val="#ppt_h"/>
                                          </p:val>
                                        </p:tav>
                                        <p:tav tm="100000">
                                          <p:val>
                                            <p:strVal val="#ppt_h"/>
                                          </p:val>
                                        </p:tav>
                                      </p:tavLst>
                                    </p:anim>
                                    <p:animEffect transition="in" filter="fade">
                                      <p:cBhvr>
                                        <p:cTn id="16" dur="1000"/>
                                        <p:tgtEl>
                                          <p:spTgt spid="55304">
                                            <p:txEl>
                                              <p:charRg st="0"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矩形 39937"/>
          <p:cNvSpPr/>
          <p:nvPr/>
        </p:nvSpPr>
        <p:spPr>
          <a:xfrm>
            <a:off x="609600" y="822325"/>
            <a:ext cx="8001000" cy="5349875"/>
          </a:xfrm>
          <a:prstGeom prst="rect">
            <a:avLst/>
          </a:prstGeom>
          <a:noFill/>
          <a:ln w="9525">
            <a:noFill/>
          </a:ln>
        </p:spPr>
        <p:txBody>
          <a:bodyPr anchor="t">
            <a:spAutoFit/>
          </a:bodyPr>
          <a:p>
            <a:pPr marL="342900" indent="-342900">
              <a:lnSpc>
                <a:spcPct val="120000"/>
              </a:lnSpc>
            </a:pPr>
            <a:r>
              <a:rPr lang="en-US" altLang="zh-CN">
                <a:latin typeface="Times New Roman" panose="02020603050405020304" pitchFamily="18" charset="0"/>
                <a:ea typeface="黑体" panose="02010609060101010101" pitchFamily="2" charset="-122"/>
              </a:rPr>
              <a:t>2.</a:t>
            </a:r>
            <a:r>
              <a:rPr lang="en-US" altLang="zh-CN">
                <a:solidFill>
                  <a:srgbClr val="FF0000"/>
                </a:solidFill>
                <a:latin typeface="Times New Roman" panose="02020603050405020304" pitchFamily="18" charset="0"/>
                <a:ea typeface="黑体" panose="02010609060101010101" pitchFamily="2" charset="-122"/>
              </a:rPr>
              <a:t> </a:t>
            </a:r>
            <a:r>
              <a:rPr lang="en-US" altLang="zh-CN">
                <a:latin typeface="Times New Roman" panose="02020603050405020304" pitchFamily="18" charset="0"/>
                <a:ea typeface="黑体" panose="02010609060101010101" pitchFamily="2" charset="-122"/>
              </a:rPr>
              <a:t>The earth is a planet and it </a:t>
            </a:r>
            <a:r>
              <a:rPr lang="en-US" altLang="zh-CN">
                <a:solidFill>
                  <a:srgbClr val="FF0000"/>
                </a:solidFill>
                <a:latin typeface="Times New Roman" panose="02020603050405020304" pitchFamily="18" charset="0"/>
                <a:ea typeface="黑体" panose="02010609060101010101" pitchFamily="2" charset="-122"/>
              </a:rPr>
              <a:t>goes around</a:t>
            </a:r>
            <a:r>
              <a:rPr lang="en-US" altLang="zh-CN">
                <a:latin typeface="Times New Roman" panose="02020603050405020304" pitchFamily="18" charset="0"/>
                <a:ea typeface="黑体" panose="02010609060101010101" pitchFamily="2" charset="-122"/>
              </a:rPr>
              <a:t> the sun. Seven </a:t>
            </a:r>
            <a:r>
              <a:rPr lang="en-US" altLang="zh-CN">
                <a:solidFill>
                  <a:srgbClr val="FF0000"/>
                </a:solidFill>
                <a:latin typeface="Times New Roman" panose="02020603050405020304" pitchFamily="18" charset="0"/>
                <a:ea typeface="黑体" panose="02010609060101010101" pitchFamily="2" charset="-122"/>
              </a:rPr>
              <a:t>other </a:t>
            </a:r>
            <a:r>
              <a:rPr lang="en-US" altLang="zh-CN">
                <a:latin typeface="Times New Roman" panose="02020603050405020304" pitchFamily="18" charset="0"/>
                <a:ea typeface="黑体" panose="02010609060101010101" pitchFamily="2" charset="-122"/>
              </a:rPr>
              <a:t>planets </a:t>
            </a:r>
            <a:r>
              <a:rPr lang="en-US" altLang="zh-CN">
                <a:solidFill>
                  <a:srgbClr val="FF0000"/>
                </a:solidFill>
                <a:latin typeface="Times New Roman" panose="02020603050405020304" pitchFamily="18" charset="0"/>
                <a:ea typeface="黑体" panose="02010609060101010101" pitchFamily="2" charset="-122"/>
              </a:rPr>
              <a:t>also</a:t>
            </a:r>
            <a:r>
              <a:rPr lang="en-US" altLang="zh-CN">
                <a:latin typeface="Times New Roman" panose="02020603050405020304" pitchFamily="18" charset="0"/>
                <a:ea typeface="黑体" panose="02010609060101010101" pitchFamily="2" charset="-122"/>
              </a:rPr>
              <a:t> go around the sun.</a:t>
            </a:r>
            <a:endParaRPr lang="en-US" altLang="zh-CN">
              <a:latin typeface="Times New Roman" panose="02020603050405020304" pitchFamily="18" charset="0"/>
              <a:ea typeface="黑体" panose="02010609060101010101" pitchFamily="2" charset="-122"/>
            </a:endParaRPr>
          </a:p>
          <a:p>
            <a:pPr marL="342900" indent="-342900">
              <a:lnSpc>
                <a:spcPct val="120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地球是颗行星，它围绕着太阳转。此外还有七颗行星也围绕着太阳转。</a:t>
            </a:r>
            <a:endParaRPr lang="zh-CN" altLang="en-US" dirty="0">
              <a:latin typeface="Times New Roman" panose="02020603050405020304" pitchFamily="18" charset="0"/>
              <a:ea typeface="黑体" panose="02010609060101010101" pitchFamily="2" charset="-122"/>
            </a:endParaRPr>
          </a:p>
          <a:p>
            <a:pPr marL="342900" indent="-342900">
              <a:lnSpc>
                <a:spcPct val="120000"/>
              </a:lnSpc>
            </a:pPr>
            <a:r>
              <a:rPr lang="zh-CN" altLang="zh-CN" dirty="0">
                <a:latin typeface="Times New Roman" panose="02020603050405020304" pitchFamily="18" charset="0"/>
                <a:ea typeface="黑体" panose="02010609060101010101" pitchFamily="2" charset="-122"/>
              </a:rPr>
              <a:t>1) 七颗行星指的是：水星</a:t>
            </a:r>
            <a:r>
              <a:rPr lang="zh-CN" altLang="zh-CN" dirty="0">
                <a:solidFill>
                  <a:srgbClr val="FF0000"/>
                </a:solidFill>
                <a:latin typeface="Times New Roman" panose="02020603050405020304" pitchFamily="18" charset="0"/>
                <a:ea typeface="黑体" panose="02010609060101010101" pitchFamily="2" charset="-122"/>
              </a:rPr>
              <a:t>（Mercury</a:t>
            </a:r>
            <a:r>
              <a:rPr lang="en-US" altLang="zh-CN">
                <a:solidFill>
                  <a:srgbClr val="FF0000"/>
                </a:solidFill>
                <a:latin typeface="Times New Roman" panose="02020603050405020304" pitchFamily="18" charset="0"/>
                <a:ea typeface="黑体" panose="02010609060101010101" pitchFamily="2" charset="-122"/>
              </a:rPr>
              <a:t>)</a:t>
            </a:r>
            <a:r>
              <a:rPr lang="zh-CN" altLang="zh-CN" dirty="0">
                <a:latin typeface="Times New Roman" panose="02020603050405020304" pitchFamily="18" charset="0"/>
                <a:ea typeface="黑体" panose="02010609060101010101" pitchFamily="2" charset="-122"/>
              </a:rPr>
              <a:t>、金星 </a:t>
            </a:r>
            <a:r>
              <a:rPr lang="zh-CN" altLang="zh-CN" dirty="0">
                <a:solidFill>
                  <a:srgbClr val="FF0000"/>
                </a:solidFill>
                <a:latin typeface="Times New Roman" panose="02020603050405020304" pitchFamily="18" charset="0"/>
                <a:ea typeface="黑体" panose="02010609060101010101" pitchFamily="2" charset="-122"/>
              </a:rPr>
              <a:t>(Venus)</a:t>
            </a:r>
            <a:r>
              <a:rPr lang="zh-CN" altLang="zh-CN" dirty="0">
                <a:latin typeface="Times New Roman" panose="02020603050405020304" pitchFamily="18" charset="0"/>
                <a:ea typeface="黑体" panose="02010609060101010101" pitchFamily="2" charset="-122"/>
              </a:rPr>
              <a:t>、火星</a:t>
            </a:r>
            <a:r>
              <a:rPr lang="zh-CN" altLang="zh-CN" dirty="0">
                <a:solidFill>
                  <a:srgbClr val="FF0000"/>
                </a:solidFill>
                <a:latin typeface="Times New Roman" panose="02020603050405020304" pitchFamily="18" charset="0"/>
                <a:ea typeface="黑体" panose="02010609060101010101" pitchFamily="2" charset="-122"/>
              </a:rPr>
              <a:t>(Mars)</a:t>
            </a:r>
            <a:r>
              <a:rPr lang="zh-CN" altLang="zh-CN" dirty="0">
                <a:latin typeface="Times New Roman" panose="02020603050405020304" pitchFamily="18" charset="0"/>
                <a:ea typeface="黑体" panose="02010609060101010101" pitchFamily="2" charset="-122"/>
              </a:rPr>
              <a:t>、木星 </a:t>
            </a:r>
            <a:r>
              <a:rPr lang="zh-CN" altLang="zh-CN" dirty="0">
                <a:solidFill>
                  <a:srgbClr val="FF0000"/>
                </a:solidFill>
                <a:latin typeface="Times New Roman" panose="02020603050405020304" pitchFamily="18" charset="0"/>
                <a:ea typeface="黑体" panose="02010609060101010101" pitchFamily="2" charset="-122"/>
              </a:rPr>
              <a:t>(Jupiter)</a:t>
            </a:r>
            <a:r>
              <a:rPr lang="zh-CN" altLang="zh-CN" dirty="0">
                <a:latin typeface="Times New Roman" panose="02020603050405020304" pitchFamily="18" charset="0"/>
                <a:ea typeface="黑体" panose="02010609060101010101" pitchFamily="2" charset="-122"/>
              </a:rPr>
              <a:t>、土星</a:t>
            </a:r>
            <a:r>
              <a:rPr lang="zh-CN" altLang="zh-CN" dirty="0">
                <a:solidFill>
                  <a:srgbClr val="FF0000"/>
                </a:solidFill>
                <a:latin typeface="Times New Roman" panose="02020603050405020304" pitchFamily="18" charset="0"/>
                <a:ea typeface="黑体" panose="02010609060101010101" pitchFamily="2" charset="-122"/>
              </a:rPr>
              <a:t>（Saturn)</a:t>
            </a:r>
            <a:r>
              <a:rPr lang="zh-CN" altLang="zh-CN" dirty="0">
                <a:latin typeface="Times New Roman" panose="02020603050405020304" pitchFamily="18" charset="0"/>
                <a:ea typeface="黑体" panose="02010609060101010101" pitchFamily="2" charset="-122"/>
              </a:rPr>
              <a:t>、</a:t>
            </a:r>
            <a:r>
              <a:rPr lang="zh-CN" altLang="en-US" dirty="0">
                <a:latin typeface="Times New Roman" panose="02020603050405020304" pitchFamily="18" charset="0"/>
                <a:ea typeface="黑体" panose="02010609060101010101" pitchFamily="2" charset="-122"/>
              </a:rPr>
              <a:t>天</a:t>
            </a:r>
            <a:r>
              <a:rPr lang="zh-CN" altLang="zh-CN" dirty="0">
                <a:latin typeface="Times New Roman" panose="02020603050405020304" pitchFamily="18" charset="0"/>
                <a:ea typeface="黑体" panose="02010609060101010101" pitchFamily="2" charset="-122"/>
              </a:rPr>
              <a:t>王星 </a:t>
            </a:r>
            <a:r>
              <a:rPr lang="zh-CN" altLang="zh-CN" dirty="0">
                <a:solidFill>
                  <a:srgbClr val="FF0000"/>
                </a:solidFill>
                <a:latin typeface="Times New Roman" panose="02020603050405020304" pitchFamily="18" charset="0"/>
                <a:ea typeface="黑体" panose="02010609060101010101" pitchFamily="2" charset="-122"/>
              </a:rPr>
              <a:t>(Uranus)</a:t>
            </a:r>
            <a:r>
              <a:rPr lang="zh-CN" altLang="zh-CN" dirty="0">
                <a:latin typeface="Times New Roman" panose="02020603050405020304" pitchFamily="18" charset="0"/>
                <a:ea typeface="黑体" panose="02010609060101010101" pitchFamily="2" charset="-122"/>
              </a:rPr>
              <a:t>和海王星</a:t>
            </a:r>
            <a:r>
              <a:rPr lang="zh-CN" altLang="zh-CN" dirty="0">
                <a:solidFill>
                  <a:srgbClr val="FF0000"/>
                </a:solidFill>
                <a:latin typeface="Times New Roman" panose="02020603050405020304" pitchFamily="18" charset="0"/>
                <a:ea typeface="黑体" panose="02010609060101010101" pitchFamily="2" charset="-122"/>
              </a:rPr>
              <a:t>(Neptune)</a:t>
            </a:r>
            <a:r>
              <a:rPr lang="zh-CN" altLang="zh-CN" dirty="0">
                <a:latin typeface="Times New Roman" panose="02020603050405020304" pitchFamily="18" charset="0"/>
                <a:ea typeface="黑体" panose="02010609060101010101" pitchFamily="2" charset="-122"/>
              </a:rPr>
              <a:t>。</a:t>
            </a:r>
            <a:endParaRPr lang="zh-CN" altLang="zh-CN"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charRg st="132" end="2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矩形 1"/>
          <p:cNvSpPr/>
          <p:nvPr/>
        </p:nvSpPr>
        <p:spPr>
          <a:xfrm>
            <a:off x="762000" y="1752600"/>
            <a:ext cx="7772400" cy="4140200"/>
          </a:xfrm>
          <a:prstGeom prst="rect">
            <a:avLst/>
          </a:prstGeom>
          <a:noFill/>
          <a:ln w="9525">
            <a:noFill/>
          </a:ln>
        </p:spPr>
        <p:txBody>
          <a:bodyPr lIns="118510" tIns="59255" rIns="118510" bIns="59255" anchor="t">
            <a:spAutoFit/>
          </a:bodyPr>
          <a:p>
            <a:pPr marL="342900" indent="-342900">
              <a:lnSpc>
                <a:spcPct val="200000"/>
              </a:lnSpc>
            </a:pPr>
            <a:r>
              <a:rPr lang="en-US" altLang="zh-CN" sz="3600">
                <a:solidFill>
                  <a:srgbClr val="FF0000"/>
                </a:solidFill>
                <a:latin typeface="Times New Roman" panose="02020603050405020304" pitchFamily="18" charset="0"/>
                <a:ea typeface="宋体" panose="02010600030101010101" pitchFamily="2" charset="-122"/>
              </a:rPr>
              <a:t>1. Teaching aims:</a:t>
            </a:r>
            <a:endParaRPr lang="en-US" altLang="zh-CN" sz="3600">
              <a:solidFill>
                <a:srgbClr val="FF0000"/>
              </a:solidFill>
              <a:latin typeface="Times New Roman" panose="02020603050405020304" pitchFamily="18" charset="0"/>
              <a:ea typeface="宋体" panose="02010600030101010101" pitchFamily="2" charset="-122"/>
            </a:endParaRPr>
          </a:p>
          <a:p>
            <a:pPr marL="342900" indent="-342900">
              <a:lnSpc>
                <a:spcPct val="200000"/>
              </a:lnSpc>
              <a:buChar char="•"/>
            </a:pPr>
            <a:r>
              <a:rPr lang="en-US" altLang="zh-CN">
                <a:latin typeface="Times New Roman" panose="02020603050405020304" pitchFamily="18" charset="0"/>
                <a:ea typeface="宋体" panose="02010600030101010101" pitchFamily="2" charset="-122"/>
              </a:rPr>
              <a:t>To be able to summarize a passage</a:t>
            </a:r>
            <a:endParaRPr lang="en-US" altLang="zh-CN">
              <a:latin typeface="Times New Roman" panose="02020603050405020304" pitchFamily="18" charset="0"/>
              <a:ea typeface="宋体" panose="02010600030101010101" pitchFamily="2" charset="-122"/>
            </a:endParaRPr>
          </a:p>
          <a:p>
            <a:pPr marL="342900" indent="-342900">
              <a:lnSpc>
                <a:spcPct val="200000"/>
              </a:lnSpc>
              <a:buChar char="•"/>
            </a:pPr>
            <a:r>
              <a:rPr lang="en-US" altLang="zh-CN">
                <a:latin typeface="Times New Roman" panose="02020603050405020304" pitchFamily="18" charset="0"/>
                <a:ea typeface="宋体" panose="02010600030101010101" pitchFamily="2" charset="-122"/>
              </a:rPr>
              <a:t>To be able to describe a picture using the present perfect.</a:t>
            </a:r>
            <a:endParaRPr lang="en-US" altLang="zh-CN">
              <a:latin typeface="Times New Roman" panose="02020603050405020304" pitchFamily="18" charset="0"/>
              <a:ea typeface="Times New Roman" panose="02020603050405020304" pitchFamily="18" charset="0"/>
            </a:endParaRPr>
          </a:p>
        </p:txBody>
      </p:sp>
      <p:sp>
        <p:nvSpPr>
          <p:cNvPr id="6146" name="TextBox 2"/>
          <p:cNvSpPr txBox="1"/>
          <p:nvPr/>
        </p:nvSpPr>
        <p:spPr>
          <a:xfrm>
            <a:off x="2438400" y="838200"/>
            <a:ext cx="4383088" cy="833438"/>
          </a:xfrm>
          <a:prstGeom prst="rect">
            <a:avLst/>
          </a:prstGeom>
          <a:noFill/>
          <a:ln w="9525">
            <a:noFill/>
          </a:ln>
        </p:spPr>
        <p:txBody>
          <a:bodyPr wrap="none" lIns="118510" tIns="59255" rIns="118510" bIns="59255" anchor="t">
            <a:spAutoFit/>
          </a:bodyPr>
          <a:p>
            <a:r>
              <a:rPr lang="en-US" altLang="zh-CN" sz="4700">
                <a:solidFill>
                  <a:srgbClr val="000099"/>
                </a:solidFill>
                <a:latin typeface="Arial" panose="020B0604020202020204" pitchFamily="34" charset="0"/>
                <a:ea typeface="宋体" panose="02010600030101010101" pitchFamily="2" charset="-122"/>
              </a:rPr>
              <a:t>Teaching aims</a:t>
            </a:r>
            <a:endParaRPr lang="en-US" altLang="zh-CN" sz="4700">
              <a:solidFill>
                <a:srgbClr val="000099"/>
              </a:solidFill>
              <a:latin typeface="Arial" panose="020B0604020202020204" pitchFamily="34" charset="0"/>
              <a:ea typeface="宋体" panose="02010600030101010101" pitchFamily="2" charset="-122"/>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5" name="矩形 56324"/>
          <p:cNvSpPr/>
          <p:nvPr/>
        </p:nvSpPr>
        <p:spPr>
          <a:xfrm>
            <a:off x="685800" y="685800"/>
            <a:ext cx="7696200" cy="3989388"/>
          </a:xfrm>
          <a:prstGeom prst="rect">
            <a:avLst/>
          </a:prstGeom>
          <a:noFill/>
          <a:ln w="9525">
            <a:noFill/>
          </a:ln>
        </p:spPr>
        <p:txBody>
          <a:bodyPr anchor="t">
            <a:spAutoFit/>
          </a:bodyPr>
          <a:p>
            <a:pPr>
              <a:lnSpc>
                <a:spcPct val="160000"/>
              </a:lnSpc>
            </a:pPr>
            <a:r>
              <a:rPr lang="en-US" altLang="zh-CN">
                <a:latin typeface="Times New Roman" panose="02020603050405020304" pitchFamily="18" charset="0"/>
                <a:ea typeface="黑体" panose="02010609060101010101" pitchFamily="2" charset="-122"/>
              </a:rPr>
              <a:t>   2)</a:t>
            </a:r>
            <a:r>
              <a:rPr lang="en-US" altLang="zh-CN">
                <a:solidFill>
                  <a:srgbClr val="FF0000"/>
                </a:solidFill>
                <a:latin typeface="Times New Roman" panose="02020603050405020304" pitchFamily="18" charset="0"/>
                <a:ea typeface="黑体" panose="02010609060101010101" pitchFamily="2" charset="-122"/>
              </a:rPr>
              <a:t> go around:</a:t>
            </a: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绕着</a:t>
            </a:r>
            <a:r>
              <a:rPr lang="en-US" altLang="zh-CN" dirty="0">
                <a:solidFill>
                  <a:srgbClr val="000000"/>
                </a:solidFill>
                <a:latin typeface="Times New Roman" panose="02020603050405020304" pitchFamily="18" charset="0"/>
                <a:ea typeface="黑体" panose="02010609060101010101" pitchFamily="2" charset="-122"/>
              </a:rPr>
              <a:t>……</a:t>
            </a:r>
            <a:r>
              <a:rPr lang="zh-CN" altLang="en-US" dirty="0">
                <a:solidFill>
                  <a:srgbClr val="000000"/>
                </a:solidFill>
                <a:latin typeface="Times New Roman" panose="02020603050405020304" pitchFamily="18" charset="0"/>
                <a:ea typeface="黑体" panose="02010609060101010101" pitchFamily="2" charset="-122"/>
              </a:rPr>
              <a:t>运转</a:t>
            </a:r>
            <a:endParaRPr lang="zh-CN" altLang="en-US" dirty="0">
              <a:solidFill>
                <a:srgbClr val="000000"/>
              </a:solidFill>
              <a:latin typeface="Times New Roman" panose="02020603050405020304" pitchFamily="18" charset="0"/>
              <a:ea typeface="黑体" panose="02010609060101010101" pitchFamily="2" charset="-122"/>
            </a:endParaRPr>
          </a:p>
          <a:p>
            <a:pPr>
              <a:lnSpc>
                <a:spcPct val="160000"/>
              </a:lnSpc>
              <a:buChar char="•"/>
            </a:pPr>
            <a:r>
              <a:rPr lang="zh-CN" altLang="en-US" dirty="0">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The Earth </a:t>
            </a:r>
            <a:r>
              <a:rPr lang="en-US" altLang="zh-CN">
                <a:solidFill>
                  <a:schemeClr val="accent1"/>
                </a:solidFill>
                <a:latin typeface="Times New Roman" panose="02020603050405020304" pitchFamily="18" charset="0"/>
                <a:ea typeface="黑体" panose="02010609060101010101" pitchFamily="2" charset="-122"/>
              </a:rPr>
              <a:t>goes around</a:t>
            </a:r>
            <a:r>
              <a:rPr lang="en-US" altLang="zh-CN">
                <a:solidFill>
                  <a:srgbClr val="000000"/>
                </a:solidFill>
                <a:latin typeface="Times New Roman" panose="02020603050405020304" pitchFamily="18" charset="0"/>
                <a:ea typeface="黑体" panose="02010609060101010101" pitchFamily="2" charset="-122"/>
              </a:rPr>
              <a:t> the Sun.</a:t>
            </a:r>
            <a:endParaRPr lang="en-US" altLang="zh-CN">
              <a:solidFill>
                <a:srgbClr val="000000"/>
              </a:solidFill>
              <a:latin typeface="Times New Roman" panose="02020603050405020304" pitchFamily="18" charset="0"/>
              <a:ea typeface="黑体" panose="02010609060101010101" pitchFamily="2" charset="-122"/>
            </a:endParaRPr>
          </a:p>
          <a:p>
            <a:pPr>
              <a:lnSpc>
                <a:spcPct val="160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地球绕着太阳转。</a:t>
            </a:r>
            <a:endParaRPr lang="zh-CN" altLang="en-US" dirty="0">
              <a:solidFill>
                <a:srgbClr val="000000"/>
              </a:solidFill>
              <a:latin typeface="Times New Roman" panose="02020603050405020304" pitchFamily="18" charset="0"/>
              <a:ea typeface="黑体" panose="02010609060101010101" pitchFamily="2" charset="-122"/>
            </a:endParaRPr>
          </a:p>
          <a:p>
            <a:pPr>
              <a:lnSpc>
                <a:spcPct val="160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Let's </a:t>
            </a:r>
            <a:r>
              <a:rPr lang="en-US" altLang="zh-CN">
                <a:solidFill>
                  <a:schemeClr val="accent1"/>
                </a:solidFill>
                <a:latin typeface="Times New Roman" panose="02020603050405020304" pitchFamily="18" charset="0"/>
                <a:ea typeface="黑体" panose="02010609060101010101" pitchFamily="2" charset="-122"/>
              </a:rPr>
              <a:t>go around</a:t>
            </a:r>
            <a:r>
              <a:rPr lang="en-US" altLang="zh-CN">
                <a:solidFill>
                  <a:srgbClr val="000000"/>
                </a:solidFill>
                <a:latin typeface="Times New Roman" panose="02020603050405020304" pitchFamily="18" charset="0"/>
                <a:ea typeface="黑体" panose="02010609060101010101" pitchFamily="2" charset="-122"/>
              </a:rPr>
              <a:t> the town, not through it.</a:t>
            </a:r>
            <a:endParaRPr lang="en-US" altLang="zh-CN">
              <a:solidFill>
                <a:srgbClr val="000000"/>
              </a:solidFill>
              <a:latin typeface="Times New Roman" panose="02020603050405020304" pitchFamily="18" charset="0"/>
              <a:ea typeface="黑体" panose="02010609060101010101" pitchFamily="2" charset="-122"/>
            </a:endParaRPr>
          </a:p>
          <a:p>
            <a:pPr>
              <a:lnSpc>
                <a:spcPct val="160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我们绕过这城镇吧，不要穿过去了。</a:t>
            </a:r>
            <a:endParaRPr lang="zh-CN" altLang="en-US" dirty="0">
              <a:solidFill>
                <a:srgbClr val="000000"/>
              </a:solidFill>
              <a:latin typeface="Times New Roman" panose="02020603050405020304" pitchFamily="18" charset="0"/>
              <a:ea typeface="黑体" panose="02010609060101010101" pitchFamily="2" charset="-122"/>
            </a:endParaRPr>
          </a:p>
        </p:txBody>
      </p:sp>
      <p:pic>
        <p:nvPicPr>
          <p:cNvPr id="33794" name="图片 56325" descr="LINE04_2"/>
          <p:cNvPicPr>
            <a:picLocks noChangeAspect="1"/>
          </p:cNvPicPr>
          <p:nvPr/>
        </p:nvPicPr>
        <p:blipFill>
          <a:blip r:embed="rId1"/>
          <a:stretch>
            <a:fillRect/>
          </a:stretch>
        </p:blipFill>
        <p:spPr>
          <a:xfrm>
            <a:off x="0" y="5334000"/>
            <a:ext cx="8991600" cy="274638"/>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5">
                                            <p:txEl>
                                              <p:charRg st="0" end="2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5">
                                            <p:txEl>
                                              <p:charRg st="24" end="5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5">
                                            <p:txEl>
                                              <p:charRg st="57" end="6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5">
                                            <p:txEl>
                                              <p:charRg st="69" end="1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5">
                                            <p:txEl>
                                              <p:charRg st="113" end="13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70" name="矩形 62469"/>
          <p:cNvSpPr/>
          <p:nvPr/>
        </p:nvSpPr>
        <p:spPr>
          <a:xfrm>
            <a:off x="609600" y="685800"/>
            <a:ext cx="8153400" cy="5553075"/>
          </a:xfrm>
          <a:prstGeom prst="rect">
            <a:avLst/>
          </a:prstGeom>
          <a:noFill/>
          <a:ln w="9525">
            <a:noFill/>
          </a:ln>
        </p:spPr>
        <p:txBody>
          <a:bodyPr anchor="t">
            <a:spAutoFit/>
          </a:bodyPr>
          <a:p>
            <a:pPr>
              <a:lnSpc>
                <a:spcPct val="140000"/>
              </a:lnSpc>
            </a:pPr>
            <a:r>
              <a:rPr lang="en-US" altLang="zh-CN">
                <a:latin typeface="Times New Roman" panose="02020603050405020304" pitchFamily="18" charset="0"/>
                <a:ea typeface="黑体" panose="02010609060101010101" pitchFamily="2" charset="-122"/>
              </a:rPr>
              <a:t>3)</a:t>
            </a:r>
            <a:r>
              <a:rPr lang="en-US" altLang="zh-CN">
                <a:solidFill>
                  <a:schemeClr val="folHlink"/>
                </a:solidFill>
                <a:latin typeface="Times New Roman" panose="02020603050405020304" pitchFamily="18" charset="0"/>
                <a:ea typeface="黑体" panose="02010609060101010101" pitchFamily="2" charset="-122"/>
              </a:rPr>
              <a:t> other/the other/others/another</a:t>
            </a:r>
            <a:endParaRPr lang="en-US" altLang="zh-CN">
              <a:solidFill>
                <a:schemeClr val="folHlink"/>
              </a:solidFill>
              <a:latin typeface="Times New Roman" panose="02020603050405020304" pitchFamily="18" charset="0"/>
              <a:ea typeface="黑体" panose="02010609060101010101" pitchFamily="2" charset="-122"/>
            </a:endParaRPr>
          </a:p>
          <a:p>
            <a:pPr>
              <a:lnSpc>
                <a:spcPct val="140000"/>
              </a:lnSpc>
            </a:pPr>
            <a:r>
              <a:rPr lang="zh-CN" altLang="en-US" dirty="0">
                <a:latin typeface="Times New Roman" panose="02020603050405020304" pitchFamily="18" charset="0"/>
                <a:ea typeface="黑体" panose="02010609060101010101" pitchFamily="2" charset="-122"/>
              </a:rPr>
              <a:t>这几个相类似的词容易弄混淆，其实意思大相径庭。</a:t>
            </a:r>
            <a:endParaRPr lang="zh-CN" altLang="en-US" dirty="0">
              <a:latin typeface="Times New Roman" panose="02020603050405020304" pitchFamily="18" charset="0"/>
              <a:ea typeface="黑体" panose="02010609060101010101" pitchFamily="2" charset="-122"/>
            </a:endParaRPr>
          </a:p>
          <a:p>
            <a:pPr>
              <a:lnSpc>
                <a:spcPct val="140000"/>
              </a:lnSpc>
            </a:pPr>
            <a:r>
              <a:rPr lang="en-US" altLang="zh-CN" dirty="0">
                <a:solidFill>
                  <a:srgbClr val="FF0000"/>
                </a:solidFill>
                <a:latin typeface="Times New Roman" panose="02020603050405020304" pitchFamily="18" charset="0"/>
                <a:ea typeface="黑体" panose="02010609060101010101" pitchFamily="2" charset="-122"/>
              </a:rPr>
              <a:t>other</a:t>
            </a:r>
            <a:r>
              <a:rPr lang="zh-CN" altLang="en-US" dirty="0">
                <a:solidFill>
                  <a:srgbClr val="FF0000"/>
                </a:solidFill>
                <a:latin typeface="Times New Roman" panose="02020603050405020304" pitchFamily="18" charset="0"/>
                <a:ea typeface="黑体" panose="02010609060101010101" pitchFamily="2" charset="-122"/>
              </a:rPr>
              <a:t>其它的（人或物）</a:t>
            </a:r>
            <a:r>
              <a:rPr lang="en-US" altLang="zh-CN" dirty="0">
                <a:solidFill>
                  <a:srgbClr val="FF0000"/>
                </a:solidFill>
                <a:latin typeface="Times New Roman" panose="02020603050405020304" pitchFamily="18" charset="0"/>
                <a:ea typeface="黑体" panose="02010609060101010101" pitchFamily="2" charset="-122"/>
              </a:rPr>
              <a:t>, </a:t>
            </a:r>
            <a:r>
              <a:rPr lang="zh-CN" altLang="en-US" dirty="0">
                <a:solidFill>
                  <a:srgbClr val="FF0000"/>
                </a:solidFill>
                <a:latin typeface="Times New Roman" panose="02020603050405020304" pitchFamily="18" charset="0"/>
                <a:ea typeface="黑体" panose="02010609060101010101" pitchFamily="2" charset="-122"/>
              </a:rPr>
              <a:t>后面经常跟可数名词复数形式；</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40000"/>
              </a:lnSpc>
              <a:buChar char="•"/>
            </a:pPr>
            <a:r>
              <a:rPr lang="zh-CN" altLang="en-US">
                <a:latin typeface="Times New Roman" panose="02020603050405020304" pitchFamily="18" charset="0"/>
                <a:ea typeface="黑体" panose="02010609060101010101" pitchFamily="2" charset="-122"/>
              </a:rPr>
              <a:t> </a:t>
            </a:r>
            <a:r>
              <a:rPr lang="en-US" altLang="zh-CN">
                <a:latin typeface="Times New Roman" panose="02020603050405020304" pitchFamily="18" charset="0"/>
                <a:ea typeface="黑体" panose="02010609060101010101" pitchFamily="2" charset="-122"/>
              </a:rPr>
              <a:t>We haven’t found life on </a:t>
            </a:r>
            <a:r>
              <a:rPr lang="en-US" altLang="zh-CN">
                <a:solidFill>
                  <a:schemeClr val="accent1"/>
                </a:solidFill>
                <a:latin typeface="Times New Roman" panose="02020603050405020304" pitchFamily="18" charset="0"/>
                <a:ea typeface="黑体" panose="02010609060101010101" pitchFamily="2" charset="-122"/>
              </a:rPr>
              <a:t>other</a:t>
            </a:r>
            <a:r>
              <a:rPr lang="en-US" altLang="zh-CN">
                <a:latin typeface="Times New Roman" panose="02020603050405020304" pitchFamily="18" charset="0"/>
                <a:ea typeface="黑体" panose="02010609060101010101" pitchFamily="2" charset="-122"/>
              </a:rPr>
              <a:t> planets yet.</a:t>
            </a:r>
            <a:endParaRPr lang="en-US" altLang="zh-CN">
              <a:latin typeface="Times New Roman" panose="02020603050405020304" pitchFamily="18" charset="0"/>
              <a:ea typeface="黑体" panose="02010609060101010101" pitchFamily="2" charset="-122"/>
            </a:endParaRPr>
          </a:p>
          <a:p>
            <a:pPr>
              <a:lnSpc>
                <a:spcPct val="140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我们还没有在其它的星球上发现生命。（其他的星球不可能只有一个）</a:t>
            </a:r>
            <a:endParaRPr lang="zh-CN" altLang="en-US"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70">
                                            <p:txEl>
                                              <p:charRg st="58" end="8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70">
                                            <p:txEl>
                                              <p:charRg st="88" end="13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70">
                                            <p:txEl>
                                              <p:charRg st="133" end="16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4" name="矩形 63493"/>
          <p:cNvSpPr/>
          <p:nvPr/>
        </p:nvSpPr>
        <p:spPr>
          <a:xfrm>
            <a:off x="533400" y="762000"/>
            <a:ext cx="8077200" cy="5578475"/>
          </a:xfrm>
          <a:prstGeom prst="rect">
            <a:avLst/>
          </a:prstGeom>
          <a:noFill/>
          <a:ln w="9525">
            <a:noFill/>
          </a:ln>
        </p:spPr>
        <p:txBody>
          <a:bodyPr anchor="t">
            <a:spAutoFit/>
          </a:bodyPr>
          <a:p>
            <a:pPr>
              <a:lnSpc>
                <a:spcPct val="125000"/>
              </a:lnSpc>
            </a:pPr>
            <a:r>
              <a:rPr lang="en-US" altLang="zh-CN" dirty="0">
                <a:solidFill>
                  <a:srgbClr val="FF0000"/>
                </a:solidFill>
                <a:latin typeface="Times New Roman" panose="02020603050405020304" pitchFamily="18" charset="0"/>
                <a:ea typeface="黑体" panose="02010609060101010101" pitchFamily="2" charset="-122"/>
              </a:rPr>
              <a:t>the other</a:t>
            </a:r>
            <a:r>
              <a:rPr lang="zh-CN" altLang="en-US" dirty="0">
                <a:solidFill>
                  <a:srgbClr val="FF0000"/>
                </a:solidFill>
                <a:latin typeface="Times New Roman" panose="02020603050405020304" pitchFamily="18" charset="0"/>
                <a:ea typeface="黑体" panose="02010609060101010101" pitchFamily="2" charset="-122"/>
              </a:rPr>
              <a:t>（两者中的）另一个</a:t>
            </a:r>
            <a:r>
              <a:rPr lang="en-US" altLang="zh-CN" dirty="0">
                <a:solidFill>
                  <a:srgbClr val="FF0000"/>
                </a:solidFill>
                <a:latin typeface="Times New Roman" panose="02020603050405020304" pitchFamily="18" charset="0"/>
                <a:ea typeface="黑体" panose="02010609060101010101" pitchFamily="2" charset="-122"/>
              </a:rPr>
              <a:t>,</a:t>
            </a:r>
            <a:r>
              <a:rPr lang="zh-CN" altLang="en-US" dirty="0">
                <a:solidFill>
                  <a:srgbClr val="FF0000"/>
                </a:solidFill>
                <a:latin typeface="Times New Roman" panose="02020603050405020304" pitchFamily="18" charset="0"/>
                <a:ea typeface="黑体" panose="02010609060101010101" pitchFamily="2" charset="-122"/>
              </a:rPr>
              <a:t>后面不可能跟复数形式；</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25000"/>
              </a:lnSpc>
              <a:buChar char="•"/>
            </a:pPr>
            <a:r>
              <a:rPr lang="zh-CN" altLang="en-US">
                <a:latin typeface="Times New Roman" panose="02020603050405020304" pitchFamily="18" charset="0"/>
                <a:ea typeface="黑体" panose="02010609060101010101" pitchFamily="2" charset="-122"/>
              </a:rPr>
              <a:t>  </a:t>
            </a:r>
            <a:r>
              <a:rPr lang="en-US" altLang="zh-CN">
                <a:latin typeface="Times New Roman" panose="02020603050405020304" pitchFamily="18" charset="0"/>
                <a:ea typeface="黑体" panose="02010609060101010101" pitchFamily="2" charset="-122"/>
              </a:rPr>
              <a:t>He has two daughters. One is a teacher, </a:t>
            </a:r>
            <a:r>
              <a:rPr lang="en-US" altLang="zh-CN">
                <a:solidFill>
                  <a:schemeClr val="accent1"/>
                </a:solidFill>
                <a:latin typeface="Times New Roman" panose="02020603050405020304" pitchFamily="18" charset="0"/>
                <a:ea typeface="黑体" panose="02010609060101010101" pitchFamily="2" charset="-122"/>
              </a:rPr>
              <a:t>the </a:t>
            </a:r>
            <a:endParaRPr lang="en-US" altLang="zh-CN">
              <a:solidFill>
                <a:schemeClr val="accent1"/>
              </a:solidFill>
              <a:latin typeface="Times New Roman" panose="02020603050405020304" pitchFamily="18" charset="0"/>
              <a:ea typeface="黑体" panose="02010609060101010101" pitchFamily="2" charset="-122"/>
            </a:endParaRPr>
          </a:p>
          <a:p>
            <a:pPr>
              <a:lnSpc>
                <a:spcPct val="125000"/>
              </a:lnSpc>
            </a:pPr>
            <a:r>
              <a:rPr lang="en-US" altLang="zh-CN">
                <a:solidFill>
                  <a:schemeClr val="accent1"/>
                </a:solidFill>
                <a:latin typeface="Times New Roman" panose="02020603050405020304" pitchFamily="18" charset="0"/>
                <a:ea typeface="黑体" panose="02010609060101010101" pitchFamily="2" charset="-122"/>
              </a:rPr>
              <a:t>    other</a:t>
            </a:r>
            <a:r>
              <a:rPr lang="en-US" altLang="zh-CN">
                <a:latin typeface="Times New Roman" panose="02020603050405020304" pitchFamily="18" charset="0"/>
                <a:ea typeface="黑体" panose="02010609060101010101" pitchFamily="2" charset="-122"/>
              </a:rPr>
              <a:t> is a doctor.</a:t>
            </a:r>
            <a:endParaRPr lang="en-US" altLang="zh-CN">
              <a:latin typeface="Times New Roman" panose="02020603050405020304" pitchFamily="18" charset="0"/>
              <a:ea typeface="黑体" panose="02010609060101010101" pitchFamily="2" charset="-122"/>
            </a:endParaRPr>
          </a:p>
          <a:p>
            <a:pPr>
              <a:lnSpc>
                <a:spcPct val="125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他有两个女儿，一个是老师，另一个是医</a:t>
            </a:r>
            <a:endParaRPr lang="zh-CN" altLang="en-US" dirty="0">
              <a:latin typeface="Times New Roman" panose="02020603050405020304" pitchFamily="18" charset="0"/>
              <a:ea typeface="黑体" panose="02010609060101010101" pitchFamily="2" charset="-122"/>
            </a:endParaRPr>
          </a:p>
          <a:p>
            <a:pPr>
              <a:lnSpc>
                <a:spcPct val="125000"/>
              </a:lnSpc>
            </a:pPr>
            <a:r>
              <a:rPr lang="zh-CN" altLang="en-US" dirty="0">
                <a:latin typeface="Times New Roman" panose="02020603050405020304" pitchFamily="18" charset="0"/>
                <a:ea typeface="黑体" panose="02010609060101010101" pitchFamily="2" charset="-122"/>
              </a:rPr>
              <a:t>   生。</a:t>
            </a:r>
            <a:endParaRPr lang="zh-CN" altLang="en-US" dirty="0">
              <a:latin typeface="Times New Roman" panose="02020603050405020304" pitchFamily="18" charset="0"/>
              <a:ea typeface="黑体" panose="02010609060101010101" pitchFamily="2" charset="-122"/>
            </a:endParaRPr>
          </a:p>
          <a:p>
            <a:pPr>
              <a:lnSpc>
                <a:spcPct val="125000"/>
              </a:lnSpc>
            </a:pPr>
            <a:r>
              <a:rPr lang="zh-CN" altLang="en-US" dirty="0">
                <a:latin typeface="Times New Roman" panose="02020603050405020304" pitchFamily="18" charset="0"/>
                <a:ea typeface="黑体" panose="02010609060101010101" pitchFamily="2" charset="-122"/>
              </a:rPr>
              <a:t> （有且只有两个，两者中的另一个）</a:t>
            </a:r>
            <a:endParaRPr lang="zh-CN" altLang="en-US" dirty="0">
              <a:latin typeface="Times New Roman" panose="02020603050405020304" pitchFamily="18" charset="0"/>
              <a:ea typeface="黑体" panose="02010609060101010101" pitchFamily="2" charset="-122"/>
            </a:endParaRPr>
          </a:p>
          <a:p>
            <a:pPr>
              <a:lnSpc>
                <a:spcPct val="125000"/>
              </a:lnSpc>
            </a:pPr>
            <a:r>
              <a:rPr lang="en-US" altLang="zh-CN" dirty="0">
                <a:solidFill>
                  <a:srgbClr val="FF0000"/>
                </a:solidFill>
                <a:latin typeface="Times New Roman" panose="02020603050405020304" pitchFamily="18" charset="0"/>
                <a:ea typeface="黑体" panose="02010609060101010101" pitchFamily="2" charset="-122"/>
              </a:rPr>
              <a:t>others</a:t>
            </a:r>
            <a:r>
              <a:rPr lang="zh-CN" altLang="en-US" dirty="0">
                <a:solidFill>
                  <a:srgbClr val="FF0000"/>
                </a:solidFill>
                <a:latin typeface="Times New Roman" panose="02020603050405020304" pitchFamily="18" charset="0"/>
                <a:ea typeface="黑体" panose="02010609060101010101" pitchFamily="2" charset="-122"/>
              </a:rPr>
              <a:t>其它的人或物（已经包括在内）</a:t>
            </a:r>
            <a:r>
              <a:rPr lang="en-US" altLang="zh-CN" dirty="0">
                <a:solidFill>
                  <a:srgbClr val="FF0000"/>
                </a:solidFill>
                <a:latin typeface="Times New Roman" panose="02020603050405020304" pitchFamily="18" charset="0"/>
                <a:ea typeface="黑体" panose="02010609060101010101" pitchFamily="2" charset="-122"/>
              </a:rPr>
              <a:t>, </a:t>
            </a:r>
            <a:r>
              <a:rPr lang="zh-CN" altLang="en-US" dirty="0">
                <a:solidFill>
                  <a:srgbClr val="FF0000"/>
                </a:solidFill>
                <a:latin typeface="Times New Roman" panose="02020603050405020304" pitchFamily="18" charset="0"/>
                <a:ea typeface="黑体" panose="02010609060101010101" pitchFamily="2" charset="-122"/>
              </a:rPr>
              <a:t>后面不能跟名词，本身就含有名词的含义；</a:t>
            </a:r>
            <a:endParaRPr lang="zh-CN" altLang="en-US" dirty="0">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4">
                                            <p:txEl>
                                              <p:charRg st="31" end="7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4">
                                            <p:txEl>
                                              <p:charRg st="78" end="10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4">
                                            <p:txEl>
                                              <p:charRg st="101" end="12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4">
                                            <p:txEl>
                                              <p:charRg st="123" end="12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4">
                                            <p:txEl>
                                              <p:charRg st="129" end="14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4">
                                            <p:txEl>
                                              <p:charRg st="147" end="18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7" name="矩形 64516"/>
          <p:cNvSpPr/>
          <p:nvPr/>
        </p:nvSpPr>
        <p:spPr>
          <a:xfrm>
            <a:off x="533400" y="762000"/>
            <a:ext cx="8077200" cy="5578475"/>
          </a:xfrm>
          <a:prstGeom prst="rect">
            <a:avLst/>
          </a:prstGeom>
          <a:noFill/>
          <a:ln w="9525">
            <a:noFill/>
          </a:ln>
        </p:spPr>
        <p:txBody>
          <a:bodyPr anchor="t">
            <a:spAutoFit/>
          </a:bodyPr>
          <a:p>
            <a:pPr>
              <a:lnSpc>
                <a:spcPct val="125000"/>
              </a:lnSpc>
              <a:buChar char="•"/>
            </a:pPr>
            <a:r>
              <a:rPr lang="en-US" altLang="zh-CN">
                <a:latin typeface="Times New Roman" panose="02020603050405020304" pitchFamily="18" charset="0"/>
                <a:ea typeface="黑体" panose="02010609060101010101" pitchFamily="2" charset="-122"/>
              </a:rPr>
              <a:t>  Some people came by car, </a:t>
            </a:r>
            <a:r>
              <a:rPr lang="en-US" altLang="zh-CN">
                <a:solidFill>
                  <a:schemeClr val="accent1"/>
                </a:solidFill>
                <a:latin typeface="Times New Roman" panose="02020603050405020304" pitchFamily="18" charset="0"/>
                <a:ea typeface="黑体" panose="02010609060101010101" pitchFamily="2" charset="-122"/>
              </a:rPr>
              <a:t>others</a:t>
            </a:r>
            <a:r>
              <a:rPr lang="en-US" altLang="zh-CN">
                <a:latin typeface="Times New Roman" panose="02020603050405020304" pitchFamily="18" charset="0"/>
                <a:ea typeface="黑体" panose="02010609060101010101" pitchFamily="2" charset="-122"/>
              </a:rPr>
              <a:t> came on </a:t>
            </a:r>
            <a:endParaRPr lang="en-US" altLang="zh-CN">
              <a:latin typeface="Times New Roman" panose="02020603050405020304" pitchFamily="18" charset="0"/>
              <a:ea typeface="黑体" panose="02010609060101010101" pitchFamily="2" charset="-122"/>
            </a:endParaRPr>
          </a:p>
          <a:p>
            <a:pPr>
              <a:lnSpc>
                <a:spcPct val="125000"/>
              </a:lnSpc>
            </a:pPr>
            <a:r>
              <a:rPr lang="en-US" altLang="zh-CN">
                <a:latin typeface="Times New Roman" panose="02020603050405020304" pitchFamily="18" charset="0"/>
                <a:ea typeface="黑体" panose="02010609060101010101" pitchFamily="2" charset="-122"/>
              </a:rPr>
              <a:t>   foot.</a:t>
            </a:r>
            <a:endParaRPr lang="en-US" altLang="zh-CN">
              <a:latin typeface="Times New Roman" panose="02020603050405020304" pitchFamily="18" charset="0"/>
              <a:ea typeface="黑体" panose="02010609060101010101" pitchFamily="2" charset="-122"/>
            </a:endParaRPr>
          </a:p>
          <a:p>
            <a:pPr>
              <a:lnSpc>
                <a:spcPct val="125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有些人是坐汽车来的，其他人是走着来的。（</a:t>
            </a:r>
            <a:r>
              <a:rPr lang="en-US" altLang="zh-CN" dirty="0">
                <a:latin typeface="Times New Roman" panose="02020603050405020304" pitchFamily="18" charset="0"/>
                <a:ea typeface="黑体" panose="02010609060101010101" pitchFamily="2" charset="-122"/>
              </a:rPr>
              <a:t>others</a:t>
            </a:r>
            <a:r>
              <a:rPr lang="zh-CN" altLang="en-US" dirty="0">
                <a:latin typeface="Times New Roman" panose="02020603050405020304" pitchFamily="18" charset="0"/>
                <a:ea typeface="黑体" panose="02010609060101010101" pitchFamily="2" charset="-122"/>
              </a:rPr>
              <a:t>后面不能再加名词）</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25000"/>
              </a:lnSpc>
            </a:pPr>
            <a:r>
              <a:rPr lang="en-US" altLang="zh-CN" dirty="0">
                <a:solidFill>
                  <a:srgbClr val="FF0000"/>
                </a:solidFill>
                <a:latin typeface="Times New Roman" panose="02020603050405020304" pitchFamily="18" charset="0"/>
                <a:ea typeface="黑体" panose="02010609060101010101" pitchFamily="2" charset="-122"/>
              </a:rPr>
              <a:t>another</a:t>
            </a:r>
            <a:r>
              <a:rPr lang="zh-CN" altLang="en-US" dirty="0">
                <a:solidFill>
                  <a:srgbClr val="FF0000"/>
                </a:solidFill>
                <a:latin typeface="Times New Roman" panose="02020603050405020304" pitchFamily="18" charset="0"/>
                <a:ea typeface="黑体" panose="02010609060101010101" pitchFamily="2" charset="-122"/>
              </a:rPr>
              <a:t>（三者以上中的，或不知道数量的）另一个</a:t>
            </a:r>
            <a:r>
              <a:rPr lang="en-US" altLang="zh-CN" dirty="0">
                <a:solidFill>
                  <a:srgbClr val="FF0000"/>
                </a:solidFill>
                <a:latin typeface="Times New Roman" panose="02020603050405020304" pitchFamily="18" charset="0"/>
                <a:ea typeface="黑体" panose="02010609060101010101" pitchFamily="2" charset="-122"/>
              </a:rPr>
              <a:t>, </a:t>
            </a:r>
            <a:r>
              <a:rPr lang="zh-CN" altLang="en-US" dirty="0">
                <a:solidFill>
                  <a:srgbClr val="FF0000"/>
                </a:solidFill>
                <a:latin typeface="Times New Roman" panose="02020603050405020304" pitchFamily="18" charset="0"/>
                <a:ea typeface="黑体" panose="02010609060101010101" pitchFamily="2" charset="-122"/>
              </a:rPr>
              <a:t>后面也不可跟复数形式。</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25000"/>
              </a:lnSpc>
              <a:buChar char="•"/>
            </a:pPr>
            <a:r>
              <a:rPr lang="zh-CN" altLang="en-US">
                <a:latin typeface="Times New Roman" panose="02020603050405020304" pitchFamily="18" charset="0"/>
                <a:ea typeface="黑体" panose="02010609060101010101" pitchFamily="2" charset="-122"/>
              </a:rPr>
              <a:t> </a:t>
            </a:r>
            <a:r>
              <a:rPr lang="en-US" altLang="zh-CN">
                <a:latin typeface="Times New Roman" panose="02020603050405020304" pitchFamily="18" charset="0"/>
                <a:ea typeface="黑体" panose="02010609060101010101" pitchFamily="2" charset="-122"/>
              </a:rPr>
              <a:t>Would you like</a:t>
            </a:r>
            <a:r>
              <a:rPr lang="en-US" altLang="zh-CN">
                <a:solidFill>
                  <a:schemeClr val="accent1"/>
                </a:solidFill>
                <a:latin typeface="Times New Roman" panose="02020603050405020304" pitchFamily="18" charset="0"/>
                <a:ea typeface="黑体" panose="02010609060101010101" pitchFamily="2" charset="-122"/>
              </a:rPr>
              <a:t> another</a:t>
            </a:r>
            <a:r>
              <a:rPr lang="en-US" altLang="zh-CN">
                <a:latin typeface="Times New Roman" panose="02020603050405020304" pitchFamily="18" charset="0"/>
                <a:ea typeface="黑体" panose="02010609060101010101" pitchFamily="2" charset="-122"/>
              </a:rPr>
              <a:t> cup of tea?</a:t>
            </a:r>
            <a:endParaRPr lang="en-US" altLang="zh-CN">
              <a:latin typeface="Times New Roman" panose="02020603050405020304" pitchFamily="18" charset="0"/>
              <a:ea typeface="黑体" panose="02010609060101010101" pitchFamily="2" charset="-122"/>
            </a:endParaRPr>
          </a:p>
          <a:p>
            <a:pPr>
              <a:lnSpc>
                <a:spcPct val="125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你要再来有一杯茶吗？</a:t>
            </a:r>
            <a:endParaRPr lang="zh-CN" altLang="en-US" dirty="0">
              <a:latin typeface="Times New Roman" panose="02020603050405020304" pitchFamily="18" charset="0"/>
              <a:ea typeface="黑体" panose="02010609060101010101" pitchFamily="2" charset="-122"/>
            </a:endParaRPr>
          </a:p>
          <a:p>
            <a:pPr>
              <a:lnSpc>
                <a:spcPct val="125000"/>
              </a:lnSpc>
            </a:pPr>
            <a:r>
              <a:rPr lang="zh-CN" altLang="en-US" dirty="0">
                <a:latin typeface="Times New Roman" panose="02020603050405020304" pitchFamily="18" charset="0"/>
                <a:ea typeface="黑体" panose="02010609060101010101" pitchFamily="2" charset="-122"/>
              </a:rPr>
              <a:t>（泛指再来一杯）</a:t>
            </a:r>
            <a:endParaRPr lang="zh-CN" altLang="en-US"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4517">
                                            <p:txEl>
                                              <p:charRg st="52" end="90"/>
                                            </p:txEl>
                                          </p:spTgt>
                                        </p:tgtEl>
                                        <p:attrNameLst>
                                          <p:attrName>style.visibility</p:attrName>
                                        </p:attrNameLst>
                                      </p:cBhvr>
                                      <p:to>
                                        <p:strVal val="visible"/>
                                      </p:to>
                                    </p:set>
                                    <p:anim to="" calcmode="lin" valueType="num">
                                      <p:cBhvr>
                                        <p:cTn id="7" dur="1" fill="hold"/>
                                        <p:tgtEl>
                                          <p:spTgt spid="64517">
                                            <p:txEl>
                                              <p:charRg st="52" end="90"/>
                                            </p:txEl>
                                          </p:spTgt>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4517">
                                            <p:txEl>
                                              <p:charRg st="90" end="13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64517">
                                            <p:txEl>
                                              <p:charRg st="130" end="166"/>
                                            </p:txEl>
                                          </p:spTgt>
                                        </p:tgtEl>
                                        <p:attrNameLst>
                                          <p:attrName>style.visibility</p:attrName>
                                        </p:attrNameLst>
                                      </p:cBhvr>
                                      <p:to>
                                        <p:strVal val="visible"/>
                                      </p:to>
                                    </p:set>
                                    <p:anim to="" calcmode="lin" valueType="num">
                                      <p:cBhvr>
                                        <p:cTn id="16" dur="1" fill="hold"/>
                                        <p:tgtEl>
                                          <p:spTgt spid="64517">
                                            <p:txEl>
                                              <p:charRg st="130" end="166"/>
                                            </p:txEl>
                                          </p:spTgt>
                                        </p:tgtEl>
                                        <p:attrNameLst>
                                          <p:attrName>style.visibility</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4517">
                                            <p:txEl>
                                              <p:charRg st="166" end="179"/>
                                            </p:txEl>
                                          </p:spTgt>
                                        </p:tgtEl>
                                        <p:attrNameLst>
                                          <p:attrName>style.visibility</p:attrName>
                                        </p:attrNameLst>
                                      </p:cBhvr>
                                      <p:to>
                                        <p:strVal val="visible"/>
                                      </p:to>
                                    </p:set>
                                    <p:anim to="" calcmode="lin" valueType="num">
                                      <p:cBhvr>
                                        <p:cTn id="21" dur="1" fill="hold"/>
                                        <p:tgtEl>
                                          <p:spTgt spid="64517">
                                            <p:txEl>
                                              <p:charRg st="166" end="179"/>
                                            </p:txEl>
                                          </p:spTgt>
                                        </p:tgtEl>
                                        <p:attrNameLst>
                                          <p:attrName>style.visibility</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4517">
                                            <p:txEl>
                                              <p:charRg st="179" end="188"/>
                                            </p:txEl>
                                          </p:spTgt>
                                        </p:tgtEl>
                                        <p:attrNameLst>
                                          <p:attrName>style.visibility</p:attrName>
                                        </p:attrNameLst>
                                      </p:cBhvr>
                                      <p:to>
                                        <p:strVal val="visible"/>
                                      </p:to>
                                    </p:set>
                                    <p:anim to="" calcmode="lin" valueType="num">
                                      <p:cBhvr>
                                        <p:cTn id="26" dur="1" fill="hold"/>
                                        <p:tgtEl>
                                          <p:spTgt spid="64517">
                                            <p:txEl>
                                              <p:charRg st="179" end="188"/>
                                            </p:txEl>
                                          </p:spTgt>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4" name="矩形 58373"/>
          <p:cNvSpPr/>
          <p:nvPr/>
        </p:nvSpPr>
        <p:spPr>
          <a:xfrm>
            <a:off x="685800" y="685800"/>
            <a:ext cx="7924800" cy="5715000"/>
          </a:xfrm>
          <a:prstGeom prst="rect">
            <a:avLst/>
          </a:prstGeom>
          <a:noFill/>
          <a:ln w="9525">
            <a:noFill/>
          </a:ln>
        </p:spPr>
        <p:txBody>
          <a:bodyPr anchor="t">
            <a:spAutoFit/>
          </a:bodyPr>
          <a:p>
            <a:pPr>
              <a:lnSpc>
                <a:spcPct val="105000"/>
              </a:lnSpc>
            </a:pPr>
            <a:r>
              <a:rPr lang="en-US" altLang="zh-CN">
                <a:latin typeface="Times New Roman" panose="02020603050405020304" pitchFamily="18" charset="0"/>
                <a:ea typeface="黑体" panose="02010609060101010101" pitchFamily="2" charset="-122"/>
              </a:rPr>
              <a:t>4)</a:t>
            </a:r>
            <a:r>
              <a:rPr lang="en-US" altLang="zh-CN" dirty="0">
                <a:solidFill>
                  <a:srgbClr val="FF0000"/>
                </a:solidFill>
                <a:latin typeface="Times New Roman" panose="02020603050405020304" pitchFamily="18" charset="0"/>
                <a:ea typeface="黑体" panose="02010609060101010101" pitchFamily="2" charset="-122"/>
              </a:rPr>
              <a:t> also adv. </a:t>
            </a:r>
            <a:r>
              <a:rPr lang="zh-CN" altLang="en-US" dirty="0">
                <a:solidFill>
                  <a:srgbClr val="FF0000"/>
                </a:solidFill>
                <a:latin typeface="Times New Roman" panose="02020603050405020304" pitchFamily="18" charset="0"/>
                <a:ea typeface="黑体" panose="02010609060101010101" pitchFamily="2" charset="-122"/>
              </a:rPr>
              <a:t>也，同样；而且（不与否定式动词连用）</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05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She speaks French and German and</a:t>
            </a:r>
            <a:r>
              <a:rPr lang="en-US" altLang="zh-CN">
                <a:solidFill>
                  <a:schemeClr val="accent1"/>
                </a:solidFill>
                <a:latin typeface="Times New Roman" panose="02020603050405020304" pitchFamily="18" charset="0"/>
                <a:ea typeface="黑体" panose="02010609060101010101" pitchFamily="2" charset="-122"/>
              </a:rPr>
              <a:t> also</a:t>
            </a:r>
            <a:r>
              <a:rPr lang="en-US" altLang="zh-CN">
                <a:solidFill>
                  <a:srgbClr val="000000"/>
                </a:solidFill>
                <a:latin typeface="Times New Roman" panose="02020603050405020304" pitchFamily="18" charset="0"/>
                <a:ea typeface="黑体" panose="02010609060101010101" pitchFamily="2" charset="-122"/>
              </a:rPr>
              <a:t> a </a:t>
            </a:r>
            <a:endParaRPr lang="en-US" altLang="zh-CN">
              <a:solidFill>
                <a:srgbClr val="000000"/>
              </a:solidFill>
              <a:latin typeface="Times New Roman" panose="02020603050405020304" pitchFamily="18" charset="0"/>
              <a:ea typeface="黑体" panose="02010609060101010101" pitchFamily="2" charset="-122"/>
            </a:endParaRPr>
          </a:p>
          <a:p>
            <a:pPr>
              <a:lnSpc>
                <a:spcPct val="105000"/>
              </a:lnSpc>
            </a:pPr>
            <a:r>
              <a:rPr lang="en-US" altLang="zh-CN">
                <a:solidFill>
                  <a:srgbClr val="000000"/>
                </a:solidFill>
                <a:latin typeface="Times New Roman" panose="02020603050405020304" pitchFamily="18" charset="0"/>
                <a:ea typeface="黑体" panose="02010609060101010101" pitchFamily="2" charset="-122"/>
              </a:rPr>
              <a:t>    little Russian.</a:t>
            </a:r>
            <a:endParaRPr lang="en-US" altLang="zh-CN">
              <a:solidFill>
                <a:srgbClr val="000000"/>
              </a:solidFill>
              <a:latin typeface="Times New Roman" panose="02020603050405020304" pitchFamily="18" charset="0"/>
              <a:ea typeface="黑体" panose="02010609060101010101" pitchFamily="2" charset="-122"/>
            </a:endParaRPr>
          </a:p>
          <a:p>
            <a:pPr>
              <a:lnSpc>
                <a:spcPct val="105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她会说法语、德语，还会说一点儿俄语。</a:t>
            </a:r>
            <a:endParaRPr lang="zh-CN" altLang="en-US" dirty="0">
              <a:solidFill>
                <a:srgbClr val="000000"/>
              </a:solidFill>
              <a:latin typeface="Times New Roman" panose="02020603050405020304" pitchFamily="18" charset="0"/>
              <a:ea typeface="黑体" panose="02010609060101010101" pitchFamily="2" charset="-122"/>
            </a:endParaRPr>
          </a:p>
          <a:p>
            <a:pPr>
              <a:lnSpc>
                <a:spcPct val="105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He is young and good-looking, and</a:t>
            </a:r>
            <a:r>
              <a:rPr lang="en-US" altLang="zh-CN">
                <a:solidFill>
                  <a:schemeClr val="accent1"/>
                </a:solidFill>
                <a:latin typeface="Times New Roman" panose="02020603050405020304" pitchFamily="18" charset="0"/>
                <a:ea typeface="黑体" panose="02010609060101010101" pitchFamily="2" charset="-122"/>
              </a:rPr>
              <a:t> also</a:t>
            </a:r>
            <a:r>
              <a:rPr lang="en-US" altLang="zh-CN">
                <a:solidFill>
                  <a:srgbClr val="000000"/>
                </a:solidFill>
                <a:latin typeface="Times New Roman" panose="02020603050405020304" pitchFamily="18" charset="0"/>
                <a:ea typeface="黑体" panose="02010609060101010101" pitchFamily="2" charset="-122"/>
              </a:rPr>
              <a:t>  </a:t>
            </a:r>
            <a:endParaRPr lang="en-US" altLang="zh-CN">
              <a:solidFill>
                <a:srgbClr val="000000"/>
              </a:solidFill>
              <a:latin typeface="Times New Roman" panose="02020603050405020304" pitchFamily="18" charset="0"/>
              <a:ea typeface="黑体" panose="02010609060101010101" pitchFamily="2" charset="-122"/>
            </a:endParaRPr>
          </a:p>
          <a:p>
            <a:pPr>
              <a:lnSpc>
                <a:spcPct val="105000"/>
              </a:lnSpc>
            </a:pPr>
            <a:r>
              <a:rPr lang="en-US" altLang="zh-CN">
                <a:solidFill>
                  <a:srgbClr val="000000"/>
                </a:solidFill>
                <a:latin typeface="Times New Roman" panose="02020603050405020304" pitchFamily="18" charset="0"/>
                <a:ea typeface="黑体" panose="02010609060101010101" pitchFamily="2" charset="-122"/>
              </a:rPr>
              <a:t>     very rich.   </a:t>
            </a:r>
            <a:endParaRPr lang="en-US" altLang="zh-CN">
              <a:solidFill>
                <a:srgbClr val="000000"/>
              </a:solidFill>
              <a:latin typeface="Times New Roman" panose="02020603050405020304" pitchFamily="18" charset="0"/>
              <a:ea typeface="黑体" panose="02010609060101010101" pitchFamily="2" charset="-122"/>
            </a:endParaRPr>
          </a:p>
          <a:p>
            <a:pPr>
              <a:lnSpc>
                <a:spcPct val="105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他又年轻又帅气，而且还很富有。</a:t>
            </a:r>
            <a:endParaRPr lang="zh-CN" altLang="en-US" dirty="0">
              <a:solidFill>
                <a:srgbClr val="000000"/>
              </a:solidFill>
              <a:latin typeface="Times New Roman" panose="02020603050405020304" pitchFamily="18" charset="0"/>
              <a:ea typeface="黑体" panose="02010609060101010101" pitchFamily="2" charset="-122"/>
            </a:endParaRPr>
          </a:p>
          <a:p>
            <a:pPr>
              <a:lnSpc>
                <a:spcPct val="105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I teach five days a week and I </a:t>
            </a:r>
            <a:r>
              <a:rPr lang="en-US" altLang="zh-CN">
                <a:solidFill>
                  <a:schemeClr val="accent1"/>
                </a:solidFill>
                <a:latin typeface="Times New Roman" panose="02020603050405020304" pitchFamily="18" charset="0"/>
                <a:ea typeface="黑体" panose="02010609060101010101" pitchFamily="2" charset="-122"/>
              </a:rPr>
              <a:t>also</a:t>
            </a:r>
            <a:r>
              <a:rPr lang="en-US" altLang="zh-CN">
                <a:solidFill>
                  <a:srgbClr val="000000"/>
                </a:solidFill>
                <a:latin typeface="Times New Roman" panose="02020603050405020304" pitchFamily="18" charset="0"/>
                <a:ea typeface="黑体" panose="02010609060101010101" pitchFamily="2" charset="-122"/>
              </a:rPr>
              <a:t> teach </a:t>
            </a:r>
            <a:endParaRPr lang="en-US" altLang="zh-CN">
              <a:solidFill>
                <a:srgbClr val="000000"/>
              </a:solidFill>
              <a:latin typeface="Times New Roman" panose="02020603050405020304" pitchFamily="18" charset="0"/>
              <a:ea typeface="黑体" panose="02010609060101010101" pitchFamily="2" charset="-122"/>
            </a:endParaRPr>
          </a:p>
          <a:p>
            <a:pPr>
              <a:lnSpc>
                <a:spcPct val="105000"/>
              </a:lnSpc>
            </a:pPr>
            <a:r>
              <a:rPr lang="en-US" altLang="zh-CN">
                <a:solidFill>
                  <a:srgbClr val="000000"/>
                </a:solidFill>
                <a:latin typeface="Times New Roman" panose="02020603050405020304" pitchFamily="18" charset="0"/>
                <a:ea typeface="黑体" panose="02010609060101010101" pitchFamily="2" charset="-122"/>
              </a:rPr>
              <a:t>   evening classes.</a:t>
            </a:r>
            <a:endParaRPr lang="en-US" altLang="zh-CN">
              <a:solidFill>
                <a:srgbClr val="000000"/>
              </a:solidFill>
              <a:latin typeface="Times New Roman" panose="02020603050405020304" pitchFamily="18" charset="0"/>
              <a:ea typeface="黑体" panose="02010609060101010101" pitchFamily="2" charset="-122"/>
            </a:endParaRPr>
          </a:p>
          <a:p>
            <a:pPr>
              <a:lnSpc>
                <a:spcPct val="105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我每星期教五天，而且还教晚上的课。</a:t>
            </a:r>
            <a:endParaRPr lang="zh-CN" altLang="en-US" dirty="0">
              <a:solidFill>
                <a:srgbClr val="00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4">
                                            <p:txEl>
                                              <p:charRg st="32" end="7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4">
                                            <p:txEl>
                                              <p:charRg st="75" end="9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4">
                                            <p:txEl>
                                              <p:charRg st="95" end="11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4">
                                            <p:txEl>
                                              <p:charRg st="118" end="16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4">
                                            <p:txEl>
                                              <p:charRg st="162" end="18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374">
                                            <p:txEl>
                                              <p:charRg st="181" end="20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4">
                                            <p:txEl>
                                              <p:charRg st="201" end="24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374">
                                            <p:txEl>
                                              <p:charRg st="245" end="26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374">
                                            <p:txEl>
                                              <p:charRg st="265" end="2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6" name="矩形 59395"/>
          <p:cNvSpPr/>
          <p:nvPr/>
        </p:nvSpPr>
        <p:spPr>
          <a:xfrm>
            <a:off x="762000" y="762000"/>
            <a:ext cx="7620000" cy="4483100"/>
          </a:xfrm>
          <a:prstGeom prst="rect">
            <a:avLst/>
          </a:prstGeom>
          <a:noFill/>
          <a:ln w="9525">
            <a:noFill/>
          </a:ln>
        </p:spPr>
        <p:txBody>
          <a:bodyPr anchor="t">
            <a:spAutoFit/>
          </a:bodyPr>
          <a:p>
            <a:pPr>
              <a:lnSpc>
                <a:spcPct val="150000"/>
              </a:lnSpc>
            </a:pPr>
            <a:r>
              <a:rPr lang="zh-CN" altLang="en-US" dirty="0">
                <a:solidFill>
                  <a:schemeClr val="folHlink"/>
                </a:solidFill>
                <a:latin typeface="Times New Roman" panose="02020603050405020304" pitchFamily="18" charset="0"/>
                <a:ea typeface="黑体" panose="02010609060101010101" pitchFamily="2" charset="-122"/>
              </a:rPr>
              <a:t>比较：</a:t>
            </a:r>
            <a:r>
              <a:rPr lang="en-US" altLang="zh-CN">
                <a:solidFill>
                  <a:schemeClr val="folHlink"/>
                </a:solidFill>
                <a:latin typeface="Times New Roman" panose="02020603050405020304" pitchFamily="18" charset="0"/>
                <a:ea typeface="黑体" panose="02010609060101010101" pitchFamily="2" charset="-122"/>
              </a:rPr>
              <a:t>also/too/as well</a:t>
            </a:r>
            <a:endParaRPr lang="en-US" altLang="zh-CN">
              <a:solidFill>
                <a:schemeClr val="folHlink"/>
              </a:solidFill>
              <a:latin typeface="Times New Roman" panose="02020603050405020304" pitchFamily="18" charset="0"/>
              <a:ea typeface="黑体" panose="02010609060101010101" pitchFamily="2" charset="-122"/>
            </a:endParaRPr>
          </a:p>
          <a:p>
            <a:pPr>
              <a:lnSpc>
                <a:spcPct val="150000"/>
              </a:lnSpc>
            </a:pPr>
            <a:r>
              <a:rPr lang="en-US" altLang="zh-CN" dirty="0">
                <a:solidFill>
                  <a:srgbClr val="000000"/>
                </a:solidFill>
                <a:latin typeface="Times New Roman" panose="02020603050405020304" pitchFamily="18" charset="0"/>
                <a:ea typeface="黑体" panose="02010609060101010101" pitchFamily="2" charset="-122"/>
              </a:rPr>
              <a:t>also, too, as well</a:t>
            </a:r>
            <a:r>
              <a:rPr lang="zh-CN" altLang="en-US" dirty="0">
                <a:solidFill>
                  <a:srgbClr val="000000"/>
                </a:solidFill>
                <a:latin typeface="Times New Roman" panose="02020603050405020304" pitchFamily="18" charset="0"/>
                <a:ea typeface="黑体" panose="02010609060101010101" pitchFamily="2" charset="-122"/>
              </a:rPr>
              <a:t>都指句中有关词语与前面提到的事物相结合或相一致，这三个词语的雅俗程度和在句中的位置有所不同。</a:t>
            </a:r>
            <a:endParaRPr lang="zh-CN" altLang="en-US" dirty="0">
              <a:solidFill>
                <a:srgbClr val="000000"/>
              </a:solidFill>
              <a:latin typeface="Times New Roman" panose="02020603050405020304" pitchFamily="18" charset="0"/>
              <a:ea typeface="黑体" panose="02010609060101010101" pitchFamily="2" charset="-122"/>
            </a:endParaRPr>
          </a:p>
          <a:p>
            <a:pPr>
              <a:lnSpc>
                <a:spcPct val="150000"/>
              </a:lnSpc>
            </a:pPr>
            <a:r>
              <a:rPr lang="zh-CN" altLang="en-US">
                <a:solidFill>
                  <a:srgbClr val="000000"/>
                </a:solidFill>
                <a:latin typeface="Times New Roman" panose="02020603050405020304" pitchFamily="18" charset="0"/>
                <a:ea typeface="黑体" panose="02010609060101010101" pitchFamily="2" charset="-122"/>
              </a:rPr>
              <a:t>   </a:t>
            </a:r>
            <a:r>
              <a:rPr lang="en-US" altLang="zh-CN" dirty="0">
                <a:solidFill>
                  <a:srgbClr val="FF0000"/>
                </a:solidFill>
                <a:latin typeface="Times New Roman" panose="02020603050405020304" pitchFamily="18" charset="0"/>
                <a:ea typeface="黑体" panose="02010609060101010101" pitchFamily="2" charset="-122"/>
              </a:rPr>
              <a:t>also</a:t>
            </a:r>
            <a:r>
              <a:rPr lang="zh-CN" altLang="en-US" dirty="0">
                <a:solidFill>
                  <a:srgbClr val="FF0000"/>
                </a:solidFill>
                <a:latin typeface="Times New Roman" panose="02020603050405020304" pitchFamily="18" charset="0"/>
                <a:ea typeface="黑体" panose="02010609060101010101" pitchFamily="2" charset="-122"/>
              </a:rPr>
              <a:t>含较庄重色彩，通常用于主要动词之前（但若主要动词为</a:t>
            </a:r>
            <a:r>
              <a:rPr lang="en-US" altLang="zh-CN" dirty="0">
                <a:solidFill>
                  <a:srgbClr val="FF0000"/>
                </a:solidFill>
                <a:latin typeface="Times New Roman" panose="02020603050405020304" pitchFamily="18" charset="0"/>
                <a:ea typeface="黑体" panose="02010609060101010101" pitchFamily="2" charset="-122"/>
              </a:rPr>
              <a:t>be</a:t>
            </a:r>
            <a:r>
              <a:rPr lang="zh-CN" altLang="en-US" dirty="0">
                <a:solidFill>
                  <a:srgbClr val="FF0000"/>
                </a:solidFill>
                <a:latin typeface="Times New Roman" panose="02020603050405020304" pitchFamily="18" charset="0"/>
                <a:ea typeface="黑体" panose="02010609060101010101" pitchFamily="2" charset="-122"/>
              </a:rPr>
              <a:t>，则放于其后）</a:t>
            </a:r>
            <a:endParaRPr lang="zh-CN" altLang="en-US" dirty="0">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charRg st="20" end="8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6">
                                            <p:txEl>
                                              <p:charRg st="85" end="1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21" name="矩形 60420"/>
          <p:cNvSpPr/>
          <p:nvPr/>
        </p:nvSpPr>
        <p:spPr>
          <a:xfrm>
            <a:off x="609600" y="822325"/>
            <a:ext cx="8001000" cy="5349875"/>
          </a:xfrm>
          <a:prstGeom prst="rect">
            <a:avLst/>
          </a:prstGeom>
          <a:noFill/>
          <a:ln w="9525">
            <a:noFill/>
          </a:ln>
        </p:spPr>
        <p:txBody>
          <a:bodyPr anchor="t">
            <a:spAutoFit/>
          </a:bodyPr>
          <a:p>
            <a:pPr>
              <a:lnSpc>
                <a:spcPct val="120000"/>
              </a:lnSpc>
              <a:buChar char="•"/>
            </a:pPr>
            <a:r>
              <a:rPr lang="en-US" altLang="zh-CN">
                <a:solidFill>
                  <a:srgbClr val="000000"/>
                </a:solidFill>
                <a:latin typeface="Times New Roman" panose="02020603050405020304" pitchFamily="18" charset="0"/>
                <a:ea typeface="黑体" panose="02010609060101010101" pitchFamily="2" charset="-122"/>
              </a:rPr>
              <a:t> I’ve met Jane and I’ve </a:t>
            </a:r>
            <a:r>
              <a:rPr lang="en-US" altLang="zh-CN">
                <a:solidFill>
                  <a:schemeClr val="accent1"/>
                </a:solidFill>
                <a:latin typeface="Times New Roman" panose="02020603050405020304" pitchFamily="18" charset="0"/>
                <a:ea typeface="黑体" panose="02010609060101010101" pitchFamily="2" charset="-122"/>
              </a:rPr>
              <a:t>also</a:t>
            </a:r>
            <a:r>
              <a:rPr lang="en-US" altLang="zh-CN">
                <a:solidFill>
                  <a:srgbClr val="000000"/>
                </a:solidFill>
                <a:latin typeface="Times New Roman" panose="02020603050405020304" pitchFamily="18" charset="0"/>
                <a:ea typeface="黑体" panose="02010609060101010101" pitchFamily="2" charset="-122"/>
              </a:rPr>
              <a:t> met her mother.</a:t>
            </a:r>
            <a:endParaRPr lang="en-US" altLang="zh-CN">
              <a:solidFill>
                <a:srgbClr val="000000"/>
              </a:solidFill>
              <a:latin typeface="Times New Roman" panose="02020603050405020304" pitchFamily="18" charset="0"/>
              <a:ea typeface="黑体" panose="02010609060101010101" pitchFamily="2" charset="-122"/>
            </a:endParaRPr>
          </a:p>
          <a:p>
            <a:pPr>
              <a:lnSpc>
                <a:spcPct val="120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我已见到简，我也见到了她的母亲。</a:t>
            </a:r>
            <a:endParaRPr lang="zh-CN" altLang="en-US" dirty="0">
              <a:solidFill>
                <a:srgbClr val="000000"/>
              </a:solidFill>
              <a:latin typeface="Times New Roman" panose="02020603050405020304" pitchFamily="18" charset="0"/>
              <a:ea typeface="黑体" panose="02010609060101010101" pitchFamily="2" charset="-122"/>
            </a:endParaRPr>
          </a:p>
          <a:p>
            <a:pPr>
              <a:lnSpc>
                <a:spcPct val="120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She was rich, and she was </a:t>
            </a:r>
            <a:r>
              <a:rPr lang="en-US" altLang="zh-CN">
                <a:solidFill>
                  <a:schemeClr val="accent1"/>
                </a:solidFill>
                <a:latin typeface="Times New Roman" panose="02020603050405020304" pitchFamily="18" charset="0"/>
                <a:ea typeface="黑体" panose="02010609060101010101" pitchFamily="2" charset="-122"/>
              </a:rPr>
              <a:t>also </a:t>
            </a:r>
            <a:r>
              <a:rPr lang="en-US" altLang="zh-CN">
                <a:solidFill>
                  <a:srgbClr val="000000"/>
                </a:solidFill>
                <a:latin typeface="Times New Roman" panose="02020603050405020304" pitchFamily="18" charset="0"/>
                <a:ea typeface="黑体" panose="02010609060101010101" pitchFamily="2" charset="-122"/>
              </a:rPr>
              <a:t>selfish.</a:t>
            </a:r>
            <a:endParaRPr lang="en-US" altLang="zh-CN">
              <a:solidFill>
                <a:srgbClr val="000000"/>
              </a:solidFill>
              <a:latin typeface="Times New Roman" panose="02020603050405020304" pitchFamily="18" charset="0"/>
              <a:ea typeface="黑体" panose="02010609060101010101" pitchFamily="2" charset="-122"/>
            </a:endParaRPr>
          </a:p>
          <a:p>
            <a:pPr>
              <a:lnSpc>
                <a:spcPct val="120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她很富，她也很自私。</a:t>
            </a:r>
            <a:endParaRPr lang="zh-CN" altLang="en-US" dirty="0">
              <a:solidFill>
                <a:srgbClr val="000000"/>
              </a:solidFill>
              <a:latin typeface="Times New Roman" panose="02020603050405020304" pitchFamily="18" charset="0"/>
              <a:ea typeface="黑体" panose="02010609060101010101" pitchFamily="2" charset="-122"/>
            </a:endParaRPr>
          </a:p>
          <a:p>
            <a:pPr>
              <a:lnSpc>
                <a:spcPct val="120000"/>
              </a:lnSpc>
            </a:pPr>
            <a:r>
              <a:rPr lang="en-US" altLang="zh-CN" dirty="0">
                <a:solidFill>
                  <a:srgbClr val="FF0000"/>
                </a:solidFill>
                <a:latin typeface="Times New Roman" panose="02020603050405020304" pitchFamily="18" charset="0"/>
                <a:ea typeface="黑体" panose="02010609060101010101" pitchFamily="2" charset="-122"/>
              </a:rPr>
              <a:t>too</a:t>
            </a:r>
            <a:r>
              <a:rPr lang="zh-CN" altLang="en-US" dirty="0">
                <a:solidFill>
                  <a:srgbClr val="FF0000"/>
                </a:solidFill>
                <a:latin typeface="Times New Roman" panose="02020603050405020304" pitchFamily="18" charset="0"/>
                <a:ea typeface="黑体" panose="02010609060101010101" pitchFamily="2" charset="-122"/>
              </a:rPr>
              <a:t>和</a:t>
            </a:r>
            <a:r>
              <a:rPr lang="en-US" altLang="zh-CN" dirty="0">
                <a:solidFill>
                  <a:srgbClr val="FF0000"/>
                </a:solidFill>
                <a:latin typeface="Times New Roman" panose="02020603050405020304" pitchFamily="18" charset="0"/>
                <a:ea typeface="黑体" panose="02010609060101010101" pitchFamily="2" charset="-122"/>
              </a:rPr>
              <a:t>as well</a:t>
            </a:r>
            <a:r>
              <a:rPr lang="zh-CN" altLang="en-US" dirty="0">
                <a:solidFill>
                  <a:srgbClr val="FF0000"/>
                </a:solidFill>
                <a:latin typeface="Times New Roman" panose="02020603050405020304" pitchFamily="18" charset="0"/>
                <a:ea typeface="黑体" panose="02010609060101010101" pitchFamily="2" charset="-122"/>
              </a:rPr>
              <a:t>比较通俗，通常用于从句的句尾。</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20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I’ve read the book and I’ve seen the film </a:t>
            </a:r>
            <a:r>
              <a:rPr lang="en-US" altLang="zh-CN">
                <a:solidFill>
                  <a:schemeClr val="accent1"/>
                </a:solidFill>
                <a:latin typeface="Times New Roman" panose="02020603050405020304" pitchFamily="18" charset="0"/>
                <a:ea typeface="黑体" panose="02010609060101010101" pitchFamily="2" charset="-122"/>
              </a:rPr>
              <a:t>as   </a:t>
            </a:r>
            <a:endParaRPr lang="en-US" altLang="zh-CN">
              <a:solidFill>
                <a:schemeClr val="accent1"/>
              </a:solidFill>
              <a:latin typeface="Times New Roman" panose="02020603050405020304" pitchFamily="18" charset="0"/>
              <a:ea typeface="黑体" panose="02010609060101010101" pitchFamily="2" charset="-122"/>
            </a:endParaRPr>
          </a:p>
          <a:p>
            <a:pPr>
              <a:lnSpc>
                <a:spcPct val="120000"/>
              </a:lnSpc>
            </a:pPr>
            <a:r>
              <a:rPr lang="en-US" altLang="zh-CN">
                <a:solidFill>
                  <a:schemeClr val="accent1"/>
                </a:solidFill>
                <a:latin typeface="Times New Roman" panose="02020603050405020304" pitchFamily="18" charset="0"/>
                <a:ea typeface="黑体" panose="02010609060101010101" pitchFamily="2" charset="-122"/>
              </a:rPr>
              <a:t>   well/too.</a:t>
            </a:r>
            <a:endParaRPr lang="en-US" altLang="zh-CN">
              <a:solidFill>
                <a:schemeClr val="accent1"/>
              </a:solidFill>
              <a:latin typeface="Times New Roman" panose="02020603050405020304" pitchFamily="18" charset="0"/>
              <a:ea typeface="黑体" panose="02010609060101010101" pitchFamily="2" charset="-122"/>
            </a:endParaRPr>
          </a:p>
          <a:p>
            <a:pPr>
              <a:lnSpc>
                <a:spcPct val="120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我看过这本书，也看过这部电影。</a:t>
            </a:r>
            <a:endParaRPr lang="zh-CN" altLang="en-US" dirty="0">
              <a:solidFill>
                <a:srgbClr val="00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1">
                                            <p:txEl>
                                              <p:charRg st="0" end="4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1">
                                            <p:txEl>
                                              <p:charRg st="45" end="6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1">
                                            <p:txEl>
                                              <p:charRg st="64" end="10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1">
                                            <p:txEl>
                                              <p:charRg st="105" end="11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1">
                                            <p:txEl>
                                              <p:charRg st="118" end="14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421">
                                            <p:txEl>
                                              <p:charRg st="145" end="19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421">
                                            <p:txEl>
                                              <p:charRg st="194" end="20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421">
                                            <p:txEl>
                                              <p:charRg st="207" end="2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5" name="矩形 61444"/>
          <p:cNvSpPr/>
          <p:nvPr/>
        </p:nvSpPr>
        <p:spPr>
          <a:xfrm>
            <a:off x="533400" y="608013"/>
            <a:ext cx="8229600" cy="5792787"/>
          </a:xfrm>
          <a:prstGeom prst="rect">
            <a:avLst/>
          </a:prstGeom>
          <a:noFill/>
          <a:ln w="9525">
            <a:noFill/>
          </a:ln>
        </p:spPr>
        <p:txBody>
          <a:bodyPr anchor="t">
            <a:spAutoFit/>
          </a:bodyPr>
          <a:p>
            <a:pPr>
              <a:lnSpc>
                <a:spcPct val="130000"/>
              </a:lnSpc>
            </a:pPr>
            <a:r>
              <a:rPr lang="en-US" altLang="zh-CN">
                <a:latin typeface="Times New Roman" panose="02020603050405020304" pitchFamily="18" charset="0"/>
                <a:ea typeface="黑体" panose="02010609060101010101" pitchFamily="2" charset="-122"/>
              </a:rPr>
              <a:t>3.</a:t>
            </a:r>
            <a:r>
              <a:rPr lang="en-US" altLang="zh-CN">
                <a:solidFill>
                  <a:srgbClr val="FF0000"/>
                </a:solidFill>
                <a:latin typeface="Times New Roman" panose="02020603050405020304" pitchFamily="18" charset="0"/>
                <a:ea typeface="黑体" panose="02010609060101010101" pitchFamily="2" charset="-122"/>
              </a:rPr>
              <a:t> None of</a:t>
            </a:r>
            <a:r>
              <a:rPr lang="en-US" altLang="zh-CN">
                <a:latin typeface="Times New Roman" panose="02020603050405020304" pitchFamily="18" charset="0"/>
                <a:ea typeface="黑体" panose="02010609060101010101" pitchFamily="2" charset="-122"/>
              </a:rPr>
              <a:t> them has an environment like that  </a:t>
            </a:r>
            <a:endParaRPr lang="en-US" altLang="zh-CN">
              <a:latin typeface="Times New Roman" panose="02020603050405020304" pitchFamily="18" charset="0"/>
              <a:ea typeface="黑体" panose="02010609060101010101" pitchFamily="2" charset="-122"/>
            </a:endParaRPr>
          </a:p>
          <a:p>
            <a:pPr>
              <a:lnSpc>
                <a:spcPct val="130000"/>
              </a:lnSpc>
            </a:pPr>
            <a:r>
              <a:rPr lang="en-US" altLang="zh-CN">
                <a:latin typeface="Times New Roman" panose="02020603050405020304" pitchFamily="18" charset="0"/>
                <a:ea typeface="黑体" panose="02010609060101010101" pitchFamily="2" charset="-122"/>
              </a:rPr>
              <a:t>    of the earth…</a:t>
            </a:r>
            <a:endParaRPr lang="en-US" altLang="zh-CN">
              <a:latin typeface="Times New Roman" panose="02020603050405020304" pitchFamily="18" charset="0"/>
              <a:ea typeface="黑体" panose="02010609060101010101" pitchFamily="2" charset="-122"/>
            </a:endParaRPr>
          </a:p>
          <a:p>
            <a:pPr>
              <a:lnSpc>
                <a:spcPct val="130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没有一颗行星拥有与地球一样的环境</a:t>
            </a:r>
            <a:r>
              <a:rPr lang="en-US" altLang="zh-CN">
                <a:latin typeface="Times New Roman" panose="02020603050405020304" pitchFamily="18" charset="0"/>
                <a:ea typeface="黑体" panose="02010609060101010101" pitchFamily="2" charset="-122"/>
              </a:rPr>
              <a:t>……</a:t>
            </a:r>
            <a:endParaRPr lang="zh-TW" altLang="en-US" b="0" dirty="0">
              <a:latin typeface="Times New Roman" panose="02020603050405020304" pitchFamily="18" charset="0"/>
              <a:ea typeface="黑体" panose="02010609060101010101" pitchFamily="2" charset="-122"/>
            </a:endParaRPr>
          </a:p>
          <a:p>
            <a:pPr>
              <a:lnSpc>
                <a:spcPct val="130000"/>
              </a:lnSpc>
            </a:pPr>
            <a:r>
              <a:rPr lang="en-US" altLang="zh-CN">
                <a:solidFill>
                  <a:srgbClr val="FF0000"/>
                </a:solidFill>
                <a:latin typeface="Times New Roman" panose="02020603050405020304" pitchFamily="18" charset="0"/>
                <a:ea typeface="黑体" panose="02010609060101010101" pitchFamily="2" charset="-122"/>
              </a:rPr>
              <a:t>none</a:t>
            </a:r>
            <a:r>
              <a:rPr lang="en-US" altLang="zh-CN">
                <a:latin typeface="Times New Roman" panose="02020603050405020304" pitchFamily="18" charset="0"/>
                <a:ea typeface="黑体" panose="02010609060101010101" pitchFamily="2" charset="-122"/>
              </a:rPr>
              <a:t> </a:t>
            </a:r>
            <a:r>
              <a:rPr lang="zh-CN" altLang="en-US" dirty="0">
                <a:solidFill>
                  <a:srgbClr val="FF0000"/>
                </a:solidFill>
                <a:latin typeface="Times New Roman" panose="02020603050405020304" pitchFamily="18" charset="0"/>
                <a:ea typeface="黑体" panose="02010609060101010101" pitchFamily="2" charset="-122"/>
              </a:rPr>
              <a:t>表示（三个以上）一个也没有。</a:t>
            </a:r>
            <a:r>
              <a:rPr lang="zh-TW" altLang="en-US" dirty="0">
                <a:solidFill>
                  <a:srgbClr val="FF0000"/>
                </a:solidFill>
                <a:latin typeface="Times New Roman" panose="02020603050405020304" pitchFamily="18" charset="0"/>
                <a:ea typeface="黑体" panose="02010609060101010101" pitchFamily="2" charset="-122"/>
              </a:rPr>
              <a:t>意为“没有一个人/东西”，none作主语时，谓语的单复数形式要根据实际情况来定。</a:t>
            </a:r>
            <a:r>
              <a:rPr lang="zh-TW" altLang="en-US" dirty="0">
                <a:latin typeface="Times New Roman" panose="02020603050405020304" pitchFamily="18" charset="0"/>
                <a:ea typeface="黑体" panose="02010609060101010101" pitchFamily="2" charset="-122"/>
              </a:rPr>
              <a:t>如：</a:t>
            </a:r>
            <a:endParaRPr lang="zh-TW" altLang="zh-CN" dirty="0">
              <a:latin typeface="Times New Roman" panose="02020603050405020304" pitchFamily="18" charset="0"/>
              <a:ea typeface="黑体" panose="02010609060101010101" pitchFamily="2" charset="-122"/>
            </a:endParaRPr>
          </a:p>
          <a:p>
            <a:pPr>
              <a:lnSpc>
                <a:spcPct val="130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chemeClr val="accent1"/>
                </a:solidFill>
                <a:latin typeface="Times New Roman" panose="02020603050405020304" pitchFamily="18" charset="0"/>
                <a:ea typeface="黑体" panose="02010609060101010101" pitchFamily="2" charset="-122"/>
              </a:rPr>
              <a:t>None of</a:t>
            </a:r>
            <a:r>
              <a:rPr lang="en-US" altLang="zh-CN">
                <a:solidFill>
                  <a:srgbClr val="000000"/>
                </a:solidFill>
                <a:latin typeface="Times New Roman" panose="02020603050405020304" pitchFamily="18" charset="0"/>
                <a:ea typeface="黑体" panose="02010609060101010101" pitchFamily="2" charset="-122"/>
              </a:rPr>
              <a:t> them has been to Beijing.</a:t>
            </a:r>
            <a:endParaRPr lang="en-US" altLang="zh-CN">
              <a:solidFill>
                <a:srgbClr val="000000"/>
              </a:solidFill>
              <a:latin typeface="Times New Roman" panose="02020603050405020304" pitchFamily="18" charset="0"/>
              <a:ea typeface="黑体" panose="02010609060101010101" pitchFamily="2" charset="-122"/>
            </a:endParaRPr>
          </a:p>
          <a:p>
            <a:pPr>
              <a:lnSpc>
                <a:spcPct val="130000"/>
              </a:lnSpc>
            </a:pP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 他们中没有一个人到过北</a:t>
            </a:r>
            <a:r>
              <a:rPr lang="zh-CN" altLang="en-US" dirty="0">
                <a:solidFill>
                  <a:srgbClr val="000000"/>
                </a:solidFill>
                <a:latin typeface="Times New Roman" panose="02020603050405020304" pitchFamily="18" charset="0"/>
                <a:ea typeface="黑体" panose="02010609060101010101" pitchFamily="2" charset="-122"/>
              </a:rPr>
              <a:t>京。（</a:t>
            </a:r>
            <a:r>
              <a:rPr lang="zh-TW" altLang="en-US" dirty="0">
                <a:solidFill>
                  <a:srgbClr val="000000"/>
                </a:solidFill>
                <a:latin typeface="Times New Roman" panose="02020603050405020304" pitchFamily="18" charset="0"/>
                <a:ea typeface="黑体" panose="02010609060101010101" pitchFamily="2" charset="-122"/>
              </a:rPr>
              <a:t>none指代可</a:t>
            </a: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 </a:t>
            </a:r>
            <a:endParaRPr lang="zh-TW" altLang="zh-CN" dirty="0">
              <a:solidFill>
                <a:srgbClr val="000000"/>
              </a:solidFill>
              <a:latin typeface="Times New Roman" panose="02020603050405020304" pitchFamily="18" charset="0"/>
              <a:ea typeface="黑体" panose="02010609060101010101" pitchFamily="2" charset="-122"/>
            </a:endParaRPr>
          </a:p>
          <a:p>
            <a:pPr>
              <a:lnSpc>
                <a:spcPct val="130000"/>
              </a:lnSpc>
            </a:pP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 数名词， </a:t>
            </a:r>
            <a:r>
              <a:rPr lang="zh-TW" altLang="en-US" dirty="0">
                <a:solidFill>
                  <a:srgbClr val="FF0000"/>
                </a:solidFill>
                <a:latin typeface="Times New Roman" panose="02020603050405020304" pitchFamily="18" charset="0"/>
                <a:ea typeface="黑体" panose="02010609060101010101" pitchFamily="2" charset="-122"/>
              </a:rPr>
              <a:t>强调单一性，谓语用单数形式</a:t>
            </a:r>
            <a:r>
              <a:rPr lang="zh-TW" altLang="en-US" dirty="0">
                <a:solidFill>
                  <a:srgbClr val="000000"/>
                </a:solidFill>
                <a:latin typeface="Times New Roman" panose="02020603050405020304" pitchFamily="18" charset="0"/>
                <a:ea typeface="黑体" panose="02010609060101010101" pitchFamily="2" charset="-122"/>
              </a:rPr>
              <a:t>）</a:t>
            </a:r>
            <a:endParaRPr lang="zh-CN" altLang="en-US">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charRg st="88" end="15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5">
                                            <p:txEl>
                                              <p:charRg st="150" end="18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5">
                                            <p:txEl>
                                              <p:charRg st="185" end="2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5">
                                            <p:txEl>
                                              <p:charRg st="211" end="23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41" name="矩形 65540"/>
          <p:cNvSpPr/>
          <p:nvPr/>
        </p:nvSpPr>
        <p:spPr>
          <a:xfrm>
            <a:off x="609600" y="993775"/>
            <a:ext cx="8001000" cy="4187825"/>
          </a:xfrm>
          <a:prstGeom prst="rect">
            <a:avLst/>
          </a:prstGeom>
          <a:noFill/>
          <a:ln w="9525">
            <a:noFill/>
          </a:ln>
        </p:spPr>
        <p:txBody>
          <a:bodyPr anchor="t">
            <a:spAutoFit/>
          </a:bodyPr>
          <a:p>
            <a:pPr>
              <a:lnSpc>
                <a:spcPct val="140000"/>
              </a:lnSpc>
              <a:buChar char="•"/>
            </a:pPr>
            <a:r>
              <a:rPr lang="en-US" altLang="zh-CN">
                <a:solidFill>
                  <a:srgbClr val="000000"/>
                </a:solidFill>
                <a:latin typeface="Times New Roman" panose="02020603050405020304" pitchFamily="18" charset="0"/>
                <a:ea typeface="黑体" panose="02010609060101010101" pitchFamily="2" charset="-122"/>
              </a:rPr>
              <a:t>  None of them were aware of the danger.</a:t>
            </a:r>
            <a:endParaRPr lang="en-US" altLang="zh-CN">
              <a:solidFill>
                <a:srgbClr val="000000"/>
              </a:solidFill>
              <a:latin typeface="Times New Roman" panose="02020603050405020304" pitchFamily="18" charset="0"/>
              <a:ea typeface="黑体" panose="02010609060101010101" pitchFamily="2" charset="-122"/>
            </a:endParaRPr>
          </a:p>
          <a:p>
            <a:pPr>
              <a:lnSpc>
                <a:spcPct val="140000"/>
              </a:lnSpc>
            </a:pP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 </a:t>
            </a: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他们都没有意识到危险。</a:t>
            </a:r>
            <a:r>
              <a:rPr lang="zh-CN" altLang="en-US" dirty="0">
                <a:solidFill>
                  <a:srgbClr val="000000"/>
                </a:solidFill>
                <a:latin typeface="Times New Roman" panose="02020603050405020304" pitchFamily="18" charset="0"/>
                <a:ea typeface="黑体" panose="02010609060101010101" pitchFamily="2" charset="-122"/>
              </a:rPr>
              <a:t>（</a:t>
            </a:r>
            <a:r>
              <a:rPr lang="zh-TW" altLang="en-US" dirty="0">
                <a:solidFill>
                  <a:srgbClr val="000000"/>
                </a:solidFill>
                <a:latin typeface="Times New Roman" panose="02020603050405020304" pitchFamily="18" charset="0"/>
                <a:ea typeface="黑体" panose="02010609060101010101" pitchFamily="2" charset="-122"/>
              </a:rPr>
              <a:t>none指代可数</a:t>
            </a:r>
            <a:endParaRPr lang="zh-TW" altLang="zh-CN" dirty="0">
              <a:solidFill>
                <a:srgbClr val="000000"/>
              </a:solidFill>
              <a:latin typeface="Times New Roman" panose="02020603050405020304" pitchFamily="18" charset="0"/>
              <a:ea typeface="黑体" panose="02010609060101010101" pitchFamily="2" charset="-122"/>
            </a:endParaRPr>
          </a:p>
          <a:p>
            <a:pPr>
              <a:lnSpc>
                <a:spcPct val="140000"/>
              </a:lnSpc>
            </a:pP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 </a:t>
            </a: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名词</a:t>
            </a:r>
            <a:r>
              <a:rPr lang="zh-CN" altLang="en-US" dirty="0">
                <a:solidFill>
                  <a:srgbClr val="000000"/>
                </a:solidFill>
                <a:latin typeface="Times New Roman" panose="02020603050405020304" pitchFamily="18" charset="0"/>
                <a:ea typeface="黑体" panose="02010609060101010101" pitchFamily="2" charset="-122"/>
              </a:rPr>
              <a:t>，</a:t>
            </a:r>
            <a:r>
              <a:rPr lang="zh-TW" altLang="en-US" dirty="0">
                <a:solidFill>
                  <a:srgbClr val="FF0000"/>
                </a:solidFill>
                <a:latin typeface="Times New Roman" panose="02020603050405020304" pitchFamily="18" charset="0"/>
                <a:ea typeface="黑体" panose="02010609060101010101" pitchFamily="2" charset="-122"/>
              </a:rPr>
              <a:t>强调整体性，谓语用复数形式</a:t>
            </a:r>
            <a:r>
              <a:rPr lang="zh-TW" altLang="en-US" dirty="0">
                <a:solidFill>
                  <a:srgbClr val="000000"/>
                </a:solidFill>
                <a:latin typeface="Times New Roman" panose="02020603050405020304" pitchFamily="18" charset="0"/>
                <a:ea typeface="黑体" panose="02010609060101010101" pitchFamily="2" charset="-122"/>
              </a:rPr>
              <a:t>）</a:t>
            </a:r>
            <a:endParaRPr lang="zh-TW" altLang="en-US" dirty="0">
              <a:solidFill>
                <a:srgbClr val="000000"/>
              </a:solidFill>
              <a:latin typeface="Times New Roman" panose="02020603050405020304" pitchFamily="18" charset="0"/>
              <a:ea typeface="黑体" panose="02010609060101010101" pitchFamily="2" charset="-122"/>
            </a:endParaRPr>
          </a:p>
          <a:p>
            <a:pPr>
              <a:lnSpc>
                <a:spcPct val="140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None of the money is his.</a:t>
            </a:r>
            <a:endParaRPr lang="en-US" altLang="zh-CN">
              <a:solidFill>
                <a:srgbClr val="000000"/>
              </a:solidFill>
              <a:latin typeface="Times New Roman" panose="02020603050405020304" pitchFamily="18" charset="0"/>
              <a:ea typeface="黑体" panose="02010609060101010101" pitchFamily="2" charset="-122"/>
            </a:endParaRPr>
          </a:p>
          <a:p>
            <a:pPr>
              <a:lnSpc>
                <a:spcPct val="140000"/>
              </a:lnSpc>
            </a:pP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 </a:t>
            </a:r>
            <a:r>
              <a:rPr lang="zh-TW" altLang="zh-CN" dirty="0">
                <a:solidFill>
                  <a:srgbClr val="000000"/>
                </a:solidFill>
                <a:latin typeface="Times New Roman" panose="02020603050405020304" pitchFamily="18" charset="0"/>
                <a:ea typeface="黑体" panose="02010609060101010101" pitchFamily="2" charset="-122"/>
              </a:rPr>
              <a:t> </a:t>
            </a:r>
            <a:r>
              <a:rPr lang="zh-TW" altLang="en-US" dirty="0">
                <a:solidFill>
                  <a:srgbClr val="000000"/>
                </a:solidFill>
                <a:latin typeface="Times New Roman" panose="02020603050405020304" pitchFamily="18" charset="0"/>
                <a:ea typeface="黑体" panose="02010609060101010101" pitchFamily="2" charset="-122"/>
              </a:rPr>
              <a:t> 这些钱没有他的份儿。</a:t>
            </a:r>
            <a:r>
              <a:rPr lang="zh-CN" altLang="en-US" dirty="0">
                <a:solidFill>
                  <a:srgbClr val="000000"/>
                </a:solidFill>
                <a:latin typeface="Times New Roman" panose="02020603050405020304" pitchFamily="18" charset="0"/>
                <a:ea typeface="黑体" panose="02010609060101010101" pitchFamily="2" charset="-122"/>
              </a:rPr>
              <a:t>（</a:t>
            </a:r>
            <a:r>
              <a:rPr lang="zh-TW" altLang="en-US" dirty="0">
                <a:solidFill>
                  <a:srgbClr val="000000"/>
                </a:solidFill>
                <a:latin typeface="Times New Roman" panose="02020603050405020304" pitchFamily="18" charset="0"/>
                <a:ea typeface="黑体" panose="02010609060101010101" pitchFamily="2" charset="-122"/>
              </a:rPr>
              <a:t>none指代</a:t>
            </a:r>
            <a:r>
              <a:rPr lang="zh-TW" altLang="en-US" dirty="0">
                <a:solidFill>
                  <a:srgbClr val="FF0000"/>
                </a:solidFill>
                <a:latin typeface="Times New Roman" panose="02020603050405020304" pitchFamily="18" charset="0"/>
                <a:ea typeface="黑体" panose="02010609060101010101" pitchFamily="2" charset="-122"/>
              </a:rPr>
              <a:t>不可数</a:t>
            </a:r>
            <a:endParaRPr lang="zh-TW" altLang="zh-CN" dirty="0">
              <a:solidFill>
                <a:srgbClr val="FF0000"/>
              </a:solidFill>
              <a:latin typeface="Times New Roman" panose="02020603050405020304" pitchFamily="18" charset="0"/>
              <a:ea typeface="黑体" panose="02010609060101010101" pitchFamily="2" charset="-122"/>
            </a:endParaRPr>
          </a:p>
          <a:p>
            <a:pPr>
              <a:lnSpc>
                <a:spcPct val="140000"/>
              </a:lnSpc>
            </a:pPr>
            <a:r>
              <a:rPr lang="zh-TW" altLang="zh-CN" dirty="0">
                <a:solidFill>
                  <a:srgbClr val="FF0000"/>
                </a:solidFill>
                <a:latin typeface="Times New Roman" panose="02020603050405020304" pitchFamily="18" charset="0"/>
                <a:ea typeface="黑体" panose="02010609060101010101" pitchFamily="2" charset="-122"/>
              </a:rPr>
              <a:t> </a:t>
            </a:r>
            <a:r>
              <a:rPr lang="zh-TW" altLang="en-US" dirty="0">
                <a:solidFill>
                  <a:srgbClr val="FF0000"/>
                </a:solidFill>
                <a:latin typeface="Times New Roman" panose="02020603050405020304" pitchFamily="18" charset="0"/>
                <a:ea typeface="黑体" panose="02010609060101010101" pitchFamily="2" charset="-122"/>
              </a:rPr>
              <a:t> </a:t>
            </a:r>
            <a:r>
              <a:rPr lang="zh-TW" altLang="zh-CN" dirty="0">
                <a:solidFill>
                  <a:srgbClr val="FF0000"/>
                </a:solidFill>
                <a:latin typeface="Times New Roman" panose="02020603050405020304" pitchFamily="18" charset="0"/>
                <a:ea typeface="黑体" panose="02010609060101010101" pitchFamily="2" charset="-122"/>
              </a:rPr>
              <a:t> </a:t>
            </a:r>
            <a:r>
              <a:rPr lang="zh-TW" altLang="en-US" dirty="0">
                <a:solidFill>
                  <a:srgbClr val="FF0000"/>
                </a:solidFill>
                <a:latin typeface="Times New Roman" panose="02020603050405020304" pitchFamily="18" charset="0"/>
                <a:ea typeface="黑体" panose="02010609060101010101" pitchFamily="2" charset="-122"/>
              </a:rPr>
              <a:t>名词，谓语动词用单数形式</a:t>
            </a:r>
            <a:r>
              <a:rPr lang="zh-TW" altLang="en-US" dirty="0">
                <a:solidFill>
                  <a:srgbClr val="000000"/>
                </a:solidFill>
                <a:latin typeface="Times New Roman" panose="02020603050405020304" pitchFamily="18" charset="0"/>
                <a:ea typeface="黑体" panose="02010609060101010101" pitchFamily="2" charset="-122"/>
              </a:rPr>
              <a:t>）</a:t>
            </a:r>
            <a:endParaRPr lang="zh-CN" altLang="en-US">
              <a:solidFill>
                <a:srgbClr val="00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xEl>
                                              <p:charRg st="0" end="4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1">
                                            <p:txEl>
                                              <p:charRg st="41" end="6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1">
                                            <p:txEl>
                                              <p:charRg st="65" end="8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1">
                                            <p:txEl>
                                              <p:charRg st="86" end="1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41">
                                            <p:txEl>
                                              <p:charRg st="114" end="13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41">
                                            <p:txEl>
                                              <p:charRg st="139" end="15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矩形 40965"/>
          <p:cNvSpPr/>
          <p:nvPr/>
        </p:nvSpPr>
        <p:spPr>
          <a:xfrm>
            <a:off x="762000" y="533400"/>
            <a:ext cx="7772400" cy="5994400"/>
          </a:xfrm>
          <a:prstGeom prst="rect">
            <a:avLst/>
          </a:prstGeom>
          <a:noFill/>
          <a:ln w="9525">
            <a:noFill/>
          </a:ln>
        </p:spPr>
        <p:txBody>
          <a:bodyPr anchor="t">
            <a:spAutoFit/>
          </a:bodyPr>
          <a:p>
            <a:pPr>
              <a:lnSpc>
                <a:spcPct val="110000"/>
              </a:lnSpc>
            </a:pPr>
            <a:r>
              <a:rPr lang="en-US" altLang="zh-CN">
                <a:latin typeface="Times New Roman" panose="02020603050405020304" pitchFamily="18" charset="0"/>
                <a:ea typeface="黑体" panose="02010609060101010101" pitchFamily="2" charset="-122"/>
              </a:rPr>
              <a:t>4. ... and our solar system is a small part of a much larger group of stars and planets, called </a:t>
            </a:r>
            <a:r>
              <a:rPr lang="en-US" altLang="zh-CN">
                <a:solidFill>
                  <a:srgbClr val="FF0000"/>
                </a:solidFill>
                <a:latin typeface="Times New Roman" panose="02020603050405020304" pitchFamily="18" charset="0"/>
                <a:ea typeface="黑体" panose="02010609060101010101" pitchFamily="2" charset="-122"/>
              </a:rPr>
              <a:t>the Galaxy</a:t>
            </a:r>
            <a:r>
              <a:rPr lang="en-US" altLang="zh-CN">
                <a:latin typeface="Times New Roman" panose="02020603050405020304" pitchFamily="18" charset="0"/>
                <a:ea typeface="黑体" panose="02010609060101010101" pitchFamily="2" charset="-122"/>
              </a:rPr>
              <a:t> or </a:t>
            </a:r>
            <a:r>
              <a:rPr lang="en-US" altLang="zh-CN">
                <a:solidFill>
                  <a:srgbClr val="FF0000"/>
                </a:solidFill>
                <a:latin typeface="Times New Roman" panose="02020603050405020304" pitchFamily="18" charset="0"/>
                <a:ea typeface="黑体" panose="02010609060101010101" pitchFamily="2" charset="-122"/>
              </a:rPr>
              <a:t>the Milky Way</a:t>
            </a:r>
            <a:r>
              <a:rPr lang="en-US" altLang="zh-CN">
                <a:latin typeface="Times New Roman" panose="02020603050405020304" pitchFamily="18" charset="0"/>
                <a:ea typeface="黑体" panose="02010609060101010101" pitchFamily="2" charset="-122"/>
              </a:rPr>
              <a:t>.</a:t>
            </a:r>
            <a:endParaRPr lang="en-US" altLang="zh-CN">
              <a:latin typeface="Times New Roman" panose="02020603050405020304" pitchFamily="18" charset="0"/>
              <a:ea typeface="黑体" panose="02010609060101010101" pitchFamily="2" charset="-122"/>
            </a:endParaRPr>
          </a:p>
          <a:p>
            <a:pPr>
              <a:lnSpc>
                <a:spcPct val="110000"/>
              </a:lnSpc>
            </a:pPr>
            <a:r>
              <a:rPr lang="en-US" altLang="zh-CN" dirty="0">
                <a:latin typeface="Times New Roman" panose="02020603050405020304" pitchFamily="18" charset="0"/>
                <a:ea typeface="黑体" panose="02010609060101010101" pitchFamily="2" charset="-122"/>
              </a:rPr>
              <a:t>……</a:t>
            </a:r>
            <a:r>
              <a:rPr lang="zh-CN" altLang="en-US" dirty="0">
                <a:latin typeface="Times New Roman" panose="02020603050405020304" pitchFamily="18" charset="0"/>
                <a:ea typeface="黑体" panose="02010609060101010101" pitchFamily="2" charset="-122"/>
              </a:rPr>
              <a:t>我们的太阳系只是一个由恒星和行星组成的星系的一小部分，这个星系比太阳系大得多，称作银河系或银河。</a:t>
            </a:r>
            <a:endParaRPr lang="zh-CN" altLang="en-US" dirty="0">
              <a:latin typeface="Times New Roman" panose="02020603050405020304" pitchFamily="18" charset="0"/>
              <a:ea typeface="黑体" panose="02010609060101010101" pitchFamily="2" charset="-122"/>
            </a:endParaRPr>
          </a:p>
          <a:p>
            <a:pPr>
              <a:lnSpc>
                <a:spcPct val="110000"/>
              </a:lnSpc>
            </a:pPr>
            <a:r>
              <a:rPr lang="zh-CN" altLang="en-US" dirty="0">
                <a:latin typeface="Times New Roman" panose="02020603050405020304" pitchFamily="18" charset="0"/>
                <a:ea typeface="黑体" panose="02010609060101010101" pitchFamily="2" charset="-122"/>
              </a:rPr>
              <a:t> </a:t>
            </a:r>
            <a:r>
              <a:rPr lang="zh-CN" altLang="en-US" dirty="0">
                <a:solidFill>
                  <a:srgbClr val="FF0000"/>
                </a:solidFill>
                <a:latin typeface="Times New Roman" panose="02020603050405020304" pitchFamily="18" charset="0"/>
                <a:ea typeface="黑体" panose="02010609060101010101" pitchFamily="2" charset="-122"/>
              </a:rPr>
              <a:t>这里的</a:t>
            </a:r>
            <a:r>
              <a:rPr lang="en-US" altLang="zh-CN" dirty="0">
                <a:solidFill>
                  <a:srgbClr val="FF0000"/>
                </a:solidFill>
                <a:latin typeface="Times New Roman" panose="02020603050405020304" pitchFamily="18" charset="0"/>
                <a:ea typeface="黑体" panose="02010609060101010101" pitchFamily="2" charset="-122"/>
              </a:rPr>
              <a:t>the Galaxy</a:t>
            </a:r>
            <a:r>
              <a:rPr lang="zh-CN" altLang="en-US" dirty="0">
                <a:solidFill>
                  <a:srgbClr val="FF0000"/>
                </a:solidFill>
                <a:latin typeface="Times New Roman" panose="02020603050405020304" pitchFamily="18" charset="0"/>
                <a:ea typeface="黑体" panose="02010609060101010101" pitchFamily="2" charset="-122"/>
              </a:rPr>
              <a:t>专指“银河系”，也可以 称作</a:t>
            </a:r>
            <a:r>
              <a:rPr lang="en-US" altLang="zh-CN" dirty="0">
                <a:solidFill>
                  <a:srgbClr val="FF0000"/>
                </a:solidFill>
                <a:latin typeface="Times New Roman" panose="02020603050405020304" pitchFamily="18" charset="0"/>
                <a:ea typeface="黑体" panose="02010609060101010101" pitchFamily="2" charset="-122"/>
              </a:rPr>
              <a:t>the Milky Way</a:t>
            </a:r>
            <a:r>
              <a:rPr lang="zh-CN" altLang="en-US" dirty="0">
                <a:solidFill>
                  <a:srgbClr val="FF0000"/>
                </a:solidFill>
                <a:latin typeface="Times New Roman" panose="02020603050405020304" pitchFamily="18" charset="0"/>
                <a:ea typeface="黑体" panose="02010609060101010101" pitchFamily="2" charset="-122"/>
              </a:rPr>
              <a:t>。而</a:t>
            </a:r>
            <a:r>
              <a:rPr lang="en-US" altLang="zh-CN" dirty="0">
                <a:solidFill>
                  <a:srgbClr val="FF0000"/>
                </a:solidFill>
                <a:latin typeface="Times New Roman" panose="02020603050405020304" pitchFamily="18" charset="0"/>
                <a:ea typeface="黑体" panose="02010609060101010101" pitchFamily="2" charset="-122"/>
              </a:rPr>
              <a:t>galaxy</a:t>
            </a:r>
            <a:r>
              <a:rPr lang="zh-CN" altLang="en-US" dirty="0">
                <a:solidFill>
                  <a:srgbClr val="FF0000"/>
                </a:solidFill>
                <a:latin typeface="Times New Roman" panose="02020603050405020304" pitchFamily="18" charset="0"/>
                <a:ea typeface="黑体" panose="02010609060101010101" pitchFamily="2" charset="-122"/>
              </a:rPr>
              <a:t>则泛指“星系”。</a:t>
            </a:r>
            <a:r>
              <a:rPr lang="zh-CN" altLang="en-US" dirty="0">
                <a:latin typeface="Times New Roman" panose="02020603050405020304" pitchFamily="18" charset="0"/>
                <a:ea typeface="黑体" panose="02010609060101010101" pitchFamily="2" charset="-122"/>
              </a:rPr>
              <a:t>例如：</a:t>
            </a:r>
            <a:endParaRPr lang="zh-CN" altLang="en-US" dirty="0">
              <a:latin typeface="Times New Roman" panose="02020603050405020304" pitchFamily="18" charset="0"/>
              <a:ea typeface="黑体" panose="02010609060101010101" pitchFamily="2" charset="-122"/>
            </a:endParaRPr>
          </a:p>
          <a:p>
            <a:pPr>
              <a:lnSpc>
                <a:spcPct val="110000"/>
              </a:lnSpc>
              <a:buChar char="•"/>
            </a:pPr>
            <a:r>
              <a:rPr lang="zh-CN" altLang="en-US">
                <a:latin typeface="Times New Roman" panose="02020603050405020304" pitchFamily="18" charset="0"/>
                <a:ea typeface="黑体" panose="02010609060101010101" pitchFamily="2" charset="-122"/>
              </a:rPr>
              <a:t> </a:t>
            </a:r>
            <a:r>
              <a:rPr lang="en-US" altLang="zh-CN">
                <a:latin typeface="Times New Roman" panose="02020603050405020304" pitchFamily="18" charset="0"/>
                <a:ea typeface="黑体" panose="02010609060101010101" pitchFamily="2" charset="-122"/>
              </a:rPr>
              <a:t>Scientists have discovered a distant </a:t>
            </a:r>
            <a:r>
              <a:rPr lang="en-US" altLang="zh-CN">
                <a:solidFill>
                  <a:schemeClr val="accent1"/>
                </a:solidFill>
                <a:latin typeface="Times New Roman" panose="02020603050405020304" pitchFamily="18" charset="0"/>
                <a:ea typeface="黑体" panose="02010609060101010101" pitchFamily="2" charset="-122"/>
              </a:rPr>
              <a:t>galaxy</a:t>
            </a:r>
            <a:r>
              <a:rPr lang="en-US" altLang="zh-CN">
                <a:latin typeface="Times New Roman" panose="02020603050405020304" pitchFamily="18" charset="0"/>
                <a:ea typeface="黑体" panose="02010609060101010101" pitchFamily="2" charset="-122"/>
              </a:rPr>
              <a:t>.</a:t>
            </a:r>
            <a:endParaRPr lang="en-US" altLang="zh-CN">
              <a:latin typeface="Times New Roman" panose="02020603050405020304" pitchFamily="18" charset="0"/>
              <a:ea typeface="黑体" panose="02010609060101010101" pitchFamily="2" charset="-122"/>
            </a:endParaRPr>
          </a:p>
          <a:p>
            <a:pPr>
              <a:lnSpc>
                <a:spcPct val="110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科学家发现了一个遥远的星系。</a:t>
            </a:r>
            <a:endParaRPr lang="zh-CN" altLang="en-US"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6">
                                            <p:txEl>
                                              <p:charRg st="176" end="237"/>
                                            </p:txEl>
                                          </p:spTgt>
                                        </p:tgtEl>
                                        <p:attrNameLst>
                                          <p:attrName>style.visibility</p:attrName>
                                        </p:attrNameLst>
                                      </p:cBhvr>
                                      <p:to>
                                        <p:strVal val="visible"/>
                                      </p:to>
                                    </p:set>
                                    <p:animEffect transition="in" filter="randombar(horizontal)">
                                      <p:cBhvr>
                                        <p:cTn id="7" dur="500"/>
                                        <p:tgtEl>
                                          <p:spTgt spid="40966">
                                            <p:txEl>
                                              <p:charRg st="176" end="23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66">
                                            <p:txEl>
                                              <p:charRg st="237" end="283"/>
                                            </p:txEl>
                                          </p:spTgt>
                                        </p:tgtEl>
                                        <p:attrNameLst>
                                          <p:attrName>style.visibility</p:attrName>
                                        </p:attrNameLst>
                                      </p:cBhvr>
                                      <p:to>
                                        <p:strVal val="visible"/>
                                      </p:to>
                                    </p:set>
                                    <p:animEffect transition="in" filter="randombar(horizontal)">
                                      <p:cBhvr>
                                        <p:cTn id="12" dur="500"/>
                                        <p:tgtEl>
                                          <p:spTgt spid="40966">
                                            <p:txEl>
                                              <p:charRg st="237" end="2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66">
                                            <p:txEl>
                                              <p:charRg st="283" end="300"/>
                                            </p:txEl>
                                          </p:spTgt>
                                        </p:tgtEl>
                                        <p:attrNameLst>
                                          <p:attrName>style.visibility</p:attrName>
                                        </p:attrNameLst>
                                      </p:cBhvr>
                                      <p:to>
                                        <p:strVal val="visible"/>
                                      </p:to>
                                    </p:set>
                                    <p:animEffect transition="in" filter="randombar(horizontal)">
                                      <p:cBhvr>
                                        <p:cTn id="17" dur="500"/>
                                        <p:tgtEl>
                                          <p:spTgt spid="40966">
                                            <p:txEl>
                                              <p:charRg st="283" end="3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矩形 80897"/>
          <p:cNvSpPr/>
          <p:nvPr/>
        </p:nvSpPr>
        <p:spPr>
          <a:xfrm>
            <a:off x="685800" y="668338"/>
            <a:ext cx="8001000" cy="5656262"/>
          </a:xfrm>
          <a:prstGeom prst="rect">
            <a:avLst/>
          </a:prstGeom>
          <a:noFill/>
          <a:ln w="9525">
            <a:noFill/>
          </a:ln>
        </p:spPr>
        <p:txBody>
          <a:bodyPr anchor="t">
            <a:spAutoFit/>
          </a:bodyPr>
          <a:p>
            <a:pPr>
              <a:lnSpc>
                <a:spcPct val="125000"/>
              </a:lnSpc>
            </a:pPr>
            <a:r>
              <a:rPr lang="en-US" altLang="zh-CN" sz="3600">
                <a:solidFill>
                  <a:srgbClr val="FF0000"/>
                </a:solidFill>
                <a:latin typeface="Times New Roman" panose="02020603050405020304" pitchFamily="18" charset="0"/>
                <a:ea typeface="宋体" panose="02010600030101010101" pitchFamily="2" charset="-122"/>
              </a:rPr>
              <a:t>2. Main contents:</a:t>
            </a:r>
            <a:endParaRPr lang="en-US" altLang="zh-CN" sz="3600">
              <a:solidFill>
                <a:srgbClr val="FF0000"/>
              </a:solidFill>
              <a:latin typeface="Times New Roman" panose="02020603050405020304" pitchFamily="18" charset="0"/>
              <a:ea typeface="宋体" panose="02010600030101010101" pitchFamily="2" charset="-122"/>
            </a:endParaRPr>
          </a:p>
          <a:p>
            <a:pPr>
              <a:lnSpc>
                <a:spcPct val="125000"/>
              </a:lnSpc>
              <a:buChar char="•"/>
            </a:pPr>
            <a:r>
              <a:rPr lang="en-US" altLang="zh-CN">
                <a:latin typeface="Times New Roman" panose="02020603050405020304" pitchFamily="18" charset="0"/>
                <a:ea typeface="宋体" panose="02010600030101010101" pitchFamily="2" charset="-122"/>
              </a:rPr>
              <a:t>Key vocabulary </a:t>
            </a:r>
            <a:endParaRPr lang="en-US" altLang="zh-CN">
              <a:latin typeface="Times New Roman" panose="02020603050405020304" pitchFamily="18" charset="0"/>
              <a:ea typeface="宋体" panose="02010600030101010101" pitchFamily="2" charset="-122"/>
            </a:endParaRPr>
          </a:p>
          <a:p>
            <a:pPr>
              <a:lnSpc>
                <a:spcPct val="125000"/>
              </a:lnSpc>
            </a:pPr>
            <a:r>
              <a:rPr lang="en-US" altLang="zh-CN">
                <a:latin typeface="Times New Roman" panose="02020603050405020304" pitchFamily="18" charset="0"/>
                <a:ea typeface="宋体" panose="02010600030101010101" pitchFamily="2" charset="-122"/>
              </a:rPr>
              <a:t> group, light, impossible, take, out, </a:t>
            </a:r>
            <a:endParaRPr lang="en-US" altLang="zh-CN">
              <a:latin typeface="Times New Roman" panose="02020603050405020304" pitchFamily="18" charset="0"/>
              <a:ea typeface="宋体" panose="02010600030101010101" pitchFamily="2" charset="-122"/>
            </a:endParaRPr>
          </a:p>
          <a:p>
            <a:pPr>
              <a:lnSpc>
                <a:spcPct val="125000"/>
              </a:lnSpc>
            </a:pPr>
            <a:r>
              <a:rPr lang="en-US" altLang="zh-CN">
                <a:latin typeface="Times New Roman" panose="02020603050405020304" pitchFamily="18" charset="0"/>
                <a:ea typeface="宋体" panose="02010600030101010101" pitchFamily="2" charset="-122"/>
              </a:rPr>
              <a:t> communicate</a:t>
            </a:r>
            <a:endParaRPr lang="en-US" altLang="zh-CN">
              <a:latin typeface="Times New Roman" panose="02020603050405020304" pitchFamily="18" charset="0"/>
              <a:ea typeface="宋体" panose="02010600030101010101" pitchFamily="2" charset="-122"/>
            </a:endParaRPr>
          </a:p>
          <a:p>
            <a:pPr>
              <a:lnSpc>
                <a:spcPct val="125000"/>
              </a:lnSpc>
              <a:buChar char="•"/>
            </a:pPr>
            <a:r>
              <a:rPr lang="en-US" altLang="zh-CN">
                <a:latin typeface="Times New Roman" panose="02020603050405020304" pitchFamily="18" charset="0"/>
                <a:ea typeface="宋体" panose="02010600030101010101" pitchFamily="2" charset="-122"/>
              </a:rPr>
              <a:t>Key structures </a:t>
            </a:r>
            <a:endParaRPr lang="en-US" altLang="zh-CN">
              <a:latin typeface="Times New Roman" panose="02020603050405020304" pitchFamily="18" charset="0"/>
              <a:ea typeface="宋体" panose="02010600030101010101" pitchFamily="2" charset="-122"/>
            </a:endParaRPr>
          </a:p>
          <a:p>
            <a:pPr>
              <a:lnSpc>
                <a:spcPct val="125000"/>
              </a:lnSpc>
            </a:pPr>
            <a:r>
              <a:rPr lang="en-US" altLang="zh-CN">
                <a:latin typeface="Times New Roman" panose="02020603050405020304" pitchFamily="18" charset="0"/>
                <a:ea typeface="宋体" panose="02010600030101010101" pitchFamily="2" charset="-122"/>
              </a:rPr>
              <a:t>    However, we have not found life on any other planets yet.</a:t>
            </a:r>
            <a:endParaRPr lang="en-US" altLang="zh-CN">
              <a:latin typeface="Times New Roman" panose="02020603050405020304" pitchFamily="18" charset="0"/>
              <a:ea typeface="宋体" panose="02010600030101010101" pitchFamily="2" charset="-122"/>
            </a:endParaRPr>
          </a:p>
          <a:p>
            <a:pPr>
              <a:lnSpc>
                <a:spcPct val="125000"/>
              </a:lnSpc>
            </a:pPr>
            <a:r>
              <a:rPr lang="en-US" altLang="zh-CN">
                <a:latin typeface="Times New Roman" panose="02020603050405020304" pitchFamily="18" charset="0"/>
                <a:ea typeface="宋体" panose="02010600030101010101" pitchFamily="2" charset="-122"/>
              </a:rPr>
              <a:t>    Scientists have also discovered many other galaxies in the universe.</a:t>
            </a:r>
            <a:endParaRPr lang="en-US" altLang="zh-CN">
              <a:latin typeface="Times New Roman" panose="02020603050405020304" pitchFamily="18" charset="0"/>
              <a:ea typeface="Times New Roman" panose="02020603050405020304" pitchFamily="18" charset="0"/>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5" name="矩形 66564"/>
          <p:cNvSpPr/>
          <p:nvPr/>
        </p:nvSpPr>
        <p:spPr>
          <a:xfrm>
            <a:off x="609600" y="762000"/>
            <a:ext cx="8001000" cy="5359400"/>
          </a:xfrm>
          <a:prstGeom prst="rect">
            <a:avLst/>
          </a:prstGeom>
          <a:noFill/>
          <a:ln w="9525">
            <a:noFill/>
          </a:ln>
        </p:spPr>
        <p:txBody>
          <a:bodyPr anchor="t">
            <a:spAutoFit/>
          </a:bodyPr>
          <a:p>
            <a:pPr>
              <a:lnSpc>
                <a:spcPct val="155000"/>
              </a:lnSpc>
              <a:spcBef>
                <a:spcPct val="50000"/>
              </a:spcBef>
            </a:pPr>
            <a:r>
              <a:rPr lang="zh-CN" altLang="en-US" dirty="0">
                <a:latin typeface="Times New Roman" panose="02020603050405020304" pitchFamily="18" charset="0"/>
                <a:ea typeface="黑体" panose="02010609060101010101" pitchFamily="2" charset="-122"/>
              </a:rPr>
              <a:t>本句中</a:t>
            </a:r>
            <a:r>
              <a:rPr lang="en-US" altLang="zh-CN">
                <a:latin typeface="Times New Roman" panose="02020603050405020304" pitchFamily="18" charset="0"/>
                <a:ea typeface="黑体" panose="02010609060101010101" pitchFamily="2" charset="-122"/>
              </a:rPr>
              <a:t>called </a:t>
            </a:r>
            <a:r>
              <a:rPr lang="en-US" altLang="zh-CN">
                <a:solidFill>
                  <a:srgbClr val="FF0000"/>
                </a:solidFill>
                <a:latin typeface="Times New Roman" panose="02020603050405020304" pitchFamily="18" charset="0"/>
                <a:ea typeface="黑体" panose="02010609060101010101" pitchFamily="2" charset="-122"/>
              </a:rPr>
              <a:t>the Galaxy</a:t>
            </a:r>
            <a:r>
              <a:rPr lang="en-US" altLang="zh-CN">
                <a:latin typeface="Times New Roman" panose="02020603050405020304" pitchFamily="18" charset="0"/>
                <a:ea typeface="黑体" panose="02010609060101010101" pitchFamily="2" charset="-122"/>
              </a:rPr>
              <a:t> or </a:t>
            </a:r>
            <a:r>
              <a:rPr lang="en-US" altLang="zh-CN">
                <a:solidFill>
                  <a:srgbClr val="FF0000"/>
                </a:solidFill>
                <a:latin typeface="Times New Roman" panose="02020603050405020304" pitchFamily="18" charset="0"/>
                <a:ea typeface="黑体" panose="02010609060101010101" pitchFamily="2" charset="-122"/>
              </a:rPr>
              <a:t>the Milky Way</a:t>
            </a:r>
            <a:r>
              <a:rPr lang="zh-CN" altLang="en-US" dirty="0">
                <a:latin typeface="Times New Roman" panose="02020603050405020304" pitchFamily="18" charset="0"/>
                <a:ea typeface="黑体" panose="02010609060101010101" pitchFamily="2" charset="-122"/>
              </a:rPr>
              <a:t>为过去分词短语做定语，修饰</a:t>
            </a:r>
            <a:r>
              <a:rPr lang="en-US" altLang="zh-CN" dirty="0">
                <a:latin typeface="Times New Roman" panose="02020603050405020304" pitchFamily="18" charset="0"/>
                <a:ea typeface="黑体" panose="02010609060101010101" pitchFamily="2" charset="-122"/>
              </a:rPr>
              <a:t>a much larger group of stars and planets</a:t>
            </a:r>
            <a:r>
              <a:rPr lang="zh-CN" altLang="en-US" dirty="0">
                <a:latin typeface="Times New Roman" panose="02020603050405020304" pitchFamily="18" charset="0"/>
                <a:ea typeface="黑体" panose="02010609060101010101" pitchFamily="2" charset="-122"/>
              </a:rPr>
              <a:t>。</a:t>
            </a:r>
            <a:endParaRPr lang="zh-CN" altLang="en-US" dirty="0">
              <a:latin typeface="Times New Roman" panose="02020603050405020304" pitchFamily="18" charset="0"/>
              <a:ea typeface="黑体" panose="02010609060101010101" pitchFamily="2" charset="-122"/>
            </a:endParaRPr>
          </a:p>
          <a:p>
            <a:pPr>
              <a:lnSpc>
                <a:spcPct val="155000"/>
              </a:lnSpc>
              <a:spcBef>
                <a:spcPct val="50000"/>
              </a:spcBef>
            </a:pPr>
            <a:r>
              <a:rPr lang="zh-CN" altLang="en-US" dirty="0">
                <a:latin typeface="Times New Roman" panose="02020603050405020304" pitchFamily="18" charset="0"/>
                <a:ea typeface="黑体" panose="02010609060101010101" pitchFamily="2" charset="-122"/>
              </a:rPr>
              <a:t>类似的例子还有：</a:t>
            </a:r>
            <a:endParaRPr lang="zh-CN" altLang="en-US" dirty="0">
              <a:latin typeface="Times New Roman" panose="02020603050405020304" pitchFamily="18" charset="0"/>
              <a:ea typeface="黑体" panose="02010609060101010101" pitchFamily="2" charset="-122"/>
            </a:endParaRPr>
          </a:p>
          <a:p>
            <a:pPr>
              <a:lnSpc>
                <a:spcPct val="155000"/>
              </a:lnSpc>
              <a:spcBef>
                <a:spcPct val="50000"/>
              </a:spcBef>
              <a:buChar char="•"/>
            </a:pPr>
            <a:r>
              <a:rPr lang="zh-CN" altLang="en-US">
                <a:latin typeface="Times New Roman" panose="02020603050405020304" pitchFamily="18" charset="0"/>
                <a:ea typeface="黑体" panose="02010609060101010101" pitchFamily="2" charset="-122"/>
              </a:rPr>
              <a:t> </a:t>
            </a:r>
            <a:r>
              <a:rPr lang="en-US" altLang="zh-CN">
                <a:latin typeface="Times New Roman" panose="02020603050405020304" pitchFamily="18" charset="0"/>
                <a:ea typeface="黑体" panose="02010609060101010101" pitchFamily="2" charset="-122"/>
              </a:rPr>
              <a:t>They have a two-year-old son </a:t>
            </a:r>
            <a:r>
              <a:rPr lang="en-US" altLang="zh-CN">
                <a:solidFill>
                  <a:schemeClr val="accent1"/>
                </a:solidFill>
                <a:latin typeface="Times New Roman" panose="02020603050405020304" pitchFamily="18" charset="0"/>
                <a:ea typeface="黑体" panose="02010609060101010101" pitchFamily="2" charset="-122"/>
              </a:rPr>
              <a:t>called</a:t>
            </a:r>
            <a:r>
              <a:rPr lang="en-US" altLang="zh-CN">
                <a:latin typeface="Times New Roman" panose="02020603050405020304" pitchFamily="18" charset="0"/>
                <a:ea typeface="黑体" panose="02010609060101010101" pitchFamily="2" charset="-122"/>
              </a:rPr>
              <a:t> Mike.</a:t>
            </a:r>
            <a:endParaRPr lang="en-US" altLang="zh-CN">
              <a:latin typeface="Times New Roman" panose="02020603050405020304" pitchFamily="18" charset="0"/>
              <a:ea typeface="黑体" panose="02010609060101010101" pitchFamily="2" charset="-122"/>
            </a:endParaRPr>
          </a:p>
          <a:p>
            <a:pPr>
              <a:lnSpc>
                <a:spcPct val="155000"/>
              </a:lnSpc>
              <a:spcBef>
                <a:spcPct val="50000"/>
              </a:spcBef>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他们有一个两岁的儿子叫迈克。</a:t>
            </a:r>
            <a:endParaRPr lang="zh-CN" altLang="en-US"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5">
                                            <p:txEl>
                                              <p:charRg st="92" end="10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5">
                                            <p:txEl>
                                              <p:charRg st="101" end="14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5">
                                            <p:txEl>
                                              <p:charRg st="144" end="16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9" name="矩形 67588"/>
          <p:cNvSpPr/>
          <p:nvPr/>
        </p:nvSpPr>
        <p:spPr>
          <a:xfrm>
            <a:off x="609600" y="533400"/>
            <a:ext cx="8153400" cy="5934075"/>
          </a:xfrm>
          <a:prstGeom prst="rect">
            <a:avLst/>
          </a:prstGeom>
          <a:noFill/>
          <a:ln w="9525">
            <a:noFill/>
          </a:ln>
        </p:spPr>
        <p:txBody>
          <a:bodyPr anchor="t">
            <a:spAutoFit/>
          </a:bodyPr>
          <a:p>
            <a:pPr>
              <a:lnSpc>
                <a:spcPct val="120000"/>
              </a:lnSpc>
            </a:pPr>
            <a:r>
              <a:rPr lang="en-US" altLang="zh-CN" err="1">
                <a:latin typeface="Times New Roman" panose="02020603050405020304" pitchFamily="18" charset="0"/>
                <a:ea typeface="黑体" panose="02010609060101010101" pitchFamily="2" charset="-122"/>
              </a:rPr>
              <a:t>5. However, no spaceship has travelled</a:t>
            </a:r>
            <a:r>
              <a:rPr lang="en-US" altLang="zh-CN">
                <a:latin typeface="Times New Roman" panose="02020603050405020304" pitchFamily="18" charset="0"/>
                <a:ea typeface="黑体" panose="02010609060101010101" pitchFamily="2" charset="-122"/>
              </a:rPr>
              <a:t> </a:t>
            </a:r>
            <a:r>
              <a:rPr lang="en-US" altLang="zh-CN">
                <a:solidFill>
                  <a:srgbClr val="FF0000"/>
                </a:solidFill>
                <a:latin typeface="Times New Roman" panose="02020603050405020304" pitchFamily="18" charset="0"/>
                <a:ea typeface="黑体" panose="02010609060101010101" pitchFamily="2" charset="-122"/>
              </a:rPr>
              <a:t>far  </a:t>
            </a:r>
            <a:endParaRPr lang="en-US" altLang="zh-CN">
              <a:solidFill>
                <a:srgbClr val="FF0000"/>
              </a:solidFill>
              <a:latin typeface="Times New Roman" panose="02020603050405020304" pitchFamily="18" charset="0"/>
              <a:ea typeface="黑体" panose="02010609060101010101" pitchFamily="2" charset="-122"/>
            </a:endParaRPr>
          </a:p>
          <a:p>
            <a:pPr>
              <a:lnSpc>
                <a:spcPct val="120000"/>
              </a:lnSpc>
            </a:pPr>
            <a:r>
              <a:rPr lang="en-US" altLang="zh-CN">
                <a:solidFill>
                  <a:srgbClr val="FF0000"/>
                </a:solidFill>
                <a:latin typeface="Times New Roman" panose="02020603050405020304" pitchFamily="18" charset="0"/>
                <a:ea typeface="黑体" panose="02010609060101010101" pitchFamily="2" charset="-122"/>
              </a:rPr>
              <a:t>    enough to</a:t>
            </a:r>
            <a:r>
              <a:rPr lang="en-US" altLang="zh-CN">
                <a:latin typeface="Times New Roman" panose="02020603050405020304" pitchFamily="18" charset="0"/>
                <a:ea typeface="黑体" panose="02010609060101010101" pitchFamily="2" charset="-122"/>
              </a:rPr>
              <a:t> reach other stars in our Galaxy.</a:t>
            </a:r>
            <a:endParaRPr lang="en-US" altLang="zh-CN">
              <a:latin typeface="Times New Roman" panose="02020603050405020304" pitchFamily="18" charset="0"/>
              <a:ea typeface="黑体" panose="02010609060101010101" pitchFamily="2" charset="-122"/>
            </a:endParaRPr>
          </a:p>
          <a:p>
            <a:pPr>
              <a:lnSpc>
                <a:spcPct val="120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然而，还没有任何航天器能到达银河系 </a:t>
            </a:r>
            <a:endParaRPr lang="zh-CN" altLang="en-US" dirty="0">
              <a:latin typeface="Times New Roman" panose="02020603050405020304" pitchFamily="18" charset="0"/>
              <a:ea typeface="黑体" panose="02010609060101010101" pitchFamily="2" charset="-122"/>
            </a:endParaRPr>
          </a:p>
          <a:p>
            <a:pPr>
              <a:lnSpc>
                <a:spcPct val="120000"/>
              </a:lnSpc>
            </a:pPr>
            <a:r>
              <a:rPr lang="zh-CN" altLang="en-US" dirty="0">
                <a:latin typeface="Times New Roman" panose="02020603050405020304" pitchFamily="18" charset="0"/>
                <a:ea typeface="黑体" panose="02010609060101010101" pitchFamily="2" charset="-122"/>
              </a:rPr>
              <a:t>    里的其他恒星。</a:t>
            </a:r>
            <a:endParaRPr lang="zh-CN" altLang="en-US" dirty="0">
              <a:latin typeface="Times New Roman" panose="02020603050405020304" pitchFamily="18" charset="0"/>
              <a:ea typeface="黑体" panose="02010609060101010101" pitchFamily="2" charset="-122"/>
            </a:endParaRPr>
          </a:p>
          <a:p>
            <a:pPr>
              <a:lnSpc>
                <a:spcPct val="120000"/>
              </a:lnSpc>
            </a:pPr>
            <a:r>
              <a:rPr lang="zh-CN" altLang="en-US" dirty="0">
                <a:solidFill>
                  <a:srgbClr val="FF0000"/>
                </a:solidFill>
                <a:latin typeface="Times New Roman" panose="02020603050405020304" pitchFamily="18" charset="0"/>
                <a:ea typeface="黑体" panose="02010609060101010101" pitchFamily="2" charset="-122"/>
              </a:rPr>
              <a:t>形容词</a:t>
            </a:r>
            <a:r>
              <a:rPr lang="en-US" altLang="zh-CN" dirty="0">
                <a:solidFill>
                  <a:srgbClr val="FF0000"/>
                </a:solidFill>
                <a:latin typeface="Times New Roman" panose="02020603050405020304" pitchFamily="18" charset="0"/>
                <a:ea typeface="黑体" panose="02010609060101010101" pitchFamily="2" charset="-122"/>
              </a:rPr>
              <a:t>/</a:t>
            </a:r>
            <a:r>
              <a:rPr lang="zh-CN" altLang="en-US" dirty="0">
                <a:solidFill>
                  <a:srgbClr val="FF0000"/>
                </a:solidFill>
                <a:latin typeface="Times New Roman" panose="02020603050405020304" pitchFamily="18" charset="0"/>
                <a:ea typeface="黑体" panose="02010609060101010101" pitchFamily="2" charset="-122"/>
              </a:rPr>
              <a:t>副词 </a:t>
            </a:r>
            <a:r>
              <a:rPr lang="en-US" altLang="zh-CN" dirty="0">
                <a:solidFill>
                  <a:srgbClr val="FF0000"/>
                </a:solidFill>
                <a:latin typeface="Times New Roman" panose="02020603050405020304" pitchFamily="18" charset="0"/>
                <a:ea typeface="黑体" panose="02010609060101010101" pitchFamily="2" charset="-122"/>
              </a:rPr>
              <a:t>+ enough to do</a:t>
            </a:r>
            <a:r>
              <a:rPr lang="zh-CN" altLang="en-US" dirty="0">
                <a:solidFill>
                  <a:srgbClr val="FF0000"/>
                </a:solidFill>
                <a:latin typeface="Times New Roman" panose="02020603050405020304" pitchFamily="18" charset="0"/>
                <a:ea typeface="黑体" panose="02010609060101010101" pitchFamily="2" charset="-122"/>
              </a:rPr>
              <a:t>表示“到达</a:t>
            </a:r>
            <a:r>
              <a:rPr lang="en-US" altLang="zh-CN" dirty="0">
                <a:solidFill>
                  <a:srgbClr val="FF0000"/>
                </a:solidFill>
                <a:latin typeface="Times New Roman" panose="02020603050405020304" pitchFamily="18" charset="0"/>
                <a:ea typeface="黑体" panose="02010609060101010101" pitchFamily="2" charset="-122"/>
              </a:rPr>
              <a:t>……</a:t>
            </a:r>
            <a:r>
              <a:rPr lang="zh-CN" altLang="en-US" dirty="0">
                <a:solidFill>
                  <a:srgbClr val="FF0000"/>
                </a:solidFill>
                <a:latin typeface="Times New Roman" panose="02020603050405020304" pitchFamily="18" charset="0"/>
                <a:ea typeface="黑体" panose="02010609060101010101" pitchFamily="2" charset="-122"/>
              </a:rPr>
              <a:t>程度，会发生某结果”。</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20000"/>
              </a:lnSpc>
              <a:buChar char="•"/>
            </a:pPr>
            <a:r>
              <a:rPr lang="zh-CN" altLang="en-US">
                <a:latin typeface="Times New Roman" panose="02020603050405020304" pitchFamily="18" charset="0"/>
                <a:ea typeface="黑体" panose="02010609060101010101" pitchFamily="2" charset="-122"/>
              </a:rPr>
              <a:t> </a:t>
            </a:r>
            <a:r>
              <a:rPr lang="en-US" altLang="zh-CN">
                <a:latin typeface="Times New Roman" panose="02020603050405020304" pitchFamily="18" charset="0"/>
                <a:ea typeface="黑体" panose="02010609060101010101" pitchFamily="2" charset="-122"/>
              </a:rPr>
              <a:t>He is </a:t>
            </a:r>
            <a:r>
              <a:rPr lang="en-US" altLang="zh-CN">
                <a:solidFill>
                  <a:schemeClr val="accent1"/>
                </a:solidFill>
                <a:latin typeface="Times New Roman" panose="02020603050405020304" pitchFamily="18" charset="0"/>
                <a:ea typeface="黑体" panose="02010609060101010101" pitchFamily="2" charset="-122"/>
              </a:rPr>
              <a:t>old enough to</a:t>
            </a:r>
            <a:r>
              <a:rPr lang="en-US" altLang="zh-CN">
                <a:latin typeface="Times New Roman" panose="02020603050405020304" pitchFamily="18" charset="0"/>
                <a:ea typeface="黑体" panose="02010609060101010101" pitchFamily="2" charset="-122"/>
              </a:rPr>
              <a:t> go to school. </a:t>
            </a:r>
            <a:endParaRPr lang="en-US" altLang="zh-CN">
              <a:latin typeface="Times New Roman" panose="02020603050405020304" pitchFamily="18" charset="0"/>
              <a:ea typeface="黑体" panose="02010609060101010101" pitchFamily="2" charset="-122"/>
            </a:endParaRPr>
          </a:p>
          <a:p>
            <a:pPr>
              <a:lnSpc>
                <a:spcPct val="120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他到上学的年龄了。</a:t>
            </a:r>
            <a:endParaRPr lang="zh-CN" altLang="en-US" dirty="0">
              <a:latin typeface="Times New Roman" panose="02020603050405020304" pitchFamily="18" charset="0"/>
              <a:ea typeface="黑体" panose="02010609060101010101" pitchFamily="2" charset="-122"/>
            </a:endParaRPr>
          </a:p>
          <a:p>
            <a:pPr>
              <a:lnSpc>
                <a:spcPct val="120000"/>
              </a:lnSpc>
              <a:buChar char="•"/>
            </a:pPr>
            <a:r>
              <a:rPr lang="zh-CN" altLang="en-US">
                <a:latin typeface="Times New Roman" panose="02020603050405020304" pitchFamily="18" charset="0"/>
                <a:ea typeface="黑体" panose="02010609060101010101" pitchFamily="2" charset="-122"/>
              </a:rPr>
              <a:t> </a:t>
            </a:r>
            <a:r>
              <a:rPr lang="en-US" altLang="zh-CN">
                <a:latin typeface="Times New Roman" panose="02020603050405020304" pitchFamily="18" charset="0"/>
                <a:ea typeface="黑体" panose="02010609060101010101" pitchFamily="2" charset="-122"/>
              </a:rPr>
              <a:t>He got up </a:t>
            </a:r>
            <a:r>
              <a:rPr lang="en-US" altLang="zh-CN">
                <a:solidFill>
                  <a:schemeClr val="accent1"/>
                </a:solidFill>
                <a:latin typeface="Times New Roman" panose="02020603050405020304" pitchFamily="18" charset="0"/>
                <a:ea typeface="黑体" panose="02010609060101010101" pitchFamily="2" charset="-122"/>
              </a:rPr>
              <a:t>early enough to</a:t>
            </a:r>
            <a:r>
              <a:rPr lang="en-US" altLang="zh-CN">
                <a:latin typeface="Times New Roman" panose="02020603050405020304" pitchFamily="18" charset="0"/>
                <a:ea typeface="黑体" panose="02010609060101010101" pitchFamily="2" charset="-122"/>
              </a:rPr>
              <a:t> catch the first bus.</a:t>
            </a:r>
            <a:endParaRPr lang="en-US" altLang="zh-CN">
              <a:latin typeface="Times New Roman" panose="02020603050405020304" pitchFamily="18" charset="0"/>
              <a:ea typeface="黑体" panose="02010609060101010101" pitchFamily="2" charset="-122"/>
            </a:endParaRPr>
          </a:p>
          <a:p>
            <a:pPr>
              <a:lnSpc>
                <a:spcPct val="120000"/>
              </a:lnSpc>
            </a:pPr>
            <a:r>
              <a:rPr lang="en-US" altLang="zh-CN" dirty="0">
                <a:latin typeface="Times New Roman" panose="02020603050405020304" pitchFamily="18" charset="0"/>
                <a:ea typeface="黑体" panose="02010609060101010101" pitchFamily="2" charset="-122"/>
              </a:rPr>
              <a:t>  </a:t>
            </a:r>
            <a:r>
              <a:rPr lang="zh-CN" altLang="en-US" dirty="0">
                <a:latin typeface="Times New Roman" panose="02020603050405020304" pitchFamily="18" charset="0"/>
                <a:ea typeface="黑体" panose="02010609060101010101" pitchFamily="2" charset="-122"/>
              </a:rPr>
              <a:t>他起得很早，赶上了首班车。</a:t>
            </a:r>
            <a:endParaRPr lang="zh-CN" altLang="en-US"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7589">
                                            <p:txEl>
                                              <p:charRg st="127" end="167"/>
                                            </p:txEl>
                                          </p:spTgt>
                                        </p:tgtEl>
                                        <p:attrNameLst>
                                          <p:attrName>style.visibility</p:attrName>
                                        </p:attrNameLst>
                                      </p:cBhvr>
                                      <p:to>
                                        <p:strVal val="visible"/>
                                      </p:to>
                                    </p:set>
                                    <p:anim to="" calcmode="lin" valueType="num">
                                      <p:cBhvr>
                                        <p:cTn id="7" dur="1" fill="hold"/>
                                        <p:tgtEl>
                                          <p:spTgt spid="67589">
                                            <p:txEl>
                                              <p:charRg st="127" end="167"/>
                                            </p:txEl>
                                          </p:spTgt>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7589">
                                            <p:txEl>
                                              <p:charRg st="167" end="203"/>
                                            </p:txEl>
                                          </p:spTgt>
                                        </p:tgtEl>
                                        <p:attrNameLst>
                                          <p:attrName>style.visibility</p:attrName>
                                        </p:attrNameLst>
                                      </p:cBhvr>
                                      <p:to>
                                        <p:strVal val="visible"/>
                                      </p:to>
                                    </p:set>
                                    <p:anim to="" calcmode="lin" valueType="num">
                                      <p:cBhvr>
                                        <p:cTn id="12" dur="1" fill="hold"/>
                                        <p:tgtEl>
                                          <p:spTgt spid="67589">
                                            <p:txEl>
                                              <p:charRg st="167" end="203"/>
                                            </p:txEl>
                                          </p:spTgt>
                                        </p:tgtEl>
                                        <p:attrNameLst>
                                          <p:attrName>style.visibility</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7589">
                                            <p:txEl>
                                              <p:charRg st="203" end="215"/>
                                            </p:txEl>
                                          </p:spTgt>
                                        </p:tgtEl>
                                        <p:attrNameLst>
                                          <p:attrName>style.visibility</p:attrName>
                                        </p:attrNameLst>
                                      </p:cBhvr>
                                      <p:to>
                                        <p:strVal val="visible"/>
                                      </p:to>
                                    </p:set>
                                    <p:anim to="" calcmode="lin" valueType="num">
                                      <p:cBhvr>
                                        <p:cTn id="17" dur="1" fill="hold"/>
                                        <p:tgtEl>
                                          <p:spTgt spid="67589">
                                            <p:txEl>
                                              <p:charRg st="203" end="215"/>
                                            </p:txEl>
                                          </p:spTgt>
                                        </p:tgtEl>
                                        <p:attrNameLst>
                                          <p:attrName>style.visibility</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7589">
                                            <p:txEl>
                                              <p:charRg st="215" end="263"/>
                                            </p:txEl>
                                          </p:spTgt>
                                        </p:tgtEl>
                                        <p:attrNameLst>
                                          <p:attrName>style.visibility</p:attrName>
                                        </p:attrNameLst>
                                      </p:cBhvr>
                                      <p:to>
                                        <p:strVal val="visible"/>
                                      </p:to>
                                    </p:set>
                                    <p:anim to="" calcmode="lin" valueType="num">
                                      <p:cBhvr>
                                        <p:cTn id="22" dur="1" fill="hold"/>
                                        <p:tgtEl>
                                          <p:spTgt spid="67589">
                                            <p:txEl>
                                              <p:charRg st="215" end="263"/>
                                            </p:txEl>
                                          </p:spTgt>
                                        </p:tgtEl>
                                        <p:attrNameLst>
                                          <p:attrName>style.visibility</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7589">
                                            <p:txEl>
                                              <p:charRg st="263" end="279"/>
                                            </p:txEl>
                                          </p:spTgt>
                                        </p:tgtEl>
                                        <p:attrNameLst>
                                          <p:attrName>style.visibility</p:attrName>
                                        </p:attrNameLst>
                                      </p:cBhvr>
                                      <p:to>
                                        <p:strVal val="visible"/>
                                      </p:to>
                                    </p:set>
                                    <p:anim to="" calcmode="lin" valueType="num">
                                      <p:cBhvr>
                                        <p:cTn id="27" dur="1" fill="hold"/>
                                        <p:tgtEl>
                                          <p:spTgt spid="67589">
                                            <p:txEl>
                                              <p:charRg st="263" end="279"/>
                                            </p:txEl>
                                          </p:spTgt>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8" name="矩形 41987"/>
          <p:cNvSpPr/>
          <p:nvPr/>
        </p:nvSpPr>
        <p:spPr>
          <a:xfrm>
            <a:off x="533400" y="719138"/>
            <a:ext cx="8077200" cy="5453062"/>
          </a:xfrm>
          <a:prstGeom prst="rect">
            <a:avLst/>
          </a:prstGeom>
          <a:noFill/>
          <a:ln w="9525">
            <a:noFill/>
          </a:ln>
        </p:spPr>
        <p:txBody>
          <a:bodyPr anchor="t">
            <a:spAutoFit/>
          </a:bodyPr>
          <a:p>
            <a:r>
              <a:rPr lang="en-US" altLang="zh-CN">
                <a:latin typeface="Times New Roman" panose="02020603050405020304" pitchFamily="18" charset="0"/>
                <a:ea typeface="黑体" panose="02010609060101010101" pitchFamily="2" charset="-122"/>
              </a:rPr>
              <a:t>6. ... </a:t>
            </a:r>
            <a:r>
              <a:rPr lang="en-US" altLang="zh-CN">
                <a:solidFill>
                  <a:srgbClr val="FF0000"/>
                </a:solidFill>
                <a:latin typeface="Times New Roman" panose="02020603050405020304" pitchFamily="18" charset="0"/>
                <a:ea typeface="黑体" panose="02010609060101010101" pitchFamily="2" charset="-122"/>
              </a:rPr>
              <a:t>with</a:t>
            </a:r>
            <a:r>
              <a:rPr lang="en-US" altLang="zh-CN">
                <a:latin typeface="Times New Roman" panose="02020603050405020304" pitchFamily="18" charset="0"/>
                <a:ea typeface="黑体" panose="02010609060101010101" pitchFamily="2" charset="-122"/>
              </a:rPr>
              <a:t> so many stars in the universe, are   </a:t>
            </a:r>
            <a:endParaRPr lang="en-US" altLang="zh-CN">
              <a:latin typeface="Times New Roman" panose="02020603050405020304" pitchFamily="18" charset="0"/>
              <a:ea typeface="黑体" panose="02010609060101010101" pitchFamily="2" charset="-122"/>
            </a:endParaRPr>
          </a:p>
          <a:p>
            <a:r>
              <a:rPr lang="en-US" altLang="zh-CN">
                <a:latin typeface="Times New Roman" panose="02020603050405020304" pitchFamily="18" charset="0"/>
                <a:ea typeface="黑体" panose="02010609060101010101" pitchFamily="2" charset="-122"/>
              </a:rPr>
              <a:t>    we alone, or is there life out there in space?</a:t>
            </a:r>
            <a:endParaRPr lang="en-US" altLang="zh-CN">
              <a:latin typeface="Times New Roman" panose="02020603050405020304" pitchFamily="18" charset="0"/>
              <a:ea typeface="黑体" panose="02010609060101010101" pitchFamily="2" charset="-122"/>
            </a:endParaRPr>
          </a:p>
          <a:p>
            <a:r>
              <a:rPr lang="en-US" altLang="zh-TW">
                <a:latin typeface="Times New Roman" panose="02020603050405020304" pitchFamily="18" charset="0"/>
                <a:ea typeface="黑体" panose="02010609060101010101" pitchFamily="2" charset="-122"/>
              </a:rPr>
              <a:t>    ……</a:t>
            </a:r>
            <a:r>
              <a:rPr lang="zh-TW" altLang="en-US" dirty="0">
                <a:latin typeface="Times New Roman" panose="02020603050405020304" pitchFamily="18" charset="0"/>
                <a:ea typeface="黑体" panose="02010609060101010101" pitchFamily="2" charset="-122"/>
              </a:rPr>
              <a:t>宇宙中有这么多星球，我们是孤独的 </a:t>
            </a:r>
            <a:r>
              <a:rPr lang="zh-TW" altLang="zh-CN" dirty="0">
                <a:latin typeface="Times New Roman" panose="02020603050405020304" pitchFamily="18" charset="0"/>
                <a:ea typeface="黑体" panose="02010609060101010101" pitchFamily="2" charset="-122"/>
              </a:rPr>
              <a:t> </a:t>
            </a:r>
            <a:r>
              <a:rPr lang="zh-TW" altLang="en-US" dirty="0">
                <a:latin typeface="Times New Roman" panose="02020603050405020304" pitchFamily="18" charset="0"/>
                <a:ea typeface="黑体" panose="02010609060101010101" pitchFamily="2" charset="-122"/>
              </a:rPr>
              <a:t> </a:t>
            </a:r>
            <a:endParaRPr lang="zh-TW" altLang="zh-CN" dirty="0">
              <a:latin typeface="Times New Roman" panose="02020603050405020304" pitchFamily="18" charset="0"/>
              <a:ea typeface="黑体" panose="02010609060101010101" pitchFamily="2" charset="-122"/>
            </a:endParaRPr>
          </a:p>
          <a:p>
            <a:r>
              <a:rPr lang="zh-TW" altLang="zh-CN" dirty="0">
                <a:latin typeface="Times New Roman" panose="02020603050405020304" pitchFamily="18" charset="0"/>
                <a:ea typeface="黑体" panose="02010609060101010101" pitchFamily="2" charset="-122"/>
              </a:rPr>
              <a:t> </a:t>
            </a:r>
            <a:r>
              <a:rPr lang="zh-TW" altLang="en-US" dirty="0">
                <a:latin typeface="Times New Roman" panose="02020603050405020304" pitchFamily="18" charset="0"/>
                <a:ea typeface="黑体" panose="02010609060101010101" pitchFamily="2" charset="-122"/>
              </a:rPr>
              <a:t> </a:t>
            </a:r>
            <a:r>
              <a:rPr lang="zh-TW" altLang="zh-CN" dirty="0">
                <a:latin typeface="Times New Roman" panose="02020603050405020304" pitchFamily="18" charset="0"/>
                <a:ea typeface="黑体" panose="02010609060101010101" pitchFamily="2" charset="-122"/>
              </a:rPr>
              <a:t> </a:t>
            </a:r>
            <a:r>
              <a:rPr lang="zh-TW" altLang="en-US" dirty="0">
                <a:latin typeface="Times New Roman" panose="02020603050405020304" pitchFamily="18" charset="0"/>
                <a:ea typeface="黑体" panose="02010609060101010101" pitchFamily="2" charset="-122"/>
              </a:rPr>
              <a:t> 吗，抑或太空中还有其他生命存在呢？</a:t>
            </a:r>
            <a:endParaRPr lang="zh-TW" altLang="zh-CN" dirty="0">
              <a:latin typeface="Times New Roman" panose="02020603050405020304" pitchFamily="18" charset="0"/>
              <a:ea typeface="黑体" panose="02010609060101010101" pitchFamily="2" charset="-122"/>
            </a:endParaRPr>
          </a:p>
          <a:p>
            <a:r>
              <a:rPr lang="zh-TW" altLang="en-US" dirty="0">
                <a:solidFill>
                  <a:srgbClr val="FF0000"/>
                </a:solidFill>
                <a:latin typeface="Times New Roman" panose="02020603050405020304" pitchFamily="18" charset="0"/>
                <a:ea typeface="黑体" panose="02010609060101010101" pitchFamily="2" charset="-122"/>
              </a:rPr>
              <a:t>这里with so many stars in the universe是介 词短语，在句中作状语。</a:t>
            </a:r>
            <a:endParaRPr lang="zh-TW" altLang="zh-CN" dirty="0">
              <a:solidFill>
                <a:srgbClr val="FF0000"/>
              </a:solidFill>
              <a:latin typeface="Times New Roman" panose="02020603050405020304" pitchFamily="18" charset="0"/>
              <a:ea typeface="黑体" panose="02010609060101010101" pitchFamily="2" charset="-122"/>
            </a:endParaRPr>
          </a:p>
          <a:p>
            <a:r>
              <a:rPr lang="zh-CN" altLang="zh-TW" dirty="0">
                <a:solidFill>
                  <a:srgbClr val="FF0000"/>
                </a:solidFill>
                <a:latin typeface="Times New Roman" panose="02020603050405020304" pitchFamily="18" charset="0"/>
                <a:ea typeface="黑体" panose="02010609060101010101" pitchFamily="2" charset="-122"/>
              </a:rPr>
              <a:t>with + </a:t>
            </a:r>
            <a:r>
              <a:rPr lang="zh-CN" altLang="zh-CN" dirty="0">
                <a:solidFill>
                  <a:srgbClr val="FF0000"/>
                </a:solidFill>
                <a:latin typeface="Times New Roman" panose="02020603050405020304" pitchFamily="18" charset="0"/>
                <a:ea typeface="黑体" panose="02010609060101010101" pitchFamily="2" charset="-122"/>
              </a:rPr>
              <a:t>名词 </a:t>
            </a:r>
            <a:r>
              <a:rPr lang="zh-CN" altLang="zh-TW" dirty="0">
                <a:solidFill>
                  <a:srgbClr val="FF0000"/>
                </a:solidFill>
                <a:latin typeface="Times New Roman" panose="02020603050405020304" pitchFamily="18" charset="0"/>
                <a:ea typeface="黑体" panose="02010609060101010101" pitchFamily="2" charset="-122"/>
              </a:rPr>
              <a:t>+ </a:t>
            </a:r>
            <a:r>
              <a:rPr lang="zh-CN" altLang="zh-CN" dirty="0">
                <a:solidFill>
                  <a:srgbClr val="FF0000"/>
                </a:solidFill>
                <a:latin typeface="Times New Roman" panose="02020603050405020304" pitchFamily="18" charset="0"/>
                <a:ea typeface="黑体" panose="02010609060101010101" pitchFamily="2" charset="-122"/>
              </a:rPr>
              <a:t>介词短语</a:t>
            </a:r>
            <a:r>
              <a:rPr lang="en-US" altLang="zh-CN" dirty="0">
                <a:solidFill>
                  <a:srgbClr val="FF0000"/>
                </a:solidFill>
                <a:latin typeface="Times New Roman" panose="02020603050405020304" pitchFamily="18" charset="0"/>
                <a:ea typeface="黑体" panose="02010609060101010101" pitchFamily="2" charset="-122"/>
              </a:rPr>
              <a:t>,</a:t>
            </a:r>
            <a:r>
              <a:rPr lang="zh-CN" altLang="en-US" dirty="0">
                <a:solidFill>
                  <a:srgbClr val="FF0000"/>
                </a:solidFill>
                <a:latin typeface="Times New Roman" panose="02020603050405020304" pitchFamily="18" charset="0"/>
                <a:ea typeface="黑体" panose="02010609060101010101" pitchFamily="2" charset="-122"/>
              </a:rPr>
              <a:t>在句中做状语，</a:t>
            </a:r>
            <a:r>
              <a:rPr lang="zh-CN" altLang="zh-CN" dirty="0">
                <a:solidFill>
                  <a:srgbClr val="FF0000"/>
                </a:solidFill>
                <a:latin typeface="Times New Roman" panose="02020603050405020304" pitchFamily="18" charset="0"/>
                <a:ea typeface="黑体" panose="02010609060101010101" pitchFamily="2" charset="-122"/>
              </a:rPr>
              <a:t>表示伴随情况</a:t>
            </a:r>
            <a:r>
              <a:rPr lang="zh-CN" altLang="en-US" dirty="0">
                <a:solidFill>
                  <a:srgbClr val="FF0000"/>
                </a:solidFill>
                <a:latin typeface="Times New Roman" panose="02020603050405020304" pitchFamily="18" charset="0"/>
                <a:ea typeface="黑体" panose="02010609060101010101" pitchFamily="2" charset="-122"/>
              </a:rPr>
              <a:t>。</a:t>
            </a:r>
            <a:endParaRPr lang="zh-CN" altLang="zh-CN" dirty="0">
              <a:solidFill>
                <a:srgbClr val="FF0000"/>
              </a:solidFill>
              <a:latin typeface="Times New Roman" panose="02020603050405020304" pitchFamily="18" charset="0"/>
              <a:ea typeface="黑体" panose="02010609060101010101" pitchFamily="2" charset="-122"/>
            </a:endParaRPr>
          </a:p>
          <a:p>
            <a:pPr>
              <a:buChar char="•"/>
            </a:pPr>
            <a:r>
              <a:rPr lang="zh-CN" altLang="en-US">
                <a:latin typeface="Times New Roman" panose="02020603050405020304" pitchFamily="18" charset="0"/>
                <a:ea typeface="黑体" panose="02010609060101010101" pitchFamily="2" charset="-122"/>
              </a:rPr>
              <a:t>  </a:t>
            </a:r>
            <a:r>
              <a:rPr lang="en-US" altLang="zh-CN">
                <a:solidFill>
                  <a:schemeClr val="accent1"/>
                </a:solidFill>
                <a:latin typeface="Times New Roman" panose="02020603050405020304" pitchFamily="18" charset="0"/>
                <a:ea typeface="黑体" panose="02010609060101010101" pitchFamily="2" charset="-122"/>
              </a:rPr>
              <a:t>With so many things to do</a:t>
            </a:r>
            <a:r>
              <a:rPr lang="en-US" altLang="zh-CN">
                <a:latin typeface="Times New Roman" panose="02020603050405020304" pitchFamily="18" charset="0"/>
                <a:ea typeface="黑体" panose="02010609060101010101" pitchFamily="2" charset="-122"/>
              </a:rPr>
              <a:t>, we have no time  </a:t>
            </a:r>
            <a:endParaRPr lang="en-US" altLang="zh-CN">
              <a:latin typeface="Times New Roman" panose="02020603050405020304" pitchFamily="18" charset="0"/>
              <a:ea typeface="黑体" panose="02010609060101010101" pitchFamily="2" charset="-122"/>
            </a:endParaRPr>
          </a:p>
          <a:p>
            <a:r>
              <a:rPr lang="en-US" altLang="zh-CN">
                <a:latin typeface="Times New Roman" panose="02020603050405020304" pitchFamily="18" charset="0"/>
                <a:ea typeface="黑体" panose="02010609060101010101" pitchFamily="2" charset="-122"/>
              </a:rPr>
              <a:t>    to play.</a:t>
            </a:r>
            <a:endParaRPr lang="en-US" altLang="zh-CN">
              <a:latin typeface="Times New Roman" panose="02020603050405020304" pitchFamily="18" charset="0"/>
              <a:ea typeface="黑体" panose="02010609060101010101" pitchFamily="2" charset="-122"/>
            </a:endParaRPr>
          </a:p>
          <a:p>
            <a:r>
              <a:rPr lang="zh-TW" altLang="zh-CN" dirty="0">
                <a:latin typeface="Times New Roman" panose="02020603050405020304" pitchFamily="18" charset="0"/>
                <a:ea typeface="黑体" panose="02010609060101010101" pitchFamily="2" charset="-122"/>
              </a:rPr>
              <a:t> </a:t>
            </a:r>
            <a:r>
              <a:rPr lang="zh-TW" altLang="en-US" dirty="0">
                <a:latin typeface="Times New Roman" panose="02020603050405020304" pitchFamily="18" charset="0"/>
                <a:ea typeface="黑体" panose="02010609060101010101" pitchFamily="2" charset="-122"/>
              </a:rPr>
              <a:t> </a:t>
            </a:r>
            <a:r>
              <a:rPr lang="zh-TW" altLang="zh-CN" dirty="0">
                <a:latin typeface="Times New Roman" panose="02020603050405020304" pitchFamily="18" charset="0"/>
                <a:ea typeface="黑体" panose="02010609060101010101" pitchFamily="2" charset="-122"/>
              </a:rPr>
              <a:t> </a:t>
            </a:r>
            <a:r>
              <a:rPr lang="zh-TW" altLang="en-US" dirty="0">
                <a:latin typeface="Times New Roman" panose="02020603050405020304" pitchFamily="18" charset="0"/>
                <a:ea typeface="黑体" panose="02010609060101010101" pitchFamily="2" charset="-122"/>
              </a:rPr>
              <a:t>要做的事情这么多，我们都没时间玩了。</a:t>
            </a:r>
            <a:endParaRPr lang="en-US" altLang="zh-CN"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8">
                                            <p:txEl>
                                              <p:charRg st="149" end="200"/>
                                            </p:txEl>
                                          </p:spTgt>
                                        </p:tgtEl>
                                        <p:attrNameLst>
                                          <p:attrName>style.visibility</p:attrName>
                                        </p:attrNameLst>
                                      </p:cBhvr>
                                      <p:to>
                                        <p:strVal val="visible"/>
                                      </p:to>
                                    </p:set>
                                    <p:animEffect transition="in" filter="randombar(horizontal)">
                                      <p:cBhvr>
                                        <p:cTn id="7" dur="500"/>
                                        <p:tgtEl>
                                          <p:spTgt spid="41988">
                                            <p:txEl>
                                              <p:charRg st="149" end="20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988">
                                            <p:txEl>
                                              <p:charRg st="200" end="232"/>
                                            </p:txEl>
                                          </p:spTgt>
                                        </p:tgtEl>
                                        <p:attrNameLst>
                                          <p:attrName>style.visibility</p:attrName>
                                        </p:attrNameLst>
                                      </p:cBhvr>
                                      <p:to>
                                        <p:strVal val="visible"/>
                                      </p:to>
                                    </p:set>
                                    <p:animEffect transition="in" filter="randombar(horizontal)">
                                      <p:cBhvr>
                                        <p:cTn id="12" dur="500"/>
                                        <p:tgtEl>
                                          <p:spTgt spid="41988">
                                            <p:txEl>
                                              <p:charRg st="200" end="23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8">
                                            <p:txEl>
                                              <p:charRg st="232" end="27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8">
                                            <p:txEl>
                                              <p:charRg st="279" end="29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1988">
                                            <p:txEl>
                                              <p:charRg st="292" end="314"/>
                                            </p:txEl>
                                          </p:spTgt>
                                        </p:tgtEl>
                                        <p:attrNameLst>
                                          <p:attrName>style.visibility</p:attrName>
                                        </p:attrNameLst>
                                      </p:cBhvr>
                                      <p:to>
                                        <p:strVal val="visible"/>
                                      </p:to>
                                    </p:set>
                                    <p:animEffect transition="in" filter="randombar(horizontal)">
                                      <p:cBhvr>
                                        <p:cTn id="23" dur="500"/>
                                        <p:tgtEl>
                                          <p:spTgt spid="41988">
                                            <p:txEl>
                                              <p:charRg st="292" end="3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50" name="矩形 57349"/>
          <p:cNvSpPr/>
          <p:nvPr/>
        </p:nvSpPr>
        <p:spPr>
          <a:xfrm>
            <a:off x="609600" y="608013"/>
            <a:ext cx="8153400" cy="5792787"/>
          </a:xfrm>
          <a:prstGeom prst="rect">
            <a:avLst/>
          </a:prstGeom>
          <a:noFill/>
          <a:ln w="9525">
            <a:noFill/>
          </a:ln>
        </p:spPr>
        <p:txBody>
          <a:bodyPr anchor="t">
            <a:spAutoFit/>
          </a:bodyPr>
          <a:p>
            <a:pPr>
              <a:lnSpc>
                <a:spcPct val="130000"/>
              </a:lnSpc>
            </a:pPr>
            <a:r>
              <a:rPr lang="en-US" altLang="zh-CN">
                <a:solidFill>
                  <a:srgbClr val="FF0000"/>
                </a:solidFill>
                <a:latin typeface="Times New Roman" panose="02020603050405020304" pitchFamily="18" charset="0"/>
                <a:ea typeface="黑体" panose="02010609060101010101" pitchFamily="2" charset="-122"/>
              </a:rPr>
              <a:t>alone </a:t>
            </a:r>
            <a:r>
              <a:rPr lang="en-US" altLang="zh-CN" i="1">
                <a:solidFill>
                  <a:srgbClr val="FF0000"/>
                </a:solidFill>
                <a:latin typeface="Times New Roman" panose="02020603050405020304" pitchFamily="18" charset="0"/>
                <a:ea typeface="黑体" panose="02010609060101010101" pitchFamily="2" charset="-122"/>
              </a:rPr>
              <a:t>adj.</a:t>
            </a:r>
            <a:r>
              <a:rPr lang="zh-CN" altLang="en-US" dirty="0">
                <a:solidFill>
                  <a:srgbClr val="FF0000"/>
                </a:solidFill>
                <a:latin typeface="Times New Roman" panose="02020603050405020304" pitchFamily="18" charset="0"/>
                <a:ea typeface="黑体" panose="02010609060101010101" pitchFamily="2" charset="-122"/>
              </a:rPr>
              <a:t>孤单的</a:t>
            </a:r>
            <a:r>
              <a:rPr lang="en-US" altLang="zh-CN" dirty="0">
                <a:solidFill>
                  <a:srgbClr val="FF0000"/>
                </a:solidFill>
                <a:latin typeface="Times New Roman" panose="02020603050405020304" pitchFamily="18" charset="0"/>
                <a:ea typeface="黑体" panose="02010609060101010101" pitchFamily="2" charset="-122"/>
              </a:rPr>
              <a:t>, </a:t>
            </a:r>
            <a:r>
              <a:rPr lang="zh-CN" altLang="en-US" dirty="0">
                <a:solidFill>
                  <a:srgbClr val="FF0000"/>
                </a:solidFill>
                <a:latin typeface="Times New Roman" panose="02020603050405020304" pitchFamily="18" charset="0"/>
                <a:ea typeface="黑体" panose="02010609060101010101" pitchFamily="2" charset="-122"/>
              </a:rPr>
              <a:t>孤独的。作形容词时不作定语只作表语</a:t>
            </a:r>
            <a:r>
              <a:rPr lang="en-US" altLang="zh-CN" dirty="0">
                <a:solidFill>
                  <a:srgbClr val="FF0000"/>
                </a:solidFill>
                <a:latin typeface="Times New Roman" panose="02020603050405020304" pitchFamily="18" charset="0"/>
                <a:ea typeface="黑体" panose="02010609060101010101" pitchFamily="2" charset="-122"/>
              </a:rPr>
              <a:t>, </a:t>
            </a:r>
            <a:r>
              <a:rPr lang="zh-CN" altLang="en-US" dirty="0">
                <a:solidFill>
                  <a:srgbClr val="FF0000"/>
                </a:solidFill>
                <a:latin typeface="Times New Roman" panose="02020603050405020304" pitchFamily="18" charset="0"/>
                <a:ea typeface="黑体" panose="02010609060101010101" pitchFamily="2" charset="-122"/>
              </a:rPr>
              <a:t>也可作副词。意思是“独自地”。</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30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I don’t like going out </a:t>
            </a:r>
            <a:r>
              <a:rPr lang="en-US" altLang="zh-CN">
                <a:solidFill>
                  <a:schemeClr val="accent1"/>
                </a:solidFill>
                <a:latin typeface="Times New Roman" panose="02020603050405020304" pitchFamily="18" charset="0"/>
                <a:ea typeface="黑体" panose="02010609060101010101" pitchFamily="2" charset="-122"/>
              </a:rPr>
              <a:t>alone</a:t>
            </a:r>
            <a:r>
              <a:rPr lang="en-US" altLang="zh-CN">
                <a:solidFill>
                  <a:srgbClr val="000000"/>
                </a:solidFill>
                <a:latin typeface="Times New Roman" panose="02020603050405020304" pitchFamily="18" charset="0"/>
                <a:ea typeface="黑体" panose="02010609060101010101" pitchFamily="2" charset="-122"/>
              </a:rPr>
              <a:t> after dark.</a:t>
            </a:r>
            <a:endParaRPr lang="en-US" altLang="zh-CN">
              <a:solidFill>
                <a:srgbClr val="000000"/>
              </a:solidFill>
              <a:latin typeface="Times New Roman" panose="02020603050405020304" pitchFamily="18" charset="0"/>
              <a:ea typeface="黑体" panose="02010609060101010101" pitchFamily="2" charset="-122"/>
            </a:endParaRPr>
          </a:p>
          <a:p>
            <a:pPr>
              <a:lnSpc>
                <a:spcPct val="130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我不喜欢天黑后独自外出。</a:t>
            </a:r>
            <a:endParaRPr lang="zh-CN" altLang="en-US" dirty="0">
              <a:solidFill>
                <a:srgbClr val="000000"/>
              </a:solidFill>
              <a:latin typeface="Times New Roman" panose="02020603050405020304" pitchFamily="18" charset="0"/>
              <a:ea typeface="黑体" panose="02010609060101010101" pitchFamily="2" charset="-122"/>
            </a:endParaRPr>
          </a:p>
          <a:p>
            <a:pPr>
              <a:lnSpc>
                <a:spcPct val="130000"/>
              </a:lnSpc>
            </a:pPr>
            <a:r>
              <a:rPr lang="zh-CN" altLang="en-US" dirty="0">
                <a:solidFill>
                  <a:schemeClr val="folHlink"/>
                </a:solidFill>
                <a:latin typeface="Times New Roman" panose="02020603050405020304" pitchFamily="18" charset="0"/>
                <a:ea typeface="黑体" panose="02010609060101010101" pitchFamily="2" charset="-122"/>
              </a:rPr>
              <a:t>比较：</a:t>
            </a:r>
            <a:r>
              <a:rPr lang="en-US" altLang="zh-CN">
                <a:solidFill>
                  <a:schemeClr val="folHlink"/>
                </a:solidFill>
                <a:latin typeface="Times New Roman" panose="02020603050405020304" pitchFamily="18" charset="0"/>
                <a:ea typeface="黑体" panose="02010609060101010101" pitchFamily="2" charset="-122"/>
              </a:rPr>
              <a:t>alone/lonely</a:t>
            </a:r>
            <a:endParaRPr lang="en-US" altLang="zh-CN">
              <a:solidFill>
                <a:schemeClr val="folHlink"/>
              </a:solidFill>
              <a:latin typeface="Times New Roman" panose="02020603050405020304" pitchFamily="18" charset="0"/>
              <a:ea typeface="黑体" panose="02010609060101010101" pitchFamily="2" charset="-122"/>
            </a:endParaRPr>
          </a:p>
          <a:p>
            <a:pPr>
              <a:lnSpc>
                <a:spcPct val="130000"/>
              </a:lnSpc>
            </a:pPr>
            <a:r>
              <a:rPr lang="en-US" altLang="zh-CN" dirty="0">
                <a:solidFill>
                  <a:srgbClr val="FF0000"/>
                </a:solidFill>
                <a:latin typeface="Times New Roman" panose="02020603050405020304" pitchFamily="18" charset="0"/>
                <a:ea typeface="黑体" panose="02010609060101010101" pitchFamily="2" charset="-122"/>
              </a:rPr>
              <a:t>alone</a:t>
            </a:r>
            <a:r>
              <a:rPr lang="zh-CN" altLang="en-US" dirty="0">
                <a:solidFill>
                  <a:srgbClr val="FF0000"/>
                </a:solidFill>
                <a:latin typeface="Times New Roman" panose="02020603050405020304" pitchFamily="18" charset="0"/>
                <a:ea typeface="黑体" panose="02010609060101010101" pitchFamily="2" charset="-122"/>
              </a:rPr>
              <a:t>表示独自一人；</a:t>
            </a:r>
            <a:r>
              <a:rPr lang="en-US" altLang="zh-CN" dirty="0">
                <a:solidFill>
                  <a:srgbClr val="FF0000"/>
                </a:solidFill>
                <a:latin typeface="Times New Roman" panose="02020603050405020304" pitchFamily="18" charset="0"/>
                <a:ea typeface="黑体" panose="02010609060101010101" pitchFamily="2" charset="-122"/>
              </a:rPr>
              <a:t>lonely</a:t>
            </a:r>
            <a:r>
              <a:rPr lang="zh-CN" altLang="en-US" dirty="0">
                <a:solidFill>
                  <a:srgbClr val="FF0000"/>
                </a:solidFill>
                <a:latin typeface="Times New Roman" panose="02020603050405020304" pitchFamily="18" charset="0"/>
                <a:ea typeface="黑体" panose="02010609060101010101" pitchFamily="2" charset="-122"/>
              </a:rPr>
              <a:t>表示心灵上的孤单。</a:t>
            </a:r>
            <a:endParaRPr lang="zh-CN" altLang="en-US" dirty="0">
              <a:solidFill>
                <a:srgbClr val="FF0000"/>
              </a:solidFill>
              <a:latin typeface="Times New Roman" panose="02020603050405020304" pitchFamily="18" charset="0"/>
              <a:ea typeface="黑体" panose="02010609060101010101" pitchFamily="2" charset="-122"/>
            </a:endParaRPr>
          </a:p>
          <a:p>
            <a:pPr>
              <a:lnSpc>
                <a:spcPct val="130000"/>
              </a:lnSpc>
              <a:buChar char="•"/>
            </a:pPr>
            <a:r>
              <a:rPr lang="zh-CN" altLang="en-US">
                <a:solidFill>
                  <a:srgbClr val="000000"/>
                </a:solidFill>
                <a:latin typeface="Times New Roman" panose="02020603050405020304" pitchFamily="18" charset="0"/>
                <a:ea typeface="黑体" panose="02010609060101010101" pitchFamily="2" charset="-122"/>
              </a:rPr>
              <a:t>  </a:t>
            </a:r>
            <a:r>
              <a:rPr lang="en-US" altLang="zh-CN">
                <a:solidFill>
                  <a:srgbClr val="000000"/>
                </a:solidFill>
                <a:latin typeface="Times New Roman" panose="02020603050405020304" pitchFamily="18" charset="0"/>
                <a:ea typeface="黑体" panose="02010609060101010101" pitchFamily="2" charset="-122"/>
              </a:rPr>
              <a:t>Although I’m </a:t>
            </a:r>
            <a:r>
              <a:rPr lang="en-US" altLang="zh-CN">
                <a:solidFill>
                  <a:schemeClr val="accent1"/>
                </a:solidFill>
                <a:latin typeface="Times New Roman" panose="02020603050405020304" pitchFamily="18" charset="0"/>
                <a:ea typeface="黑体" panose="02010609060101010101" pitchFamily="2" charset="-122"/>
              </a:rPr>
              <a:t>alone</a:t>
            </a:r>
            <a:r>
              <a:rPr lang="en-US" altLang="zh-CN">
                <a:solidFill>
                  <a:srgbClr val="000000"/>
                </a:solidFill>
                <a:latin typeface="Times New Roman" panose="02020603050405020304" pitchFamily="18" charset="0"/>
                <a:ea typeface="黑体" panose="02010609060101010101" pitchFamily="2" charset="-122"/>
              </a:rPr>
              <a:t>, I don’t feel </a:t>
            </a:r>
            <a:r>
              <a:rPr lang="en-US" altLang="zh-CN">
                <a:solidFill>
                  <a:schemeClr val="accent1"/>
                </a:solidFill>
                <a:latin typeface="Times New Roman" panose="02020603050405020304" pitchFamily="18" charset="0"/>
                <a:ea typeface="黑体" panose="02010609060101010101" pitchFamily="2" charset="-122"/>
              </a:rPr>
              <a:t>lonely</a:t>
            </a:r>
            <a:r>
              <a:rPr lang="en-US" altLang="zh-CN">
                <a:solidFill>
                  <a:srgbClr val="000000"/>
                </a:solidFill>
                <a:latin typeface="Times New Roman" panose="02020603050405020304" pitchFamily="18" charset="0"/>
                <a:ea typeface="黑体" panose="02010609060101010101" pitchFamily="2" charset="-122"/>
              </a:rPr>
              <a:t>.</a:t>
            </a:r>
            <a:endParaRPr lang="en-US" altLang="zh-CN">
              <a:solidFill>
                <a:srgbClr val="000000"/>
              </a:solidFill>
              <a:latin typeface="Times New Roman" panose="02020603050405020304" pitchFamily="18" charset="0"/>
              <a:ea typeface="黑体" panose="02010609060101010101" pitchFamily="2" charset="-122"/>
            </a:endParaRPr>
          </a:p>
          <a:p>
            <a:pPr>
              <a:lnSpc>
                <a:spcPct val="130000"/>
              </a:lnSpc>
            </a:pPr>
            <a:r>
              <a:rPr lang="en-US" altLang="zh-CN" dirty="0">
                <a:solidFill>
                  <a:srgbClr val="000000"/>
                </a:solidFill>
                <a:latin typeface="Times New Roman" panose="02020603050405020304" pitchFamily="18" charset="0"/>
                <a:ea typeface="黑体" panose="02010609060101010101" pitchFamily="2" charset="-122"/>
              </a:rPr>
              <a:t>   </a:t>
            </a:r>
            <a:r>
              <a:rPr lang="zh-CN" altLang="en-US" dirty="0">
                <a:solidFill>
                  <a:srgbClr val="000000"/>
                </a:solidFill>
                <a:latin typeface="Times New Roman" panose="02020603050405020304" pitchFamily="18" charset="0"/>
                <a:ea typeface="黑体" panose="02010609060101010101" pitchFamily="2" charset="-122"/>
              </a:rPr>
              <a:t>虽然我独自一人，但是我不感到孤单。</a:t>
            </a:r>
            <a:endParaRPr lang="zh-CN" altLang="en-US" dirty="0">
              <a:solidFill>
                <a:srgbClr val="00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7350">
                                            <p:txEl>
                                              <p:charRg st="107" end="123"/>
                                            </p:txEl>
                                          </p:spTgt>
                                        </p:tgtEl>
                                        <p:attrNameLst>
                                          <p:attrName>style.visibility</p:attrName>
                                        </p:attrNameLst>
                                      </p:cBhvr>
                                      <p:to>
                                        <p:strVal val="visible"/>
                                      </p:to>
                                    </p:set>
                                    <p:animEffect transition="in" filter="fade">
                                      <p:cBhvr>
                                        <p:cTn id="7" dur="1000"/>
                                        <p:tgtEl>
                                          <p:spTgt spid="57350">
                                            <p:txEl>
                                              <p:charRg st="107" end="123"/>
                                            </p:txEl>
                                          </p:spTgt>
                                        </p:tgtEl>
                                      </p:cBhvr>
                                    </p:animEffect>
                                    <p:anim calcmode="lin" valueType="num">
                                      <p:cBhvr>
                                        <p:cTn id="8" dur="1000" fill="hold"/>
                                        <p:tgtEl>
                                          <p:spTgt spid="57350">
                                            <p:txEl>
                                              <p:charRg st="107" end="12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7350">
                                            <p:txEl>
                                              <p:charRg st="107" end="12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7350">
                                            <p:txEl>
                                              <p:charRg st="107" end="12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7350">
                                            <p:txEl>
                                              <p:charRg st="123" end="151"/>
                                            </p:txEl>
                                          </p:spTgt>
                                        </p:tgtEl>
                                        <p:attrNameLst>
                                          <p:attrName>style.visibility</p:attrName>
                                        </p:attrNameLst>
                                      </p:cBhvr>
                                      <p:to>
                                        <p:strVal val="visible"/>
                                      </p:to>
                                    </p:set>
                                    <p:animEffect transition="in" filter="fade">
                                      <p:cBhvr>
                                        <p:cTn id="15" dur="1000"/>
                                        <p:tgtEl>
                                          <p:spTgt spid="57350">
                                            <p:txEl>
                                              <p:charRg st="123" end="151"/>
                                            </p:txEl>
                                          </p:spTgt>
                                        </p:tgtEl>
                                      </p:cBhvr>
                                    </p:animEffect>
                                    <p:anim calcmode="lin" valueType="num">
                                      <p:cBhvr>
                                        <p:cTn id="16" dur="1000" fill="hold"/>
                                        <p:tgtEl>
                                          <p:spTgt spid="57350">
                                            <p:txEl>
                                              <p:charRg st="123" end="15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7350">
                                            <p:txEl>
                                              <p:charRg st="123" end="15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7350">
                                            <p:txEl>
                                              <p:charRg st="123" end="15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57350">
                                            <p:txEl>
                                              <p:charRg st="151" end="194"/>
                                            </p:txEl>
                                          </p:spTgt>
                                        </p:tgtEl>
                                        <p:attrNameLst>
                                          <p:attrName>style.visibility</p:attrName>
                                        </p:attrNameLst>
                                      </p:cBhvr>
                                      <p:to>
                                        <p:strVal val="visible"/>
                                      </p:to>
                                    </p:set>
                                    <p:animEffect transition="in" filter="fade">
                                      <p:cBhvr>
                                        <p:cTn id="23" dur="1000"/>
                                        <p:tgtEl>
                                          <p:spTgt spid="57350">
                                            <p:txEl>
                                              <p:charRg st="151" end="194"/>
                                            </p:txEl>
                                          </p:spTgt>
                                        </p:tgtEl>
                                      </p:cBhvr>
                                    </p:animEffect>
                                    <p:anim calcmode="lin" valueType="num">
                                      <p:cBhvr>
                                        <p:cTn id="24" dur="1000" fill="hold"/>
                                        <p:tgtEl>
                                          <p:spTgt spid="57350">
                                            <p:txEl>
                                              <p:charRg st="151" end="19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7350">
                                            <p:txEl>
                                              <p:charRg st="151" end="19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7350">
                                            <p:txEl>
                                              <p:charRg st="151" end="19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7350">
                                            <p:txEl>
                                              <p:charRg st="194" end="215"/>
                                            </p:txEl>
                                          </p:spTgt>
                                        </p:tgtEl>
                                        <p:attrNameLst>
                                          <p:attrName>style.visibility</p:attrName>
                                        </p:attrNameLst>
                                      </p:cBhvr>
                                      <p:to>
                                        <p:strVal val="visible"/>
                                      </p:to>
                                    </p:set>
                                    <p:animEffect transition="in" filter="fade">
                                      <p:cBhvr>
                                        <p:cTn id="31" dur="1000"/>
                                        <p:tgtEl>
                                          <p:spTgt spid="57350">
                                            <p:txEl>
                                              <p:charRg st="194" end="215"/>
                                            </p:txEl>
                                          </p:spTgt>
                                        </p:tgtEl>
                                      </p:cBhvr>
                                    </p:animEffect>
                                    <p:anim calcmode="lin" valueType="num">
                                      <p:cBhvr>
                                        <p:cTn id="32" dur="1000" fill="hold"/>
                                        <p:tgtEl>
                                          <p:spTgt spid="57350">
                                            <p:txEl>
                                              <p:charRg st="194" end="21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7350">
                                            <p:txEl>
                                              <p:charRg st="194" end="21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350">
                                            <p:txEl>
                                              <p:charRg st="194" end="2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70658"/>
          <p:cNvSpPr/>
          <p:nvPr>
            <p:ph idx="1"/>
          </p:nvPr>
        </p:nvSpPr>
        <p:spPr>
          <a:xfrm>
            <a:off x="685800" y="1676400"/>
            <a:ext cx="8001000" cy="4724400"/>
          </a:xfrm>
          <a:solidFill>
            <a:srgbClr val="FFFFFF"/>
          </a:solidFill>
          <a:ln>
            <a:solidFill>
              <a:schemeClr val="bg1"/>
            </a:solidFill>
            <a:miter/>
          </a:ln>
        </p:spPr>
        <p:txBody>
          <a:bodyPr vert="horz" wrap="square" lIns="118515" tIns="59258" rIns="118515" bIns="59258" anchor="t"/>
          <a:p>
            <a:pPr marL="476250" indent="-476250" defTabSz="704850">
              <a:buNone/>
            </a:pPr>
            <a:r>
              <a:rPr lang="en-US" altLang="zh-CN" sz="3200" b="1">
                <a:solidFill>
                  <a:schemeClr val="tx1"/>
                </a:solidFill>
                <a:latin typeface="Times New Roman" panose="02020603050405020304" pitchFamily="18" charset="0"/>
              </a:rPr>
              <a:t>1. In the world ___ people like watching TV. </a:t>
            </a:r>
            <a:endParaRPr lang="en-US" altLang="zh-CN" sz="3200" b="1">
              <a:solidFill>
                <a:schemeClr val="tx1"/>
              </a:solidFill>
              <a:latin typeface="Times New Roman" panose="02020603050405020304" pitchFamily="18" charset="0"/>
            </a:endParaRPr>
          </a:p>
          <a:p>
            <a:pPr marL="476250" indent="-476250" defTabSz="704850">
              <a:buNone/>
            </a:pPr>
            <a:r>
              <a:rPr lang="en-US" altLang="zh-CN" sz="3200" b="1">
                <a:solidFill>
                  <a:schemeClr val="tx1"/>
                </a:solidFill>
                <a:latin typeface="Times New Roman" panose="02020603050405020304" pitchFamily="18" charset="0"/>
              </a:rPr>
              <a:t>    A. millions of             B. two millions </a:t>
            </a:r>
            <a:endParaRPr lang="en-US" altLang="zh-CN" sz="3200" b="1">
              <a:solidFill>
                <a:schemeClr val="tx1"/>
              </a:solidFill>
              <a:latin typeface="Times New Roman" panose="02020603050405020304" pitchFamily="18" charset="0"/>
            </a:endParaRPr>
          </a:p>
          <a:p>
            <a:pPr marL="476250" indent="-476250" defTabSz="704850">
              <a:buNone/>
            </a:pPr>
            <a:r>
              <a:rPr lang="en-US" altLang="zh-CN" sz="3200" b="1">
                <a:solidFill>
                  <a:schemeClr val="tx1"/>
                </a:solidFill>
                <a:latin typeface="Times New Roman" panose="02020603050405020304" pitchFamily="18" charset="0"/>
              </a:rPr>
              <a:t>    C. two million of       D. two million of </a:t>
            </a:r>
            <a:endParaRPr lang="en-US" altLang="zh-CN" sz="3200" b="1">
              <a:solidFill>
                <a:schemeClr val="tx1"/>
              </a:solidFill>
              <a:latin typeface="Times New Roman" panose="02020603050405020304" pitchFamily="18" charset="0"/>
            </a:endParaRPr>
          </a:p>
          <a:p>
            <a:pPr marL="476250" indent="-476250" defTabSz="704850">
              <a:buNone/>
            </a:pPr>
            <a:r>
              <a:rPr lang="en-US" altLang="zh-CN" sz="3200" b="1">
                <a:solidFill>
                  <a:schemeClr val="tx1"/>
                </a:solidFill>
                <a:latin typeface="Times New Roman" panose="02020603050405020304" pitchFamily="18" charset="0"/>
              </a:rPr>
              <a:t>2. Basketball is such a popular game in the</a:t>
            </a:r>
            <a:endParaRPr lang="en-US" altLang="zh-CN" sz="3200" b="1">
              <a:solidFill>
                <a:schemeClr val="tx1"/>
              </a:solidFill>
              <a:latin typeface="Times New Roman" panose="02020603050405020304" pitchFamily="18" charset="0"/>
            </a:endParaRPr>
          </a:p>
          <a:p>
            <a:pPr marL="476250" indent="-476250" defTabSz="704850">
              <a:buNone/>
            </a:pPr>
            <a:r>
              <a:rPr lang="en-US" altLang="zh-CN" sz="3200" b="1">
                <a:solidFill>
                  <a:schemeClr val="tx1"/>
                </a:solidFill>
                <a:latin typeface="Times New Roman" panose="02020603050405020304" pitchFamily="18" charset="0"/>
              </a:rPr>
              <a:t>    world that ____ people play it for fun and</a:t>
            </a:r>
            <a:endParaRPr lang="en-US" altLang="zh-CN" sz="3200" b="1">
              <a:solidFill>
                <a:schemeClr val="tx1"/>
              </a:solidFill>
              <a:latin typeface="Times New Roman" panose="02020603050405020304" pitchFamily="18" charset="0"/>
            </a:endParaRPr>
          </a:p>
          <a:p>
            <a:pPr marL="476250" indent="-476250" defTabSz="704850">
              <a:buNone/>
            </a:pPr>
            <a:r>
              <a:rPr lang="en-US" altLang="zh-CN" sz="3200" b="1">
                <a:solidFill>
                  <a:schemeClr val="tx1"/>
                </a:solidFill>
                <a:latin typeface="Times New Roman" panose="02020603050405020304" pitchFamily="18" charset="0"/>
              </a:rPr>
              <a:t>    exercise.</a:t>
            </a:r>
            <a:endParaRPr lang="en-US" altLang="zh-CN" sz="3200" b="1">
              <a:solidFill>
                <a:schemeClr val="tx1"/>
              </a:solidFill>
              <a:latin typeface="Times New Roman" panose="02020603050405020304" pitchFamily="18" charset="0"/>
            </a:endParaRPr>
          </a:p>
          <a:p>
            <a:pPr marL="476250" indent="-476250" defTabSz="704850">
              <a:buNone/>
            </a:pPr>
            <a:r>
              <a:rPr lang="en-US" altLang="zh-CN" sz="3200" b="1">
                <a:solidFill>
                  <a:schemeClr val="tx1"/>
                </a:solidFill>
                <a:latin typeface="Times New Roman" panose="02020603050405020304" pitchFamily="18" charset="0"/>
              </a:rPr>
              <a:t>   A. million of        B. millions of   </a:t>
            </a:r>
            <a:endParaRPr lang="en-US" altLang="zh-CN" sz="3200" b="1">
              <a:solidFill>
                <a:schemeClr val="tx1"/>
              </a:solidFill>
              <a:latin typeface="Times New Roman" panose="02020603050405020304" pitchFamily="18" charset="0"/>
            </a:endParaRPr>
          </a:p>
          <a:p>
            <a:pPr marL="476250" indent="-476250" defTabSz="704850">
              <a:buNone/>
            </a:pPr>
            <a:r>
              <a:rPr lang="en-US" altLang="zh-CN" sz="3200" b="1">
                <a:solidFill>
                  <a:schemeClr val="tx1"/>
                </a:solidFill>
                <a:latin typeface="Times New Roman" panose="02020603050405020304" pitchFamily="18" charset="0"/>
              </a:rPr>
              <a:t>   C. millions           D. two millions of                                                     </a:t>
            </a:r>
            <a:endParaRPr lang="en-US" altLang="zh-CN" sz="3200" b="1">
              <a:solidFill>
                <a:schemeClr val="tx1"/>
              </a:solidFill>
              <a:latin typeface="Times New Roman" panose="02020603050405020304" pitchFamily="18" charset="0"/>
            </a:endParaRPr>
          </a:p>
        </p:txBody>
      </p:sp>
      <p:sp>
        <p:nvSpPr>
          <p:cNvPr id="70660" name="文本框 70659"/>
          <p:cNvSpPr txBox="1"/>
          <p:nvPr/>
        </p:nvSpPr>
        <p:spPr>
          <a:xfrm>
            <a:off x="3429000" y="1676400"/>
            <a:ext cx="603250"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A</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0661" name="文本框 70660"/>
          <p:cNvSpPr txBox="1"/>
          <p:nvPr/>
        </p:nvSpPr>
        <p:spPr>
          <a:xfrm>
            <a:off x="3200400" y="4038600"/>
            <a:ext cx="579438"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B</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48132" name="矩形 70662"/>
          <p:cNvSpPr/>
          <p:nvPr/>
        </p:nvSpPr>
        <p:spPr>
          <a:xfrm>
            <a:off x="3276600" y="457200"/>
            <a:ext cx="2362200" cy="914400"/>
          </a:xfrm>
          <a:prstGeom prst="rect">
            <a:avLst/>
          </a:prstGeom>
        </p:spPr>
        <p:txBody>
          <a:bodyPr wrap="none" fromWordArt="1">
            <a:prstTxWarp prst="textPlain">
              <a:avLst>
                <a:gd name="adj" fmla="val 50000"/>
              </a:avLst>
            </a:prstTxWarp>
            <a:normAutofit/>
          </a:bodyPr>
          <a:p>
            <a:pPr algn="ctr"/>
            <a:r>
              <a:rPr lang="zh-CN" altLang="en-US" sz="3600" b="1" i="1">
                <a:ln w="9525" cap="flat" cmpd="sng">
                  <a:solidFill>
                    <a:srgbClr val="000000"/>
                  </a:solidFill>
                  <a:prstDash val="solid"/>
                  <a:round/>
                  <a:headEnd type="none" w="med" len="med"/>
                  <a:tailEnd type="none" w="med" len="med"/>
                </a:ln>
                <a:gradFill rotWithShape="1">
                  <a:gsLst>
                    <a:gs pos="0">
                      <a:srgbClr val="B2B2B2"/>
                    </a:gs>
                    <a:gs pos="50000">
                      <a:schemeClr val="accent1"/>
                    </a:gs>
                    <a:gs pos="100000">
                      <a:srgbClr val="B2B2B2"/>
                    </a:gs>
                  </a:gsLst>
                  <a:lin ang="5400000" scaled="1"/>
                  <a:tileRect/>
                </a:gradFill>
                <a:effectLst>
                  <a:outerShdw dist="35921" dir="2699999" algn="ctr" rotWithShape="0">
                    <a:srgbClr val="808080">
                      <a:alpha val="80000"/>
                    </a:srgbClr>
                  </a:outerShdw>
                </a:effectLst>
                <a:latin typeface="微软雅黑" panose="020B0503020204020204" pitchFamily="34" charset="-122"/>
                <a:ea typeface="微软雅黑" panose="020B0503020204020204" pitchFamily="34" charset="-122"/>
              </a:rPr>
              <a:t>Exercises</a:t>
            </a:r>
            <a:endParaRPr lang="zh-CN" altLang="en-US" sz="3600" b="1" i="1">
              <a:ln w="9525" cap="flat" cmpd="sng">
                <a:solidFill>
                  <a:srgbClr val="000000"/>
                </a:solidFill>
                <a:prstDash val="solid"/>
                <a:round/>
                <a:headEnd type="none" w="med" len="med"/>
                <a:tailEnd type="none" w="med" len="med"/>
              </a:ln>
              <a:gradFill rotWithShape="1">
                <a:gsLst>
                  <a:gs pos="0">
                    <a:srgbClr val="B2B2B2"/>
                  </a:gs>
                  <a:gs pos="50000">
                    <a:schemeClr val="accent1"/>
                  </a:gs>
                  <a:gs pos="100000">
                    <a:srgbClr val="B2B2B2"/>
                  </a:gs>
                </a:gsLst>
                <a:lin ang="5400000" scaled="1"/>
                <a:tileRect/>
              </a:gradFill>
              <a:effectLst>
                <a:outerShdw dist="35921" dir="2699999" algn="ctr" rotWithShape="0">
                  <a:srgbClr val="808080">
                    <a:alpha val="8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ox(in)">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box(in)">
                                      <p:cBhvr>
                                        <p:cTn id="12" dur="5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71681"/>
          <p:cNvSpPr/>
          <p:nvPr>
            <p:ph idx="1"/>
          </p:nvPr>
        </p:nvSpPr>
        <p:spPr>
          <a:xfrm>
            <a:off x="690563" y="762000"/>
            <a:ext cx="8148637" cy="5397500"/>
          </a:xfrm>
          <a:solidFill>
            <a:srgbClr val="FFFFFF"/>
          </a:solidFill>
          <a:ln>
            <a:solidFill>
              <a:schemeClr val="bg1"/>
            </a:solidFill>
            <a:miter/>
          </a:ln>
        </p:spPr>
        <p:txBody>
          <a:bodyPr vert="horz" wrap="square" lIns="118515" tIns="59258" rIns="118515" bIns="59258" anchor="t"/>
          <a:p>
            <a:pPr marL="400050" indent="-400050" defTabSz="704850">
              <a:lnSpc>
                <a:spcPct val="110000"/>
              </a:lnSpc>
              <a:buNone/>
            </a:pPr>
            <a:r>
              <a:rPr lang="en-US" altLang="zh-CN" sz="3200" b="1">
                <a:solidFill>
                  <a:schemeClr val="tx1"/>
                </a:solidFill>
                <a:latin typeface="Times New Roman" panose="02020603050405020304" pitchFamily="18" charset="0"/>
              </a:rPr>
              <a:t>3. ___ girls took part in the Super Girl Competition, but only a few of them succeeded.</a:t>
            </a:r>
            <a:endParaRPr lang="en-US" altLang="zh-CN" sz="3200" b="1">
              <a:solidFill>
                <a:schemeClr val="tx1"/>
              </a:solidFill>
              <a:latin typeface="Times New Roman" panose="02020603050405020304" pitchFamily="18" charset="0"/>
            </a:endParaRPr>
          </a:p>
          <a:p>
            <a:pPr marL="400050" indent="-400050" defTabSz="704850">
              <a:lnSpc>
                <a:spcPct val="110000"/>
              </a:lnSpc>
              <a:buNone/>
            </a:pPr>
            <a:r>
              <a:rPr lang="en-US" altLang="zh-CN" sz="3200" b="1">
                <a:solidFill>
                  <a:schemeClr val="tx1"/>
                </a:solidFill>
                <a:latin typeface="Times New Roman" panose="02020603050405020304" pitchFamily="18" charset="0"/>
              </a:rPr>
              <a:t>    A. One million of      B. Millions of   </a:t>
            </a:r>
            <a:endParaRPr lang="en-US" altLang="zh-CN" sz="3200" b="1">
              <a:solidFill>
                <a:schemeClr val="tx1"/>
              </a:solidFill>
              <a:latin typeface="Times New Roman" panose="02020603050405020304" pitchFamily="18" charset="0"/>
            </a:endParaRPr>
          </a:p>
          <a:p>
            <a:pPr marL="400050" indent="-400050" defTabSz="704850">
              <a:lnSpc>
                <a:spcPct val="110000"/>
              </a:lnSpc>
              <a:buNone/>
            </a:pPr>
            <a:r>
              <a:rPr lang="en-US" altLang="zh-CN" sz="3200" b="1">
                <a:solidFill>
                  <a:schemeClr val="tx1"/>
                </a:solidFill>
                <a:latin typeface="Times New Roman" panose="02020603050405020304" pitchFamily="18" charset="0"/>
              </a:rPr>
              <a:t>    C. Two millions         D. Two million of</a:t>
            </a:r>
            <a:endParaRPr lang="en-US" altLang="zh-CN" sz="3200" b="1">
              <a:solidFill>
                <a:schemeClr val="tx1"/>
              </a:solidFill>
              <a:latin typeface="Times New Roman" panose="02020603050405020304" pitchFamily="18" charset="0"/>
            </a:endParaRPr>
          </a:p>
          <a:p>
            <a:pPr marL="400050" indent="-400050" defTabSz="704850">
              <a:lnSpc>
                <a:spcPct val="110000"/>
              </a:lnSpc>
              <a:buNone/>
            </a:pPr>
            <a:r>
              <a:rPr lang="en-US" altLang="zh-CN" sz="3200" b="1">
                <a:solidFill>
                  <a:schemeClr val="tx1"/>
                </a:solidFill>
                <a:latin typeface="Times New Roman" panose="02020603050405020304" pitchFamily="18" charset="0"/>
              </a:rPr>
              <a:t>4. Every year ____ people in this country lose their jobs.</a:t>
            </a:r>
            <a:endParaRPr lang="en-US" altLang="zh-CN" sz="3200" b="1">
              <a:solidFill>
                <a:schemeClr val="tx1"/>
              </a:solidFill>
              <a:latin typeface="Times New Roman" panose="02020603050405020304" pitchFamily="18" charset="0"/>
            </a:endParaRPr>
          </a:p>
          <a:p>
            <a:pPr marL="400050" indent="-400050" defTabSz="704850">
              <a:lnSpc>
                <a:spcPct val="110000"/>
              </a:lnSpc>
              <a:buNone/>
            </a:pPr>
            <a:r>
              <a:rPr lang="en-US" altLang="zh-CN" sz="3200" b="1">
                <a:solidFill>
                  <a:schemeClr val="tx1"/>
                </a:solidFill>
                <a:latin typeface="Times New Roman" panose="02020603050405020304" pitchFamily="18" charset="0"/>
              </a:rPr>
              <a:t>    A. many millions      B. millions of   </a:t>
            </a:r>
            <a:endParaRPr lang="en-US" altLang="zh-CN" sz="3200" b="1">
              <a:solidFill>
                <a:schemeClr val="tx1"/>
              </a:solidFill>
              <a:latin typeface="Times New Roman" panose="02020603050405020304" pitchFamily="18" charset="0"/>
            </a:endParaRPr>
          </a:p>
          <a:p>
            <a:pPr marL="400050" indent="-400050" defTabSz="704850">
              <a:lnSpc>
                <a:spcPct val="110000"/>
              </a:lnSpc>
              <a:buNone/>
            </a:pPr>
            <a:r>
              <a:rPr lang="en-US" altLang="zh-CN" sz="3200" b="1">
                <a:solidFill>
                  <a:schemeClr val="tx1"/>
                </a:solidFill>
                <a:latin typeface="Times New Roman" panose="02020603050405020304" pitchFamily="18" charset="0"/>
              </a:rPr>
              <a:t>    C. millions                D. two millions</a:t>
            </a:r>
            <a:endParaRPr lang="en-US" altLang="zh-CN" sz="3200" b="1">
              <a:solidFill>
                <a:schemeClr val="tx1"/>
              </a:solidFill>
              <a:latin typeface="Times New Roman" panose="02020603050405020304" pitchFamily="18" charset="0"/>
            </a:endParaRPr>
          </a:p>
        </p:txBody>
      </p:sp>
      <p:sp>
        <p:nvSpPr>
          <p:cNvPr id="71683" name="文本框 71682"/>
          <p:cNvSpPr txBox="1"/>
          <p:nvPr/>
        </p:nvSpPr>
        <p:spPr>
          <a:xfrm>
            <a:off x="1173163" y="762000"/>
            <a:ext cx="579437"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B</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1684" name="文本框 71683"/>
          <p:cNvSpPr txBox="1"/>
          <p:nvPr/>
        </p:nvSpPr>
        <p:spPr>
          <a:xfrm>
            <a:off x="3276600" y="3810000"/>
            <a:ext cx="579438"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B</a:t>
            </a:r>
            <a:endParaRPr lang="en-US" altLang="zh-CN" sz="3400">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ox(in)">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box(in)">
                                      <p:cBhvr>
                                        <p:cTn id="12"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占位符 72705"/>
          <p:cNvSpPr/>
          <p:nvPr>
            <p:ph idx="1"/>
          </p:nvPr>
        </p:nvSpPr>
        <p:spPr>
          <a:xfrm>
            <a:off x="685800" y="838200"/>
            <a:ext cx="7824788" cy="5105400"/>
          </a:xfrm>
          <a:solidFill>
            <a:srgbClr val="FFFFFF"/>
          </a:solidFill>
          <a:ln>
            <a:solidFill>
              <a:schemeClr val="bg1"/>
            </a:solidFill>
            <a:miter/>
          </a:ln>
        </p:spPr>
        <p:txBody>
          <a:bodyPr vert="horz" wrap="square" lIns="118515" tIns="59258" rIns="118515" bIns="59258" anchor="t"/>
          <a:p>
            <a:pPr>
              <a:lnSpc>
                <a:spcPct val="135000"/>
              </a:lnSpc>
              <a:buNone/>
            </a:pPr>
            <a:r>
              <a:rPr lang="en-US" altLang="zh-CN" sz="3200" b="1" err="1">
                <a:solidFill>
                  <a:schemeClr val="tx1"/>
                </a:solidFill>
                <a:latin typeface="Times New Roman" panose="02020603050405020304" pitchFamily="18" charset="0"/>
              </a:rPr>
              <a:t>5. The spaceship ______ will go around the earth in 2005 will be called Shenzhou</a:t>
            </a:r>
            <a:r>
              <a:rPr lang="en-US" altLang="zh-CN" sz="3200" b="1">
                <a:solidFill>
                  <a:schemeClr val="tx1"/>
                </a:solidFill>
                <a:latin typeface="Times New Roman" panose="02020603050405020304" pitchFamily="18" charset="0"/>
              </a:rPr>
              <a:t> Ⅶ.</a:t>
            </a:r>
            <a:endParaRPr lang="en-US" altLang="zh-CN" sz="3200" b="1">
              <a:solidFill>
                <a:schemeClr val="tx1"/>
              </a:solidFill>
              <a:latin typeface="Times New Roman" panose="02020603050405020304" pitchFamily="18" charset="0"/>
            </a:endParaRPr>
          </a:p>
          <a:p>
            <a:pPr>
              <a:lnSpc>
                <a:spcPct val="135000"/>
              </a:lnSpc>
              <a:buNone/>
            </a:pPr>
            <a:r>
              <a:rPr lang="en-US" altLang="zh-CN" sz="3200" b="1">
                <a:solidFill>
                  <a:schemeClr val="tx1"/>
                </a:solidFill>
                <a:latin typeface="Times New Roman" panose="02020603050405020304" pitchFamily="18" charset="0"/>
              </a:rPr>
              <a:t>   A. which    B. who    C. whom      D. what                                                </a:t>
            </a:r>
            <a:endParaRPr lang="en-US" altLang="zh-CN" sz="3200" b="1">
              <a:solidFill>
                <a:schemeClr val="tx1"/>
              </a:solidFill>
              <a:latin typeface="Times New Roman" panose="02020603050405020304" pitchFamily="18" charset="0"/>
            </a:endParaRPr>
          </a:p>
          <a:p>
            <a:pPr>
              <a:lnSpc>
                <a:spcPct val="135000"/>
              </a:lnSpc>
              <a:buNone/>
            </a:pPr>
            <a:r>
              <a:rPr lang="en-US" altLang="zh-CN" sz="3200" b="1">
                <a:solidFill>
                  <a:schemeClr val="tx1"/>
                </a:solidFill>
                <a:latin typeface="Times New Roman" panose="02020603050405020304" pitchFamily="18" charset="0"/>
              </a:rPr>
              <a:t>6. After playing football for more than half an hour, the students took _____ rest.</a:t>
            </a:r>
            <a:endParaRPr lang="en-US" altLang="zh-CN" sz="3200" b="1">
              <a:solidFill>
                <a:schemeClr val="tx1"/>
              </a:solidFill>
              <a:latin typeface="Times New Roman" panose="02020603050405020304" pitchFamily="18" charset="0"/>
            </a:endParaRPr>
          </a:p>
          <a:p>
            <a:pPr>
              <a:lnSpc>
                <a:spcPct val="135000"/>
              </a:lnSpc>
              <a:buNone/>
            </a:pPr>
            <a:r>
              <a:rPr lang="en-US" altLang="zh-CN" sz="3200" b="1">
                <a:solidFill>
                  <a:schemeClr val="tx1"/>
                </a:solidFill>
                <a:latin typeface="Times New Roman" panose="02020603050405020304" pitchFamily="18" charset="0"/>
              </a:rPr>
              <a:t>   A. a few minute’s           B. a few minutes’ </a:t>
            </a:r>
            <a:endParaRPr lang="en-US" altLang="zh-CN" sz="3200" b="1">
              <a:solidFill>
                <a:schemeClr val="tx1"/>
              </a:solidFill>
              <a:latin typeface="Times New Roman" panose="02020603050405020304" pitchFamily="18" charset="0"/>
            </a:endParaRPr>
          </a:p>
          <a:p>
            <a:pPr>
              <a:lnSpc>
                <a:spcPct val="135000"/>
              </a:lnSpc>
              <a:buNone/>
            </a:pPr>
            <a:r>
              <a:rPr lang="en-US" altLang="zh-CN" sz="3200" b="1">
                <a:solidFill>
                  <a:schemeClr val="tx1"/>
                </a:solidFill>
                <a:latin typeface="Times New Roman" panose="02020603050405020304" pitchFamily="18" charset="0"/>
              </a:rPr>
              <a:t>   C. a little minute’s          D. a little </a:t>
            </a:r>
            <a:endParaRPr lang="en-US" altLang="zh-CN" sz="3200" b="1">
              <a:solidFill>
                <a:schemeClr val="tx1"/>
              </a:solidFill>
              <a:latin typeface="Times New Roman" panose="02020603050405020304" pitchFamily="18" charset="0"/>
            </a:endParaRPr>
          </a:p>
        </p:txBody>
      </p:sp>
      <p:sp>
        <p:nvSpPr>
          <p:cNvPr id="72707" name="文本框 72706"/>
          <p:cNvSpPr txBox="1"/>
          <p:nvPr/>
        </p:nvSpPr>
        <p:spPr>
          <a:xfrm>
            <a:off x="4038600" y="990600"/>
            <a:ext cx="603250"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A</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2708" name="文本框 72707"/>
          <p:cNvSpPr txBox="1"/>
          <p:nvPr/>
        </p:nvSpPr>
        <p:spPr>
          <a:xfrm>
            <a:off x="5897563" y="3810000"/>
            <a:ext cx="579437"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B</a:t>
            </a:r>
            <a:endParaRPr lang="en-US" altLang="zh-CN" sz="3400">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ox(in)">
                                      <p:cBhvr>
                                        <p:cTn id="7" dur="500"/>
                                        <p:tgtEl>
                                          <p:spTgt spid="727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box(in)">
                                      <p:cBhvr>
                                        <p:cTn id="12"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0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占位符 73729"/>
          <p:cNvSpPr/>
          <p:nvPr>
            <p:ph idx="1"/>
          </p:nvPr>
        </p:nvSpPr>
        <p:spPr>
          <a:xfrm>
            <a:off x="457200" y="1181100"/>
            <a:ext cx="8229600" cy="4495800"/>
          </a:xfrm>
          <a:solidFill>
            <a:srgbClr val="FFFFFF"/>
          </a:solidFill>
          <a:ln>
            <a:solidFill>
              <a:schemeClr val="bg1"/>
            </a:solidFill>
            <a:miter/>
          </a:ln>
        </p:spPr>
        <p:txBody>
          <a:bodyPr vert="horz" wrap="square" lIns="118515" tIns="59258" rIns="118515" bIns="59258" anchor="t"/>
          <a:p>
            <a:pPr marL="476250" indent="-476250" defTabSz="704850">
              <a:lnSpc>
                <a:spcPct val="115000"/>
              </a:lnSpc>
              <a:buNone/>
            </a:pPr>
            <a:r>
              <a:rPr lang="en-US" altLang="zh-CN" sz="3200" b="1">
                <a:solidFill>
                  <a:schemeClr val="tx1"/>
                </a:solidFill>
                <a:latin typeface="Times New Roman" panose="02020603050405020304" pitchFamily="18" charset="0"/>
              </a:rPr>
              <a:t>7. —How heavily it rained this early morning!</a:t>
            </a:r>
            <a:endParaRPr lang="en-US" altLang="zh-CN" sz="3200" b="1">
              <a:solidFill>
                <a:schemeClr val="tx1"/>
              </a:solidFill>
              <a:latin typeface="Times New Roman" panose="02020603050405020304" pitchFamily="18" charset="0"/>
            </a:endParaRPr>
          </a:p>
          <a:p>
            <a:pPr marL="476250" indent="-476250" defTabSz="704850">
              <a:lnSpc>
                <a:spcPct val="115000"/>
              </a:lnSpc>
              <a:buNone/>
            </a:pPr>
            <a:r>
              <a:rPr lang="en-US" altLang="zh-CN" sz="3200" b="1">
                <a:solidFill>
                  <a:schemeClr val="tx1"/>
                </a:solidFill>
                <a:latin typeface="Times New Roman" panose="02020603050405020304" pitchFamily="18" charset="0"/>
              </a:rPr>
              <a:t>    —Yes. But ________ of the students in our class was late for school.</a:t>
            </a:r>
            <a:endParaRPr lang="en-US" altLang="zh-CN" sz="3200" b="1">
              <a:solidFill>
                <a:schemeClr val="tx1"/>
              </a:solidFill>
              <a:latin typeface="Times New Roman" panose="02020603050405020304" pitchFamily="18" charset="0"/>
            </a:endParaRPr>
          </a:p>
          <a:p>
            <a:pPr marL="476250" indent="-476250" defTabSz="704850">
              <a:lnSpc>
                <a:spcPct val="115000"/>
              </a:lnSpc>
              <a:buNone/>
            </a:pPr>
            <a:r>
              <a:rPr lang="en-US" altLang="zh-CN" sz="3200" b="1">
                <a:solidFill>
                  <a:schemeClr val="tx1"/>
                </a:solidFill>
                <a:latin typeface="Times New Roman" panose="02020603050405020304" pitchFamily="18" charset="0"/>
              </a:rPr>
              <a:t>      A. some      B. none     C. all</a:t>
            </a:r>
            <a:r>
              <a:rPr lang="zh-CN" altLang="en-US" sz="3200" b="1">
                <a:solidFill>
                  <a:schemeClr val="tx1"/>
                </a:solidFill>
                <a:latin typeface="Times New Roman" panose="02020603050405020304" pitchFamily="18" charset="0"/>
              </a:rPr>
              <a:t> </a:t>
            </a:r>
            <a:r>
              <a:rPr lang="en-US" altLang="zh-CN" sz="3200" b="1">
                <a:solidFill>
                  <a:schemeClr val="tx1"/>
                </a:solidFill>
                <a:latin typeface="Times New Roman" panose="02020603050405020304" pitchFamily="18" charset="0"/>
              </a:rPr>
              <a:t>D. neither                                              </a:t>
            </a:r>
            <a:endParaRPr lang="en-US" altLang="zh-CN" sz="3200" b="1">
              <a:solidFill>
                <a:schemeClr val="tx1"/>
              </a:solidFill>
              <a:latin typeface="Times New Roman" panose="02020603050405020304" pitchFamily="18" charset="0"/>
            </a:endParaRPr>
          </a:p>
          <a:p>
            <a:pPr marL="476250" indent="-476250" defTabSz="704850">
              <a:lnSpc>
                <a:spcPct val="115000"/>
              </a:lnSpc>
              <a:buNone/>
            </a:pPr>
            <a:r>
              <a:rPr lang="en-US" altLang="zh-CN" sz="3200" b="1">
                <a:solidFill>
                  <a:schemeClr val="tx1"/>
                </a:solidFill>
                <a:latin typeface="Times New Roman" panose="02020603050405020304" pitchFamily="18" charset="0"/>
              </a:rPr>
              <a:t>8. I tried several jackets on, but ____ of</a:t>
            </a:r>
            <a:endParaRPr lang="en-US" altLang="zh-CN" sz="3200" b="1">
              <a:solidFill>
                <a:schemeClr val="tx1"/>
              </a:solidFill>
              <a:latin typeface="Times New Roman" panose="02020603050405020304" pitchFamily="18" charset="0"/>
            </a:endParaRPr>
          </a:p>
          <a:p>
            <a:pPr marL="476250" indent="-476250" defTabSz="704850">
              <a:lnSpc>
                <a:spcPct val="115000"/>
              </a:lnSpc>
              <a:buNone/>
            </a:pPr>
            <a:r>
              <a:rPr lang="en-US" altLang="zh-CN" sz="3200" b="1">
                <a:solidFill>
                  <a:schemeClr val="tx1"/>
                </a:solidFill>
                <a:latin typeface="Times New Roman" panose="02020603050405020304" pitchFamily="18" charset="0"/>
              </a:rPr>
              <a:t>    them looked good.</a:t>
            </a:r>
            <a:endParaRPr lang="en-US" altLang="zh-CN" sz="3200" b="1">
              <a:solidFill>
                <a:schemeClr val="tx1"/>
              </a:solidFill>
              <a:latin typeface="Times New Roman" panose="02020603050405020304" pitchFamily="18" charset="0"/>
            </a:endParaRPr>
          </a:p>
          <a:p>
            <a:pPr marL="476250" indent="-476250" defTabSz="704850">
              <a:lnSpc>
                <a:spcPct val="115000"/>
              </a:lnSpc>
              <a:buNone/>
            </a:pPr>
            <a:r>
              <a:rPr lang="en-US" altLang="zh-CN" sz="3200" b="1">
                <a:solidFill>
                  <a:schemeClr val="tx1"/>
                </a:solidFill>
                <a:latin typeface="Times New Roman" panose="02020603050405020304" pitchFamily="18" charset="0"/>
              </a:rPr>
              <a:t>   A. both   B. either   C. none   D. neither                                    </a:t>
            </a:r>
            <a:endParaRPr lang="en-US" altLang="zh-CN" sz="3200" b="1">
              <a:solidFill>
                <a:schemeClr val="tx1"/>
              </a:solidFill>
              <a:latin typeface="Times New Roman" panose="02020603050405020304" pitchFamily="18" charset="0"/>
            </a:endParaRPr>
          </a:p>
        </p:txBody>
      </p:sp>
      <p:sp>
        <p:nvSpPr>
          <p:cNvPr id="73731" name="文本框 73730"/>
          <p:cNvSpPr txBox="1"/>
          <p:nvPr/>
        </p:nvSpPr>
        <p:spPr>
          <a:xfrm>
            <a:off x="3581400" y="2057400"/>
            <a:ext cx="579438"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B</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3732" name="文本框 73731"/>
          <p:cNvSpPr txBox="1"/>
          <p:nvPr/>
        </p:nvSpPr>
        <p:spPr>
          <a:xfrm>
            <a:off x="6324600" y="3886200"/>
            <a:ext cx="590550" cy="609600"/>
          </a:xfrm>
          <a:prstGeom prst="rect">
            <a:avLst/>
          </a:prstGeom>
          <a:noFill/>
          <a:ln w="9525">
            <a:noFill/>
          </a:ln>
        </p:spPr>
        <p:txBody>
          <a:bodyPr lIns="91435" tIns="45717" rIns="91435" bIns="45717" anchor="t">
            <a:spAutoFit/>
          </a:bodyPr>
          <a:p>
            <a:pPr defTabSz="913130"/>
            <a:r>
              <a:rPr lang="en-US" altLang="zh-CN" sz="3400">
                <a:solidFill>
                  <a:srgbClr val="FF0000"/>
                </a:solidFill>
                <a:latin typeface="Times New Roman" panose="02020603050405020304" pitchFamily="18" charset="0"/>
                <a:ea typeface="黑体" panose="02010609060101010101" pitchFamily="2" charset="-122"/>
              </a:rPr>
              <a:t>C</a:t>
            </a:r>
            <a:endParaRPr lang="en-US" altLang="zh-CN" sz="3400">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box(in)">
                                      <p:cBhvr>
                                        <p:cTn id="7" dur="500"/>
                                        <p:tgtEl>
                                          <p:spTgt spid="737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box(in)">
                                      <p:cBhvr>
                                        <p:cTn id="12"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框 74753"/>
          <p:cNvSpPr txBox="1"/>
          <p:nvPr/>
        </p:nvSpPr>
        <p:spPr>
          <a:xfrm>
            <a:off x="738188" y="1401763"/>
            <a:ext cx="7620000" cy="5057775"/>
          </a:xfrm>
          <a:prstGeom prst="rect">
            <a:avLst/>
          </a:prstGeom>
          <a:noFill/>
          <a:ln w="9525">
            <a:noFill/>
          </a:ln>
        </p:spPr>
        <p:txBody>
          <a:bodyPr lIns="91435" tIns="45717" rIns="91435" bIns="45717" anchor="t">
            <a:spAutoFit/>
          </a:bodyPr>
          <a:p>
            <a:pPr defTabSz="913130">
              <a:lnSpc>
                <a:spcPct val="120000"/>
              </a:lnSpc>
            </a:pPr>
            <a:r>
              <a:rPr lang="en-US" altLang="zh-CN" sz="3400" dirty="0">
                <a:latin typeface="Times New Roman" panose="02020603050405020304" pitchFamily="18" charset="0"/>
                <a:ea typeface="黑体" panose="02010609060101010101" pitchFamily="2" charset="-122"/>
              </a:rPr>
              <a:t>1. </a:t>
            </a:r>
            <a:r>
              <a:rPr lang="zh-CN" altLang="en-US" sz="3400" dirty="0">
                <a:latin typeface="Times New Roman" panose="02020603050405020304" pitchFamily="18" charset="0"/>
                <a:ea typeface="黑体" panose="02010609060101010101" pitchFamily="2" charset="-122"/>
              </a:rPr>
              <a:t>地球是行星，它围绕太阳运转。</a:t>
            </a:r>
            <a:endParaRPr lang="zh-CN" altLang="en-US" sz="3400">
              <a:latin typeface="Times New Roman" panose="02020603050405020304" pitchFamily="18" charset="0"/>
              <a:ea typeface="黑体" panose="02010609060101010101" pitchFamily="2" charset="-122"/>
            </a:endParaRPr>
          </a:p>
          <a:p>
            <a:pPr defTabSz="913130">
              <a:lnSpc>
                <a:spcPct val="120000"/>
              </a:lnSpc>
            </a:pPr>
            <a:r>
              <a:rPr lang="zh-CN" altLang="en-US" sz="3400">
                <a:latin typeface="Times New Roman" panose="02020603050405020304" pitchFamily="18" charset="0"/>
                <a:ea typeface="黑体" panose="02010609060101010101" pitchFamily="2" charset="-122"/>
              </a:rPr>
              <a:t>    </a:t>
            </a:r>
            <a:r>
              <a:rPr lang="en-US" altLang="zh-CN" sz="3400">
                <a:latin typeface="Times New Roman" panose="02020603050405020304" pitchFamily="18" charset="0"/>
                <a:ea typeface="黑体" panose="02010609060101010101" pitchFamily="2" charset="-122"/>
              </a:rPr>
              <a:t>The Earth is a planet and it</a:t>
            </a:r>
            <a:endParaRPr lang="en-US" altLang="zh-CN" sz="3400">
              <a:latin typeface="Times New Roman" panose="02020603050405020304" pitchFamily="18" charset="0"/>
              <a:ea typeface="黑体" panose="02010609060101010101" pitchFamily="2" charset="-122"/>
            </a:endParaRPr>
          </a:p>
          <a:p>
            <a:pPr defTabSz="913130">
              <a:lnSpc>
                <a:spcPct val="120000"/>
              </a:lnSpc>
            </a:pPr>
            <a:r>
              <a:rPr lang="en-US" altLang="zh-CN" sz="3400">
                <a:latin typeface="Times New Roman" panose="02020603050405020304" pitchFamily="18" charset="0"/>
                <a:ea typeface="黑体" panose="02010609060101010101" pitchFamily="2" charset="-122"/>
              </a:rPr>
              <a:t>     _____________ the Sun.</a:t>
            </a:r>
            <a:endParaRPr lang="en-US" altLang="zh-CN" sz="3400">
              <a:latin typeface="Times New Roman" panose="02020603050405020304" pitchFamily="18" charset="0"/>
              <a:ea typeface="黑体" panose="02010609060101010101" pitchFamily="2" charset="-122"/>
            </a:endParaRPr>
          </a:p>
          <a:p>
            <a:pPr defTabSz="913130">
              <a:lnSpc>
                <a:spcPct val="120000"/>
              </a:lnSpc>
            </a:pPr>
            <a:r>
              <a:rPr lang="en-US" altLang="zh-CN" sz="3400" dirty="0">
                <a:latin typeface="Times New Roman" panose="02020603050405020304" pitchFamily="18" charset="0"/>
                <a:ea typeface="黑体" panose="02010609060101010101" pitchFamily="2" charset="-122"/>
              </a:rPr>
              <a:t>2. </a:t>
            </a:r>
            <a:r>
              <a:rPr lang="zh-CN" altLang="en-US" sz="3400" dirty="0">
                <a:latin typeface="Times New Roman" panose="02020603050405020304" pitchFamily="18" charset="0"/>
                <a:ea typeface="黑体" panose="02010609060101010101" pitchFamily="2" charset="-122"/>
              </a:rPr>
              <a:t>为什么不把书带回来？</a:t>
            </a:r>
            <a:endParaRPr lang="zh-CN" altLang="en-US" sz="3400" dirty="0">
              <a:latin typeface="Times New Roman" panose="02020603050405020304" pitchFamily="18" charset="0"/>
              <a:ea typeface="黑体" panose="02010609060101010101" pitchFamily="2" charset="-122"/>
            </a:endParaRPr>
          </a:p>
          <a:p>
            <a:pPr defTabSz="913130">
              <a:lnSpc>
                <a:spcPct val="120000"/>
              </a:lnSpc>
            </a:pPr>
            <a:r>
              <a:rPr lang="zh-CN" altLang="en-US" sz="3400" dirty="0">
                <a:latin typeface="Times New Roman" panose="02020603050405020304" pitchFamily="18" charset="0"/>
                <a:ea typeface="黑体" panose="02010609060101010101" pitchFamily="2" charset="-122"/>
              </a:rPr>
              <a:t>     </a:t>
            </a:r>
            <a:r>
              <a:rPr lang="en-US" altLang="zh-CN" sz="3400">
                <a:latin typeface="Times New Roman" panose="02020603050405020304" pitchFamily="18" charset="0"/>
                <a:ea typeface="黑体" panose="02010609060101010101" pitchFamily="2" charset="-122"/>
              </a:rPr>
              <a:t>____________________ the book?</a:t>
            </a:r>
            <a:endParaRPr lang="en-US" altLang="zh-CN" sz="3400">
              <a:latin typeface="Times New Roman" panose="02020603050405020304" pitchFamily="18" charset="0"/>
              <a:ea typeface="黑体" panose="02010609060101010101" pitchFamily="2" charset="-122"/>
            </a:endParaRPr>
          </a:p>
          <a:p>
            <a:pPr defTabSz="913130">
              <a:lnSpc>
                <a:spcPct val="120000"/>
              </a:lnSpc>
            </a:pPr>
            <a:r>
              <a:rPr lang="en-US" altLang="zh-CN" sz="3400" dirty="0">
                <a:latin typeface="Times New Roman" panose="02020603050405020304" pitchFamily="18" charset="0"/>
                <a:ea typeface="黑体" panose="02010609060101010101" pitchFamily="2" charset="-122"/>
              </a:rPr>
              <a:t>3. </a:t>
            </a:r>
            <a:r>
              <a:rPr lang="zh-CN" altLang="en-US" sz="3400" dirty="0">
                <a:latin typeface="Times New Roman" panose="02020603050405020304" pitchFamily="18" charset="0"/>
                <a:ea typeface="黑体" panose="02010609060101010101" pitchFamily="2" charset="-122"/>
              </a:rPr>
              <a:t>没有一个学生去过英国。</a:t>
            </a:r>
            <a:endParaRPr lang="zh-CN" altLang="en-US" sz="3400" dirty="0">
              <a:latin typeface="Times New Roman" panose="02020603050405020304" pitchFamily="18" charset="0"/>
              <a:ea typeface="黑体" panose="02010609060101010101" pitchFamily="2" charset="-122"/>
            </a:endParaRPr>
          </a:p>
          <a:p>
            <a:pPr defTabSz="913130">
              <a:lnSpc>
                <a:spcPct val="120000"/>
              </a:lnSpc>
            </a:pPr>
            <a:r>
              <a:rPr lang="zh-CN" altLang="en-US" sz="3400" dirty="0">
                <a:latin typeface="Times New Roman" panose="02020603050405020304" pitchFamily="18" charset="0"/>
                <a:ea typeface="黑体" panose="02010609060101010101" pitchFamily="2" charset="-122"/>
              </a:rPr>
              <a:t>     </a:t>
            </a:r>
            <a:r>
              <a:rPr lang="en-US" altLang="zh-CN" sz="3400">
                <a:latin typeface="Times New Roman" panose="02020603050405020304" pitchFamily="18" charset="0"/>
                <a:ea typeface="黑体" panose="02010609060101010101" pitchFamily="2" charset="-122"/>
              </a:rPr>
              <a:t>_______ the students __________   </a:t>
            </a:r>
            <a:endParaRPr lang="en-US" altLang="zh-CN" sz="3400">
              <a:latin typeface="Times New Roman" panose="02020603050405020304" pitchFamily="18" charset="0"/>
              <a:ea typeface="黑体" panose="02010609060101010101" pitchFamily="2" charset="-122"/>
            </a:endParaRPr>
          </a:p>
          <a:p>
            <a:pPr defTabSz="913130">
              <a:lnSpc>
                <a:spcPct val="120000"/>
              </a:lnSpc>
            </a:pPr>
            <a:r>
              <a:rPr lang="en-US" altLang="zh-CN" sz="3400">
                <a:latin typeface="Times New Roman" panose="02020603050405020304" pitchFamily="18" charset="0"/>
                <a:ea typeface="黑体" panose="02010609060101010101" pitchFamily="2" charset="-122"/>
              </a:rPr>
              <a:t>     England.</a:t>
            </a:r>
            <a:endParaRPr lang="en-US" altLang="zh-CN" sz="3400">
              <a:latin typeface="Times New Roman" panose="02020603050405020304" pitchFamily="18" charset="0"/>
              <a:ea typeface="黑体" panose="02010609060101010101" pitchFamily="2" charset="-122"/>
            </a:endParaRPr>
          </a:p>
        </p:txBody>
      </p:sp>
      <p:sp>
        <p:nvSpPr>
          <p:cNvPr id="74755" name="文本框 74754"/>
          <p:cNvSpPr txBox="1"/>
          <p:nvPr/>
        </p:nvSpPr>
        <p:spPr>
          <a:xfrm>
            <a:off x="1423988" y="2697163"/>
            <a:ext cx="2647950" cy="609600"/>
          </a:xfrm>
          <a:prstGeom prst="rect">
            <a:avLst/>
          </a:prstGeom>
          <a:noFill/>
          <a:ln w="9525">
            <a:noFill/>
          </a:ln>
        </p:spPr>
        <p:txBody>
          <a:bodyPr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goes around</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4756" name="文本框 74755"/>
          <p:cNvSpPr txBox="1"/>
          <p:nvPr/>
        </p:nvSpPr>
        <p:spPr>
          <a:xfrm>
            <a:off x="1423988" y="3962400"/>
            <a:ext cx="4064000" cy="609600"/>
          </a:xfrm>
          <a:prstGeom prst="rect">
            <a:avLst/>
          </a:prstGeom>
          <a:noFill/>
          <a:ln w="9525">
            <a:noFill/>
          </a:ln>
        </p:spPr>
        <p:txBody>
          <a:bodyPr lIns="91435" tIns="45717" rIns="91435" bIns="45717" anchor="t">
            <a:spAutoFit/>
          </a:bodyPr>
          <a:p>
            <a:pPr defTabSz="913130"/>
            <a:r>
              <a:rPr lang="en-US" altLang="zh-CN" sz="3400">
                <a:solidFill>
                  <a:srgbClr val="FF0000"/>
                </a:solidFill>
                <a:latin typeface="Times New Roman" panose="02020603050405020304" pitchFamily="18" charset="0"/>
                <a:ea typeface="黑体" panose="02010609060101010101" pitchFamily="2" charset="-122"/>
              </a:rPr>
              <a:t>Why not bring back</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4757" name="文本框 74756"/>
          <p:cNvSpPr txBox="1"/>
          <p:nvPr/>
        </p:nvSpPr>
        <p:spPr>
          <a:xfrm>
            <a:off x="1347788" y="5211763"/>
            <a:ext cx="1682750" cy="609600"/>
          </a:xfrm>
          <a:prstGeom prst="rect">
            <a:avLst/>
          </a:prstGeom>
          <a:noFill/>
          <a:ln w="9525">
            <a:noFill/>
          </a:ln>
        </p:spPr>
        <p:txBody>
          <a:bodyPr lIns="91435" tIns="45717" rIns="91435" bIns="45717" anchor="t">
            <a:spAutoFit/>
          </a:bodyPr>
          <a:p>
            <a:pPr defTabSz="913130"/>
            <a:r>
              <a:rPr lang="en-US" altLang="zh-CN" sz="3400">
                <a:solidFill>
                  <a:srgbClr val="FF0000"/>
                </a:solidFill>
                <a:latin typeface="Times New Roman" panose="02020603050405020304" pitchFamily="18" charset="0"/>
                <a:ea typeface="黑体" panose="02010609060101010101" pitchFamily="2" charset="-122"/>
              </a:rPr>
              <a:t>None of</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4759" name="矩形 74758"/>
          <p:cNvSpPr/>
          <p:nvPr/>
        </p:nvSpPr>
        <p:spPr>
          <a:xfrm>
            <a:off x="5233988" y="5211763"/>
            <a:ext cx="2405062" cy="635000"/>
          </a:xfrm>
          <a:prstGeom prst="rect">
            <a:avLst/>
          </a:prstGeom>
          <a:noFill/>
          <a:ln w="9525">
            <a:noFill/>
          </a:ln>
        </p:spPr>
        <p:txBody>
          <a:bodyPr lIns="118515" tIns="59258" rIns="118515" bIns="59258" anchor="t">
            <a:spAutoFit/>
          </a:bodyPr>
          <a:p>
            <a:pPr defTabSz="913130"/>
            <a:r>
              <a:rPr lang="en-US" altLang="zh-CN" sz="3400">
                <a:solidFill>
                  <a:srgbClr val="FF0000"/>
                </a:solidFill>
                <a:latin typeface="Times New Roman" panose="02020603050405020304" pitchFamily="18" charset="0"/>
                <a:ea typeface="黑体" panose="02010609060101010101" pitchFamily="2" charset="-122"/>
              </a:rPr>
              <a:t>has been to</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52230" name="矩形 74759"/>
          <p:cNvSpPr/>
          <p:nvPr/>
        </p:nvSpPr>
        <p:spPr>
          <a:xfrm>
            <a:off x="762000" y="457200"/>
            <a:ext cx="5538788" cy="904875"/>
          </a:xfrm>
          <a:prstGeom prst="rect">
            <a:avLst/>
          </a:prstGeom>
          <a:noFill/>
          <a:ln w="9525">
            <a:noFill/>
          </a:ln>
        </p:spPr>
        <p:txBody>
          <a:bodyPr anchor="ctr"/>
          <a:p>
            <a:r>
              <a:rPr lang="zh-CN" altLang="en-US" dirty="0">
                <a:solidFill>
                  <a:srgbClr val="0000FF"/>
                </a:solidFill>
                <a:latin typeface="Times New Roman" panose="02020603050405020304" pitchFamily="18" charset="0"/>
                <a:ea typeface="黑体" panose="02010609060101010101" pitchFamily="2" charset="-122"/>
              </a:rPr>
              <a:t>根据汉语提示完成英语翻译。</a:t>
            </a:r>
            <a:endParaRPr lang="zh-CN" altLang="en-US" dirty="0">
              <a:solidFill>
                <a:srgbClr val="0000FF"/>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box(in)">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box(in)">
                                      <p:cBhvr>
                                        <p:cTn id="12" dur="500"/>
                                        <p:tgtEl>
                                          <p:spTgt spid="7475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4757"/>
                                        </p:tgtEl>
                                        <p:attrNameLst>
                                          <p:attrName>style.visibility</p:attrName>
                                        </p:attrNameLst>
                                      </p:cBhvr>
                                      <p:to>
                                        <p:strVal val="visible"/>
                                      </p:to>
                                    </p:set>
                                    <p:animEffect transition="in" filter="box(in)">
                                      <p:cBhvr>
                                        <p:cTn id="17" dur="500"/>
                                        <p:tgtEl>
                                          <p:spTgt spid="74757"/>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4759"/>
                                        </p:tgtEl>
                                        <p:attrNameLst>
                                          <p:attrName>style.visibility</p:attrName>
                                        </p:attrNameLst>
                                      </p:cBhvr>
                                      <p:to>
                                        <p:strVal val="visible"/>
                                      </p:to>
                                    </p:set>
                                    <p:animEffect transition="in" filter="box(in)">
                                      <p:cBhvr>
                                        <p:cTn id="20"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6" grpId="0"/>
      <p:bldP spid="74757" grpId="0"/>
      <p:bldP spid="747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框 75777"/>
          <p:cNvSpPr txBox="1"/>
          <p:nvPr/>
        </p:nvSpPr>
        <p:spPr>
          <a:xfrm>
            <a:off x="827088" y="909638"/>
            <a:ext cx="8012112" cy="4803775"/>
          </a:xfrm>
          <a:prstGeom prst="rect">
            <a:avLst/>
          </a:prstGeom>
          <a:noFill/>
          <a:ln w="9525">
            <a:noFill/>
          </a:ln>
        </p:spPr>
        <p:txBody>
          <a:bodyPr lIns="91435" tIns="45717" rIns="91435" bIns="45717" anchor="t">
            <a:spAutoFit/>
          </a:bodyPr>
          <a:p>
            <a:pPr defTabSz="913130">
              <a:lnSpc>
                <a:spcPct val="130000"/>
              </a:lnSpc>
            </a:pPr>
            <a:r>
              <a:rPr lang="en-US" altLang="zh-CN" sz="3400" dirty="0">
                <a:latin typeface="Times New Roman" panose="02020603050405020304" pitchFamily="18" charset="0"/>
                <a:ea typeface="黑体" panose="02010609060101010101" pitchFamily="2" charset="-122"/>
              </a:rPr>
              <a:t>4. </a:t>
            </a:r>
            <a:r>
              <a:rPr lang="zh-CN" altLang="en-US" sz="3400" dirty="0">
                <a:latin typeface="Times New Roman" panose="02020603050405020304" pitchFamily="18" charset="0"/>
                <a:ea typeface="黑体" panose="02010609060101010101" pitchFamily="2" charset="-122"/>
              </a:rPr>
              <a:t>完成今天的作业不容易。</a:t>
            </a:r>
            <a:endParaRPr lang="zh-CN" altLang="en-US" sz="3400" dirty="0">
              <a:latin typeface="Times New Roman" panose="02020603050405020304" pitchFamily="18" charset="0"/>
              <a:ea typeface="黑体" panose="02010609060101010101" pitchFamily="2" charset="-122"/>
            </a:endParaRPr>
          </a:p>
          <a:p>
            <a:pPr defTabSz="913130">
              <a:lnSpc>
                <a:spcPct val="130000"/>
              </a:lnSpc>
            </a:pPr>
            <a:r>
              <a:rPr lang="zh-CN" altLang="en-US" sz="3400" dirty="0">
                <a:latin typeface="Times New Roman" panose="02020603050405020304" pitchFamily="18" charset="0"/>
                <a:ea typeface="黑体" panose="02010609060101010101" pitchFamily="2" charset="-122"/>
              </a:rPr>
              <a:t>    </a:t>
            </a:r>
            <a:r>
              <a:rPr lang="en-US" altLang="zh-CN" sz="3400">
                <a:latin typeface="Times New Roman" panose="02020603050405020304" pitchFamily="18" charset="0"/>
                <a:ea typeface="黑体" panose="02010609060101010101" pitchFamily="2" charset="-122"/>
              </a:rPr>
              <a:t>_______________ today’s homework.</a:t>
            </a:r>
            <a:endParaRPr lang="en-US" altLang="zh-CN" sz="3400">
              <a:latin typeface="Times New Roman" panose="02020603050405020304" pitchFamily="18" charset="0"/>
              <a:ea typeface="黑体" panose="02010609060101010101" pitchFamily="2" charset="-122"/>
            </a:endParaRPr>
          </a:p>
          <a:p>
            <a:pPr defTabSz="913130">
              <a:lnSpc>
                <a:spcPct val="130000"/>
              </a:lnSpc>
            </a:pPr>
            <a:r>
              <a:rPr lang="en-US" altLang="zh-CN" sz="3400" dirty="0">
                <a:latin typeface="Times New Roman" panose="02020603050405020304" pitchFamily="18" charset="0"/>
                <a:ea typeface="黑体" panose="02010609060101010101" pitchFamily="2" charset="-122"/>
              </a:rPr>
              <a:t>5. </a:t>
            </a:r>
            <a:r>
              <a:rPr lang="zh-CN" altLang="en-US" sz="3400" dirty="0">
                <a:latin typeface="Times New Roman" panose="02020603050405020304" pitchFamily="18" charset="0"/>
                <a:ea typeface="黑体" panose="02010609060101010101" pitchFamily="2" charset="-122"/>
              </a:rPr>
              <a:t>我刚读过有关火星的书。</a:t>
            </a:r>
            <a:endParaRPr lang="zh-CN" altLang="en-US" sz="3400" dirty="0">
              <a:latin typeface="Times New Roman" panose="02020603050405020304" pitchFamily="18" charset="0"/>
              <a:ea typeface="黑体" panose="02010609060101010101" pitchFamily="2" charset="-122"/>
            </a:endParaRPr>
          </a:p>
          <a:p>
            <a:pPr defTabSz="913130">
              <a:lnSpc>
                <a:spcPct val="130000"/>
              </a:lnSpc>
            </a:pPr>
            <a:r>
              <a:rPr lang="zh-CN" altLang="en-US" sz="3400" dirty="0">
                <a:latin typeface="Times New Roman" panose="02020603050405020304" pitchFamily="18" charset="0"/>
                <a:ea typeface="黑体" panose="02010609060101010101" pitchFamily="2" charset="-122"/>
              </a:rPr>
              <a:t>    </a:t>
            </a:r>
            <a:r>
              <a:rPr lang="en-US" altLang="zh-CN" sz="3400">
                <a:latin typeface="Times New Roman" panose="02020603050405020304" pitchFamily="18" charset="0"/>
                <a:ea typeface="黑体" panose="02010609060101010101" pitchFamily="2" charset="-122"/>
              </a:rPr>
              <a:t>I ____________ books _____ Mars.</a:t>
            </a:r>
            <a:endParaRPr lang="en-US" altLang="zh-CN" sz="3400">
              <a:latin typeface="Times New Roman" panose="02020603050405020304" pitchFamily="18" charset="0"/>
              <a:ea typeface="黑体" panose="02010609060101010101" pitchFamily="2" charset="-122"/>
            </a:endParaRPr>
          </a:p>
          <a:p>
            <a:pPr defTabSz="913130">
              <a:lnSpc>
                <a:spcPct val="130000"/>
              </a:lnSpc>
            </a:pPr>
            <a:r>
              <a:rPr lang="en-US" altLang="zh-CN" sz="3400" dirty="0">
                <a:latin typeface="Times New Roman" panose="02020603050405020304" pitchFamily="18" charset="0"/>
                <a:ea typeface="黑体" panose="02010609060101010101" pitchFamily="2" charset="-122"/>
              </a:rPr>
              <a:t>6. </a:t>
            </a:r>
            <a:r>
              <a:rPr lang="zh-CN" altLang="en-US" sz="3400" dirty="0">
                <a:latin typeface="Times New Roman" panose="02020603050405020304" pitchFamily="18" charset="0"/>
                <a:ea typeface="黑体" panose="02010609060101010101" pitchFamily="2" charset="-122"/>
              </a:rPr>
              <a:t>从其他星系到我们这里要花费很多年。</a:t>
            </a:r>
            <a:endParaRPr lang="zh-CN" altLang="en-US" sz="3400" dirty="0">
              <a:latin typeface="Times New Roman" panose="02020603050405020304" pitchFamily="18" charset="0"/>
              <a:ea typeface="黑体" panose="02010609060101010101" pitchFamily="2" charset="-122"/>
            </a:endParaRPr>
          </a:p>
          <a:p>
            <a:pPr defTabSz="913130">
              <a:lnSpc>
                <a:spcPct val="130000"/>
              </a:lnSpc>
            </a:pPr>
            <a:r>
              <a:rPr lang="zh-CN" altLang="en-US" sz="3400">
                <a:latin typeface="Times New Roman" panose="02020603050405020304" pitchFamily="18" charset="0"/>
                <a:ea typeface="黑体" panose="02010609060101010101" pitchFamily="2" charset="-122"/>
              </a:rPr>
              <a:t>    </a:t>
            </a:r>
            <a:r>
              <a:rPr lang="en-US" altLang="zh-CN" sz="3400">
                <a:latin typeface="Times New Roman" panose="02020603050405020304" pitchFamily="18" charset="0"/>
                <a:ea typeface="黑体" panose="02010609060101010101" pitchFamily="2" charset="-122"/>
              </a:rPr>
              <a:t>It _____ many years  _______ us   </a:t>
            </a:r>
            <a:endParaRPr lang="en-US" altLang="zh-CN" sz="3400">
              <a:latin typeface="Times New Roman" panose="02020603050405020304" pitchFamily="18" charset="0"/>
              <a:ea typeface="黑体" panose="02010609060101010101" pitchFamily="2" charset="-122"/>
            </a:endParaRPr>
          </a:p>
          <a:p>
            <a:pPr defTabSz="913130">
              <a:lnSpc>
                <a:spcPct val="130000"/>
              </a:lnSpc>
            </a:pPr>
            <a:r>
              <a:rPr lang="en-US" altLang="zh-CN" sz="3400">
                <a:latin typeface="Times New Roman" panose="02020603050405020304" pitchFamily="18" charset="0"/>
                <a:ea typeface="黑体" panose="02010609060101010101" pitchFamily="2" charset="-122"/>
              </a:rPr>
              <a:t>    from other galaxies.</a:t>
            </a:r>
            <a:endParaRPr lang="en-US" altLang="zh-CN" sz="3400">
              <a:latin typeface="Times New Roman" panose="02020603050405020304" pitchFamily="18" charset="0"/>
              <a:ea typeface="黑体" panose="02010609060101010101" pitchFamily="2" charset="-122"/>
            </a:endParaRPr>
          </a:p>
        </p:txBody>
      </p:sp>
      <p:sp>
        <p:nvSpPr>
          <p:cNvPr id="75779" name="文本框 75778"/>
          <p:cNvSpPr txBox="1"/>
          <p:nvPr/>
        </p:nvSpPr>
        <p:spPr>
          <a:xfrm>
            <a:off x="1212850" y="1719263"/>
            <a:ext cx="3414713" cy="609600"/>
          </a:xfrm>
          <a:prstGeom prst="rect">
            <a:avLst/>
          </a:prstGeom>
          <a:noFill/>
          <a:ln w="9525">
            <a:noFill/>
          </a:ln>
        </p:spPr>
        <p:txBody>
          <a:bodyPr wrap="none" lIns="91435" tIns="45717" rIns="91435" bIns="45717" anchor="t">
            <a:spAutoFit/>
          </a:bodyPr>
          <a:p>
            <a:pPr defTabSz="913130"/>
            <a:r>
              <a:rPr lang="en-US" altLang="zh-CN" sz="3400">
                <a:solidFill>
                  <a:srgbClr val="FF0000"/>
                </a:solidFill>
                <a:latin typeface="Times New Roman" panose="02020603050405020304" pitchFamily="18" charset="0"/>
                <a:ea typeface="黑体" panose="02010609060101010101" pitchFamily="2" charset="-122"/>
              </a:rPr>
              <a:t>It’s hard to finish</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5780" name="文本框 75779"/>
          <p:cNvSpPr txBox="1"/>
          <p:nvPr/>
        </p:nvSpPr>
        <p:spPr>
          <a:xfrm>
            <a:off x="1371600" y="3048000"/>
            <a:ext cx="5259388"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have just read            about</a:t>
            </a:r>
            <a:endParaRPr lang="en-US" altLang="zh-CN" sz="3400">
              <a:solidFill>
                <a:srgbClr val="FF0000"/>
              </a:solidFill>
              <a:latin typeface="Times New Roman" panose="02020603050405020304" pitchFamily="18" charset="0"/>
              <a:ea typeface="黑体" panose="02010609060101010101" pitchFamily="2" charset="-122"/>
            </a:endParaRPr>
          </a:p>
        </p:txBody>
      </p:sp>
      <p:sp>
        <p:nvSpPr>
          <p:cNvPr id="75781" name="文本框 75780"/>
          <p:cNvSpPr txBox="1"/>
          <p:nvPr/>
        </p:nvSpPr>
        <p:spPr>
          <a:xfrm>
            <a:off x="1600200" y="4419600"/>
            <a:ext cx="5235575" cy="609600"/>
          </a:xfrm>
          <a:prstGeom prst="rect">
            <a:avLst/>
          </a:prstGeom>
          <a:noFill/>
          <a:ln w="9525">
            <a:noFill/>
          </a:ln>
        </p:spPr>
        <p:txBody>
          <a:bodyPr wrap="none" lIns="91435" tIns="45717" rIns="91435" bIns="45717" anchor="t">
            <a:spAutoFit/>
          </a:bodyPr>
          <a:p>
            <a:pPr defTabSz="913130"/>
            <a:r>
              <a:rPr lang="en-US" altLang="zh-CN" sz="3400" dirty="0">
                <a:solidFill>
                  <a:srgbClr val="FF0000"/>
                </a:solidFill>
                <a:latin typeface="Times New Roman" panose="02020603050405020304" pitchFamily="18" charset="0"/>
                <a:ea typeface="黑体" panose="02010609060101010101" pitchFamily="2" charset="-122"/>
              </a:rPr>
              <a:t> </a:t>
            </a:r>
            <a:r>
              <a:rPr lang="en-US" altLang="zh-CN" sz="3400">
                <a:solidFill>
                  <a:srgbClr val="FF0000"/>
                </a:solidFill>
                <a:latin typeface="Times New Roman" panose="02020603050405020304" pitchFamily="18" charset="0"/>
                <a:ea typeface="黑体" panose="02010609060101010101" pitchFamily="2" charset="-122"/>
              </a:rPr>
              <a:t>takes                       to reach</a:t>
            </a:r>
            <a:endParaRPr lang="en-US" altLang="zh-CN" sz="3400">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ox(in)">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80"/>
                                        </p:tgtEl>
                                        <p:attrNameLst>
                                          <p:attrName>style.visibility</p:attrName>
                                        </p:attrNameLst>
                                      </p:cBhvr>
                                      <p:to>
                                        <p:strVal val="visible"/>
                                      </p:to>
                                    </p:set>
                                    <p:animEffect transition="in" filter="box(in)">
                                      <p:cBhvr>
                                        <p:cTn id="12" dur="500"/>
                                        <p:tgtEl>
                                          <p:spTgt spid="7578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5781"/>
                                        </p:tgtEl>
                                        <p:attrNameLst>
                                          <p:attrName>style.visibility</p:attrName>
                                        </p:attrNameLst>
                                      </p:cBhvr>
                                      <p:to>
                                        <p:strVal val="visible"/>
                                      </p:to>
                                    </p:set>
                                    <p:animEffect transition="in" filter="box(in)">
                                      <p:cBhvr>
                                        <p:cTn id="17"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10245" descr="YW_TP_002"/>
          <p:cNvPicPr>
            <a:picLocks noChangeAspect="1"/>
          </p:cNvPicPr>
          <p:nvPr/>
        </p:nvPicPr>
        <p:blipFill>
          <a:blip r:embed="rId1"/>
          <a:stretch>
            <a:fillRect/>
          </a:stretch>
        </p:blipFill>
        <p:spPr>
          <a:xfrm>
            <a:off x="22225" y="46038"/>
            <a:ext cx="9097963" cy="6916737"/>
          </a:xfrm>
          <a:prstGeom prst="rect">
            <a:avLst/>
          </a:prstGeom>
          <a:noFill/>
          <a:ln w="9525">
            <a:noFill/>
          </a:ln>
        </p:spPr>
      </p:pic>
      <p:pic>
        <p:nvPicPr>
          <p:cNvPr id="8194" name="Picture 31" descr="0008"/>
          <p:cNvPicPr>
            <a:picLocks noChangeAspect="1"/>
          </p:cNvPicPr>
          <p:nvPr/>
        </p:nvPicPr>
        <p:blipFill>
          <a:blip r:embed="rId2"/>
          <a:stretch>
            <a:fillRect/>
          </a:stretch>
        </p:blipFill>
        <p:spPr>
          <a:xfrm>
            <a:off x="5718175" y="274638"/>
            <a:ext cx="1103313" cy="1047750"/>
          </a:xfrm>
          <a:prstGeom prst="rect">
            <a:avLst/>
          </a:prstGeom>
          <a:noFill/>
          <a:ln w="9525">
            <a:noFill/>
          </a:ln>
        </p:spPr>
      </p:pic>
      <p:sp>
        <p:nvSpPr>
          <p:cNvPr id="8195" name="Rectangle 2"/>
          <p:cNvSpPr>
            <a:spLocks noGrp="1"/>
          </p:cNvSpPr>
          <p:nvPr>
            <p:ph type="title"/>
          </p:nvPr>
        </p:nvSpPr>
        <p:spPr/>
        <p:txBody>
          <a:bodyPr wrap="square" lIns="92075" tIns="46038" rIns="92075" bIns="46038" anchor="b"/>
          <a:p>
            <a:br>
              <a:rPr lang="en-US" altLang="zh-CN" dirty="0">
                <a:solidFill>
                  <a:srgbClr val="FF0066"/>
                </a:solidFill>
                <a:ea typeface="华文行楷" panose="02010800040101010101" pitchFamily="2" charset="-122"/>
              </a:rPr>
            </a:br>
            <a:endParaRPr lang="en-US" altLang="zh-CN" sz="4000" dirty="0">
              <a:solidFill>
                <a:srgbClr val="FF0066"/>
              </a:solidFill>
            </a:endParaRPr>
          </a:p>
        </p:txBody>
      </p:sp>
      <p:pic>
        <p:nvPicPr>
          <p:cNvPr id="8196" name="Picture 8" descr="0008"/>
          <p:cNvPicPr>
            <a:picLocks noChangeAspect="1"/>
          </p:cNvPicPr>
          <p:nvPr/>
        </p:nvPicPr>
        <p:blipFill>
          <a:blip r:embed="rId2"/>
          <a:stretch>
            <a:fillRect/>
          </a:stretch>
        </p:blipFill>
        <p:spPr>
          <a:xfrm>
            <a:off x="155575" y="46038"/>
            <a:ext cx="1103313" cy="1047750"/>
          </a:xfrm>
          <a:prstGeom prst="rect">
            <a:avLst/>
          </a:prstGeom>
          <a:noFill/>
          <a:ln w="9525">
            <a:noFill/>
          </a:ln>
        </p:spPr>
      </p:pic>
      <p:pic>
        <p:nvPicPr>
          <p:cNvPr id="8197" name="Picture 9" descr="0008"/>
          <p:cNvPicPr>
            <a:picLocks noChangeAspect="1"/>
          </p:cNvPicPr>
          <p:nvPr/>
        </p:nvPicPr>
        <p:blipFill>
          <a:blip r:embed="rId2"/>
          <a:stretch>
            <a:fillRect/>
          </a:stretch>
        </p:blipFill>
        <p:spPr>
          <a:xfrm>
            <a:off x="2771775" y="1268413"/>
            <a:ext cx="1103313" cy="1047750"/>
          </a:xfrm>
          <a:prstGeom prst="rect">
            <a:avLst/>
          </a:prstGeom>
          <a:noFill/>
          <a:ln w="9525">
            <a:noFill/>
          </a:ln>
        </p:spPr>
      </p:pic>
      <p:pic>
        <p:nvPicPr>
          <p:cNvPr id="8198" name="Picture 10" descr="0008"/>
          <p:cNvPicPr>
            <a:picLocks noChangeAspect="1"/>
          </p:cNvPicPr>
          <p:nvPr/>
        </p:nvPicPr>
        <p:blipFill>
          <a:blip r:embed="rId2"/>
          <a:stretch>
            <a:fillRect/>
          </a:stretch>
        </p:blipFill>
        <p:spPr>
          <a:xfrm>
            <a:off x="3276600" y="333375"/>
            <a:ext cx="1103313" cy="1047750"/>
          </a:xfrm>
          <a:prstGeom prst="rect">
            <a:avLst/>
          </a:prstGeom>
          <a:noFill/>
          <a:ln w="9525">
            <a:noFill/>
          </a:ln>
        </p:spPr>
      </p:pic>
      <p:pic>
        <p:nvPicPr>
          <p:cNvPr id="8199" name="Picture 11" descr="0008"/>
          <p:cNvPicPr>
            <a:picLocks noChangeAspect="1"/>
          </p:cNvPicPr>
          <p:nvPr/>
        </p:nvPicPr>
        <p:blipFill>
          <a:blip r:embed="rId2"/>
          <a:stretch>
            <a:fillRect/>
          </a:stretch>
        </p:blipFill>
        <p:spPr>
          <a:xfrm>
            <a:off x="1979613" y="260350"/>
            <a:ext cx="1103312" cy="1047750"/>
          </a:xfrm>
          <a:prstGeom prst="rect">
            <a:avLst/>
          </a:prstGeom>
          <a:noFill/>
          <a:ln w="9525">
            <a:noFill/>
          </a:ln>
        </p:spPr>
      </p:pic>
      <p:pic>
        <p:nvPicPr>
          <p:cNvPr id="8200" name="Picture 12" descr="0008"/>
          <p:cNvPicPr>
            <a:picLocks noChangeAspect="1"/>
          </p:cNvPicPr>
          <p:nvPr/>
        </p:nvPicPr>
        <p:blipFill>
          <a:blip r:embed="rId2"/>
          <a:stretch>
            <a:fillRect/>
          </a:stretch>
        </p:blipFill>
        <p:spPr>
          <a:xfrm>
            <a:off x="3924300" y="0"/>
            <a:ext cx="1103313" cy="1047750"/>
          </a:xfrm>
          <a:prstGeom prst="rect">
            <a:avLst/>
          </a:prstGeom>
          <a:noFill/>
          <a:ln w="9525">
            <a:noFill/>
          </a:ln>
        </p:spPr>
      </p:pic>
      <p:pic>
        <p:nvPicPr>
          <p:cNvPr id="8201" name="Picture 13" descr="0008"/>
          <p:cNvPicPr>
            <a:picLocks noChangeAspect="1"/>
          </p:cNvPicPr>
          <p:nvPr/>
        </p:nvPicPr>
        <p:blipFill>
          <a:blip r:embed="rId2"/>
          <a:stretch>
            <a:fillRect/>
          </a:stretch>
        </p:blipFill>
        <p:spPr>
          <a:xfrm>
            <a:off x="250825" y="2852738"/>
            <a:ext cx="1103313" cy="1047750"/>
          </a:xfrm>
          <a:prstGeom prst="rect">
            <a:avLst/>
          </a:prstGeom>
          <a:noFill/>
          <a:ln w="9525">
            <a:noFill/>
          </a:ln>
        </p:spPr>
      </p:pic>
      <p:pic>
        <p:nvPicPr>
          <p:cNvPr id="8202" name="Picture 14" descr="0008"/>
          <p:cNvPicPr>
            <a:picLocks noChangeAspect="1"/>
          </p:cNvPicPr>
          <p:nvPr/>
        </p:nvPicPr>
        <p:blipFill>
          <a:blip r:embed="rId2"/>
          <a:stretch>
            <a:fillRect/>
          </a:stretch>
        </p:blipFill>
        <p:spPr>
          <a:xfrm>
            <a:off x="5076825" y="549275"/>
            <a:ext cx="1103313" cy="1047750"/>
          </a:xfrm>
          <a:prstGeom prst="rect">
            <a:avLst/>
          </a:prstGeom>
          <a:noFill/>
          <a:ln w="9525">
            <a:noFill/>
          </a:ln>
        </p:spPr>
      </p:pic>
      <p:pic>
        <p:nvPicPr>
          <p:cNvPr id="8203" name="Picture 15" descr="0008"/>
          <p:cNvPicPr>
            <a:picLocks noChangeAspect="1"/>
          </p:cNvPicPr>
          <p:nvPr/>
        </p:nvPicPr>
        <p:blipFill>
          <a:blip r:embed="rId2"/>
          <a:stretch>
            <a:fillRect/>
          </a:stretch>
        </p:blipFill>
        <p:spPr>
          <a:xfrm>
            <a:off x="5572125" y="1500188"/>
            <a:ext cx="1103313" cy="1047750"/>
          </a:xfrm>
          <a:prstGeom prst="rect">
            <a:avLst/>
          </a:prstGeom>
          <a:noFill/>
          <a:ln w="9525">
            <a:noFill/>
          </a:ln>
        </p:spPr>
      </p:pic>
      <p:pic>
        <p:nvPicPr>
          <p:cNvPr id="8204" name="Picture 16" descr="0008"/>
          <p:cNvPicPr>
            <a:picLocks noChangeAspect="1"/>
          </p:cNvPicPr>
          <p:nvPr/>
        </p:nvPicPr>
        <p:blipFill>
          <a:blip r:embed="rId2"/>
          <a:stretch>
            <a:fillRect/>
          </a:stretch>
        </p:blipFill>
        <p:spPr>
          <a:xfrm>
            <a:off x="7092950" y="2997200"/>
            <a:ext cx="1103313" cy="1047750"/>
          </a:xfrm>
          <a:prstGeom prst="rect">
            <a:avLst/>
          </a:prstGeom>
          <a:noFill/>
          <a:ln w="9525">
            <a:noFill/>
          </a:ln>
        </p:spPr>
      </p:pic>
      <p:pic>
        <p:nvPicPr>
          <p:cNvPr id="8205" name="Picture 17" descr="0008"/>
          <p:cNvPicPr>
            <a:picLocks noChangeAspect="1"/>
          </p:cNvPicPr>
          <p:nvPr/>
        </p:nvPicPr>
        <p:blipFill>
          <a:blip r:embed="rId2"/>
          <a:stretch>
            <a:fillRect/>
          </a:stretch>
        </p:blipFill>
        <p:spPr>
          <a:xfrm>
            <a:off x="7164388" y="1700213"/>
            <a:ext cx="1103312" cy="1047750"/>
          </a:xfrm>
          <a:prstGeom prst="rect">
            <a:avLst/>
          </a:prstGeom>
          <a:noFill/>
          <a:ln w="9525">
            <a:noFill/>
          </a:ln>
        </p:spPr>
      </p:pic>
      <p:pic>
        <p:nvPicPr>
          <p:cNvPr id="8206" name="Picture 18" descr="0008"/>
          <p:cNvPicPr>
            <a:picLocks noChangeAspect="1"/>
          </p:cNvPicPr>
          <p:nvPr/>
        </p:nvPicPr>
        <p:blipFill>
          <a:blip r:embed="rId2"/>
          <a:stretch>
            <a:fillRect/>
          </a:stretch>
        </p:blipFill>
        <p:spPr>
          <a:xfrm>
            <a:off x="611188" y="333375"/>
            <a:ext cx="1103312" cy="1047750"/>
          </a:xfrm>
          <a:prstGeom prst="rect">
            <a:avLst/>
          </a:prstGeom>
          <a:noFill/>
          <a:ln w="9525">
            <a:noFill/>
          </a:ln>
        </p:spPr>
      </p:pic>
      <p:pic>
        <p:nvPicPr>
          <p:cNvPr id="8207" name="Picture 28" descr="0008"/>
          <p:cNvPicPr>
            <a:picLocks noChangeAspect="1"/>
          </p:cNvPicPr>
          <p:nvPr/>
        </p:nvPicPr>
        <p:blipFill>
          <a:blip r:embed="rId2"/>
          <a:stretch>
            <a:fillRect/>
          </a:stretch>
        </p:blipFill>
        <p:spPr>
          <a:xfrm>
            <a:off x="5580063" y="5084763"/>
            <a:ext cx="1103312" cy="1047750"/>
          </a:xfrm>
          <a:prstGeom prst="rect">
            <a:avLst/>
          </a:prstGeom>
          <a:noFill/>
          <a:ln w="9525">
            <a:noFill/>
          </a:ln>
        </p:spPr>
      </p:pic>
      <p:pic>
        <p:nvPicPr>
          <p:cNvPr id="8208" name="Picture 32" descr="0008"/>
          <p:cNvPicPr>
            <a:picLocks noChangeAspect="1"/>
          </p:cNvPicPr>
          <p:nvPr/>
        </p:nvPicPr>
        <p:blipFill>
          <a:blip r:embed="rId2"/>
          <a:stretch>
            <a:fillRect/>
          </a:stretch>
        </p:blipFill>
        <p:spPr>
          <a:xfrm>
            <a:off x="1547813" y="5516563"/>
            <a:ext cx="1103312" cy="1047750"/>
          </a:xfrm>
          <a:prstGeom prst="rect">
            <a:avLst/>
          </a:prstGeom>
          <a:noFill/>
          <a:ln w="9525">
            <a:noFill/>
          </a:ln>
        </p:spPr>
      </p:pic>
      <p:sp>
        <p:nvSpPr>
          <p:cNvPr id="5" name="矩形 4"/>
          <p:cNvSpPr/>
          <p:nvPr/>
        </p:nvSpPr>
        <p:spPr>
          <a:xfrm>
            <a:off x="-493712" y="2430463"/>
            <a:ext cx="10760075" cy="2743200"/>
          </a:xfrm>
          <a:prstGeom prst="rect">
            <a:avLst/>
          </a:prstGeom>
          <a:noFill/>
          <a:ln>
            <a:noFill/>
          </a:ln>
        </p:spPr>
        <p:txBody>
          <a:bodyPr wrap="square" rtlCol="0" anchor="t">
            <a:spAutoFit/>
          </a:bodyPr>
          <a:p>
            <a:pPr algn="ctr" fontAlgn="base"/>
            <a:r>
              <a:rPr lang="en-US" altLang="zh-CN" sz="60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Universe is full of </a:t>
            </a:r>
            <a:endParaRPr lang="en-US" altLang="zh-CN" sz="60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endParaRPr>
          </a:p>
          <a:p>
            <a:pPr algn="ctr" fontAlgn="base"/>
            <a:r>
              <a:rPr lang="en-US" altLang="zh-CN" sz="54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mysteries(</a:t>
            </a:r>
            <a:r>
              <a:rPr lang="zh-CN" altLang="en-US" sz="54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神秘）</a:t>
            </a:r>
            <a:r>
              <a:rPr lang="en-US" altLang="zh-CN" sz="60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 Let's</a:t>
            </a:r>
            <a:endParaRPr lang="en-US" altLang="zh-CN" sz="60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endParaRPr>
          </a:p>
          <a:p>
            <a:pPr algn="ctr" fontAlgn="base"/>
            <a:r>
              <a:rPr lang="en-US" altLang="zh-CN" sz="54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explore it</a:t>
            </a:r>
            <a:r>
              <a:rPr lang="zh-CN" altLang="en-US" sz="54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a:t>
            </a:r>
            <a:r>
              <a:rPr lang="en-US" altLang="zh-CN" sz="54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rPr>
              <a:t> </a:t>
            </a:r>
            <a:endParaRPr lang="en-US" altLang="zh-CN" sz="5400" b="1" strike="noStrike" noProof="1">
              <a:solidFill>
                <a:srgbClr val="FFFF00"/>
              </a:solidFill>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ea"/>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WordArt 11"/>
          <p:cNvSpPr>
            <a:spLocks noTextEdit="1"/>
          </p:cNvSpPr>
          <p:nvPr/>
        </p:nvSpPr>
        <p:spPr>
          <a:xfrm>
            <a:off x="914400" y="609600"/>
            <a:ext cx="2667000" cy="838200"/>
          </a:xfrm>
          <a:prstGeom prst="rect">
            <a:avLst/>
          </a:prstGeom>
        </p:spPr>
        <p:txBody>
          <a:bodyPr wrap="none" fromWordArt="1">
            <a:prstTxWarp prst="textDoubleWave1">
              <a:avLst>
                <a:gd name="adj1" fmla="val 6500"/>
                <a:gd name="adj2" fmla="val 0"/>
              </a:avLst>
            </a:prstTxWarp>
            <a:normAutofit/>
          </a:bodyPr>
          <a:p>
            <a:pPr algn="ctr"/>
            <a:r>
              <a:rPr lang="zh-CN" altLang="en-US" sz="3200" b="1" spc="-320">
                <a:ln w="12700" cap="flat" cmpd="sng">
                  <a:solidFill>
                    <a:srgbClr val="000099"/>
                  </a:solidFill>
                  <a:prstDash val="solid"/>
                  <a:round/>
                  <a:headEnd type="none" w="med" len="med"/>
                  <a:tailEnd type="none" w="med" len="med"/>
                </a:ln>
                <a:solidFill>
                  <a:srgbClr val="33CCFF"/>
                </a:solidFill>
                <a:latin typeface="Arial" panose="020B0604020202020204" pitchFamily="34" charset="0"/>
                <a:ea typeface="Arial" panose="020B0604020202020204" pitchFamily="34" charset="0"/>
              </a:rPr>
              <a:t>Writing</a:t>
            </a:r>
            <a:endParaRPr lang="zh-CN" altLang="en-US" sz="3200" b="1" spc="-320">
              <a:ln w="12700" cap="flat" cmpd="sng">
                <a:solidFill>
                  <a:srgbClr val="000099"/>
                </a:solidFill>
                <a:prstDash val="solid"/>
                <a:round/>
                <a:headEnd type="none" w="med" len="med"/>
                <a:tailEnd type="none" w="med" len="med"/>
              </a:ln>
              <a:solidFill>
                <a:srgbClr val="33CCFF"/>
              </a:solidFill>
              <a:latin typeface="Arial" panose="020B0604020202020204" pitchFamily="34" charset="0"/>
              <a:ea typeface="Arial" panose="020B0604020202020204" pitchFamily="34" charset="0"/>
            </a:endParaRPr>
          </a:p>
        </p:txBody>
      </p:sp>
      <p:sp>
        <p:nvSpPr>
          <p:cNvPr id="54274" name="矩形 21508"/>
          <p:cNvSpPr/>
          <p:nvPr/>
        </p:nvSpPr>
        <p:spPr>
          <a:xfrm>
            <a:off x="381000" y="1524000"/>
            <a:ext cx="8458200" cy="1066800"/>
          </a:xfrm>
          <a:prstGeom prst="rect">
            <a:avLst/>
          </a:prstGeom>
          <a:noFill/>
          <a:ln w="9525">
            <a:noFill/>
          </a:ln>
        </p:spPr>
        <p:txBody>
          <a:bodyPr anchor="t">
            <a:spAutoFit/>
          </a:bodyPr>
          <a:p>
            <a:r>
              <a:rPr lang="en-US" altLang="zh-CN">
                <a:solidFill>
                  <a:srgbClr val="000066"/>
                </a:solidFill>
                <a:latin typeface="Arial" panose="020B0604020202020204" pitchFamily="34" charset="0"/>
                <a:ea typeface="宋体" panose="02010600030101010101" pitchFamily="2" charset="-122"/>
              </a:rPr>
              <a:t>6. Look at the picture from a science story  </a:t>
            </a:r>
            <a:endParaRPr lang="en-US" altLang="zh-CN">
              <a:solidFill>
                <a:srgbClr val="000066"/>
              </a:solidFill>
              <a:latin typeface="Arial" panose="020B0604020202020204" pitchFamily="34" charset="0"/>
              <a:ea typeface="宋体" panose="02010600030101010101" pitchFamily="2" charset="-122"/>
            </a:endParaRPr>
          </a:p>
          <a:p>
            <a:r>
              <a:rPr lang="en-US" altLang="zh-CN">
                <a:solidFill>
                  <a:srgbClr val="000066"/>
                </a:solidFill>
                <a:latin typeface="Arial" panose="020B0604020202020204" pitchFamily="34" charset="0"/>
                <a:ea typeface="宋体" panose="02010600030101010101" pitchFamily="2" charset="-122"/>
              </a:rPr>
              <a:t>    for children and answer the questions.</a:t>
            </a:r>
            <a:endParaRPr lang="en-US" altLang="zh-CN">
              <a:solidFill>
                <a:srgbClr val="000066"/>
              </a:solidFill>
              <a:latin typeface="Arial" panose="020B0604020202020204" pitchFamily="34" charset="0"/>
              <a:ea typeface="宋体" panose="02010600030101010101" pitchFamily="2" charset="-122"/>
            </a:endParaRPr>
          </a:p>
        </p:txBody>
      </p:sp>
      <p:pic>
        <p:nvPicPr>
          <p:cNvPr id="54275" name="图片 21509" descr="U2-5"/>
          <p:cNvPicPr>
            <a:picLocks noChangeAspect="1"/>
          </p:cNvPicPr>
          <p:nvPr/>
        </p:nvPicPr>
        <p:blipFill>
          <a:blip r:embed="rId1">
            <a:lum bright="-12000" contrast="1998"/>
          </a:blip>
          <a:stretch>
            <a:fillRect/>
          </a:stretch>
        </p:blipFill>
        <p:spPr>
          <a:xfrm>
            <a:off x="1371600" y="2819400"/>
            <a:ext cx="6400800" cy="3581400"/>
          </a:xfrm>
          <a:prstGeom prst="rect">
            <a:avLst/>
          </a:prstGeom>
          <a:noFill/>
          <a:ln w="9525">
            <a:noFill/>
          </a:ln>
        </p:spPr>
      </p:pic>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矩形 22531"/>
          <p:cNvSpPr/>
          <p:nvPr/>
        </p:nvSpPr>
        <p:spPr>
          <a:xfrm>
            <a:off x="533400" y="609600"/>
            <a:ext cx="8077200" cy="5349875"/>
          </a:xfrm>
          <a:prstGeom prst="rect">
            <a:avLst/>
          </a:prstGeom>
          <a:noFill/>
          <a:ln w="9525">
            <a:noFill/>
          </a:ln>
        </p:spPr>
        <p:txBody>
          <a:bodyPr anchor="t">
            <a:spAutoFit/>
          </a:bodyPr>
          <a:p>
            <a:pPr marL="342900" indent="-342900">
              <a:lnSpc>
                <a:spcPct val="120000"/>
              </a:lnSpc>
            </a:pPr>
            <a:r>
              <a:rPr lang="en-US" altLang="zh-CN">
                <a:latin typeface="Times New Roman" panose="02020603050405020304" pitchFamily="18" charset="0"/>
                <a:ea typeface="宋体" panose="02010600030101010101" pitchFamily="2" charset="-122"/>
              </a:rPr>
              <a:t>What have the scientists just received?</a:t>
            </a:r>
            <a:endParaRPr lang="en-US" altLang="zh-CN">
              <a:latin typeface="Times New Roman" panose="02020603050405020304" pitchFamily="18" charset="0"/>
              <a:ea typeface="宋体" panose="02010600030101010101" pitchFamily="2" charset="-122"/>
            </a:endParaRPr>
          </a:p>
          <a:p>
            <a:pPr marL="342900" indent="-342900">
              <a:lnSpc>
                <a:spcPct val="120000"/>
              </a:lnSpc>
            </a:pPr>
            <a:r>
              <a:rPr lang="en-US" altLang="zh-CN">
                <a:latin typeface="Times New Roman" panose="02020603050405020304" pitchFamily="18" charset="0"/>
                <a:ea typeface="宋体" panose="02010600030101010101" pitchFamily="2" charset="-122"/>
              </a:rPr>
              <a:t>(a message from one of our spaceships)</a:t>
            </a:r>
            <a:endParaRPr lang="en-US" altLang="zh-CN">
              <a:latin typeface="Times New Roman" panose="02020603050405020304" pitchFamily="18" charset="0"/>
              <a:ea typeface="宋体" panose="02010600030101010101" pitchFamily="2" charset="-122"/>
            </a:endParaRPr>
          </a:p>
          <a:p>
            <a:pPr marL="342900" indent="-342900">
              <a:lnSpc>
                <a:spcPct val="120000"/>
              </a:lnSpc>
            </a:pPr>
            <a:r>
              <a:rPr lang="en-US" altLang="zh-CN" i="1">
                <a:solidFill>
                  <a:srgbClr val="800000"/>
                </a:solidFill>
                <a:latin typeface="Times New Roman" panose="02020603050405020304" pitchFamily="18" charset="0"/>
                <a:ea typeface="宋体" panose="02010600030101010101" pitchFamily="2" charset="-122"/>
              </a:rPr>
              <a:t>They have just received a message from one of </a:t>
            </a:r>
            <a:endParaRPr lang="en-US" altLang="zh-CN" i="1">
              <a:solidFill>
                <a:srgbClr val="800000"/>
              </a:solidFill>
              <a:latin typeface="Times New Roman" panose="02020603050405020304" pitchFamily="18" charset="0"/>
              <a:ea typeface="宋体" panose="02010600030101010101" pitchFamily="2" charset="-122"/>
            </a:endParaRPr>
          </a:p>
          <a:p>
            <a:pPr marL="342900" indent="-342900">
              <a:lnSpc>
                <a:spcPct val="120000"/>
              </a:lnSpc>
            </a:pPr>
            <a:r>
              <a:rPr lang="en-US" altLang="zh-CN" i="1">
                <a:solidFill>
                  <a:srgbClr val="800000"/>
                </a:solidFill>
                <a:latin typeface="Times New Roman" panose="02020603050405020304" pitchFamily="18" charset="0"/>
                <a:ea typeface="宋体" panose="02010600030101010101" pitchFamily="2" charset="-122"/>
              </a:rPr>
              <a:t>our spaceships.</a:t>
            </a:r>
            <a:endParaRPr lang="en-US" altLang="zh-CN" i="1">
              <a:solidFill>
                <a:srgbClr val="800000"/>
              </a:solidFill>
              <a:latin typeface="Times New Roman" panose="02020603050405020304" pitchFamily="18" charset="0"/>
              <a:ea typeface="宋体" panose="02010600030101010101" pitchFamily="2" charset="-122"/>
            </a:endParaRPr>
          </a:p>
          <a:p>
            <a:pPr marL="342900" indent="-342900">
              <a:lnSpc>
                <a:spcPct val="120000"/>
              </a:lnSpc>
              <a:buAutoNum type="arabicPeriod"/>
            </a:pPr>
            <a:r>
              <a:rPr lang="en-US" altLang="zh-CN">
                <a:latin typeface="Times New Roman" panose="02020603050405020304" pitchFamily="18" charset="0"/>
                <a:ea typeface="宋体" panose="02010600030101010101" pitchFamily="2" charset="-122"/>
              </a:rPr>
              <a:t>Where has the spaceship landed? (Mars)</a:t>
            </a:r>
            <a:endParaRPr lang="en-US" altLang="zh-CN">
              <a:latin typeface="Times New Roman" panose="02020603050405020304" pitchFamily="18" charset="0"/>
              <a:ea typeface="宋体" panose="02010600030101010101" pitchFamily="2" charset="-122"/>
            </a:endParaRPr>
          </a:p>
          <a:p>
            <a:pPr marL="342900" indent="-342900">
              <a:lnSpc>
                <a:spcPct val="120000"/>
              </a:lnSpc>
            </a:pPr>
            <a:endParaRPr lang="en-US" altLang="zh-CN">
              <a:latin typeface="Times New Roman" panose="02020603050405020304" pitchFamily="18" charset="0"/>
              <a:ea typeface="宋体" panose="02010600030101010101" pitchFamily="2" charset="-122"/>
            </a:endParaRPr>
          </a:p>
          <a:p>
            <a:pPr marL="342900" indent="-342900">
              <a:lnSpc>
                <a:spcPct val="120000"/>
              </a:lnSpc>
            </a:pPr>
            <a:r>
              <a:rPr lang="en-US" altLang="zh-CN">
                <a:latin typeface="Times New Roman" panose="02020603050405020304" pitchFamily="18" charset="0"/>
                <a:ea typeface="宋体" panose="02010600030101010101" pitchFamily="2" charset="-122"/>
              </a:rPr>
              <a:t>2. What has the spaceship discovered? (people on Mars)</a:t>
            </a:r>
            <a:endParaRPr lang="en-US" altLang="zh-CN">
              <a:latin typeface="Times New Roman" panose="02020603050405020304" pitchFamily="18" charset="0"/>
              <a:ea typeface="宋体" panose="02010600030101010101" pitchFamily="2" charset="-122"/>
            </a:endParaRPr>
          </a:p>
          <a:p>
            <a:pPr marL="342900" indent="-342900">
              <a:lnSpc>
                <a:spcPct val="120000"/>
              </a:lnSpc>
            </a:pPr>
            <a:endParaRPr lang="en-US" altLang="zh-CN">
              <a:latin typeface="Times New Roman" panose="02020603050405020304" pitchFamily="18" charset="0"/>
              <a:ea typeface="宋体" panose="02010600030101010101" pitchFamily="2" charset="-122"/>
            </a:endParaRPr>
          </a:p>
        </p:txBody>
      </p:sp>
      <p:sp>
        <p:nvSpPr>
          <p:cNvPr id="22533" name="文本框 22532"/>
          <p:cNvSpPr txBox="1"/>
          <p:nvPr/>
        </p:nvSpPr>
        <p:spPr>
          <a:xfrm>
            <a:off x="990600" y="3581400"/>
            <a:ext cx="6316663" cy="557213"/>
          </a:xfrm>
          <a:prstGeom prst="rect">
            <a:avLst/>
          </a:prstGeom>
          <a:noFill/>
          <a:ln w="9525">
            <a:noFill/>
          </a:ln>
        </p:spPr>
        <p:txBody>
          <a:bodyPr wrap="none" lIns="70546" tIns="35273" rIns="70546" bIns="35273" anchor="t">
            <a:spAutoFit/>
          </a:bodyPr>
          <a:p>
            <a:pPr defTabSz="704850"/>
            <a:r>
              <a:rPr lang="en-US" altLang="zh-CN">
                <a:solidFill>
                  <a:srgbClr val="FF0000"/>
                </a:solidFill>
                <a:latin typeface="Times New Roman" panose="02020603050405020304" pitchFamily="18" charset="0"/>
                <a:ea typeface="宋体" panose="02010600030101010101" pitchFamily="2" charset="-122"/>
              </a:rPr>
              <a:t>The spaceship  has landed on Mars.</a:t>
            </a:r>
            <a:endParaRPr lang="en-US" altLang="zh-CN">
              <a:solidFill>
                <a:srgbClr val="FF0000"/>
              </a:solidFill>
              <a:latin typeface="Times New Roman" panose="02020603050405020304" pitchFamily="18" charset="0"/>
              <a:ea typeface="宋体" panose="02010600030101010101" pitchFamily="2" charset="-122"/>
            </a:endParaRPr>
          </a:p>
        </p:txBody>
      </p:sp>
      <p:sp>
        <p:nvSpPr>
          <p:cNvPr id="22534" name="文本框 22533"/>
          <p:cNvSpPr txBox="1"/>
          <p:nvPr/>
        </p:nvSpPr>
        <p:spPr>
          <a:xfrm>
            <a:off x="866775" y="5410200"/>
            <a:ext cx="7362825" cy="1044575"/>
          </a:xfrm>
          <a:prstGeom prst="rect">
            <a:avLst/>
          </a:prstGeom>
          <a:noFill/>
          <a:ln w="9525">
            <a:noFill/>
          </a:ln>
        </p:spPr>
        <p:txBody>
          <a:bodyPr lIns="70546" tIns="35273" rIns="70546" bIns="35273" anchor="t">
            <a:spAutoFit/>
          </a:bodyPr>
          <a:p>
            <a:pPr defTabSz="704850"/>
            <a:r>
              <a:rPr lang="en-US" altLang="zh-CN">
                <a:solidFill>
                  <a:srgbClr val="FF0000"/>
                </a:solidFill>
                <a:latin typeface="Times New Roman" panose="02020603050405020304" pitchFamily="18" charset="0"/>
                <a:ea typeface="宋体" panose="02010600030101010101" pitchFamily="2" charset="-122"/>
              </a:rPr>
              <a:t>The spaceship has discovered people on Mars.</a:t>
            </a:r>
            <a:endParaRPr lang="en-US" altLang="zh-CN">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ipe(left)">
                                      <p:cBhvr>
                                        <p:cTn id="7" dur="5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wipe(left)">
                                      <p:cBhvr>
                                        <p:cTn id="12"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矩形 23556"/>
          <p:cNvSpPr/>
          <p:nvPr/>
        </p:nvSpPr>
        <p:spPr>
          <a:xfrm>
            <a:off x="457200" y="990600"/>
            <a:ext cx="8153400" cy="3892550"/>
          </a:xfrm>
          <a:prstGeom prst="rect">
            <a:avLst/>
          </a:prstGeom>
          <a:noFill/>
          <a:ln w="9525">
            <a:noFill/>
          </a:ln>
        </p:spPr>
        <p:txBody>
          <a:bodyPr anchor="t">
            <a:spAutoFit/>
          </a:bodyPr>
          <a:p>
            <a:pPr>
              <a:lnSpc>
                <a:spcPct val="130000"/>
              </a:lnSpc>
            </a:pPr>
            <a:r>
              <a:rPr lang="en-US" altLang="zh-CN">
                <a:latin typeface="Times New Roman" panose="02020603050405020304" pitchFamily="18" charset="0"/>
                <a:ea typeface="宋体" panose="02010600030101010101" pitchFamily="2" charset="-122"/>
              </a:rPr>
              <a:t>3. Why have the people on Mars not sent us a  </a:t>
            </a:r>
            <a:endParaRPr lang="en-US" altLang="zh-CN">
              <a:latin typeface="Times New Roman" panose="02020603050405020304" pitchFamily="18" charset="0"/>
              <a:ea typeface="宋体" panose="02010600030101010101" pitchFamily="2" charset="-122"/>
            </a:endParaRPr>
          </a:p>
          <a:p>
            <a:pPr>
              <a:lnSpc>
                <a:spcPct val="130000"/>
              </a:lnSpc>
            </a:pPr>
            <a:r>
              <a:rPr lang="en-US" altLang="zh-CN">
                <a:latin typeface="Times New Roman" panose="02020603050405020304" pitchFamily="18" charset="0"/>
                <a:ea typeface="宋体" panose="02010600030101010101" pitchFamily="2" charset="-122"/>
              </a:rPr>
              <a:t>    message? (do not know how to)</a:t>
            </a:r>
            <a:endParaRPr lang="en-US" altLang="zh-CN">
              <a:latin typeface="Times New Roman" panose="02020603050405020304" pitchFamily="18" charset="0"/>
              <a:ea typeface="宋体" panose="02010600030101010101" pitchFamily="2" charset="-122"/>
            </a:endParaRPr>
          </a:p>
          <a:p>
            <a:pPr>
              <a:lnSpc>
                <a:spcPct val="130000"/>
              </a:lnSpc>
            </a:pPr>
            <a:endParaRPr lang="en-US" altLang="zh-CN">
              <a:latin typeface="Times New Roman" panose="02020603050405020304" pitchFamily="18" charset="0"/>
              <a:ea typeface="宋体" panose="02010600030101010101" pitchFamily="2" charset="-122"/>
            </a:endParaRPr>
          </a:p>
          <a:p>
            <a:pPr>
              <a:lnSpc>
                <a:spcPct val="130000"/>
              </a:lnSpc>
            </a:pPr>
            <a:endParaRPr lang="en-US" altLang="zh-CN">
              <a:latin typeface="Times New Roman" panose="02020603050405020304" pitchFamily="18" charset="0"/>
              <a:ea typeface="宋体" panose="02010600030101010101" pitchFamily="2" charset="-122"/>
            </a:endParaRPr>
          </a:p>
          <a:p>
            <a:pPr>
              <a:lnSpc>
                <a:spcPct val="130000"/>
              </a:lnSpc>
            </a:pPr>
            <a:r>
              <a:rPr lang="en-US" altLang="zh-CN">
                <a:latin typeface="Times New Roman" panose="02020603050405020304" pitchFamily="18" charset="0"/>
                <a:ea typeface="宋体" panose="02010600030101010101" pitchFamily="2" charset="-122"/>
              </a:rPr>
              <a:t>4. Why have the people on Mars not visited us  </a:t>
            </a:r>
            <a:endParaRPr lang="en-US" altLang="zh-CN">
              <a:latin typeface="Times New Roman" panose="02020603050405020304" pitchFamily="18" charset="0"/>
              <a:ea typeface="宋体" panose="02010600030101010101" pitchFamily="2" charset="-122"/>
            </a:endParaRPr>
          </a:p>
          <a:p>
            <a:pPr>
              <a:lnSpc>
                <a:spcPct val="130000"/>
              </a:lnSpc>
            </a:pPr>
            <a:r>
              <a:rPr lang="en-US" altLang="zh-CN">
                <a:latin typeface="Times New Roman" panose="02020603050405020304" pitchFamily="18" charset="0"/>
                <a:ea typeface="宋体" panose="02010600030101010101" pitchFamily="2" charset="-122"/>
              </a:rPr>
              <a:t>    on the earth? (do not know how to)</a:t>
            </a:r>
            <a:endParaRPr lang="en-US" altLang="zh-CN">
              <a:latin typeface="Times New Roman" panose="02020603050405020304" pitchFamily="18" charset="0"/>
              <a:ea typeface="宋体" panose="02010600030101010101" pitchFamily="2" charset="-122"/>
            </a:endParaRPr>
          </a:p>
        </p:txBody>
      </p:sp>
      <p:sp>
        <p:nvSpPr>
          <p:cNvPr id="23558" name="文本框 23557"/>
          <p:cNvSpPr txBox="1"/>
          <p:nvPr/>
        </p:nvSpPr>
        <p:spPr>
          <a:xfrm>
            <a:off x="838200" y="2438400"/>
            <a:ext cx="7205663" cy="1044575"/>
          </a:xfrm>
          <a:prstGeom prst="rect">
            <a:avLst/>
          </a:prstGeom>
          <a:noFill/>
          <a:ln w="9525">
            <a:noFill/>
          </a:ln>
        </p:spPr>
        <p:txBody>
          <a:bodyPr wrap="none" lIns="70546" tIns="35273" rIns="70546" bIns="35273" anchor="t">
            <a:spAutoFit/>
          </a:bodyPr>
          <a:p>
            <a:pPr defTabSz="704850"/>
            <a:r>
              <a:rPr lang="en-US" altLang="zh-CN">
                <a:solidFill>
                  <a:srgbClr val="FF0000"/>
                </a:solidFill>
                <a:latin typeface="Times New Roman" panose="02020603050405020304" pitchFamily="18" charset="0"/>
                <a:ea typeface="宋体" panose="02010600030101010101" pitchFamily="2" charset="-122"/>
              </a:rPr>
              <a:t>Because they do not know how to sent a  </a:t>
            </a:r>
            <a:endParaRPr lang="en-US" altLang="zh-CN">
              <a:solidFill>
                <a:srgbClr val="FF0000"/>
              </a:solidFill>
              <a:latin typeface="Times New Roman" panose="02020603050405020304" pitchFamily="18" charset="0"/>
              <a:ea typeface="宋体" panose="02010600030101010101" pitchFamily="2" charset="-122"/>
            </a:endParaRPr>
          </a:p>
          <a:p>
            <a:pPr defTabSz="704850"/>
            <a:r>
              <a:rPr lang="en-US" altLang="zh-CN">
                <a:solidFill>
                  <a:srgbClr val="FF0000"/>
                </a:solidFill>
                <a:latin typeface="Times New Roman" panose="02020603050405020304" pitchFamily="18" charset="0"/>
                <a:ea typeface="宋体" panose="02010600030101010101" pitchFamily="2" charset="-122"/>
              </a:rPr>
              <a:t>message to us.</a:t>
            </a:r>
            <a:endParaRPr lang="en-US" altLang="zh-CN">
              <a:solidFill>
                <a:srgbClr val="FF0000"/>
              </a:solidFill>
              <a:latin typeface="Times New Roman" panose="02020603050405020304" pitchFamily="18" charset="0"/>
              <a:ea typeface="宋体" panose="02010600030101010101" pitchFamily="2" charset="-122"/>
            </a:endParaRPr>
          </a:p>
        </p:txBody>
      </p:sp>
      <p:sp>
        <p:nvSpPr>
          <p:cNvPr id="23559" name="文本框 23558"/>
          <p:cNvSpPr txBox="1"/>
          <p:nvPr/>
        </p:nvSpPr>
        <p:spPr>
          <a:xfrm>
            <a:off x="914400" y="4975225"/>
            <a:ext cx="7696200" cy="1044575"/>
          </a:xfrm>
          <a:prstGeom prst="rect">
            <a:avLst/>
          </a:prstGeom>
          <a:noFill/>
          <a:ln w="9525">
            <a:noFill/>
          </a:ln>
        </p:spPr>
        <p:txBody>
          <a:bodyPr lIns="70546" tIns="35273" rIns="70546" bIns="35273" anchor="t">
            <a:spAutoFit/>
          </a:bodyPr>
          <a:p>
            <a:pPr defTabSz="704850"/>
            <a:r>
              <a:rPr lang="en-US" altLang="zh-CN">
                <a:solidFill>
                  <a:srgbClr val="FF0000"/>
                </a:solidFill>
                <a:latin typeface="Times New Roman" panose="02020603050405020304" pitchFamily="18" charset="0"/>
                <a:ea typeface="宋体" panose="02010600030101010101" pitchFamily="2" charset="-122"/>
              </a:rPr>
              <a:t>Because they do not know how to get to the earth.</a:t>
            </a:r>
            <a:endParaRPr lang="en-US" altLang="zh-CN">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wipe(left)">
                                      <p:cBhvr>
                                        <p:cTn id="7" dur="500"/>
                                        <p:tgtEl>
                                          <p:spTgt spid="235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wipe(left)">
                                      <p:cBhvr>
                                        <p:cTn id="12"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5" name="图片 32774" descr="39_96291_cca5fa74af4217c"/>
          <p:cNvPicPr>
            <a:picLocks noChangeAspect="1"/>
          </p:cNvPicPr>
          <p:nvPr/>
        </p:nvPicPr>
        <p:blipFill>
          <a:blip r:embed="rId1"/>
          <a:stretch>
            <a:fillRect/>
          </a:stretch>
        </p:blipFill>
        <p:spPr>
          <a:xfrm>
            <a:off x="0" y="1905000"/>
            <a:ext cx="7391400" cy="4822825"/>
          </a:xfrm>
          <a:prstGeom prst="rect">
            <a:avLst/>
          </a:prstGeom>
          <a:noFill/>
          <a:ln w="9525">
            <a:noFill/>
          </a:ln>
        </p:spPr>
      </p:pic>
      <p:sp>
        <p:nvSpPr>
          <p:cNvPr id="57346" name="矩形 32771"/>
          <p:cNvSpPr/>
          <p:nvPr/>
        </p:nvSpPr>
        <p:spPr>
          <a:xfrm>
            <a:off x="533400" y="990600"/>
            <a:ext cx="8305800" cy="1844675"/>
          </a:xfrm>
          <a:prstGeom prst="rect">
            <a:avLst/>
          </a:prstGeom>
          <a:noFill/>
          <a:ln w="9525">
            <a:noFill/>
          </a:ln>
        </p:spPr>
        <p:txBody>
          <a:bodyPr anchor="t">
            <a:spAutoFit/>
          </a:bodyPr>
          <a:p>
            <a:pPr>
              <a:lnSpc>
                <a:spcPct val="120000"/>
              </a:lnSpc>
            </a:pPr>
            <a:r>
              <a:rPr lang="en-US" altLang="zh-CN">
                <a:solidFill>
                  <a:srgbClr val="000066"/>
                </a:solidFill>
                <a:latin typeface="Arial" panose="020B0604020202020204" pitchFamily="34" charset="0"/>
                <a:ea typeface="宋体" panose="02010600030101010101" pitchFamily="2" charset="-122"/>
              </a:rPr>
              <a:t>6. Write a passage to describe the picture.  </a:t>
            </a:r>
            <a:endParaRPr lang="en-US" altLang="zh-CN">
              <a:solidFill>
                <a:srgbClr val="000066"/>
              </a:solidFill>
              <a:latin typeface="Arial" panose="020B0604020202020204" pitchFamily="34" charset="0"/>
              <a:ea typeface="宋体" panose="02010600030101010101" pitchFamily="2" charset="-122"/>
            </a:endParaRPr>
          </a:p>
          <a:p>
            <a:pPr>
              <a:lnSpc>
                <a:spcPct val="120000"/>
              </a:lnSpc>
            </a:pPr>
            <a:r>
              <a:rPr lang="en-US" altLang="zh-CN">
                <a:solidFill>
                  <a:srgbClr val="000066"/>
                </a:solidFill>
                <a:latin typeface="Arial" panose="020B0604020202020204" pitchFamily="34" charset="0"/>
                <a:ea typeface="宋体" panose="02010600030101010101" pitchFamily="2" charset="-122"/>
              </a:rPr>
              <a:t>    Use your answers to the questions in  </a:t>
            </a:r>
            <a:endParaRPr lang="en-US" altLang="zh-CN">
              <a:solidFill>
                <a:srgbClr val="000066"/>
              </a:solidFill>
              <a:latin typeface="Arial" panose="020B0604020202020204" pitchFamily="34" charset="0"/>
              <a:ea typeface="宋体" panose="02010600030101010101" pitchFamily="2" charset="-122"/>
            </a:endParaRPr>
          </a:p>
          <a:p>
            <a:pPr>
              <a:lnSpc>
                <a:spcPct val="120000"/>
              </a:lnSpc>
            </a:pPr>
            <a:r>
              <a:rPr lang="en-US" altLang="zh-CN">
                <a:solidFill>
                  <a:srgbClr val="000066"/>
                </a:solidFill>
                <a:latin typeface="Arial" panose="020B0604020202020204" pitchFamily="34" charset="0"/>
                <a:ea typeface="宋体" panose="02010600030101010101" pitchFamily="2" charset="-122"/>
              </a:rPr>
              <a:t>    Activity 5 to help you.</a:t>
            </a:r>
            <a:endParaRPr lang="en-US" altLang="zh-CN">
              <a:solidFill>
                <a:srgbClr val="000066"/>
              </a:solidFill>
              <a:latin typeface="Arial" panose="020B0604020202020204" pitchFamily="34" charset="0"/>
              <a:ea typeface="宋体" panose="02010600030101010101" pitchFamily="2" charset="-122"/>
            </a:endParaRPr>
          </a:p>
        </p:txBody>
      </p:sp>
      <p:sp>
        <p:nvSpPr>
          <p:cNvPr id="57347" name="矩形 32773"/>
          <p:cNvSpPr/>
          <p:nvPr/>
        </p:nvSpPr>
        <p:spPr>
          <a:xfrm>
            <a:off x="990600" y="3124200"/>
            <a:ext cx="7467600" cy="1165225"/>
          </a:xfrm>
          <a:prstGeom prst="rect">
            <a:avLst/>
          </a:prstGeom>
          <a:noFill/>
          <a:ln w="9525">
            <a:noFill/>
          </a:ln>
        </p:spPr>
        <p:txBody>
          <a:bodyPr anchor="t">
            <a:spAutoFit/>
          </a:bodyPr>
          <a:p>
            <a:pPr>
              <a:lnSpc>
                <a:spcPct val="110000"/>
              </a:lnSpc>
            </a:pPr>
            <a:r>
              <a:rPr lang="en-US" altLang="zh-CN" i="1">
                <a:latin typeface="Times New Roman" panose="02020603050405020304" pitchFamily="18" charset="0"/>
                <a:ea typeface="宋体" panose="02010600030101010101" pitchFamily="2" charset="-122"/>
              </a:rPr>
              <a:t>We have just received a message from our spaceship to Mars …</a:t>
            </a:r>
            <a:endParaRPr lang="en-US" altLang="zh-CN" i="1">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矩形 38915"/>
          <p:cNvSpPr/>
          <p:nvPr/>
        </p:nvSpPr>
        <p:spPr>
          <a:xfrm>
            <a:off x="609600" y="1355725"/>
            <a:ext cx="8001000" cy="5121275"/>
          </a:xfrm>
          <a:prstGeom prst="rect">
            <a:avLst/>
          </a:prstGeom>
          <a:noFill/>
          <a:ln w="9525">
            <a:noFill/>
          </a:ln>
        </p:spPr>
        <p:txBody>
          <a:bodyPr anchor="t">
            <a:spAutoFit/>
          </a:bodyPr>
          <a:p>
            <a:r>
              <a:rPr lang="en-US" altLang="zh-CN" sz="3000">
                <a:solidFill>
                  <a:srgbClr val="FF0000"/>
                </a:solidFill>
                <a:latin typeface="Times New Roman" panose="02020603050405020304" pitchFamily="18" charset="0"/>
                <a:ea typeface="宋体" panose="02010600030101010101" pitchFamily="2" charset="-122"/>
              </a:rPr>
              <a:t>     We have just received a message from our spaceship to Mars. Our spaceship has discovered aliens there. They have never sent us a message because they don't know how to communicate with us. They have not visited the earth because they don't know how to fly to our planet, and they prefer life on Mars. They seem very happy on their planet. They have used parts from the other spaceships from the earth to make TVs, radios, etc. We hope they don't do the same with this one!</a:t>
            </a:r>
            <a:endParaRPr lang="en-US" altLang="zh-CN" sz="3000">
              <a:solidFill>
                <a:srgbClr val="FF0000"/>
              </a:solidFill>
              <a:latin typeface="Times New Roman" panose="02020603050405020304" pitchFamily="18" charset="0"/>
              <a:ea typeface="宋体" panose="02010600030101010101" pitchFamily="2" charset="-122"/>
            </a:endParaRPr>
          </a:p>
        </p:txBody>
      </p:sp>
      <p:sp>
        <p:nvSpPr>
          <p:cNvPr id="58370" name="矩形 38917"/>
          <p:cNvSpPr/>
          <p:nvPr/>
        </p:nvSpPr>
        <p:spPr>
          <a:xfrm>
            <a:off x="2862263" y="685800"/>
            <a:ext cx="2928937" cy="579438"/>
          </a:xfrm>
          <a:prstGeom prst="rect">
            <a:avLst/>
          </a:prstGeom>
          <a:noFill/>
          <a:ln w="9525">
            <a:noFill/>
          </a:ln>
        </p:spPr>
        <p:txBody>
          <a:bodyPr wrap="none" anchor="t">
            <a:spAutoFit/>
          </a:bodyPr>
          <a:p>
            <a:r>
              <a:rPr lang="en-US" altLang="zh-CN">
                <a:latin typeface="Times New Roman" panose="02020603050405020304" pitchFamily="18" charset="0"/>
                <a:ea typeface="宋体" panose="02010600030101010101" pitchFamily="2" charset="-122"/>
              </a:rPr>
              <a:t>Possible answer</a:t>
            </a:r>
            <a:endParaRPr lang="en-US" altLang="zh-CN">
              <a:latin typeface="Times New Roman" panose="02020603050405020304" pitchFamily="18" charset="0"/>
              <a:ea typeface="宋体" panose="02010600030101010101" pitchFamily="2"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内容占位符 2"/>
          <p:cNvSpPr>
            <a:spLocks noGrp="1"/>
          </p:cNvSpPr>
          <p:nvPr>
            <p:ph idx="4294967295"/>
          </p:nvPr>
        </p:nvSpPr>
        <p:spPr>
          <a:xfrm>
            <a:off x="0" y="0"/>
            <a:ext cx="0" cy="0"/>
          </a:xfrm>
          <a:prstGeom prst="rect">
            <a:avLst/>
          </a:prstGeom>
          <a:noFill/>
          <a:ln w="9525">
            <a:noFill/>
          </a:ln>
        </p:spPr>
        <p:txBody>
          <a:bodyPr anchor="t"/>
          <a:p>
            <a:endParaRPr lang="zh-CN" altLang="zh-CN" dirty="0"/>
          </a:p>
        </p:txBody>
      </p:sp>
      <p:pic>
        <p:nvPicPr>
          <p:cNvPr id="35843" name="Picture 2" descr="C:\Users\AppleBar\Desktop\剪头.png"/>
          <p:cNvPicPr>
            <a:picLocks noChangeAspect="1"/>
          </p:cNvPicPr>
          <p:nvPr/>
        </p:nvPicPr>
        <p:blipFill>
          <a:blip r:embed="rId1"/>
          <a:stretch>
            <a:fillRect/>
          </a:stretch>
        </p:blipFill>
        <p:spPr>
          <a:xfrm>
            <a:off x="539750" y="2636838"/>
            <a:ext cx="2303463" cy="2232025"/>
          </a:xfrm>
          <a:prstGeom prst="rect">
            <a:avLst/>
          </a:prstGeom>
          <a:noFill/>
          <a:ln w="9525">
            <a:noFill/>
          </a:ln>
        </p:spPr>
      </p:pic>
      <p:pic>
        <p:nvPicPr>
          <p:cNvPr id="35844" name="矩形 6"/>
          <p:cNvPicPr/>
          <p:nvPr/>
        </p:nvPicPr>
        <p:blipFill>
          <a:blip r:embed="rId2"/>
          <a:stretch>
            <a:fillRect/>
          </a:stretch>
        </p:blipFill>
        <p:spPr>
          <a:xfrm>
            <a:off x="2170113" y="2786063"/>
            <a:ext cx="6383337" cy="1566862"/>
          </a:xfrm>
          <a:prstGeom prst="rect">
            <a:avLst/>
          </a:prstGeom>
          <a:noFill/>
          <a:ln w="9525">
            <a:noFill/>
          </a:ln>
        </p:spPr>
      </p:pic>
      <p:grpSp>
        <p:nvGrpSpPr>
          <p:cNvPr id="2" name="Group 5"/>
          <p:cNvGrpSpPr/>
          <p:nvPr/>
        </p:nvGrpSpPr>
        <p:grpSpPr>
          <a:xfrm>
            <a:off x="7235825" y="981075"/>
            <a:ext cx="1368425" cy="3454400"/>
            <a:chOff x="0" y="0"/>
            <a:chExt cx="1655762" cy="3311525"/>
          </a:xfrm>
        </p:grpSpPr>
        <p:sp>
          <p:nvSpPr>
            <p:cNvPr id="59397" name="Freeform 2"/>
            <p:cNvSpPr/>
            <p:nvPr/>
          </p:nvSpPr>
          <p:spPr>
            <a:xfrm>
              <a:off x="212725" y="0"/>
              <a:ext cx="219075" cy="863600"/>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Lst>
              <a:pathLst>
                <a:path w="138" h="544">
                  <a:moveTo>
                    <a:pt x="47" y="0"/>
                  </a:moveTo>
                  <a:lnTo>
                    <a:pt x="6" y="216"/>
                  </a:lnTo>
                  <a:cubicBezTo>
                    <a:pt x="0" y="273"/>
                    <a:pt x="7" y="305"/>
                    <a:pt x="12" y="342"/>
                  </a:cubicBezTo>
                  <a:cubicBezTo>
                    <a:pt x="17" y="379"/>
                    <a:pt x="29" y="411"/>
                    <a:pt x="38" y="437"/>
                  </a:cubicBezTo>
                  <a:lnTo>
                    <a:pt x="69" y="500"/>
                  </a:lnTo>
                  <a:lnTo>
                    <a:pt x="138" y="544"/>
                  </a:ln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398" name="Oval 3"/>
            <p:cNvSpPr/>
            <p:nvPr/>
          </p:nvSpPr>
          <p:spPr>
            <a:xfrm>
              <a:off x="431800" y="574675"/>
              <a:ext cx="360362" cy="360362"/>
            </a:xfrm>
            <a:prstGeom prst="ellipse">
              <a:avLst/>
            </a:prstGeom>
            <a:solidFill>
              <a:schemeClr val="bg1"/>
            </a:solidFill>
            <a:ln w="22225" cap="flat" cmpd="sng">
              <a:solidFill>
                <a:schemeClr val="tx1"/>
              </a:solidFill>
              <a:prstDash val="solid"/>
              <a:round/>
              <a:headEnd type="none" w="med" len="med"/>
              <a:tailEnd type="none" w="med" len="med"/>
            </a:ln>
          </p:spPr>
          <p:txBody>
            <a:bodyPr wrap="none" anchor="ctr"/>
            <a:p>
              <a:pPr algn="ctr"/>
              <a:endParaRPr lang="zh-CN" altLang="zh-CN" sz="1800" dirty="0">
                <a:latin typeface="Arial" panose="020B0604020202020204" pitchFamily="34" charset="0"/>
                <a:ea typeface="宋体" panose="02010600030101010101" pitchFamily="2" charset="-122"/>
              </a:endParaRPr>
            </a:p>
          </p:txBody>
        </p:sp>
        <p:sp>
          <p:nvSpPr>
            <p:cNvPr id="59399" name="Freeform 4"/>
            <p:cNvSpPr/>
            <p:nvPr/>
          </p:nvSpPr>
          <p:spPr>
            <a:xfrm>
              <a:off x="554037" y="574675"/>
              <a:ext cx="165100" cy="288925"/>
            </a:xfrm>
            <a:custGeom>
              <a:avLst/>
              <a:gdLst/>
              <a:ahLst/>
              <a:cxnLst>
                <a:cxn ang="0">
                  <a:pos x="2147483647" y="0"/>
                </a:cxn>
                <a:cxn ang="0">
                  <a:pos x="2147483647" y="2147483647"/>
                </a:cxn>
                <a:cxn ang="0">
                  <a:pos x="2147483647" y="2147483647"/>
                </a:cxn>
              </a:cxnLst>
              <a:pathLst>
                <a:path w="104" h="182">
                  <a:moveTo>
                    <a:pt x="59" y="0"/>
                  </a:moveTo>
                  <a:cubicBezTo>
                    <a:pt x="53" y="19"/>
                    <a:pt x="0" y="50"/>
                    <a:pt x="25" y="113"/>
                  </a:cubicBezTo>
                  <a:cubicBezTo>
                    <a:pt x="50" y="176"/>
                    <a:pt x="88" y="168"/>
                    <a:pt x="104" y="182"/>
                  </a:cubicBezTo>
                </a:path>
              </a:pathLst>
            </a:custGeom>
            <a:solidFill>
              <a:schemeClr val="bg1"/>
            </a:solidFill>
            <a:ln w="22225" cap="flat" cmpd="sng">
              <a:solidFill>
                <a:schemeClr val="tx1"/>
              </a:solidFill>
              <a:prstDash val="solid"/>
              <a:miter/>
              <a:headEnd type="none" w="med" len="med"/>
              <a:tailEnd type="none" w="med" len="med"/>
            </a:ln>
          </p:spPr>
          <p:txBody>
            <a:bodyPr/>
            <a:p>
              <a:endParaRPr lang="zh-CN" altLang="en-US"/>
            </a:p>
          </p:txBody>
        </p:sp>
        <p:sp>
          <p:nvSpPr>
            <p:cNvPr id="59400" name="Freeform 5"/>
            <p:cNvSpPr/>
            <p:nvPr/>
          </p:nvSpPr>
          <p:spPr>
            <a:xfrm>
              <a:off x="792162" y="719137"/>
              <a:ext cx="142875" cy="144463"/>
            </a:xfrm>
            <a:custGeom>
              <a:avLst/>
              <a:gdLst/>
              <a:ahLst/>
              <a:cxnLst>
                <a:cxn ang="0">
                  <a:pos x="0" y="0"/>
                </a:cxn>
                <a:cxn ang="0">
                  <a:pos x="2147483647" y="2147483647"/>
                </a:cxn>
                <a:cxn ang="0">
                  <a:pos x="2147483647" y="2147483647"/>
                </a:cxn>
              </a:cxnLst>
              <a:pathLst>
                <a:path w="90" h="91">
                  <a:moveTo>
                    <a:pt x="0" y="0"/>
                  </a:moveTo>
                  <a:lnTo>
                    <a:pt x="65" y="35"/>
                  </a:lnTo>
                  <a:lnTo>
                    <a:pt x="90" y="91"/>
                  </a:ln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401" name="Freeform 6"/>
            <p:cNvSpPr/>
            <p:nvPr/>
          </p:nvSpPr>
          <p:spPr>
            <a:xfrm>
              <a:off x="647700" y="792162"/>
              <a:ext cx="792162" cy="273050"/>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0"/>
                </a:cxn>
              </a:cxnLst>
              <a:pathLst>
                <a:path w="499" h="172">
                  <a:moveTo>
                    <a:pt x="0" y="137"/>
                  </a:moveTo>
                  <a:lnTo>
                    <a:pt x="67" y="160"/>
                  </a:lnTo>
                  <a:lnTo>
                    <a:pt x="150" y="172"/>
                  </a:lnTo>
                  <a:lnTo>
                    <a:pt x="264" y="160"/>
                  </a:lnTo>
                  <a:lnTo>
                    <a:pt x="397" y="90"/>
                  </a:lnTo>
                  <a:lnTo>
                    <a:pt x="499" y="0"/>
                  </a:ln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402" name="Freeform 7"/>
            <p:cNvSpPr/>
            <p:nvPr/>
          </p:nvSpPr>
          <p:spPr>
            <a:xfrm>
              <a:off x="382587" y="962025"/>
              <a:ext cx="93663" cy="536575"/>
            </a:xfrm>
            <a:custGeom>
              <a:avLst/>
              <a:gdLst/>
              <a:ahLst/>
              <a:cxnLst>
                <a:cxn ang="0">
                  <a:pos x="2147483647" y="0"/>
                </a:cxn>
                <a:cxn ang="0">
                  <a:pos x="2147483647" y="2147483647"/>
                </a:cxn>
                <a:cxn ang="0">
                  <a:pos x="0" y="2147483647"/>
                </a:cxn>
                <a:cxn ang="0">
                  <a:pos x="2147483647" y="2147483647"/>
                </a:cxn>
                <a:cxn ang="0">
                  <a:pos x="2147483647" y="2147483647"/>
                </a:cxn>
              </a:cxnLst>
              <a:pathLst>
                <a:path w="59" h="338">
                  <a:moveTo>
                    <a:pt x="59" y="0"/>
                  </a:moveTo>
                  <a:lnTo>
                    <a:pt x="13" y="79"/>
                  </a:lnTo>
                  <a:lnTo>
                    <a:pt x="0" y="167"/>
                  </a:lnTo>
                  <a:lnTo>
                    <a:pt x="13" y="243"/>
                  </a:lnTo>
                  <a:lnTo>
                    <a:pt x="57" y="338"/>
                  </a:ln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403" name="Freeform 8"/>
            <p:cNvSpPr/>
            <p:nvPr/>
          </p:nvSpPr>
          <p:spPr>
            <a:xfrm>
              <a:off x="1587" y="1511300"/>
              <a:ext cx="503238" cy="360362"/>
            </a:xfrm>
            <a:custGeom>
              <a:avLst/>
              <a:gdLst/>
              <a:ahLst/>
              <a:cxnLst>
                <a:cxn ang="0">
                  <a:pos x="2147483647" y="0"/>
                </a:cxn>
                <a:cxn ang="0">
                  <a:pos x="2147483647" y="2147483647"/>
                </a:cxn>
                <a:cxn ang="0">
                  <a:pos x="0" y="2147483647"/>
                </a:cxn>
              </a:cxnLst>
              <a:pathLst>
                <a:path w="317" h="227">
                  <a:moveTo>
                    <a:pt x="317" y="0"/>
                  </a:moveTo>
                  <a:cubicBezTo>
                    <a:pt x="299" y="13"/>
                    <a:pt x="262" y="42"/>
                    <a:pt x="209" y="80"/>
                  </a:cubicBezTo>
                  <a:cubicBezTo>
                    <a:pt x="156" y="118"/>
                    <a:pt x="44" y="197"/>
                    <a:pt x="0" y="227"/>
                  </a:cubicBez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404" name="Freeform 9"/>
            <p:cNvSpPr/>
            <p:nvPr/>
          </p:nvSpPr>
          <p:spPr>
            <a:xfrm>
              <a:off x="0" y="1366837"/>
              <a:ext cx="1008062" cy="661988"/>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pathLst>
                <a:path w="635" h="417">
                  <a:moveTo>
                    <a:pt x="0" y="318"/>
                  </a:moveTo>
                  <a:cubicBezTo>
                    <a:pt x="11" y="333"/>
                    <a:pt x="22" y="348"/>
                    <a:pt x="45" y="363"/>
                  </a:cubicBezTo>
                  <a:cubicBezTo>
                    <a:pt x="68" y="378"/>
                    <a:pt x="113" y="409"/>
                    <a:pt x="136" y="409"/>
                  </a:cubicBezTo>
                  <a:cubicBezTo>
                    <a:pt x="159" y="409"/>
                    <a:pt x="166" y="363"/>
                    <a:pt x="181" y="363"/>
                  </a:cubicBezTo>
                  <a:cubicBezTo>
                    <a:pt x="196" y="363"/>
                    <a:pt x="211" y="401"/>
                    <a:pt x="226" y="409"/>
                  </a:cubicBezTo>
                  <a:cubicBezTo>
                    <a:pt x="241" y="417"/>
                    <a:pt x="257" y="417"/>
                    <a:pt x="272" y="409"/>
                  </a:cubicBezTo>
                  <a:cubicBezTo>
                    <a:pt x="287" y="401"/>
                    <a:pt x="294" y="363"/>
                    <a:pt x="317" y="363"/>
                  </a:cubicBezTo>
                  <a:cubicBezTo>
                    <a:pt x="340" y="363"/>
                    <a:pt x="385" y="416"/>
                    <a:pt x="408" y="409"/>
                  </a:cubicBezTo>
                  <a:cubicBezTo>
                    <a:pt x="431" y="402"/>
                    <a:pt x="438" y="333"/>
                    <a:pt x="453" y="318"/>
                  </a:cubicBezTo>
                  <a:cubicBezTo>
                    <a:pt x="468" y="303"/>
                    <a:pt x="484" y="333"/>
                    <a:pt x="499" y="318"/>
                  </a:cubicBezTo>
                  <a:cubicBezTo>
                    <a:pt x="514" y="303"/>
                    <a:pt x="529" y="242"/>
                    <a:pt x="544" y="227"/>
                  </a:cubicBezTo>
                  <a:cubicBezTo>
                    <a:pt x="559" y="212"/>
                    <a:pt x="582" y="242"/>
                    <a:pt x="589" y="227"/>
                  </a:cubicBezTo>
                  <a:cubicBezTo>
                    <a:pt x="596" y="212"/>
                    <a:pt x="581" y="159"/>
                    <a:pt x="589" y="136"/>
                  </a:cubicBezTo>
                  <a:cubicBezTo>
                    <a:pt x="597" y="113"/>
                    <a:pt x="635" y="114"/>
                    <a:pt x="635" y="91"/>
                  </a:cubicBezTo>
                  <a:cubicBezTo>
                    <a:pt x="635" y="68"/>
                    <a:pt x="612" y="0"/>
                    <a:pt x="589" y="0"/>
                  </a:cubicBezTo>
                  <a:cubicBezTo>
                    <a:pt x="566" y="0"/>
                    <a:pt x="547" y="75"/>
                    <a:pt x="499" y="91"/>
                  </a:cubicBezTo>
                  <a:cubicBezTo>
                    <a:pt x="451" y="107"/>
                    <a:pt x="340" y="94"/>
                    <a:pt x="298" y="95"/>
                  </a:cubicBezTo>
                </a:path>
              </a:pathLst>
            </a:custGeom>
            <a:solidFill>
              <a:srgbClr val="FFFF00"/>
            </a:solidFill>
            <a:ln w="22225" cap="flat" cmpd="sng">
              <a:solidFill>
                <a:schemeClr val="tx1"/>
              </a:solidFill>
              <a:prstDash val="solid"/>
              <a:miter/>
              <a:headEnd type="none" w="med" len="med"/>
              <a:tailEnd type="none" w="med" len="med"/>
            </a:ln>
          </p:spPr>
          <p:txBody>
            <a:bodyPr/>
            <a:p>
              <a:endParaRPr lang="zh-CN" altLang="en-US"/>
            </a:p>
          </p:txBody>
        </p:sp>
        <p:sp>
          <p:nvSpPr>
            <p:cNvPr id="59405" name="Freeform 10"/>
            <p:cNvSpPr/>
            <p:nvPr/>
          </p:nvSpPr>
          <p:spPr>
            <a:xfrm>
              <a:off x="403225" y="2087562"/>
              <a:ext cx="173037" cy="1079500"/>
            </a:xfrm>
            <a:custGeom>
              <a:avLst/>
              <a:gdLst/>
              <a:ahLst/>
              <a:cxnLst>
                <a:cxn ang="0">
                  <a:pos x="2147483647" y="0"/>
                </a:cxn>
                <a:cxn ang="0">
                  <a:pos x="0" y="2147483647"/>
                </a:cxn>
                <a:cxn ang="0">
                  <a:pos x="2147483647" y="2147483647"/>
                </a:cxn>
              </a:cxnLst>
              <a:pathLst>
                <a:path w="109" h="680">
                  <a:moveTo>
                    <a:pt x="18" y="0"/>
                  </a:moveTo>
                  <a:lnTo>
                    <a:pt x="0" y="242"/>
                  </a:lnTo>
                  <a:lnTo>
                    <a:pt x="109" y="680"/>
                  </a:ln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406" name="Freeform 11"/>
            <p:cNvSpPr/>
            <p:nvPr/>
          </p:nvSpPr>
          <p:spPr>
            <a:xfrm>
              <a:off x="935037" y="1295400"/>
              <a:ext cx="576263" cy="484187"/>
            </a:xfrm>
            <a:custGeom>
              <a:avLst/>
              <a:gdLst/>
              <a:ahLst/>
              <a:cxnLst>
                <a:cxn ang="0">
                  <a:pos x="0" y="2147483647"/>
                </a:cxn>
                <a:cxn ang="0">
                  <a:pos x="2147483647" y="2147483647"/>
                </a:cxn>
                <a:cxn ang="0">
                  <a:pos x="2147483647" y="2147483647"/>
                </a:cxn>
                <a:cxn ang="0">
                  <a:pos x="2147483647" y="2147483647"/>
                </a:cxn>
                <a:cxn ang="0">
                  <a:pos x="2147483647" y="0"/>
                </a:cxn>
              </a:cxnLst>
              <a:pathLst>
                <a:path w="363" h="305">
                  <a:moveTo>
                    <a:pt x="0" y="272"/>
                  </a:moveTo>
                  <a:lnTo>
                    <a:pt x="38" y="292"/>
                  </a:lnTo>
                  <a:lnTo>
                    <a:pt x="140" y="305"/>
                  </a:lnTo>
                  <a:lnTo>
                    <a:pt x="311" y="96"/>
                  </a:lnTo>
                  <a:lnTo>
                    <a:pt x="363" y="0"/>
                  </a:ln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407" name="Freeform 12"/>
            <p:cNvSpPr/>
            <p:nvPr/>
          </p:nvSpPr>
          <p:spPr>
            <a:xfrm>
              <a:off x="1511300" y="1152525"/>
              <a:ext cx="144462" cy="144462"/>
            </a:xfrm>
            <a:custGeom>
              <a:avLst/>
              <a:gdLst/>
              <a:ahLst/>
              <a:cxnLst>
                <a:cxn ang="0">
                  <a:pos x="0" y="2147483647"/>
                </a:cxn>
                <a:cxn ang="0">
                  <a:pos x="2147483647" y="2147483647"/>
                </a:cxn>
                <a:cxn ang="0">
                  <a:pos x="2147483647" y="0"/>
                </a:cxn>
              </a:cxnLst>
              <a:pathLst>
                <a:path w="91" h="91">
                  <a:moveTo>
                    <a:pt x="0" y="91"/>
                  </a:moveTo>
                  <a:lnTo>
                    <a:pt x="68" y="37"/>
                  </a:lnTo>
                  <a:lnTo>
                    <a:pt x="91" y="0"/>
                  </a:ln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408" name="Freeform 13"/>
            <p:cNvSpPr/>
            <p:nvPr/>
          </p:nvSpPr>
          <p:spPr>
            <a:xfrm>
              <a:off x="433387" y="3167062"/>
              <a:ext cx="144463" cy="144463"/>
            </a:xfrm>
            <a:custGeom>
              <a:avLst/>
              <a:gdLst/>
              <a:ahLst/>
              <a:cxnLst>
                <a:cxn ang="0">
                  <a:pos x="2147483647" y="0"/>
                </a:cxn>
                <a:cxn ang="0">
                  <a:pos x="2147483647" y="2147483647"/>
                </a:cxn>
                <a:cxn ang="0">
                  <a:pos x="0" y="2147483647"/>
                </a:cxn>
              </a:cxnLst>
              <a:pathLst>
                <a:path w="91" h="91">
                  <a:moveTo>
                    <a:pt x="91" y="0"/>
                  </a:moveTo>
                  <a:lnTo>
                    <a:pt x="60" y="45"/>
                  </a:lnTo>
                  <a:lnTo>
                    <a:pt x="0" y="91"/>
                  </a:lnTo>
                </a:path>
              </a:pathLst>
            </a:custGeom>
            <a:noFill/>
            <a:ln w="22225" cap="flat" cmpd="sng">
              <a:solidFill>
                <a:schemeClr val="tx1"/>
              </a:solidFill>
              <a:prstDash val="solid"/>
              <a:miter/>
              <a:headEnd type="none" w="med" len="med"/>
              <a:tailEnd type="none" w="med" len="med"/>
            </a:ln>
          </p:spPr>
          <p:txBody>
            <a:bodyPr/>
            <a:p>
              <a:endParaRPr lang="zh-CN" altLang="en-US"/>
            </a:p>
          </p:txBody>
        </p:sp>
        <p:sp>
          <p:nvSpPr>
            <p:cNvPr id="59409" name="Freeform 14"/>
            <p:cNvSpPr/>
            <p:nvPr/>
          </p:nvSpPr>
          <p:spPr>
            <a:xfrm>
              <a:off x="576262" y="3167062"/>
              <a:ext cx="114300" cy="119063"/>
            </a:xfrm>
            <a:custGeom>
              <a:avLst/>
              <a:gdLst/>
              <a:ahLst/>
              <a:cxnLst>
                <a:cxn ang="0">
                  <a:pos x="0" y="0"/>
                </a:cxn>
                <a:cxn ang="0">
                  <a:pos x="2147483647" y="2147483647"/>
                </a:cxn>
                <a:cxn ang="0">
                  <a:pos x="2147483647" y="2147483647"/>
                </a:cxn>
              </a:cxnLst>
              <a:pathLst>
                <a:path w="72" h="75">
                  <a:moveTo>
                    <a:pt x="0" y="0"/>
                  </a:moveTo>
                  <a:cubicBezTo>
                    <a:pt x="10" y="1"/>
                    <a:pt x="49" y="18"/>
                    <a:pt x="62" y="6"/>
                  </a:cubicBezTo>
                  <a:cubicBezTo>
                    <a:pt x="72" y="18"/>
                    <a:pt x="62" y="61"/>
                    <a:pt x="62" y="75"/>
                  </a:cubicBezTo>
                </a:path>
              </a:pathLst>
            </a:custGeom>
            <a:noFill/>
            <a:ln w="22225" cap="flat" cmpd="sng">
              <a:solidFill>
                <a:schemeClr val="tx1"/>
              </a:solidFill>
              <a:prstDash val="solid"/>
              <a:miter/>
              <a:headEnd type="none" w="med" len="med"/>
              <a:tailEnd type="none" w="med" len="med"/>
            </a:ln>
          </p:spPr>
          <p:txBody>
            <a:bodyPr/>
            <a:p>
              <a:endParaRPr lang="zh-CN" altLang="en-US"/>
            </a:p>
          </p:txBody>
        </p:sp>
      </p:grpSp>
      <p:grpSp>
        <p:nvGrpSpPr>
          <p:cNvPr id="59410" name="静怡的夜"/>
          <p:cNvGrpSpPr/>
          <p:nvPr/>
        </p:nvGrpSpPr>
        <p:grpSpPr>
          <a:xfrm>
            <a:off x="3551238" y="4775200"/>
            <a:ext cx="3629025" cy="1824038"/>
            <a:chOff x="6747" y="3964"/>
            <a:chExt cx="5715" cy="2871"/>
          </a:xfrm>
        </p:grpSpPr>
        <p:pic>
          <p:nvPicPr>
            <p:cNvPr id="59411" name="图片 6"/>
            <p:cNvPicPr>
              <a:picLocks noGrp="1" noChangeAspect="1"/>
            </p:cNvPicPr>
            <p:nvPr/>
          </p:nvPicPr>
          <p:blipFill>
            <a:blip r:embed="rId3"/>
            <a:stretch>
              <a:fillRect/>
            </a:stretch>
          </p:blipFill>
          <p:spPr>
            <a:xfrm>
              <a:off x="6765" y="3964"/>
              <a:ext cx="5669" cy="2871"/>
            </a:xfrm>
            <a:prstGeom prst="rect">
              <a:avLst/>
            </a:prstGeom>
            <a:noFill/>
            <a:ln w="9525">
              <a:noFill/>
            </a:ln>
          </p:spPr>
        </p:pic>
        <p:sp>
          <p:nvSpPr>
            <p:cNvPr id="59412" name="文本框 10"/>
            <p:cNvSpPr txBox="1"/>
            <p:nvPr/>
          </p:nvSpPr>
          <p:spPr>
            <a:xfrm>
              <a:off x="6747" y="4964"/>
              <a:ext cx="5715" cy="1597"/>
            </a:xfrm>
            <a:prstGeom prst="rect">
              <a:avLst/>
            </a:prstGeom>
            <a:noFill/>
            <a:ln w="9525">
              <a:noFill/>
            </a:ln>
          </p:spPr>
          <p:txBody>
            <a:bodyPr wrap="none" anchor="t">
              <a:spAutoFit/>
            </a:bodyPr>
            <a:p>
              <a:pPr algn="ctr"/>
              <a:r>
                <a:rPr lang="zh-CN" altLang="en-US" sz="3000">
                  <a:solidFill>
                    <a:srgbClr val="91B0DC"/>
                  </a:solidFill>
                  <a:latin typeface="黑体" panose="02010609060101010101" pitchFamily="2" charset="-122"/>
                  <a:ea typeface="黑体" panose="02010609060101010101" pitchFamily="2" charset="-122"/>
                </a:rPr>
                <a:t>桂林市桂电中学录制</a:t>
              </a:r>
              <a:endParaRPr lang="zh-CN" altLang="en-US" sz="3000">
                <a:solidFill>
                  <a:srgbClr val="91B0DC"/>
                </a:solidFill>
                <a:latin typeface="黑体" panose="02010609060101010101" pitchFamily="2" charset="-122"/>
                <a:ea typeface="黑体" panose="02010609060101010101" pitchFamily="2" charset="-122"/>
              </a:endParaRPr>
            </a:p>
            <a:p>
              <a:pPr algn="ctr"/>
              <a:r>
                <a:rPr lang="en-US" altLang="zh-CN" sz="3000">
                  <a:solidFill>
                    <a:srgbClr val="91B0DC"/>
                  </a:solidFill>
                  <a:latin typeface="黑体" panose="02010609060101010101" pitchFamily="2" charset="-122"/>
                  <a:ea typeface="黑体" panose="02010609060101010101" pitchFamily="2" charset="-122"/>
                </a:rPr>
                <a:t>2020.8.18</a:t>
              </a:r>
              <a:endParaRPr lang="en-US" altLang="zh-CN" sz="3000">
                <a:solidFill>
                  <a:srgbClr val="91B0DC"/>
                </a:solidFill>
                <a:latin typeface="黑体" panose="02010609060101010101" pitchFamily="2" charset="-122"/>
                <a:ea typeface="黑体" panose="02010609060101010101" pitchFamily="2" charset="-122"/>
              </a:endParaRPr>
            </a:p>
          </p:txBody>
        </p:sp>
      </p:grpSp>
      <p:pic>
        <p:nvPicPr>
          <p:cNvPr id="4" name="游戏原声 - Theme From SWAT-Rhythm Heritage [mqms]">
            <a:hlinkClick r:id="" action="ppaction://media"/>
          </p:cNvPr>
          <p:cNvPicPr/>
          <p:nvPr>
            <a:audioFile r:link="rId4"/>
            <p:extLst>
              <p:ext uri="{DAA4B4D4-6D71-4841-9C94-3DE7FCFB9230}">
                <p14:media xmlns:p14="http://schemas.microsoft.com/office/powerpoint/2010/main" r:embed="rId5"/>
              </p:ext>
            </p:extLst>
          </p:nvPr>
        </p:nvPicPr>
        <p:blipFill>
          <a:blip r:embed="rId6"/>
          <a:stretch>
            <a:fillRect/>
          </a:stretch>
        </p:blipFill>
        <p:spPr>
          <a:xfrm>
            <a:off x="2512695" y="5010150"/>
            <a:ext cx="619125" cy="6191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p:tgtEl>
                                          <p:spTgt spid="358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wipe(left)">
                                      <p:cBhvr>
                                        <p:cTn id="11" dur="500"/>
                                        <p:tgtEl>
                                          <p:spTgt spid="3584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additive="base">
                                        <p:cTn id="18" dur="2501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Next">
                      <p:tgtEl>
                        <p:sldTgt/>
                      </p:tgtEl>
                    </p:cond>
                    <p:cond evt="onPrev">
                      <p:tgtEl>
                        <p:sldTgt/>
                      </p:tgtEl>
                    </p:cond>
                    <p:cond evt="onStopAudio">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48129" descr="ufo">
            <a:hlinkClick r:id="rId1"/>
          </p:cNvPr>
          <p:cNvPicPr>
            <a:picLocks noChangeAspect="1"/>
          </p:cNvPicPr>
          <p:nvPr/>
        </p:nvPicPr>
        <p:blipFill>
          <a:blip r:embed="rId2"/>
          <a:srcRect b="3271"/>
          <a:stretch>
            <a:fillRect/>
          </a:stretch>
        </p:blipFill>
        <p:spPr>
          <a:xfrm>
            <a:off x="4573588" y="3340100"/>
            <a:ext cx="3787775" cy="2789238"/>
          </a:xfrm>
          <a:prstGeom prst="rect">
            <a:avLst/>
          </a:prstGeom>
          <a:noFill/>
          <a:ln w="9525">
            <a:noFill/>
          </a:ln>
        </p:spPr>
      </p:pic>
      <p:sp>
        <p:nvSpPr>
          <p:cNvPr id="9218" name="矩形 48131"/>
          <p:cNvSpPr/>
          <p:nvPr/>
        </p:nvSpPr>
        <p:spPr>
          <a:xfrm>
            <a:off x="762000" y="1433513"/>
            <a:ext cx="6781800" cy="1079500"/>
          </a:xfrm>
          <a:prstGeom prst="rect">
            <a:avLst/>
          </a:prstGeom>
          <a:noFill/>
          <a:ln w="9525">
            <a:noFill/>
          </a:ln>
        </p:spPr>
        <p:txBody>
          <a:bodyPr lIns="91435" tIns="45717" rIns="91435" bIns="45717" anchor="t"/>
          <a:p>
            <a:pPr marL="609600" indent="-609600"/>
            <a:r>
              <a:rPr lang="en-US" altLang="zh-CN">
                <a:latin typeface="Times New Roman" panose="02020603050405020304" pitchFamily="18" charset="0"/>
                <a:ea typeface="宋体" panose="02010600030101010101" pitchFamily="2" charset="-122"/>
              </a:rPr>
              <a:t>1. How many planets are there in our </a:t>
            </a:r>
            <a:endParaRPr lang="en-US" altLang="zh-CN">
              <a:latin typeface="Times New Roman" panose="02020603050405020304" pitchFamily="18" charset="0"/>
              <a:ea typeface="宋体" panose="02010600030101010101" pitchFamily="2" charset="-122"/>
            </a:endParaRPr>
          </a:p>
          <a:p>
            <a:pPr marL="609600" indent="-609600"/>
            <a:r>
              <a:rPr lang="en-US" altLang="zh-CN">
                <a:latin typeface="Times New Roman" panose="02020603050405020304" pitchFamily="18" charset="0"/>
                <a:ea typeface="宋体" panose="02010600030101010101" pitchFamily="2" charset="-122"/>
              </a:rPr>
              <a:t>    solar system?</a:t>
            </a:r>
            <a:endParaRPr lang="en-US" altLang="zh-CN">
              <a:latin typeface="Times New Roman" panose="02020603050405020304" pitchFamily="18" charset="0"/>
              <a:ea typeface="宋体" panose="02010600030101010101" pitchFamily="2" charset="-122"/>
            </a:endParaRPr>
          </a:p>
        </p:txBody>
      </p:sp>
      <p:sp>
        <p:nvSpPr>
          <p:cNvPr id="9219" name="矩形 48132"/>
          <p:cNvSpPr/>
          <p:nvPr/>
        </p:nvSpPr>
        <p:spPr>
          <a:xfrm>
            <a:off x="762000" y="2513013"/>
            <a:ext cx="7777163" cy="687387"/>
          </a:xfrm>
          <a:prstGeom prst="rect">
            <a:avLst/>
          </a:prstGeom>
          <a:noFill/>
          <a:ln w="9525">
            <a:noFill/>
          </a:ln>
        </p:spPr>
        <p:txBody>
          <a:bodyPr lIns="91435" tIns="45717" rIns="91435" bIns="45717" anchor="t"/>
          <a:p>
            <a:pPr marL="609600" indent="-609600"/>
            <a:r>
              <a:rPr lang="en-US" altLang="zh-CN">
                <a:latin typeface="Times New Roman" panose="02020603050405020304" pitchFamily="18" charset="0"/>
                <a:ea typeface="宋体" panose="02010600030101010101" pitchFamily="2" charset="-122"/>
              </a:rPr>
              <a:t>2. Is there any life on other planets?</a:t>
            </a:r>
            <a:endParaRPr lang="en-US" altLang="zh-CN">
              <a:latin typeface="Times New Roman" panose="02020603050405020304" pitchFamily="18" charset="0"/>
              <a:ea typeface="宋体" panose="02010600030101010101" pitchFamily="2" charset="-122"/>
            </a:endParaRPr>
          </a:p>
        </p:txBody>
      </p:sp>
      <p:pic>
        <p:nvPicPr>
          <p:cNvPr id="9220" name="图片 48133" descr="059cg"/>
          <p:cNvPicPr>
            <a:picLocks noChangeAspect="1"/>
          </p:cNvPicPr>
          <p:nvPr/>
        </p:nvPicPr>
        <p:blipFill>
          <a:blip r:embed="rId3"/>
          <a:stretch>
            <a:fillRect/>
          </a:stretch>
        </p:blipFill>
        <p:spPr>
          <a:xfrm>
            <a:off x="827088" y="3340100"/>
            <a:ext cx="3648075" cy="2789238"/>
          </a:xfrm>
          <a:prstGeom prst="rect">
            <a:avLst/>
          </a:prstGeom>
          <a:noFill/>
          <a:ln w="9525">
            <a:noFill/>
          </a:ln>
        </p:spPr>
      </p:pic>
      <p:sp>
        <p:nvSpPr>
          <p:cNvPr id="9221" name="矩形 48134"/>
          <p:cNvSpPr/>
          <p:nvPr/>
        </p:nvSpPr>
        <p:spPr>
          <a:xfrm>
            <a:off x="2895600" y="685800"/>
            <a:ext cx="3276600" cy="685800"/>
          </a:xfrm>
          <a:prstGeom prst="rect">
            <a:avLst/>
          </a:prstGeom>
        </p:spPr>
        <p:txBody>
          <a:bodyPr wrap="none" fromWordArt="1">
            <a:prstTxWarp prst="textPlain">
              <a:avLst>
                <a:gd name="adj" fmla="val 50000"/>
              </a:avLst>
            </a:prstTxWarp>
            <a:normAutofit/>
            <a:scene3d>
              <a:camera prst="legacyPerspectiveBottomRight">
                <a:rot lat="0" lon="21240000" rev="0"/>
              </a:camera>
              <a:lightRig rig="legacyHarsh3" dir="l"/>
            </a:scene3d>
            <a:sp3d extrusionH="430200" prstMaterial="legacyMatte">
              <a:extrusionClr>
                <a:srgbClr val="C0C0C0"/>
              </a:extrusionClr>
            </a:sp3d>
          </a:bodyPr>
          <a:p>
            <a:pPr algn="ctr"/>
            <a:r>
              <a:rPr lang="zh-CN" altLang="en-US" sz="3600" b="1">
                <a:gradFill rotWithShape="0">
                  <a:gsLst>
                    <a:gs pos="0">
                      <a:srgbClr val="DCEBF5">
                        <a:alpha val="100000"/>
                      </a:srgbClr>
                    </a:gs>
                    <a:gs pos="8000">
                      <a:srgbClr val="83A7C3">
                        <a:alpha val="100000"/>
                      </a:srgbClr>
                    </a:gs>
                    <a:gs pos="13000">
                      <a:srgbClr val="768FB9">
                        <a:alpha val="100000"/>
                      </a:srgbClr>
                    </a:gs>
                    <a:gs pos="21001">
                      <a:srgbClr val="83A7C3">
                        <a:alpha val="100000"/>
                      </a:srgbClr>
                    </a:gs>
                    <a:gs pos="52000">
                      <a:srgbClr val="FFFFFF">
                        <a:alpha val="100000"/>
                      </a:srgbClr>
                    </a:gs>
                    <a:gs pos="56000">
                      <a:srgbClr val="9C6563">
                        <a:alpha val="100000"/>
                      </a:srgbClr>
                    </a:gs>
                    <a:gs pos="58000">
                      <a:srgbClr val="80302D">
                        <a:alpha val="100000"/>
                      </a:srgbClr>
                    </a:gs>
                    <a:gs pos="71001">
                      <a:srgbClr val="C0524E">
                        <a:alpha val="100000"/>
                      </a:srgbClr>
                    </a:gs>
                    <a:gs pos="94000">
                      <a:srgbClr val="EBDAD4">
                        <a:alpha val="100000"/>
                      </a:srgbClr>
                    </a:gs>
                    <a:gs pos="100000">
                      <a:srgbClr val="55261C">
                        <a:alpha val="100000"/>
                      </a:srgbClr>
                    </a:gs>
                  </a:gsLst>
                  <a:lin ang="5400000" scaled="1"/>
                  <a:tileRect/>
                </a:gradFill>
                <a:latin typeface="微软雅黑" panose="020B0503020204020204" pitchFamily="34" charset="-122"/>
                <a:ea typeface="微软雅黑" panose="020B0503020204020204" pitchFamily="34" charset="-122"/>
              </a:rPr>
              <a:t>Warming up</a:t>
            </a:r>
            <a:endParaRPr lang="zh-CN" altLang="en-US" sz="3600" b="1">
              <a:gradFill rotWithShape="0">
                <a:gsLst>
                  <a:gs pos="0">
                    <a:srgbClr val="DCEBF5">
                      <a:alpha val="100000"/>
                    </a:srgbClr>
                  </a:gs>
                  <a:gs pos="8000">
                    <a:srgbClr val="83A7C3">
                      <a:alpha val="100000"/>
                    </a:srgbClr>
                  </a:gs>
                  <a:gs pos="13000">
                    <a:srgbClr val="768FB9">
                      <a:alpha val="100000"/>
                    </a:srgbClr>
                  </a:gs>
                  <a:gs pos="21001">
                    <a:srgbClr val="83A7C3">
                      <a:alpha val="100000"/>
                    </a:srgbClr>
                  </a:gs>
                  <a:gs pos="52000">
                    <a:srgbClr val="FFFFFF">
                      <a:alpha val="100000"/>
                    </a:srgbClr>
                  </a:gs>
                  <a:gs pos="56000">
                    <a:srgbClr val="9C6563">
                      <a:alpha val="100000"/>
                    </a:srgbClr>
                  </a:gs>
                  <a:gs pos="58000">
                    <a:srgbClr val="80302D">
                      <a:alpha val="100000"/>
                    </a:srgbClr>
                  </a:gs>
                  <a:gs pos="71001">
                    <a:srgbClr val="C0524E">
                      <a:alpha val="100000"/>
                    </a:srgbClr>
                  </a:gs>
                  <a:gs pos="94000">
                    <a:srgbClr val="EBDAD4">
                      <a:alpha val="100000"/>
                    </a:srgbClr>
                  </a:gs>
                  <a:gs pos="100000">
                    <a:srgbClr val="55261C">
                      <a:alpha val="100000"/>
                    </a:srgbClr>
                  </a:gs>
                </a:gsLst>
                <a:lin ang="5400000" scaled="1"/>
                <a:tileRect/>
              </a:gra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52225"/>
          <p:cNvSpPr>
            <a:spLocks noGrp="1"/>
          </p:cNvSpPr>
          <p:nvPr>
            <p:ph type="title"/>
          </p:nvPr>
        </p:nvSpPr>
        <p:spPr>
          <a:xfrm>
            <a:off x="762000" y="609600"/>
            <a:ext cx="7543800" cy="1143000"/>
          </a:xfrm>
        </p:spPr>
        <p:txBody>
          <a:bodyPr anchor="ctr"/>
          <a:p>
            <a:pPr>
              <a:buClr>
                <a:srgbClr val="0000FF"/>
              </a:buClr>
            </a:pPr>
            <a:r>
              <a:rPr lang="en-US" altLang="zh-CN" sz="3600">
                <a:solidFill>
                  <a:srgbClr val="000099"/>
                </a:solidFill>
                <a:latin typeface="Times New Roman" panose="02020603050405020304" pitchFamily="18" charset="0"/>
              </a:rPr>
              <a:t>Put the words and expressions  in the box in order: small – large.</a:t>
            </a:r>
            <a:r>
              <a:rPr lang="en-US" altLang="zh-CN" sz="3600">
                <a:solidFill>
                  <a:srgbClr val="0000FF"/>
                </a:solidFill>
                <a:latin typeface="Times New Roman" panose="02020603050405020304" pitchFamily="18" charset="0"/>
              </a:rPr>
              <a:t> </a:t>
            </a:r>
            <a:endParaRPr lang="en-US" altLang="zh-CN" sz="3600">
              <a:solidFill>
                <a:srgbClr val="0000FF"/>
              </a:solidFill>
              <a:latin typeface="Times New Roman" panose="02020603050405020304" pitchFamily="18" charset="0"/>
            </a:endParaRPr>
          </a:p>
        </p:txBody>
      </p:sp>
      <p:sp>
        <p:nvSpPr>
          <p:cNvPr id="10242" name="文本占位符 52226"/>
          <p:cNvSpPr/>
          <p:nvPr>
            <p:ph idx="1"/>
          </p:nvPr>
        </p:nvSpPr>
        <p:spPr>
          <a:xfrm>
            <a:off x="227013" y="1993900"/>
            <a:ext cx="6121400" cy="1258888"/>
          </a:xfrm>
          <a:solidFill>
            <a:srgbClr val="FFFF99"/>
          </a:solidFill>
          <a:ln>
            <a:solidFill>
              <a:srgbClr val="000000"/>
            </a:solidFill>
            <a:miter/>
          </a:ln>
        </p:spPr>
        <p:txBody>
          <a:bodyPr vert="horz" wrap="square" lIns="118515" tIns="59258" rIns="118515" bIns="59258" anchor="t"/>
          <a:p>
            <a:pPr algn="ctr">
              <a:buNone/>
            </a:pPr>
            <a:r>
              <a:rPr lang="en-US" altLang="zh-CN" sz="3200" b="1">
                <a:solidFill>
                  <a:schemeClr val="tx1"/>
                </a:solidFill>
                <a:latin typeface="Times New Roman" panose="02020603050405020304" pitchFamily="18" charset="0"/>
              </a:rPr>
              <a:t>galaxy,   planet,   solar system,</a:t>
            </a:r>
            <a:endParaRPr lang="en-US" altLang="zh-CN" sz="3200" b="1">
              <a:solidFill>
                <a:schemeClr val="tx1"/>
              </a:solidFill>
              <a:latin typeface="Times New Roman" panose="02020603050405020304" pitchFamily="18" charset="0"/>
            </a:endParaRPr>
          </a:p>
          <a:p>
            <a:pPr algn="ctr">
              <a:buNone/>
            </a:pPr>
            <a:r>
              <a:rPr lang="en-US" altLang="zh-CN" sz="3200" b="1">
                <a:solidFill>
                  <a:schemeClr val="tx1"/>
                </a:solidFill>
                <a:latin typeface="Times New Roman" panose="02020603050405020304" pitchFamily="18" charset="0"/>
              </a:rPr>
              <a:t>star,  universe </a:t>
            </a:r>
            <a:endParaRPr lang="en-US" altLang="zh-CN" sz="3200" b="1">
              <a:solidFill>
                <a:schemeClr val="tx1"/>
              </a:solidFill>
              <a:latin typeface="Times New Roman" panose="02020603050405020304" pitchFamily="18" charset="0"/>
            </a:endParaRPr>
          </a:p>
        </p:txBody>
      </p:sp>
      <p:sp>
        <p:nvSpPr>
          <p:cNvPr id="10243" name="文本框 52227"/>
          <p:cNvSpPr txBox="1"/>
          <p:nvPr/>
        </p:nvSpPr>
        <p:spPr>
          <a:xfrm>
            <a:off x="762000" y="3878263"/>
            <a:ext cx="1752600" cy="366712"/>
          </a:xfrm>
          <a:prstGeom prst="rect">
            <a:avLst/>
          </a:prstGeom>
          <a:noFill/>
          <a:ln w="9525">
            <a:noFill/>
          </a:ln>
        </p:spPr>
        <p:txBody>
          <a:bodyPr lIns="91429" tIns="45715" rIns="91429" bIns="45715" anchor="t">
            <a:spAutoFit/>
          </a:bodyPr>
          <a:p>
            <a:pPr defTabSz="913130">
              <a:spcBef>
                <a:spcPct val="50000"/>
              </a:spcBef>
            </a:pPr>
            <a:endParaRPr lang="zh-CN" sz="1800" b="0" dirty="0">
              <a:latin typeface="Arial" panose="020B0604020202020204" pitchFamily="34" charset="0"/>
              <a:ea typeface="宋体" panose="02010600030101010101" pitchFamily="2" charset="-122"/>
            </a:endParaRPr>
          </a:p>
        </p:txBody>
      </p:sp>
      <p:grpSp>
        <p:nvGrpSpPr>
          <p:cNvPr id="10244" name="组合 52228"/>
          <p:cNvGrpSpPr/>
          <p:nvPr/>
        </p:nvGrpSpPr>
        <p:grpSpPr>
          <a:xfrm>
            <a:off x="609600" y="3429000"/>
            <a:ext cx="7848600" cy="1641475"/>
            <a:chOff x="612" y="1842"/>
            <a:chExt cx="4581" cy="681"/>
          </a:xfrm>
        </p:grpSpPr>
        <p:sp>
          <p:nvSpPr>
            <p:cNvPr id="10245" name="椭圆 52229"/>
            <p:cNvSpPr/>
            <p:nvPr/>
          </p:nvSpPr>
          <p:spPr>
            <a:xfrm>
              <a:off x="612" y="1842"/>
              <a:ext cx="4581" cy="681"/>
            </a:xfrm>
            <a:prstGeom prst="ellipse">
              <a:avLst/>
            </a:prstGeom>
            <a:solidFill>
              <a:srgbClr val="003399"/>
            </a:solidFill>
            <a:ln w="9525" cap="flat" cmpd="sng">
              <a:solidFill>
                <a:schemeClr val="tx1"/>
              </a:solidFill>
              <a:prstDash val="solid"/>
              <a:round/>
              <a:headEnd type="none" w="med" len="med"/>
              <a:tailEnd type="none" w="med" len="med"/>
            </a:ln>
          </p:spPr>
          <p:txBody>
            <a:bodyPr wrap="none" lIns="91429" tIns="45715" rIns="91429" bIns="45715" anchor="ctr"/>
            <a:p>
              <a:pPr algn="ctr" defTabSz="913130"/>
              <a:endParaRPr lang="zh-CN" sz="1800" b="0" dirty="0">
                <a:latin typeface="Times New Roman" panose="02020603050405020304" pitchFamily="18" charset="0"/>
                <a:ea typeface="宋体" panose="02010600030101010101" pitchFamily="2" charset="-122"/>
              </a:endParaRPr>
            </a:p>
          </p:txBody>
        </p:sp>
        <p:sp>
          <p:nvSpPr>
            <p:cNvPr id="10246" name="椭圆 52230"/>
            <p:cNvSpPr/>
            <p:nvPr/>
          </p:nvSpPr>
          <p:spPr>
            <a:xfrm>
              <a:off x="612" y="1888"/>
              <a:ext cx="4082" cy="590"/>
            </a:xfrm>
            <a:prstGeom prst="ellipse">
              <a:avLst/>
            </a:prstGeom>
            <a:solidFill>
              <a:srgbClr val="0000CC"/>
            </a:solidFill>
            <a:ln w="9525" cap="flat" cmpd="sng">
              <a:solidFill>
                <a:schemeClr val="tx1"/>
              </a:solidFill>
              <a:prstDash val="solid"/>
              <a:round/>
              <a:headEnd type="none" w="med" len="med"/>
              <a:tailEnd type="none" w="med" len="med"/>
            </a:ln>
          </p:spPr>
          <p:txBody>
            <a:bodyPr wrap="none" lIns="91429" tIns="45715" rIns="91429" bIns="45715" anchor="ctr"/>
            <a:p>
              <a:pPr algn="r" defTabSz="913130"/>
              <a:r>
                <a:rPr lang="en-US" altLang="zh-CN" sz="1800" b="0">
                  <a:latin typeface="Times New Roman" panose="02020603050405020304" pitchFamily="18" charset="0"/>
                  <a:ea typeface="宋体" panose="02010600030101010101" pitchFamily="2" charset="-122"/>
                </a:rPr>
                <a:t>     </a:t>
              </a:r>
              <a:endParaRPr lang="en-US" altLang="zh-CN" sz="1800" b="0">
                <a:latin typeface="Times New Roman" panose="02020603050405020304" pitchFamily="18" charset="0"/>
                <a:ea typeface="宋体" panose="02010600030101010101" pitchFamily="2" charset="-122"/>
              </a:endParaRPr>
            </a:p>
          </p:txBody>
        </p:sp>
        <p:sp>
          <p:nvSpPr>
            <p:cNvPr id="10247" name="椭圆 52231"/>
            <p:cNvSpPr/>
            <p:nvPr/>
          </p:nvSpPr>
          <p:spPr>
            <a:xfrm>
              <a:off x="612" y="1933"/>
              <a:ext cx="3402" cy="454"/>
            </a:xfrm>
            <a:prstGeom prst="ellipse">
              <a:avLst/>
            </a:prstGeom>
            <a:solidFill>
              <a:srgbClr val="3333FF"/>
            </a:solidFill>
            <a:ln w="9525" cap="flat" cmpd="sng">
              <a:solidFill>
                <a:schemeClr val="tx1"/>
              </a:solidFill>
              <a:prstDash val="solid"/>
              <a:round/>
              <a:headEnd type="none" w="med" len="med"/>
              <a:tailEnd type="none" w="med" len="med"/>
            </a:ln>
          </p:spPr>
          <p:txBody>
            <a:bodyPr wrap="none" lIns="91429" tIns="45715" rIns="91429" bIns="45715" anchor="ctr"/>
            <a:p>
              <a:pPr algn="r" defTabSz="913130"/>
              <a:r>
                <a:rPr lang="en-US" altLang="zh-CN" sz="1800" b="0">
                  <a:latin typeface="Times New Roman" panose="02020603050405020304" pitchFamily="18" charset="0"/>
                  <a:ea typeface="宋体" panose="02010600030101010101" pitchFamily="2" charset="-122"/>
                </a:rPr>
                <a:t>   3</a:t>
              </a:r>
              <a:endParaRPr lang="en-US" altLang="zh-CN" sz="1800" b="0">
                <a:latin typeface="Times New Roman" panose="02020603050405020304" pitchFamily="18" charset="0"/>
                <a:ea typeface="宋体" panose="02010600030101010101" pitchFamily="2" charset="-122"/>
              </a:endParaRPr>
            </a:p>
          </p:txBody>
        </p:sp>
        <p:sp>
          <p:nvSpPr>
            <p:cNvPr id="10248" name="椭圆 52232"/>
            <p:cNvSpPr/>
            <p:nvPr/>
          </p:nvSpPr>
          <p:spPr>
            <a:xfrm>
              <a:off x="612" y="1979"/>
              <a:ext cx="2948" cy="362"/>
            </a:xfrm>
            <a:prstGeom prst="ellipse">
              <a:avLst/>
            </a:prstGeom>
            <a:solidFill>
              <a:srgbClr val="0099FF"/>
            </a:solidFill>
            <a:ln w="9525" cap="flat" cmpd="sng">
              <a:solidFill>
                <a:schemeClr val="tx1"/>
              </a:solidFill>
              <a:prstDash val="solid"/>
              <a:round/>
              <a:headEnd type="none" w="med" len="med"/>
              <a:tailEnd type="none" w="med" len="med"/>
            </a:ln>
          </p:spPr>
          <p:txBody>
            <a:bodyPr wrap="none" lIns="91429" tIns="45715" rIns="91429" bIns="45715" anchor="ctr"/>
            <a:p>
              <a:pPr algn="r" defTabSz="913130"/>
              <a:r>
                <a:rPr lang="en-US" altLang="zh-CN" sz="1800" b="0">
                  <a:latin typeface="Times New Roman" panose="02020603050405020304" pitchFamily="18" charset="0"/>
                  <a:ea typeface="宋体" panose="02010600030101010101" pitchFamily="2" charset="-122"/>
                </a:rPr>
                <a:t>2</a:t>
              </a:r>
              <a:endParaRPr lang="en-US" altLang="zh-CN" sz="1800" b="0">
                <a:latin typeface="Times New Roman" panose="02020603050405020304" pitchFamily="18" charset="0"/>
                <a:ea typeface="宋体" panose="02010600030101010101" pitchFamily="2" charset="-122"/>
              </a:endParaRPr>
            </a:p>
          </p:txBody>
        </p:sp>
        <p:sp>
          <p:nvSpPr>
            <p:cNvPr id="10249" name="椭圆 52233"/>
            <p:cNvSpPr/>
            <p:nvPr/>
          </p:nvSpPr>
          <p:spPr>
            <a:xfrm>
              <a:off x="612" y="1979"/>
              <a:ext cx="2132" cy="317"/>
            </a:xfrm>
            <a:prstGeom prst="ellipse">
              <a:avLst/>
            </a:prstGeom>
            <a:solidFill>
              <a:schemeClr val="accent1"/>
            </a:solidFill>
            <a:ln w="9525" cap="flat" cmpd="sng">
              <a:solidFill>
                <a:schemeClr val="tx1"/>
              </a:solidFill>
              <a:prstDash val="solid"/>
              <a:round/>
              <a:headEnd type="none" w="med" len="med"/>
              <a:tailEnd type="none" w="med" len="med"/>
            </a:ln>
          </p:spPr>
          <p:txBody>
            <a:bodyPr wrap="none" lIns="91429" tIns="45715" rIns="91429" bIns="45715" anchor="ctr"/>
            <a:p>
              <a:pPr algn="ctr" defTabSz="913130"/>
              <a:r>
                <a:rPr lang="en-US" altLang="zh-CN" sz="1800" b="0">
                  <a:latin typeface="Times New Roman" panose="02020603050405020304" pitchFamily="18" charset="0"/>
                  <a:ea typeface="宋体" panose="02010600030101010101" pitchFamily="2" charset="-122"/>
                </a:rPr>
                <a:t>1</a:t>
              </a:r>
              <a:endParaRPr lang="en-US" altLang="zh-CN" sz="1800" b="0">
                <a:latin typeface="Times New Roman" panose="02020603050405020304" pitchFamily="18" charset="0"/>
                <a:ea typeface="宋体" panose="02010600030101010101" pitchFamily="2" charset="-122"/>
              </a:endParaRPr>
            </a:p>
          </p:txBody>
        </p:sp>
        <p:sp>
          <p:nvSpPr>
            <p:cNvPr id="10250" name="文本框 52234"/>
            <p:cNvSpPr txBox="1"/>
            <p:nvPr/>
          </p:nvSpPr>
          <p:spPr>
            <a:xfrm>
              <a:off x="3638" y="2037"/>
              <a:ext cx="174" cy="152"/>
            </a:xfrm>
            <a:prstGeom prst="rect">
              <a:avLst/>
            </a:prstGeom>
            <a:noFill/>
            <a:ln w="9525">
              <a:noFill/>
            </a:ln>
          </p:spPr>
          <p:txBody>
            <a:bodyPr wrap="none" lIns="91429" tIns="45715" rIns="91429" bIns="45715" anchor="t">
              <a:spAutoFit/>
            </a:bodyPr>
            <a:p>
              <a:pPr defTabSz="913130"/>
              <a:r>
                <a:rPr lang="en-US" altLang="zh-CN" sz="1800" b="0">
                  <a:latin typeface="Times New Roman" panose="02020603050405020304" pitchFamily="18" charset="0"/>
                  <a:ea typeface="宋体" panose="02010600030101010101" pitchFamily="2" charset="-122"/>
                </a:rPr>
                <a:t>3</a:t>
              </a:r>
              <a:endParaRPr lang="en-US" altLang="zh-CN" sz="1800" b="0">
                <a:latin typeface="Times New Roman" panose="02020603050405020304" pitchFamily="18" charset="0"/>
                <a:ea typeface="宋体" panose="02010600030101010101" pitchFamily="2" charset="-122"/>
              </a:endParaRPr>
            </a:p>
          </p:txBody>
        </p:sp>
        <p:sp>
          <p:nvSpPr>
            <p:cNvPr id="10251" name="文本框 52235"/>
            <p:cNvSpPr txBox="1"/>
            <p:nvPr/>
          </p:nvSpPr>
          <p:spPr>
            <a:xfrm>
              <a:off x="4183" y="2037"/>
              <a:ext cx="174" cy="152"/>
            </a:xfrm>
            <a:prstGeom prst="rect">
              <a:avLst/>
            </a:prstGeom>
            <a:noFill/>
            <a:ln w="9525">
              <a:noFill/>
            </a:ln>
          </p:spPr>
          <p:txBody>
            <a:bodyPr wrap="none" lIns="91429" tIns="45715" rIns="91429" bIns="45715" anchor="t">
              <a:spAutoFit/>
            </a:bodyPr>
            <a:p>
              <a:pPr defTabSz="913130"/>
              <a:r>
                <a:rPr lang="en-US" altLang="zh-CN" sz="1800" b="0">
                  <a:latin typeface="Times New Roman" panose="02020603050405020304" pitchFamily="18" charset="0"/>
                  <a:ea typeface="宋体" panose="02010600030101010101" pitchFamily="2" charset="-122"/>
                </a:rPr>
                <a:t>4</a:t>
              </a:r>
              <a:endParaRPr lang="en-US" altLang="zh-CN" sz="1800" b="0">
                <a:latin typeface="Times New Roman" panose="02020603050405020304" pitchFamily="18" charset="0"/>
                <a:ea typeface="宋体" panose="02010600030101010101" pitchFamily="2" charset="-122"/>
              </a:endParaRPr>
            </a:p>
          </p:txBody>
        </p:sp>
        <p:sp>
          <p:nvSpPr>
            <p:cNvPr id="10252" name="文本框 52236"/>
            <p:cNvSpPr txBox="1"/>
            <p:nvPr/>
          </p:nvSpPr>
          <p:spPr>
            <a:xfrm>
              <a:off x="4818" y="2037"/>
              <a:ext cx="174" cy="152"/>
            </a:xfrm>
            <a:prstGeom prst="rect">
              <a:avLst/>
            </a:prstGeom>
            <a:noFill/>
            <a:ln w="9525">
              <a:noFill/>
            </a:ln>
          </p:spPr>
          <p:txBody>
            <a:bodyPr wrap="none" lIns="91429" tIns="45715" rIns="91429" bIns="45715" anchor="t">
              <a:spAutoFit/>
            </a:bodyPr>
            <a:p>
              <a:pPr defTabSz="913130"/>
              <a:r>
                <a:rPr lang="en-US" altLang="zh-CN" sz="1800" b="0">
                  <a:latin typeface="Times New Roman" panose="02020603050405020304" pitchFamily="18" charset="0"/>
                  <a:ea typeface="宋体" panose="02010600030101010101" pitchFamily="2" charset="-122"/>
                </a:rPr>
                <a:t>5</a:t>
              </a:r>
              <a:endParaRPr lang="en-US" altLang="zh-CN" sz="1800" b="0">
                <a:latin typeface="Times New Roman" panose="02020603050405020304" pitchFamily="18" charset="0"/>
                <a:ea typeface="宋体" panose="02010600030101010101" pitchFamily="2" charset="-122"/>
              </a:endParaRPr>
            </a:p>
          </p:txBody>
        </p:sp>
      </p:grpSp>
      <p:sp>
        <p:nvSpPr>
          <p:cNvPr id="52238" name="文本框 52237"/>
          <p:cNvSpPr txBox="1"/>
          <p:nvPr/>
        </p:nvSpPr>
        <p:spPr>
          <a:xfrm>
            <a:off x="1219200" y="5181600"/>
            <a:ext cx="6910388" cy="1190625"/>
          </a:xfrm>
          <a:prstGeom prst="rect">
            <a:avLst/>
          </a:prstGeom>
          <a:noFill/>
          <a:ln w="9525">
            <a:noFill/>
          </a:ln>
        </p:spPr>
        <p:txBody>
          <a:bodyPr lIns="91429" tIns="45715" rIns="91429" bIns="45715" anchor="t">
            <a:spAutoFit/>
          </a:bodyPr>
          <a:p>
            <a:pPr marL="342900" indent="-342900" defTabSz="913130"/>
            <a:r>
              <a:rPr lang="en-US" altLang="zh-CN" sz="3600">
                <a:solidFill>
                  <a:srgbClr val="FF0000"/>
                </a:solidFill>
                <a:latin typeface="Times New Roman" panose="02020603050405020304" pitchFamily="18" charset="0"/>
                <a:ea typeface="宋体" panose="02010600030101010101" pitchFamily="2" charset="-122"/>
              </a:rPr>
              <a:t>1. planet   2. star   3. solar system</a:t>
            </a:r>
            <a:endParaRPr lang="en-US" altLang="zh-CN" sz="3600">
              <a:solidFill>
                <a:srgbClr val="FF0000"/>
              </a:solidFill>
              <a:latin typeface="Times New Roman" panose="02020603050405020304" pitchFamily="18" charset="0"/>
              <a:ea typeface="宋体" panose="02010600030101010101" pitchFamily="2" charset="-122"/>
            </a:endParaRPr>
          </a:p>
          <a:p>
            <a:pPr marL="342900" indent="-342900" defTabSz="913130"/>
            <a:r>
              <a:rPr lang="en-US" altLang="zh-CN" sz="3600">
                <a:solidFill>
                  <a:srgbClr val="FF0000"/>
                </a:solidFill>
                <a:latin typeface="Times New Roman" panose="02020603050405020304" pitchFamily="18" charset="0"/>
                <a:ea typeface="宋体" panose="02010600030101010101" pitchFamily="2" charset="-122"/>
              </a:rPr>
              <a:t>4. galaxy   5. universe</a:t>
            </a:r>
            <a:endParaRPr lang="en-US" altLang="zh-CN" sz="3600">
              <a:solidFill>
                <a:srgbClr val="FF0000"/>
              </a:solidFill>
              <a:latin typeface="Times New Roman" panose="02020603050405020304" pitchFamily="18" charset="0"/>
              <a:ea typeface="宋体" panose="02010600030101010101" pitchFamily="2" charset="-122"/>
            </a:endParaRPr>
          </a:p>
        </p:txBody>
      </p:sp>
      <p:pic>
        <p:nvPicPr>
          <p:cNvPr id="10254" name="图片 76815" descr="65d88fa97e6f1e99ca130cf6"/>
          <p:cNvPicPr>
            <a:picLocks noChangeAspect="1"/>
          </p:cNvPicPr>
          <p:nvPr/>
        </p:nvPicPr>
        <p:blipFill>
          <a:blip r:embed="rId1"/>
          <a:stretch>
            <a:fillRect/>
          </a:stretch>
        </p:blipFill>
        <p:spPr>
          <a:xfrm>
            <a:off x="6348413" y="1854200"/>
            <a:ext cx="2743200" cy="15367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238"/>
                                        </p:tgtEl>
                                        <p:attrNameLst>
                                          <p:attrName>style.visibility</p:attrName>
                                        </p:attrNameLst>
                                      </p:cBhvr>
                                      <p:to>
                                        <p:strVal val="visible"/>
                                      </p:to>
                                    </p:set>
                                    <p:anim calcmode="lin" valueType="num">
                                      <p:cBhvr>
                                        <p:cTn id="7" dur="1000" fill="hold"/>
                                        <p:tgtEl>
                                          <p:spTgt spid="52238"/>
                                        </p:tgtEl>
                                        <p:attrNameLst>
                                          <p:attrName>ppt_w</p:attrName>
                                        </p:attrNameLst>
                                      </p:cBhvr>
                                      <p:tavLst>
                                        <p:tav tm="0">
                                          <p:val>
                                            <p:strVal val="#ppt_w*0.70"/>
                                          </p:val>
                                        </p:tav>
                                        <p:tav tm="100000">
                                          <p:val>
                                            <p:strVal val="#ppt_w"/>
                                          </p:val>
                                        </p:tav>
                                      </p:tavLst>
                                    </p:anim>
                                    <p:anim calcmode="lin" valueType="num">
                                      <p:cBhvr>
                                        <p:cTn id="8" dur="1000" fill="hold"/>
                                        <p:tgtEl>
                                          <p:spTgt spid="52238"/>
                                        </p:tgtEl>
                                        <p:attrNameLst>
                                          <p:attrName>ppt_h</p:attrName>
                                        </p:attrNameLst>
                                      </p:cBhvr>
                                      <p:tavLst>
                                        <p:tav tm="0">
                                          <p:val>
                                            <p:strVal val="#ppt_h"/>
                                          </p:val>
                                        </p:tav>
                                        <p:tav tm="100000">
                                          <p:val>
                                            <p:strVal val="#ppt_h"/>
                                          </p:val>
                                        </p:tav>
                                      </p:tavLst>
                                    </p:anim>
                                    <p:animEffect transition="in" filter="fade">
                                      <p:cBhvr>
                                        <p:cTn id="9" dur="1000"/>
                                        <p:tgtEl>
                                          <p:spTgt spid="5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76801"/>
          <p:cNvSpPr txBox="1"/>
          <p:nvPr/>
        </p:nvSpPr>
        <p:spPr>
          <a:xfrm>
            <a:off x="609600" y="685800"/>
            <a:ext cx="4191000" cy="701675"/>
          </a:xfrm>
          <a:prstGeom prst="rect">
            <a:avLst/>
          </a:prstGeom>
          <a:noFill/>
          <a:ln w="9525">
            <a:noFill/>
          </a:ln>
        </p:spPr>
        <p:txBody>
          <a:bodyPr anchor="t">
            <a:spAutoFit/>
          </a:bodyPr>
          <a:p>
            <a:pPr>
              <a:spcBef>
                <a:spcPct val="50000"/>
              </a:spcBef>
            </a:pPr>
            <a:r>
              <a:rPr lang="zh-CN" altLang="en-US" sz="4000" dirty="0">
                <a:solidFill>
                  <a:schemeClr val="accent2"/>
                </a:solidFill>
                <a:latin typeface="Times New Roman" panose="02020603050405020304" pitchFamily="18" charset="0"/>
                <a:ea typeface="黑体" panose="02010609060101010101" pitchFamily="2" charset="-122"/>
              </a:rPr>
              <a:t>天体系统的层次</a:t>
            </a:r>
            <a:endParaRPr lang="zh-CN" altLang="en-US" sz="4000">
              <a:solidFill>
                <a:schemeClr val="accent2"/>
              </a:solidFill>
              <a:latin typeface="Times New Roman" panose="02020603050405020304" pitchFamily="18" charset="0"/>
              <a:ea typeface="黑体" panose="02010609060101010101" pitchFamily="2" charset="-122"/>
            </a:endParaRPr>
          </a:p>
        </p:txBody>
      </p:sp>
      <p:sp>
        <p:nvSpPr>
          <p:cNvPr id="76803" name="文本框 76802"/>
          <p:cNvSpPr txBox="1"/>
          <p:nvPr/>
        </p:nvSpPr>
        <p:spPr>
          <a:xfrm>
            <a:off x="774700" y="4318000"/>
            <a:ext cx="1090613" cy="579438"/>
          </a:xfrm>
          <a:prstGeom prst="rect">
            <a:avLst/>
          </a:prstGeom>
          <a:noFill/>
          <a:ln w="9525">
            <a:noFill/>
          </a:ln>
        </p:spPr>
        <p:txBody>
          <a:bodyPr anchor="t">
            <a:spAutoFit/>
          </a:bodyPr>
          <a:p>
            <a:pPr>
              <a:spcBef>
                <a:spcPct val="50000"/>
              </a:spcBef>
            </a:pPr>
            <a:r>
              <a:rPr lang="zh-CN" altLang="en-US" dirty="0">
                <a:latin typeface="Times New Roman" panose="02020603050405020304" pitchFamily="18" charset="0"/>
                <a:ea typeface="黑体" panose="02010609060101010101" pitchFamily="2" charset="-122"/>
              </a:rPr>
              <a:t>月球</a:t>
            </a:r>
            <a:endParaRPr lang="zh-CN" altLang="en-US">
              <a:latin typeface="Times New Roman" panose="02020603050405020304" pitchFamily="18" charset="0"/>
              <a:ea typeface="黑体" panose="02010609060101010101" pitchFamily="2" charset="-122"/>
            </a:endParaRPr>
          </a:p>
        </p:txBody>
      </p:sp>
      <p:sp>
        <p:nvSpPr>
          <p:cNvPr id="76804" name="文本框 76803"/>
          <p:cNvSpPr txBox="1"/>
          <p:nvPr/>
        </p:nvSpPr>
        <p:spPr>
          <a:xfrm>
            <a:off x="774700" y="5384800"/>
            <a:ext cx="1066800" cy="579438"/>
          </a:xfrm>
          <a:prstGeom prst="rect">
            <a:avLst/>
          </a:prstGeom>
          <a:noFill/>
          <a:ln w="9525">
            <a:noFill/>
          </a:ln>
        </p:spPr>
        <p:txBody>
          <a:bodyPr anchor="t">
            <a:spAutoFit/>
          </a:bodyPr>
          <a:p>
            <a:pPr>
              <a:spcBef>
                <a:spcPct val="50000"/>
              </a:spcBef>
            </a:pPr>
            <a:r>
              <a:rPr lang="zh-CN" altLang="en-US" dirty="0">
                <a:latin typeface="Times New Roman" panose="02020603050405020304" pitchFamily="18" charset="0"/>
                <a:ea typeface="黑体" panose="02010609060101010101" pitchFamily="2" charset="-122"/>
              </a:rPr>
              <a:t>地球</a:t>
            </a:r>
            <a:endParaRPr lang="zh-CN" altLang="en-US">
              <a:latin typeface="Times New Roman" panose="02020603050405020304" pitchFamily="18" charset="0"/>
              <a:ea typeface="黑体" panose="02010609060101010101" pitchFamily="2" charset="-122"/>
            </a:endParaRPr>
          </a:p>
        </p:txBody>
      </p:sp>
      <p:sp>
        <p:nvSpPr>
          <p:cNvPr id="76805" name="文本框 76804"/>
          <p:cNvSpPr txBox="1"/>
          <p:nvPr/>
        </p:nvSpPr>
        <p:spPr>
          <a:xfrm>
            <a:off x="2527300" y="4851400"/>
            <a:ext cx="1524000" cy="579438"/>
          </a:xfrm>
          <a:prstGeom prst="rect">
            <a:avLst/>
          </a:prstGeom>
          <a:noFill/>
          <a:ln w="9525">
            <a:noFill/>
          </a:ln>
        </p:spPr>
        <p:txBody>
          <a:bodyPr anchor="t">
            <a:spAutoFit/>
          </a:bodyPr>
          <a:p>
            <a:pPr>
              <a:spcBef>
                <a:spcPct val="50000"/>
              </a:spcBef>
            </a:pPr>
            <a:r>
              <a:rPr lang="zh-CN" altLang="en-US" dirty="0">
                <a:latin typeface="Times New Roman" panose="02020603050405020304" pitchFamily="18" charset="0"/>
                <a:ea typeface="黑体" panose="02010609060101010101" pitchFamily="2" charset="-122"/>
              </a:rPr>
              <a:t>地月系</a:t>
            </a:r>
            <a:endParaRPr lang="zh-CN" altLang="en-US">
              <a:latin typeface="Times New Roman" panose="02020603050405020304" pitchFamily="18" charset="0"/>
              <a:ea typeface="黑体" panose="02010609060101010101" pitchFamily="2" charset="-122"/>
            </a:endParaRPr>
          </a:p>
        </p:txBody>
      </p:sp>
      <p:sp>
        <p:nvSpPr>
          <p:cNvPr id="76806" name="文本框 76805"/>
          <p:cNvSpPr txBox="1"/>
          <p:nvPr/>
        </p:nvSpPr>
        <p:spPr>
          <a:xfrm>
            <a:off x="4305300" y="4052888"/>
            <a:ext cx="1828800" cy="579437"/>
          </a:xfrm>
          <a:prstGeom prst="rect">
            <a:avLst/>
          </a:prstGeom>
          <a:noFill/>
          <a:ln w="9525">
            <a:noFill/>
          </a:ln>
        </p:spPr>
        <p:txBody>
          <a:bodyPr anchor="t">
            <a:spAutoFit/>
          </a:bodyPr>
          <a:p>
            <a:pPr>
              <a:spcBef>
                <a:spcPct val="50000"/>
              </a:spcBef>
            </a:pPr>
            <a:r>
              <a:rPr lang="zh-CN" altLang="en-US" dirty="0">
                <a:latin typeface="Times New Roman" panose="02020603050405020304" pitchFamily="18" charset="0"/>
                <a:ea typeface="黑体" panose="02010609060101010101" pitchFamily="2" charset="-122"/>
              </a:rPr>
              <a:t>太阳系</a:t>
            </a:r>
            <a:endParaRPr lang="zh-CN" altLang="en-US">
              <a:latin typeface="Times New Roman" panose="02020603050405020304" pitchFamily="18" charset="0"/>
              <a:ea typeface="黑体" panose="02010609060101010101" pitchFamily="2" charset="-122"/>
            </a:endParaRPr>
          </a:p>
        </p:txBody>
      </p:sp>
      <p:sp>
        <p:nvSpPr>
          <p:cNvPr id="76807" name="文本框 76806"/>
          <p:cNvSpPr txBox="1"/>
          <p:nvPr/>
        </p:nvSpPr>
        <p:spPr>
          <a:xfrm>
            <a:off x="5759450" y="2181225"/>
            <a:ext cx="2362200" cy="579438"/>
          </a:xfrm>
          <a:prstGeom prst="rect">
            <a:avLst/>
          </a:prstGeom>
          <a:noFill/>
          <a:ln w="9525">
            <a:noFill/>
          </a:ln>
        </p:spPr>
        <p:txBody>
          <a:bodyPr anchor="t">
            <a:spAutoFit/>
          </a:bodyPr>
          <a:p>
            <a:pPr>
              <a:spcBef>
                <a:spcPct val="50000"/>
              </a:spcBef>
            </a:pPr>
            <a:r>
              <a:rPr lang="zh-CN" altLang="en-US" dirty="0">
                <a:latin typeface="Times New Roman" panose="02020603050405020304" pitchFamily="18" charset="0"/>
                <a:ea typeface="黑体" panose="02010609060101010101" pitchFamily="2" charset="-122"/>
              </a:rPr>
              <a:t>河外星系</a:t>
            </a:r>
            <a:endParaRPr lang="zh-CN" altLang="en-US" dirty="0">
              <a:latin typeface="Times New Roman" panose="02020603050405020304" pitchFamily="18" charset="0"/>
              <a:ea typeface="黑体" panose="02010609060101010101" pitchFamily="2" charset="-122"/>
            </a:endParaRPr>
          </a:p>
        </p:txBody>
      </p:sp>
      <p:sp>
        <p:nvSpPr>
          <p:cNvPr id="76808" name="文本框 76807"/>
          <p:cNvSpPr txBox="1"/>
          <p:nvPr/>
        </p:nvSpPr>
        <p:spPr>
          <a:xfrm>
            <a:off x="3578225" y="2828925"/>
            <a:ext cx="2743200" cy="579438"/>
          </a:xfrm>
          <a:prstGeom prst="rect">
            <a:avLst/>
          </a:prstGeom>
          <a:noFill/>
          <a:ln w="9525">
            <a:noFill/>
          </a:ln>
        </p:spPr>
        <p:txBody>
          <a:bodyPr anchor="t">
            <a:spAutoFit/>
          </a:bodyPr>
          <a:p>
            <a:pPr>
              <a:spcBef>
                <a:spcPct val="50000"/>
              </a:spcBef>
            </a:pPr>
            <a:r>
              <a:rPr lang="zh-CN" altLang="en-US" dirty="0">
                <a:latin typeface="Times New Roman" panose="02020603050405020304" pitchFamily="18" charset="0"/>
                <a:ea typeface="黑体" panose="02010609060101010101" pitchFamily="2" charset="-122"/>
              </a:rPr>
              <a:t>其他恒星系</a:t>
            </a:r>
            <a:endParaRPr lang="zh-CN" altLang="en-US">
              <a:latin typeface="Times New Roman" panose="02020603050405020304" pitchFamily="18" charset="0"/>
              <a:ea typeface="黑体" panose="02010609060101010101" pitchFamily="2" charset="-122"/>
            </a:endParaRPr>
          </a:p>
        </p:txBody>
      </p:sp>
      <p:sp>
        <p:nvSpPr>
          <p:cNvPr id="76809" name="文本框 76808"/>
          <p:cNvSpPr txBox="1"/>
          <p:nvPr/>
        </p:nvSpPr>
        <p:spPr>
          <a:xfrm>
            <a:off x="6034088" y="3405188"/>
            <a:ext cx="1828800" cy="579437"/>
          </a:xfrm>
          <a:prstGeom prst="rect">
            <a:avLst/>
          </a:prstGeom>
          <a:noFill/>
          <a:ln w="9525">
            <a:noFill/>
          </a:ln>
        </p:spPr>
        <p:txBody>
          <a:bodyPr anchor="t">
            <a:spAutoFit/>
          </a:bodyPr>
          <a:p>
            <a:pPr>
              <a:spcBef>
                <a:spcPct val="50000"/>
              </a:spcBef>
            </a:pPr>
            <a:r>
              <a:rPr lang="zh-CN" altLang="en-US" dirty="0">
                <a:latin typeface="Times New Roman" panose="02020603050405020304" pitchFamily="18" charset="0"/>
                <a:ea typeface="黑体" panose="02010609060101010101" pitchFamily="2" charset="-122"/>
              </a:rPr>
              <a:t>银河系</a:t>
            </a:r>
            <a:endParaRPr lang="zh-CN" altLang="en-US">
              <a:latin typeface="Times New Roman" panose="02020603050405020304" pitchFamily="18" charset="0"/>
              <a:ea typeface="黑体" panose="02010609060101010101" pitchFamily="2" charset="-122"/>
            </a:endParaRPr>
          </a:p>
        </p:txBody>
      </p:sp>
      <p:sp>
        <p:nvSpPr>
          <p:cNvPr id="76810" name="文本框 76809"/>
          <p:cNvSpPr txBox="1"/>
          <p:nvPr/>
        </p:nvSpPr>
        <p:spPr>
          <a:xfrm>
            <a:off x="7845425" y="2532063"/>
            <a:ext cx="671513" cy="1752600"/>
          </a:xfrm>
          <a:prstGeom prst="rect">
            <a:avLst/>
          </a:prstGeom>
          <a:noFill/>
          <a:ln w="9525">
            <a:noFill/>
          </a:ln>
        </p:spPr>
        <p:txBody>
          <a:bodyPr vert="eaVert" anchor="t">
            <a:spAutoFit/>
          </a:bodyPr>
          <a:p>
            <a:pPr>
              <a:spcBef>
                <a:spcPct val="50000"/>
              </a:spcBef>
            </a:pPr>
            <a:r>
              <a:rPr lang="zh-CN" altLang="en-US" dirty="0">
                <a:latin typeface="Times New Roman" panose="02020603050405020304" pitchFamily="18" charset="0"/>
                <a:ea typeface="黑体" panose="02010609060101010101" pitchFamily="2" charset="-122"/>
              </a:rPr>
              <a:t>总星系</a:t>
            </a:r>
            <a:endParaRPr lang="zh-CN" altLang="en-US">
              <a:latin typeface="Times New Roman" panose="02020603050405020304" pitchFamily="18" charset="0"/>
              <a:ea typeface="黑体" panose="02010609060101010101" pitchFamily="2" charset="-122"/>
            </a:endParaRPr>
          </a:p>
        </p:txBody>
      </p:sp>
      <p:sp>
        <p:nvSpPr>
          <p:cNvPr id="76811" name="右大括号 76810"/>
          <p:cNvSpPr/>
          <p:nvPr/>
        </p:nvSpPr>
        <p:spPr>
          <a:xfrm>
            <a:off x="1917700" y="4622800"/>
            <a:ext cx="228600" cy="1066800"/>
          </a:xfrm>
          <a:prstGeom prst="rightBrace">
            <a:avLst>
              <a:gd name="adj1" fmla="val 38867"/>
              <a:gd name="adj2" fmla="val 50000"/>
            </a:avLst>
          </a:prstGeom>
          <a:noFill/>
          <a:ln w="38100" cap="flat" cmpd="sng">
            <a:solidFill>
              <a:schemeClr val="tx1"/>
            </a:solidFill>
            <a:prstDash val="solid"/>
            <a:round/>
            <a:headEnd type="none" w="med" len="med"/>
            <a:tailEnd type="none" w="med" len="med"/>
          </a:ln>
        </p:spPr>
        <p:txBody>
          <a:bodyPr anchor="t"/>
          <a:p>
            <a:endParaRPr lang="zh-CN" altLang="en-US">
              <a:latin typeface="Times New Roman" panose="02020603050405020304" pitchFamily="18" charset="0"/>
              <a:ea typeface="黑体" panose="02010609060101010101" pitchFamily="2" charset="-122"/>
            </a:endParaRPr>
          </a:p>
        </p:txBody>
      </p:sp>
      <p:sp>
        <p:nvSpPr>
          <p:cNvPr id="76812" name="右大括号 76811"/>
          <p:cNvSpPr/>
          <p:nvPr/>
        </p:nvSpPr>
        <p:spPr>
          <a:xfrm>
            <a:off x="4051300" y="3784600"/>
            <a:ext cx="304800" cy="1371600"/>
          </a:xfrm>
          <a:prstGeom prst="rightBrace">
            <a:avLst>
              <a:gd name="adj1" fmla="val 37500"/>
              <a:gd name="adj2" fmla="val 50000"/>
            </a:avLst>
          </a:prstGeom>
          <a:noFill/>
          <a:ln w="38100" cap="flat" cmpd="sng">
            <a:solidFill>
              <a:schemeClr val="tx1"/>
            </a:solidFill>
            <a:prstDash val="solid"/>
            <a:round/>
            <a:headEnd type="none" w="med" len="med"/>
            <a:tailEnd type="none" w="med" len="med"/>
          </a:ln>
        </p:spPr>
        <p:txBody>
          <a:bodyPr anchor="t"/>
          <a:p>
            <a:endParaRPr lang="zh-CN" altLang="en-US">
              <a:latin typeface="Times New Roman" panose="02020603050405020304" pitchFamily="18" charset="0"/>
              <a:ea typeface="黑体" panose="02010609060101010101" pitchFamily="2" charset="-122"/>
            </a:endParaRPr>
          </a:p>
        </p:txBody>
      </p:sp>
      <p:sp>
        <p:nvSpPr>
          <p:cNvPr id="76813" name="文本框 76812"/>
          <p:cNvSpPr txBox="1"/>
          <p:nvPr/>
        </p:nvSpPr>
        <p:spPr>
          <a:xfrm>
            <a:off x="628650" y="3803650"/>
            <a:ext cx="3505200" cy="579438"/>
          </a:xfrm>
          <a:prstGeom prst="rect">
            <a:avLst/>
          </a:prstGeom>
          <a:noFill/>
          <a:ln w="9525">
            <a:noFill/>
          </a:ln>
        </p:spPr>
        <p:txBody>
          <a:bodyPr anchor="t">
            <a:spAutoFit/>
          </a:bodyPr>
          <a:p>
            <a:pPr>
              <a:spcBef>
                <a:spcPct val="50000"/>
              </a:spcBef>
            </a:pPr>
            <a:r>
              <a:rPr lang="zh-CN" altLang="en-US" dirty="0">
                <a:latin typeface="Times New Roman" panose="02020603050405020304" pitchFamily="18" charset="0"/>
                <a:ea typeface="黑体" panose="02010609060101010101" pitchFamily="2" charset="-122"/>
              </a:rPr>
              <a:t>其他行星</a:t>
            </a:r>
            <a:r>
              <a:rPr lang="en-US" altLang="zh-CN">
                <a:latin typeface="宋体" panose="02010600030101010101" pitchFamily="2" charset="-122"/>
                <a:ea typeface="黑体" panose="02010609060101010101" pitchFamily="2" charset="-122"/>
              </a:rPr>
              <a:t>—</a:t>
            </a:r>
            <a:r>
              <a:rPr lang="zh-CN" altLang="en-US" dirty="0">
                <a:latin typeface="Times New Roman" panose="02020603050405020304" pitchFamily="18" charset="0"/>
                <a:ea typeface="黑体" panose="02010609060101010101" pitchFamily="2" charset="-122"/>
              </a:rPr>
              <a:t>卫星系</a:t>
            </a:r>
            <a:endParaRPr lang="zh-CN" altLang="en-US">
              <a:latin typeface="Times New Roman" panose="02020603050405020304" pitchFamily="18" charset="0"/>
              <a:ea typeface="黑体" panose="02010609060101010101" pitchFamily="2" charset="-122"/>
            </a:endParaRPr>
          </a:p>
        </p:txBody>
      </p:sp>
      <p:sp>
        <p:nvSpPr>
          <p:cNvPr id="76814" name="右大括号 76813"/>
          <p:cNvSpPr/>
          <p:nvPr/>
        </p:nvSpPr>
        <p:spPr>
          <a:xfrm>
            <a:off x="5727700" y="3098800"/>
            <a:ext cx="304800" cy="1249363"/>
          </a:xfrm>
          <a:prstGeom prst="rightBrace">
            <a:avLst>
              <a:gd name="adj1" fmla="val 34139"/>
              <a:gd name="adj2" fmla="val 50000"/>
            </a:avLst>
          </a:prstGeom>
          <a:noFill/>
          <a:ln w="38100" cap="flat" cmpd="sng">
            <a:solidFill>
              <a:schemeClr val="tx1"/>
            </a:solidFill>
            <a:prstDash val="solid"/>
            <a:round/>
            <a:headEnd type="none" w="med" len="med"/>
            <a:tailEnd type="none" w="med" len="med"/>
          </a:ln>
        </p:spPr>
        <p:txBody>
          <a:bodyPr anchor="t"/>
          <a:p>
            <a:endParaRPr lang="zh-CN" altLang="en-US">
              <a:latin typeface="Times New Roman" panose="02020603050405020304" pitchFamily="18" charset="0"/>
              <a:ea typeface="黑体" panose="02010609060101010101" pitchFamily="2" charset="-122"/>
            </a:endParaRPr>
          </a:p>
        </p:txBody>
      </p:sp>
      <p:sp>
        <p:nvSpPr>
          <p:cNvPr id="76815" name="右大括号 76814"/>
          <p:cNvSpPr/>
          <p:nvPr/>
        </p:nvSpPr>
        <p:spPr>
          <a:xfrm>
            <a:off x="7473950" y="2413000"/>
            <a:ext cx="304800" cy="1323975"/>
          </a:xfrm>
          <a:prstGeom prst="rightBrace">
            <a:avLst>
              <a:gd name="adj1" fmla="val 36177"/>
              <a:gd name="adj2" fmla="val 50000"/>
            </a:avLst>
          </a:prstGeom>
          <a:noFill/>
          <a:ln w="38100" cap="flat" cmpd="sng">
            <a:solidFill>
              <a:schemeClr val="tx1"/>
            </a:solidFill>
            <a:prstDash val="solid"/>
            <a:round/>
            <a:headEnd type="none" w="med" len="med"/>
            <a:tailEnd type="none" w="med" len="med"/>
          </a:ln>
        </p:spPr>
        <p:txBody>
          <a:bodyPr anchor="t"/>
          <a:p>
            <a:endParaRPr lang="zh-CN" altLang="en-US">
              <a:latin typeface="Times New Roman" panose="02020603050405020304" pitchFamily="18" charset="0"/>
              <a:ea typeface="黑体" panose="02010609060101010101" pitchFamily="2" charset="-122"/>
            </a:endParaRPr>
          </a:p>
        </p:txBody>
      </p:sp>
      <p:pic>
        <p:nvPicPr>
          <p:cNvPr id="11279" name="图片 76815" descr="65d88fa97e6f1e99ca130cf6"/>
          <p:cNvPicPr>
            <a:picLocks noChangeAspect="1"/>
          </p:cNvPicPr>
          <p:nvPr/>
        </p:nvPicPr>
        <p:blipFill>
          <a:blip r:embed="rId1"/>
          <a:stretch>
            <a:fillRect/>
          </a:stretch>
        </p:blipFill>
        <p:spPr>
          <a:xfrm>
            <a:off x="6096000" y="457200"/>
            <a:ext cx="2743200" cy="153670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blinds(horizontal)">
                                      <p:cBhvr>
                                        <p:cTn id="7" dur="500"/>
                                        <p:tgtEl>
                                          <p:spTgt spid="768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804"/>
                                        </p:tgtEl>
                                        <p:attrNameLst>
                                          <p:attrName>style.visibility</p:attrName>
                                        </p:attrNameLst>
                                      </p:cBhvr>
                                      <p:to>
                                        <p:strVal val="visible"/>
                                      </p:to>
                                    </p:set>
                                    <p:animEffect transition="in" filter="blinds(horizontal)">
                                      <p:cBhvr>
                                        <p:cTn id="10" dur="500"/>
                                        <p:tgtEl>
                                          <p:spTgt spid="768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805"/>
                                        </p:tgtEl>
                                        <p:attrNameLst>
                                          <p:attrName>style.visibility</p:attrName>
                                        </p:attrNameLst>
                                      </p:cBhvr>
                                      <p:to>
                                        <p:strVal val="visible"/>
                                      </p:to>
                                    </p:set>
                                    <p:animEffect transition="in" filter="blinds(horizontal)">
                                      <p:cBhvr>
                                        <p:cTn id="13" dur="500"/>
                                        <p:tgtEl>
                                          <p:spTgt spid="7680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6806"/>
                                        </p:tgtEl>
                                        <p:attrNameLst>
                                          <p:attrName>style.visibility</p:attrName>
                                        </p:attrNameLst>
                                      </p:cBhvr>
                                      <p:to>
                                        <p:strVal val="visible"/>
                                      </p:to>
                                    </p:set>
                                    <p:animEffect transition="in" filter="blinds(horizontal)">
                                      <p:cBhvr>
                                        <p:cTn id="16" dur="500"/>
                                        <p:tgtEl>
                                          <p:spTgt spid="7680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6807"/>
                                        </p:tgtEl>
                                        <p:attrNameLst>
                                          <p:attrName>style.visibility</p:attrName>
                                        </p:attrNameLst>
                                      </p:cBhvr>
                                      <p:to>
                                        <p:strVal val="visible"/>
                                      </p:to>
                                    </p:set>
                                    <p:animEffect transition="in" filter="blinds(horizontal)">
                                      <p:cBhvr>
                                        <p:cTn id="19" dur="500"/>
                                        <p:tgtEl>
                                          <p:spTgt spid="7680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6808"/>
                                        </p:tgtEl>
                                        <p:attrNameLst>
                                          <p:attrName>style.visibility</p:attrName>
                                        </p:attrNameLst>
                                      </p:cBhvr>
                                      <p:to>
                                        <p:strVal val="visible"/>
                                      </p:to>
                                    </p:set>
                                    <p:animEffect transition="in" filter="blinds(horizontal)">
                                      <p:cBhvr>
                                        <p:cTn id="22" dur="500"/>
                                        <p:tgtEl>
                                          <p:spTgt spid="7680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6809"/>
                                        </p:tgtEl>
                                        <p:attrNameLst>
                                          <p:attrName>style.visibility</p:attrName>
                                        </p:attrNameLst>
                                      </p:cBhvr>
                                      <p:to>
                                        <p:strVal val="visible"/>
                                      </p:to>
                                    </p:set>
                                    <p:animEffect transition="in" filter="blinds(horizontal)">
                                      <p:cBhvr>
                                        <p:cTn id="25" dur="500"/>
                                        <p:tgtEl>
                                          <p:spTgt spid="7680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6810"/>
                                        </p:tgtEl>
                                        <p:attrNameLst>
                                          <p:attrName>style.visibility</p:attrName>
                                        </p:attrNameLst>
                                      </p:cBhvr>
                                      <p:to>
                                        <p:strVal val="visible"/>
                                      </p:to>
                                    </p:set>
                                    <p:animEffect transition="in" filter="blinds(horizontal)">
                                      <p:cBhvr>
                                        <p:cTn id="28" dur="500"/>
                                        <p:tgtEl>
                                          <p:spTgt spid="76810"/>
                                        </p:tgtEl>
                                      </p:cBhvr>
                                    </p:animEffect>
                                  </p:childTnLst>
                                </p:cTn>
                              </p:par>
                              <p:par>
                                <p:cTn id="29" presetID="3" presetClass="entr" presetSubtype="10" fill="hold" nodeType="withEffect">
                                  <p:stCondLst>
                                    <p:cond delay="0"/>
                                  </p:stCondLst>
                                  <p:childTnLst>
                                    <p:set>
                                      <p:cBhvr>
                                        <p:cTn id="30" dur="1" fill="hold">
                                          <p:stCondLst>
                                            <p:cond delay="0"/>
                                          </p:stCondLst>
                                        </p:cTn>
                                        <p:tgtEl>
                                          <p:spTgt spid="76811"/>
                                        </p:tgtEl>
                                        <p:attrNameLst>
                                          <p:attrName>style.visibility</p:attrName>
                                        </p:attrNameLst>
                                      </p:cBhvr>
                                      <p:to>
                                        <p:strVal val="visible"/>
                                      </p:to>
                                    </p:set>
                                    <p:animEffect transition="in" filter="blinds(horizontal)">
                                      <p:cBhvr>
                                        <p:cTn id="31" dur="500"/>
                                        <p:tgtEl>
                                          <p:spTgt spid="76811"/>
                                        </p:tgtEl>
                                      </p:cBhvr>
                                    </p:animEffect>
                                  </p:childTnLst>
                                </p:cTn>
                              </p:par>
                              <p:par>
                                <p:cTn id="32" presetID="3" presetClass="entr" presetSubtype="10" fill="hold" nodeType="withEffect">
                                  <p:stCondLst>
                                    <p:cond delay="0"/>
                                  </p:stCondLst>
                                  <p:childTnLst>
                                    <p:set>
                                      <p:cBhvr>
                                        <p:cTn id="33" dur="1" fill="hold">
                                          <p:stCondLst>
                                            <p:cond delay="0"/>
                                          </p:stCondLst>
                                        </p:cTn>
                                        <p:tgtEl>
                                          <p:spTgt spid="76812"/>
                                        </p:tgtEl>
                                        <p:attrNameLst>
                                          <p:attrName>style.visibility</p:attrName>
                                        </p:attrNameLst>
                                      </p:cBhvr>
                                      <p:to>
                                        <p:strVal val="visible"/>
                                      </p:to>
                                    </p:set>
                                    <p:animEffect transition="in" filter="blinds(horizontal)">
                                      <p:cBhvr>
                                        <p:cTn id="34" dur="500"/>
                                        <p:tgtEl>
                                          <p:spTgt spid="768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6813"/>
                                        </p:tgtEl>
                                        <p:attrNameLst>
                                          <p:attrName>style.visibility</p:attrName>
                                        </p:attrNameLst>
                                      </p:cBhvr>
                                      <p:to>
                                        <p:strVal val="visible"/>
                                      </p:to>
                                    </p:set>
                                    <p:animEffect transition="in" filter="blinds(horizontal)">
                                      <p:cBhvr>
                                        <p:cTn id="37" dur="500"/>
                                        <p:tgtEl>
                                          <p:spTgt spid="76813"/>
                                        </p:tgtEl>
                                      </p:cBhvr>
                                    </p:animEffect>
                                  </p:childTnLst>
                                </p:cTn>
                              </p:par>
                              <p:par>
                                <p:cTn id="38" presetID="3" presetClass="entr" presetSubtype="10" fill="hold" nodeType="withEffect">
                                  <p:stCondLst>
                                    <p:cond delay="0"/>
                                  </p:stCondLst>
                                  <p:childTnLst>
                                    <p:set>
                                      <p:cBhvr>
                                        <p:cTn id="39" dur="1" fill="hold">
                                          <p:stCondLst>
                                            <p:cond delay="0"/>
                                          </p:stCondLst>
                                        </p:cTn>
                                        <p:tgtEl>
                                          <p:spTgt spid="76814"/>
                                        </p:tgtEl>
                                        <p:attrNameLst>
                                          <p:attrName>style.visibility</p:attrName>
                                        </p:attrNameLst>
                                      </p:cBhvr>
                                      <p:to>
                                        <p:strVal val="visible"/>
                                      </p:to>
                                    </p:set>
                                    <p:animEffect transition="in" filter="blinds(horizontal)">
                                      <p:cBhvr>
                                        <p:cTn id="40" dur="500"/>
                                        <p:tgtEl>
                                          <p:spTgt spid="76814"/>
                                        </p:tgtEl>
                                      </p:cBhvr>
                                    </p:animEffect>
                                  </p:childTnLst>
                                </p:cTn>
                              </p:par>
                              <p:par>
                                <p:cTn id="41" presetID="3" presetClass="entr" presetSubtype="10" fill="hold" nodeType="withEffect">
                                  <p:stCondLst>
                                    <p:cond delay="0"/>
                                  </p:stCondLst>
                                  <p:childTnLst>
                                    <p:set>
                                      <p:cBhvr>
                                        <p:cTn id="42" dur="1" fill="hold">
                                          <p:stCondLst>
                                            <p:cond delay="0"/>
                                          </p:stCondLst>
                                        </p:cTn>
                                        <p:tgtEl>
                                          <p:spTgt spid="76815"/>
                                        </p:tgtEl>
                                        <p:attrNameLst>
                                          <p:attrName>style.visibility</p:attrName>
                                        </p:attrNameLst>
                                      </p:cBhvr>
                                      <p:to>
                                        <p:strVal val="visible"/>
                                      </p:to>
                                    </p:set>
                                    <p:animEffect transition="in" filter="blinds(horizontal)">
                                      <p:cBhvr>
                                        <p:cTn id="43" dur="500"/>
                                        <p:tgtEl>
                                          <p:spTgt spid="76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4" grpId="0"/>
      <p:bldP spid="76805" grpId="0"/>
      <p:bldP spid="76806" grpId="0"/>
      <p:bldP spid="76807" grpId="0"/>
      <p:bldP spid="76808" grpId="0"/>
      <p:bldP spid="76809" grpId="0"/>
      <p:bldP spid="76810" grpId="0"/>
      <p:bldP spid="768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图片 77825"/>
          <p:cNvPicPr>
            <a:picLocks noChangeAspect="1"/>
          </p:cNvPicPr>
          <p:nvPr/>
        </p:nvPicPr>
        <p:blipFill>
          <a:blip r:embed="rId1"/>
          <a:stretch>
            <a:fillRect/>
          </a:stretch>
        </p:blipFill>
        <p:spPr>
          <a:xfrm>
            <a:off x="914400" y="1447800"/>
            <a:ext cx="6477000" cy="4191000"/>
          </a:xfrm>
          <a:prstGeom prst="rect">
            <a:avLst/>
          </a:prstGeom>
          <a:noFill/>
          <a:ln w="9525" cap="flat" cmpd="sng">
            <a:solidFill>
              <a:schemeClr val="bg1"/>
            </a:solidFill>
            <a:prstDash val="solid"/>
            <a:miter/>
            <a:headEnd type="none" w="med" len="med"/>
            <a:tailEnd type="none" w="med" len="med"/>
          </a:ln>
        </p:spPr>
      </p:pic>
      <p:sp>
        <p:nvSpPr>
          <p:cNvPr id="12290" name="文本框 77826"/>
          <p:cNvSpPr txBox="1"/>
          <p:nvPr/>
        </p:nvSpPr>
        <p:spPr>
          <a:xfrm>
            <a:off x="1676400" y="609600"/>
            <a:ext cx="6096000" cy="701675"/>
          </a:xfrm>
          <a:prstGeom prst="rect">
            <a:avLst/>
          </a:prstGeom>
          <a:noFill/>
          <a:ln w="9525">
            <a:noFill/>
          </a:ln>
        </p:spPr>
        <p:txBody>
          <a:bodyPr anchor="t">
            <a:spAutoFit/>
          </a:bodyPr>
          <a:p>
            <a:pPr>
              <a:spcBef>
                <a:spcPct val="50000"/>
              </a:spcBef>
            </a:pPr>
            <a:r>
              <a:rPr lang="en-US" altLang="zh-CN" sz="4000">
                <a:solidFill>
                  <a:srgbClr val="FF3300"/>
                </a:solidFill>
                <a:latin typeface="Times New Roman" panose="02020603050405020304" pitchFamily="18" charset="0"/>
                <a:ea typeface="黑体" panose="02010609060101010101" pitchFamily="2" charset="-122"/>
              </a:rPr>
              <a:t>The Milky Way Galaxy</a:t>
            </a:r>
            <a:endParaRPr lang="en-US" altLang="zh-CN" sz="4000">
              <a:solidFill>
                <a:srgbClr val="FF3300"/>
              </a:solidFill>
              <a:latin typeface="Times New Roman" panose="02020603050405020304" pitchFamily="18" charset="0"/>
              <a:ea typeface="黑体" panose="02010609060101010101" pitchFamily="2" charset="-122"/>
            </a:endParaRPr>
          </a:p>
        </p:txBody>
      </p:sp>
      <p:sp>
        <p:nvSpPr>
          <p:cNvPr id="77828" name="文本框 77827"/>
          <p:cNvSpPr txBox="1"/>
          <p:nvPr/>
        </p:nvSpPr>
        <p:spPr>
          <a:xfrm>
            <a:off x="1219200" y="2895600"/>
            <a:ext cx="5957888" cy="519113"/>
          </a:xfrm>
          <a:prstGeom prst="rect">
            <a:avLst/>
          </a:prstGeom>
          <a:noFill/>
          <a:ln w="9525">
            <a:noFill/>
          </a:ln>
        </p:spPr>
        <p:txBody>
          <a:bodyPr anchor="t">
            <a:spAutoFit/>
          </a:bodyPr>
          <a:p>
            <a:pPr>
              <a:spcBef>
                <a:spcPct val="50000"/>
              </a:spcBef>
            </a:pPr>
            <a:r>
              <a:rPr lang="zh-CN" altLang="en-US" sz="2800" dirty="0">
                <a:solidFill>
                  <a:srgbClr val="FF3300"/>
                </a:solidFill>
                <a:latin typeface="Times New Roman" panose="02020603050405020304" pitchFamily="18" charset="0"/>
                <a:ea typeface="黑体" panose="02010609060101010101" pitchFamily="2" charset="-122"/>
              </a:rPr>
              <a:t>银河系主体部分的直径约为</a:t>
            </a:r>
            <a:r>
              <a:rPr lang="en-US" altLang="zh-CN" sz="2800" dirty="0">
                <a:solidFill>
                  <a:srgbClr val="FF3300"/>
                </a:solidFill>
                <a:latin typeface="Times New Roman" panose="02020603050405020304" pitchFamily="18" charset="0"/>
                <a:ea typeface="黑体" panose="02010609060101010101" pitchFamily="2" charset="-122"/>
              </a:rPr>
              <a:t>10</a:t>
            </a:r>
            <a:r>
              <a:rPr lang="zh-CN" altLang="en-US" sz="2800" dirty="0">
                <a:solidFill>
                  <a:srgbClr val="FF3300"/>
                </a:solidFill>
                <a:latin typeface="Times New Roman" panose="02020603050405020304" pitchFamily="18" charset="0"/>
                <a:ea typeface="黑体" panose="02010609060101010101" pitchFamily="2" charset="-122"/>
              </a:rPr>
              <a:t>万光年</a:t>
            </a:r>
            <a:endParaRPr lang="zh-CN" altLang="en-US" sz="2800">
              <a:solidFill>
                <a:srgbClr val="FF3300"/>
              </a:solidFill>
              <a:latin typeface="Times New Roman" panose="02020603050405020304" pitchFamily="18" charset="0"/>
              <a:ea typeface="黑体" panose="02010609060101010101" pitchFamily="2" charset="-122"/>
            </a:endParaRPr>
          </a:p>
        </p:txBody>
      </p:sp>
      <p:sp>
        <p:nvSpPr>
          <p:cNvPr id="77829" name="直接连接符 77828"/>
          <p:cNvSpPr/>
          <p:nvPr/>
        </p:nvSpPr>
        <p:spPr>
          <a:xfrm flipV="1">
            <a:off x="1625600" y="3619500"/>
            <a:ext cx="5181600" cy="76200"/>
          </a:xfrm>
          <a:prstGeom prst="line">
            <a:avLst/>
          </a:prstGeom>
          <a:ln w="28575" cap="flat" cmpd="sng">
            <a:solidFill>
              <a:srgbClr val="FFCC00"/>
            </a:solidFill>
            <a:prstDash val="solid"/>
            <a:round/>
            <a:headEnd type="triangle" w="med" len="med"/>
            <a:tailEnd type="triangle" w="med" len="med"/>
          </a:ln>
        </p:spPr>
      </p:sp>
      <p:sp>
        <p:nvSpPr>
          <p:cNvPr id="77830" name="文本框 77829"/>
          <p:cNvSpPr txBox="1"/>
          <p:nvPr/>
        </p:nvSpPr>
        <p:spPr>
          <a:xfrm>
            <a:off x="7721600" y="2476500"/>
            <a:ext cx="793750" cy="2286000"/>
          </a:xfrm>
          <a:prstGeom prst="rect">
            <a:avLst/>
          </a:prstGeom>
          <a:noFill/>
          <a:ln w="9525">
            <a:noFill/>
          </a:ln>
        </p:spPr>
        <p:txBody>
          <a:bodyPr vert="eaVert" anchor="t">
            <a:spAutoFit/>
          </a:bodyPr>
          <a:p>
            <a:pPr>
              <a:spcBef>
                <a:spcPct val="50000"/>
              </a:spcBef>
            </a:pPr>
            <a:r>
              <a:rPr lang="zh-CN" altLang="en-US" sz="4000" b="0" dirty="0">
                <a:latin typeface="Times New Roman" panose="02020603050405020304" pitchFamily="18" charset="0"/>
                <a:ea typeface="黑体" panose="02010609060101010101" pitchFamily="2" charset="-122"/>
              </a:rPr>
              <a:t>银 河 系</a:t>
            </a:r>
            <a:endParaRPr lang="zh-CN" altLang="en-US" sz="4000" b="0" dirty="0">
              <a:latin typeface="Times New Roman" panose="02020603050405020304" pitchFamily="18" charset="0"/>
              <a:ea typeface="黑体" panose="02010609060101010101" pitchFamily="2" charset="-122"/>
            </a:endParaRPr>
          </a:p>
        </p:txBody>
      </p:sp>
      <p:sp>
        <p:nvSpPr>
          <p:cNvPr id="77831" name="文本框 77830"/>
          <p:cNvSpPr txBox="1"/>
          <p:nvPr/>
        </p:nvSpPr>
        <p:spPr>
          <a:xfrm>
            <a:off x="914400" y="5867400"/>
            <a:ext cx="7086600" cy="579438"/>
          </a:xfrm>
          <a:prstGeom prst="rect">
            <a:avLst/>
          </a:prstGeom>
          <a:noFill/>
          <a:ln w="9525">
            <a:noFill/>
          </a:ln>
        </p:spPr>
        <p:txBody>
          <a:bodyPr anchor="t">
            <a:spAutoFit/>
          </a:bodyPr>
          <a:p>
            <a:pPr>
              <a:spcBef>
                <a:spcPct val="50000"/>
              </a:spcBef>
            </a:pPr>
            <a:r>
              <a:rPr lang="zh-CN" altLang="en-US" dirty="0">
                <a:solidFill>
                  <a:schemeClr val="accent2"/>
                </a:solidFill>
                <a:latin typeface="Times New Roman" panose="02020603050405020304" pitchFamily="18" charset="0"/>
                <a:ea typeface="黑体" panose="02010609060101010101" pitchFamily="2" charset="-122"/>
              </a:rPr>
              <a:t>银河系有太阳这样的恒星</a:t>
            </a:r>
            <a:r>
              <a:rPr lang="en-US" altLang="zh-CN" dirty="0">
                <a:solidFill>
                  <a:schemeClr val="accent2"/>
                </a:solidFill>
                <a:latin typeface="Times New Roman" panose="02020603050405020304" pitchFamily="18" charset="0"/>
                <a:ea typeface="黑体" panose="02010609060101010101" pitchFamily="2" charset="-122"/>
              </a:rPr>
              <a:t>2000</a:t>
            </a:r>
            <a:r>
              <a:rPr lang="zh-CN" altLang="en-US" dirty="0">
                <a:solidFill>
                  <a:schemeClr val="accent2"/>
                </a:solidFill>
                <a:latin typeface="Times New Roman" panose="02020603050405020304" pitchFamily="18" charset="0"/>
                <a:ea typeface="黑体" panose="02010609060101010101" pitchFamily="2" charset="-122"/>
              </a:rPr>
              <a:t>多亿颗</a:t>
            </a:r>
            <a:endParaRPr lang="zh-CN" altLang="en-US">
              <a:solidFill>
                <a:schemeClr val="accent2"/>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linds(horizontal)">
                                      <p:cBhvr>
                                        <p:cTn id="7" dur="500"/>
                                        <p:tgtEl>
                                          <p:spTgt spid="778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28"/>
                                        </p:tgtEl>
                                        <p:attrNameLst>
                                          <p:attrName>style.visibility</p:attrName>
                                        </p:attrNameLst>
                                      </p:cBhvr>
                                      <p:to>
                                        <p:strVal val="visible"/>
                                      </p:to>
                                    </p:set>
                                    <p:animEffect transition="in" filter="blinds(horizontal)">
                                      <p:cBhvr>
                                        <p:cTn id="12" dur="500"/>
                                        <p:tgtEl>
                                          <p:spTgt spid="778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box(in)">
                                      <p:cBhvr>
                                        <p:cTn id="17" dur="500"/>
                                        <p:tgtEl>
                                          <p:spTgt spid="778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7830"/>
                                        </p:tgtEl>
                                        <p:attrNameLst>
                                          <p:attrName>style.visibility</p:attrName>
                                        </p:attrNameLst>
                                      </p:cBhvr>
                                      <p:to>
                                        <p:strVal val="visible"/>
                                      </p:to>
                                    </p:set>
                                    <p:animEffect transition="in" filter="blinds(horizontal)">
                                      <p:cBhvr>
                                        <p:cTn id="22" dur="500"/>
                                        <p:tgtEl>
                                          <p:spTgt spid="7783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7831"/>
                                        </p:tgtEl>
                                        <p:attrNameLst>
                                          <p:attrName>style.visibility</p:attrName>
                                        </p:attrNameLst>
                                      </p:cBhvr>
                                      <p:to>
                                        <p:strVal val="visible"/>
                                      </p:to>
                                    </p:set>
                                    <p:animEffect transition="in" filter="blinds(horizontal)">
                                      <p:cBhvr>
                                        <p:cTn id="27"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30" grpId="0"/>
      <p:bldP spid="77831" grpId="0"/>
    </p:bldLst>
  </p:timing>
</p:sld>
</file>

<file path=ppt/theme/theme1.xml><?xml version="1.0" encoding="utf-8"?>
<a:theme xmlns:a="http://schemas.openxmlformats.org/drawingml/2006/main" name="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11005</Words>
  <Application>WPS 演示</Application>
  <PresentationFormat>在屏幕上显示</PresentationFormat>
  <Paragraphs>502</Paragraphs>
  <Slides>55</Slides>
  <Notes>0</Notes>
  <HiddenSlides>0</HiddenSlides>
  <MMClips>1</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55</vt:i4>
      </vt:variant>
    </vt:vector>
  </HeadingPairs>
  <TitlesOfParts>
    <vt:vector size="74" baseType="lpstr">
      <vt:lpstr>Arial</vt:lpstr>
      <vt:lpstr>宋体</vt:lpstr>
      <vt:lpstr>Wingdings</vt:lpstr>
      <vt:lpstr>Times New Roman</vt:lpstr>
      <vt:lpstr>黑体</vt:lpstr>
      <vt:lpstr>Franklin Gothic Medium</vt:lpstr>
      <vt:lpstr>微软雅黑</vt:lpstr>
      <vt:lpstr>华文行楷</vt:lpstr>
      <vt:lpstr>Arial Unicode MS</vt:lpstr>
      <vt:lpstr>Calibri</vt:lpstr>
      <vt:lpstr>楷体_GB2312</vt:lpstr>
      <vt:lpstr>Times</vt:lpstr>
      <vt:lpstr>Arial Black</vt:lpstr>
      <vt:lpstr>华文中宋</vt:lpstr>
      <vt:lpstr>Comic Sans MS</vt:lpstr>
      <vt:lpstr>新宋体</vt:lpstr>
      <vt:lpstr>演示文稿1</vt:lpstr>
      <vt:lpstr>1_演示文稿1</vt:lpstr>
      <vt:lpstr>默认设计模板</vt:lpstr>
      <vt:lpstr>PowerPoint 演示文稿</vt:lpstr>
      <vt:lpstr>PowerPoint 演示文稿</vt:lpstr>
      <vt:lpstr>PowerPoint 演示文稿</vt:lpstr>
      <vt:lpstr>PowerPoint 演示文稿</vt:lpstr>
      <vt:lpstr> </vt:lpstr>
      <vt:lpstr>PowerPoint 演示文稿</vt:lpstr>
      <vt:lpstr>Put the words and expressions  in the box in order: small – large. </vt:lpstr>
      <vt:lpstr>PowerPoint 演示文稿</vt:lpstr>
      <vt:lpstr>PowerPoint 演示文稿</vt:lpstr>
      <vt:lpstr>PowerPoint 演示文稿</vt:lpstr>
      <vt:lpstr>PowerPoint 演示文稿</vt:lpstr>
      <vt:lpstr>PowerPoint 演示文稿</vt:lpstr>
      <vt:lpstr>PowerPoint 演示文稿</vt:lpstr>
      <vt:lpstr>Neptune 海王星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Anyone out there?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cp:lastModifiedBy>
  <cp:revision>36</cp:revision>
  <dcterms:created xsi:type="dcterms:W3CDTF">2020-08-18T04:25:00Z</dcterms:created>
  <dcterms:modified xsi:type="dcterms:W3CDTF">2020-08-18T11:39:00Z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2052-11.1.0.9912</vt:lpwstr>
  </property>
</Properties>
</file>