
<file path=[Content_Types].xml><?xml version="1.0" encoding="utf-8"?>
<Types xmlns="http://schemas.openxmlformats.org/package/2006/content-types">
  <Default Extension="jpeg" ContentType="image/jpeg"/>
  <Default Extension="vml" ContentType="application/vnd.openxmlformats-officedocument.vmlDrawing"/>
  <Default Extension="wav" ContentType="audio/x-wav"/>
  <Default Extension="png" ContentType="image/png"/>
  <Default Extension="wmf" ContentType="image/x-wmf"/>
  <Default Extension="emf" ContentType="image/x-emf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activeX/activeX1.bin" ContentType="application/vnd.ms-office.activeX"/>
  <Override PartName="/ppt/activeX/activeX1.xml" ContentType="application/vnd.ms-office.activeX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  <p:sldMasterId id="2147483684" r:id="rId5"/>
  </p:sldMasterIdLst>
  <p:sldIdLst>
    <p:sldId id="360" r:id="rId6"/>
    <p:sldId id="258" r:id="rId7"/>
    <p:sldId id="263" r:id="rId8"/>
    <p:sldId id="264" r:id="rId9"/>
    <p:sldId id="318" r:id="rId10"/>
    <p:sldId id="290" r:id="rId11"/>
    <p:sldId id="292" r:id="rId12"/>
    <p:sldId id="293" r:id="rId13"/>
    <p:sldId id="302" r:id="rId14"/>
    <p:sldId id="309" r:id="rId15"/>
    <p:sldId id="354" r:id="rId16"/>
    <p:sldId id="355" r:id="rId17"/>
    <p:sldId id="316" r:id="rId18"/>
    <p:sldId id="268" r:id="rId19"/>
    <p:sldId id="261" r:id="rId20"/>
    <p:sldId id="262" r:id="rId21"/>
    <p:sldId id="270" r:id="rId22"/>
    <p:sldId id="274" r:id="rId23"/>
    <p:sldId id="275" r:id="rId24"/>
    <p:sldId id="276" r:id="rId25"/>
    <p:sldId id="277" r:id="rId26"/>
    <p:sldId id="319" r:id="rId27"/>
    <p:sldId id="278" r:id="rId28"/>
    <p:sldId id="359" r:id="rId29"/>
    <p:sldId id="358" r:id="rId30"/>
    <p:sldId id="357" r:id="rId31"/>
    <p:sldId id="356" r:id="rId32"/>
    <p:sldId id="282" r:id="rId33"/>
    <p:sldId id="284" r:id="rId34"/>
    <p:sldId id="281" r:id="rId35"/>
    <p:sldId id="311" r:id="rId36"/>
    <p:sldId id="285" r:id="rId37"/>
    <p:sldId id="283" r:id="rId38"/>
    <p:sldId id="310" r:id="rId39"/>
    <p:sldId id="289" r:id="rId40"/>
    <p:sldId id="288" r:id="rId41"/>
    <p:sldId id="286" r:id="rId42"/>
    <p:sldId id="291" r:id="rId43"/>
    <p:sldId id="361" r:id="rId44"/>
  </p:sldIdLst>
  <p:sldSz cx="9144000" cy="6858000" type="screen4x3"/>
  <p:notesSz cx="6858000" cy="914400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3200" b="0" i="0" u="none" kern="1200" baseline="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3200" b="0" i="0" u="none" kern="1200" baseline="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3200" b="0" i="0" u="none" kern="1200" baseline="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3200" b="0" i="0" u="none" kern="1200" baseline="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3200" b="0" i="0" u="none" kern="1200" baseline="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3200" b="0" i="0" u="none" kern="1200" baseline="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3200" b="0" i="0" u="none" kern="1200" baseline="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3200" b="0" i="0" u="none" kern="1200" baseline="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3200" b="0" i="0" u="none" kern="1200" baseline="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BF0C9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1"/>
    <p:restoredTop sz="94700"/>
  </p:normalViewPr>
  <p:slideViewPr>
    <p:cSldViewPr showGuides="1">
      <p:cViewPr varScale="1">
        <p:scale>
          <a:sx n="91" d="100"/>
          <a:sy n="91" d="100"/>
        </p:scale>
        <p:origin x="-96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199" cy="76199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7" Type="http://schemas.openxmlformats.org/officeDocument/2006/relationships/tableStyles" Target="tableStyles.xml"/><Relationship Id="rId46" Type="http://schemas.openxmlformats.org/officeDocument/2006/relationships/viewProps" Target="viewProps.xml"/><Relationship Id="rId45" Type="http://schemas.openxmlformats.org/officeDocument/2006/relationships/presProps" Target="presProps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0" Type="http://schemas.openxmlformats.org/officeDocument/2006/relationships/slide" Target="slides/slide35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10350" y="339725"/>
            <a:ext cx="1993900" cy="58372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39725"/>
            <a:ext cx="5866112" cy="58372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502412" y="2588281"/>
            <a:ext cx="8139178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502412" y="3566160"/>
            <a:ext cx="8139178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12" y="432000"/>
            <a:ext cx="8139178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502412" y="1296000"/>
            <a:ext cx="8139178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48" y="3808730"/>
            <a:ext cx="8139178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502444" y="4511675"/>
            <a:ext cx="8139178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12" y="432000"/>
            <a:ext cx="8139178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502448" y="1296000"/>
            <a:ext cx="3962432" cy="50400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4679158" y="1296000"/>
            <a:ext cx="3962432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12" y="432000"/>
            <a:ext cx="8139178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502448" y="1296000"/>
            <a:ext cx="396243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502444" y="1789043"/>
            <a:ext cx="3962400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4676813" y="1296000"/>
            <a:ext cx="396243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4676813" y="1789043"/>
            <a:ext cx="3962432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502448" y="1296000"/>
            <a:ext cx="396243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679194" y="1296000"/>
            <a:ext cx="3962432" cy="50400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7928351" y="952508"/>
            <a:ext cx="713238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502444" y="952500"/>
            <a:ext cx="7371076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502448" y="952508"/>
            <a:ext cx="8139178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502412" y="2588281"/>
            <a:ext cx="8139178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</p:spTree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</p:spTree>
  </p:cSld>
  <p:clrMapOvr>
    <a:masterClrMapping/>
  </p:clrMapOvr>
  <p:transition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</p:spTree>
  </p:cSld>
  <p:clrMapOvr>
    <a:masterClrMapping/>
  </p:clrMapOvr>
  <p:transition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</p:spTree>
  </p:cSld>
  <p:clrMapOvr>
    <a:masterClrMapping/>
  </p:clrMapOvr>
  <p:transition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10350" y="339725"/>
            <a:ext cx="1993900" cy="58372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39725"/>
            <a:ext cx="5866112" cy="58372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</p:spTree>
  </p:cSld>
  <p:clrMapOvr>
    <a:masterClrMapping/>
  </p:clrMapOvr>
  <p:transition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</p:spTree>
  </p:cSld>
  <p:clrMapOvr>
    <a:masterClrMapping/>
  </p:clrMapOvr>
  <p:transition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</p:spTree>
  </p:cSld>
  <p:clrMapOvr>
    <a:masterClrMapping/>
  </p:clrMapOvr>
  <p:transition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10350" y="339725"/>
            <a:ext cx="1993900" cy="58372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39725"/>
            <a:ext cx="5866112" cy="58372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</p:spTree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</p:spTree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9" Type="http://schemas.openxmlformats.org/officeDocument/2006/relationships/theme" Target="../theme/theme2.xml"/><Relationship Id="rId18" Type="http://schemas.openxmlformats.org/officeDocument/2006/relationships/tags" Target="../tags/tag61.xml"/><Relationship Id="rId17" Type="http://schemas.openxmlformats.org/officeDocument/2006/relationships/tags" Target="../tags/tag60.xml"/><Relationship Id="rId16" Type="http://schemas.openxmlformats.org/officeDocument/2006/relationships/tags" Target="../tags/tag59.xml"/><Relationship Id="rId15" Type="http://schemas.openxmlformats.org/officeDocument/2006/relationships/tags" Target="../tags/tag58.xml"/><Relationship Id="rId14" Type="http://schemas.openxmlformats.org/officeDocument/2006/relationships/tags" Target="../tags/tag57.xml"/><Relationship Id="rId13" Type="http://schemas.openxmlformats.org/officeDocument/2006/relationships/tags" Target="../tags/tag56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0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矩形 1"/>
          <p:cNvSpPr/>
          <p:nvPr userDrawn="1"/>
        </p:nvSpPr>
        <p:spPr>
          <a:xfrm>
            <a:off x="0" y="0"/>
            <a:ext cx="9153525" cy="648017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 algn="ctr"/>
            <a:endParaRPr lang="zh-CN" altLang="en-US" sz="1800" dirty="0">
              <a:solidFill>
                <a:srgbClr val="FFFFFF"/>
              </a:solidFill>
              <a:latin typeface="Franklin Gothic Medium" panose="020B06030201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027" name="矩形 7"/>
          <p:cNvSpPr/>
          <p:nvPr/>
        </p:nvSpPr>
        <p:spPr>
          <a:xfrm>
            <a:off x="0" y="0"/>
            <a:ext cx="6300788" cy="342900"/>
          </a:xfrm>
          <a:prstGeom prst="rect">
            <a:avLst/>
          </a:prstGeom>
          <a:solidFill>
            <a:srgbClr val="FFCC00"/>
          </a:solidFill>
          <a:ln w="9525">
            <a:noFill/>
          </a:ln>
        </p:spPr>
        <p:txBody>
          <a:bodyPr anchor="ctr"/>
          <a:p>
            <a:pPr lvl="0" algn="ctr"/>
            <a:endParaRPr lang="zh-CN" altLang="en-US" sz="1800" dirty="0">
              <a:solidFill>
                <a:srgbClr val="FFFFFF"/>
              </a:solidFill>
              <a:latin typeface="Franklin Gothic Medium" panose="020B06030201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028" name="标题占位符 1"/>
          <p:cNvSpPr>
            <a:spLocks noGrp="1"/>
          </p:cNvSpPr>
          <p:nvPr>
            <p:ph type="title"/>
          </p:nvPr>
        </p:nvSpPr>
        <p:spPr>
          <a:xfrm>
            <a:off x="1825625" y="339725"/>
            <a:ext cx="6778625" cy="77787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9" name="矩形 6"/>
          <p:cNvSpPr/>
          <p:nvPr/>
        </p:nvSpPr>
        <p:spPr>
          <a:xfrm>
            <a:off x="2124075" y="0"/>
            <a:ext cx="7019925" cy="347663"/>
          </a:xfrm>
          <a:prstGeom prst="rect">
            <a:avLst/>
          </a:prstGeom>
          <a:solidFill>
            <a:srgbClr val="339966"/>
          </a:solidFill>
          <a:ln w="9525">
            <a:noFill/>
          </a:ln>
        </p:spPr>
        <p:txBody>
          <a:bodyPr anchor="ctr"/>
          <a:p>
            <a:pPr lvl="0" algn="ctr"/>
            <a:endParaRPr lang="zh-CN" altLang="en-US" sz="1800" dirty="0">
              <a:solidFill>
                <a:srgbClr val="FFFFFF"/>
              </a:solidFill>
              <a:latin typeface="Franklin Gothic Medium" panose="020B06030201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030" name="矩形 6"/>
          <p:cNvSpPr/>
          <p:nvPr userDrawn="1"/>
        </p:nvSpPr>
        <p:spPr>
          <a:xfrm>
            <a:off x="0" y="6742113"/>
            <a:ext cx="7380288" cy="115887"/>
          </a:xfrm>
          <a:prstGeom prst="rect">
            <a:avLst/>
          </a:prstGeom>
          <a:solidFill>
            <a:srgbClr val="339966"/>
          </a:solidFill>
          <a:ln w="9525">
            <a:noFill/>
          </a:ln>
        </p:spPr>
        <p:txBody>
          <a:bodyPr anchor="ctr"/>
          <a:p>
            <a:pPr lvl="0" algn="ctr"/>
            <a:endParaRPr lang="zh-CN" altLang="en-US" sz="1800" dirty="0">
              <a:solidFill>
                <a:srgbClr val="FFFFFF"/>
              </a:solidFill>
              <a:latin typeface="Franklin Gothic Medium" panose="020B0603020102020204" pitchFamily="34" charset="0"/>
              <a:ea typeface="微软雅黑" panose="020B0503020204020204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random/>
  </p:transition>
  <p:hf sldNum="0" hdr="0"/>
  <p:txStyles>
    <p:title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800" b="1" i="0" u="none" kern="1200" baseline="0">
          <a:solidFill>
            <a:srgbClr val="716F70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b="0" i="0" u="none" kern="1200" baseline="0">
          <a:solidFill>
            <a:srgbClr val="716F70"/>
          </a:solidFill>
          <a:latin typeface="+mn-lt"/>
          <a:ea typeface="+mn-ea"/>
          <a:cs typeface="+mn-cs"/>
        </a:defRPr>
      </a:lvl1pPr>
      <a:lvl2pPr marL="742950" lvl="1" indent="-28575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b="0" i="0" u="none" kern="1200" baseline="0">
          <a:solidFill>
            <a:srgbClr val="716F70"/>
          </a:solidFill>
          <a:latin typeface="+mn-lt"/>
          <a:ea typeface="+mn-ea"/>
          <a:cs typeface="+mn-cs"/>
        </a:defRPr>
      </a:lvl2pPr>
      <a:lvl3pPr marL="1143000" lvl="2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b="0" i="0" u="none" kern="1200" baseline="0">
          <a:solidFill>
            <a:srgbClr val="716F70"/>
          </a:solidFill>
          <a:latin typeface="+mn-lt"/>
          <a:ea typeface="+mn-ea"/>
          <a:cs typeface="+mn-cs"/>
        </a:defRPr>
      </a:lvl3pPr>
      <a:lvl4pPr marL="1600200" lvl="3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b="0" i="0" u="none" kern="1200" baseline="0">
          <a:solidFill>
            <a:srgbClr val="716F70"/>
          </a:solidFill>
          <a:latin typeface="+mn-lt"/>
          <a:ea typeface="+mn-ea"/>
          <a:cs typeface="+mn-cs"/>
        </a:defRPr>
      </a:lvl4pPr>
      <a:lvl5pPr marL="2057400" lvl="4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b="0" i="0" u="none" kern="1200" baseline="0">
          <a:solidFill>
            <a:srgbClr val="716F70"/>
          </a:solidFill>
          <a:latin typeface="+mn-lt"/>
          <a:ea typeface="+mn-ea"/>
          <a:cs typeface="+mn-cs"/>
        </a:defRPr>
      </a:lvl5pPr>
      <a:lvl6pPr marL="2514600" lvl="5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b="0" i="0" u="none" kern="1200" baseline="0">
          <a:solidFill>
            <a:srgbClr val="716F70"/>
          </a:solidFill>
          <a:latin typeface="+mn-lt"/>
          <a:ea typeface="+mn-ea"/>
          <a:cs typeface="+mn-cs"/>
        </a:defRPr>
      </a:lvl6pPr>
      <a:lvl7pPr marL="2971800" lvl="6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b="0" i="0" u="none" kern="1200" baseline="0">
          <a:solidFill>
            <a:srgbClr val="716F70"/>
          </a:solidFill>
          <a:latin typeface="+mn-lt"/>
          <a:ea typeface="+mn-ea"/>
          <a:cs typeface="+mn-cs"/>
        </a:defRPr>
      </a:lvl7pPr>
      <a:lvl8pPr marL="3429000" lvl="7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b="0" i="0" u="none" kern="1200" baseline="0">
          <a:solidFill>
            <a:srgbClr val="716F70"/>
          </a:solidFill>
          <a:latin typeface="+mn-lt"/>
          <a:ea typeface="+mn-ea"/>
          <a:cs typeface="+mn-cs"/>
        </a:defRPr>
      </a:lvl8pPr>
      <a:lvl9pPr marL="3886200" lvl="8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b="0" i="0" u="none" kern="1200" baseline="0">
          <a:solidFill>
            <a:srgbClr val="716F70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3200" b="0" i="0" u="none" kern="1200" baseline="0">
          <a:solidFill>
            <a:schemeClr val="tx1"/>
          </a:solidFill>
          <a:latin typeface="Times New Roman" panose="02020603050405020304" pitchFamily="18" charset="0"/>
          <a:ea typeface="宋体" panose="02010600030101010101" pitchFamily="2" charset="-122"/>
          <a:cs typeface="+mn-cs"/>
        </a:defRPr>
      </a:lvl2pPr>
      <a:lvl3pPr marL="914400" lvl="2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3200" b="0" i="0" u="none" kern="1200" baseline="0">
          <a:solidFill>
            <a:schemeClr val="tx1"/>
          </a:solidFill>
          <a:latin typeface="Times New Roman" panose="02020603050405020304" pitchFamily="18" charset="0"/>
          <a:ea typeface="宋体" panose="02010600030101010101" pitchFamily="2" charset="-122"/>
          <a:cs typeface="+mn-cs"/>
        </a:defRPr>
      </a:lvl3pPr>
      <a:lvl4pPr marL="1371600" lvl="3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3200" b="0" i="0" u="none" kern="1200" baseline="0">
          <a:solidFill>
            <a:schemeClr val="tx1"/>
          </a:solidFill>
          <a:latin typeface="Times New Roman" panose="02020603050405020304" pitchFamily="18" charset="0"/>
          <a:ea typeface="宋体" panose="02010600030101010101" pitchFamily="2" charset="-122"/>
          <a:cs typeface="+mn-cs"/>
        </a:defRPr>
      </a:lvl4pPr>
      <a:lvl5pPr marL="1828800" lvl="4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3200" b="0" i="0" u="none" kern="1200" baseline="0">
          <a:solidFill>
            <a:schemeClr val="tx1"/>
          </a:solidFill>
          <a:latin typeface="Times New Roman" panose="02020603050405020304" pitchFamily="18" charset="0"/>
          <a:ea typeface="宋体" panose="02010600030101010101" pitchFamily="2" charset="-122"/>
          <a:cs typeface="+mn-cs"/>
        </a:defRPr>
      </a:lvl5pPr>
      <a:lvl6pPr marL="2286000" lvl="5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3200" b="0" i="0" u="none" kern="1200" baseline="0">
          <a:solidFill>
            <a:schemeClr val="tx1"/>
          </a:solidFill>
          <a:latin typeface="Times New Roman" panose="02020603050405020304" pitchFamily="18" charset="0"/>
          <a:ea typeface="宋体" panose="02010600030101010101" pitchFamily="2" charset="-122"/>
          <a:cs typeface="+mn-cs"/>
        </a:defRPr>
      </a:lvl6pPr>
      <a:lvl7pPr marL="2743200" lvl="6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3200" b="0" i="0" u="none" kern="1200" baseline="0">
          <a:solidFill>
            <a:schemeClr val="tx1"/>
          </a:solidFill>
          <a:latin typeface="Times New Roman" panose="02020603050405020304" pitchFamily="18" charset="0"/>
          <a:ea typeface="宋体" panose="02010600030101010101" pitchFamily="2" charset="-122"/>
          <a:cs typeface="+mn-cs"/>
        </a:defRPr>
      </a:lvl7pPr>
      <a:lvl8pPr marL="3200400" lvl="7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3200" b="0" i="0" u="none" kern="1200" baseline="0">
          <a:solidFill>
            <a:schemeClr val="tx1"/>
          </a:solidFill>
          <a:latin typeface="Times New Roman" panose="02020603050405020304" pitchFamily="18" charset="0"/>
          <a:ea typeface="宋体" panose="02010600030101010101" pitchFamily="2" charset="-122"/>
          <a:cs typeface="+mn-cs"/>
        </a:defRPr>
      </a:lvl8pPr>
      <a:lvl9pPr marL="3657600" lvl="8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3200" b="0" i="0" u="none" kern="1200" baseline="0">
          <a:solidFill>
            <a:schemeClr val="tx1"/>
          </a:solidFill>
          <a:latin typeface="Times New Roman" panose="02020603050405020304" pitchFamily="18" charset="0"/>
          <a:ea typeface="宋体" panose="02010600030101010101" pitchFamily="2" charset="-122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502412" y="432000"/>
            <a:ext cx="8139178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502412" y="1296000"/>
            <a:ext cx="8139178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59807" y="6349833"/>
            <a:ext cx="2025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087000" y="6349833"/>
            <a:ext cx="297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457950" y="6349833"/>
            <a:ext cx="2025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1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矩形 1"/>
          <p:cNvSpPr/>
          <p:nvPr userDrawn="1"/>
        </p:nvSpPr>
        <p:spPr>
          <a:xfrm>
            <a:off x="0" y="0"/>
            <a:ext cx="9153525" cy="648017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 algn="ctr"/>
            <a:endParaRPr lang="zh-CN" altLang="en-US" sz="1800" dirty="0">
              <a:solidFill>
                <a:srgbClr val="FFFFFF"/>
              </a:solidFill>
              <a:latin typeface="Franklin Gothic Medium" panose="020B06030201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027" name="矩形 7"/>
          <p:cNvSpPr/>
          <p:nvPr/>
        </p:nvSpPr>
        <p:spPr>
          <a:xfrm>
            <a:off x="0" y="0"/>
            <a:ext cx="6300788" cy="342900"/>
          </a:xfrm>
          <a:prstGeom prst="rect">
            <a:avLst/>
          </a:prstGeom>
          <a:solidFill>
            <a:srgbClr val="FFCC00"/>
          </a:solidFill>
          <a:ln w="9525">
            <a:noFill/>
          </a:ln>
        </p:spPr>
        <p:txBody>
          <a:bodyPr anchor="ctr"/>
          <a:p>
            <a:pPr lvl="0" algn="ctr"/>
            <a:endParaRPr lang="zh-CN" altLang="en-US" sz="1800" dirty="0">
              <a:solidFill>
                <a:srgbClr val="FFFFFF"/>
              </a:solidFill>
              <a:latin typeface="Franklin Gothic Medium" panose="020B06030201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028" name="标题占位符 1"/>
          <p:cNvSpPr>
            <a:spLocks noGrp="1"/>
          </p:cNvSpPr>
          <p:nvPr>
            <p:ph type="title"/>
          </p:nvPr>
        </p:nvSpPr>
        <p:spPr>
          <a:xfrm>
            <a:off x="1825625" y="339725"/>
            <a:ext cx="6778625" cy="77787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9" name="矩形 6"/>
          <p:cNvSpPr/>
          <p:nvPr/>
        </p:nvSpPr>
        <p:spPr>
          <a:xfrm>
            <a:off x="2124075" y="0"/>
            <a:ext cx="7019925" cy="347663"/>
          </a:xfrm>
          <a:prstGeom prst="rect">
            <a:avLst/>
          </a:prstGeom>
          <a:solidFill>
            <a:srgbClr val="339966"/>
          </a:solidFill>
          <a:ln w="9525">
            <a:noFill/>
          </a:ln>
        </p:spPr>
        <p:txBody>
          <a:bodyPr anchor="ctr"/>
          <a:p>
            <a:pPr lvl="0" algn="ctr"/>
            <a:endParaRPr lang="zh-CN" altLang="en-US" sz="1800" dirty="0">
              <a:solidFill>
                <a:srgbClr val="FFFFFF"/>
              </a:solidFill>
              <a:latin typeface="Franklin Gothic Medium" panose="020B06030201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030" name="矩形 6"/>
          <p:cNvSpPr/>
          <p:nvPr userDrawn="1"/>
        </p:nvSpPr>
        <p:spPr>
          <a:xfrm>
            <a:off x="0" y="6742113"/>
            <a:ext cx="7380288" cy="115887"/>
          </a:xfrm>
          <a:prstGeom prst="rect">
            <a:avLst/>
          </a:prstGeom>
          <a:solidFill>
            <a:srgbClr val="339966"/>
          </a:solidFill>
          <a:ln w="9525">
            <a:noFill/>
          </a:ln>
        </p:spPr>
        <p:txBody>
          <a:bodyPr anchor="ctr"/>
          <a:p>
            <a:pPr lvl="0" algn="ctr"/>
            <a:endParaRPr lang="zh-CN" altLang="en-US" sz="1800" dirty="0">
              <a:solidFill>
                <a:srgbClr val="FFFFFF"/>
              </a:solidFill>
              <a:latin typeface="Franklin Gothic Medium" panose="020B0603020102020204" pitchFamily="34" charset="0"/>
              <a:ea typeface="微软雅黑" panose="020B0503020204020204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random/>
  </p:transition>
  <p:hf sldNum="0" hdr="0"/>
  <p:txStyles>
    <p:title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800" b="1" i="0" u="none" kern="1200" baseline="0">
          <a:solidFill>
            <a:srgbClr val="716F70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b="0" i="0" u="none" kern="1200" baseline="0">
          <a:solidFill>
            <a:srgbClr val="716F70"/>
          </a:solidFill>
          <a:latin typeface="+mn-lt"/>
          <a:ea typeface="+mn-ea"/>
          <a:cs typeface="+mn-cs"/>
        </a:defRPr>
      </a:lvl1pPr>
      <a:lvl2pPr marL="742950" lvl="1" indent="-28575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b="0" i="0" u="none" kern="1200" baseline="0">
          <a:solidFill>
            <a:srgbClr val="716F70"/>
          </a:solidFill>
          <a:latin typeface="+mn-lt"/>
          <a:ea typeface="+mn-ea"/>
          <a:cs typeface="+mn-cs"/>
        </a:defRPr>
      </a:lvl2pPr>
      <a:lvl3pPr marL="1143000" lvl="2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b="0" i="0" u="none" kern="1200" baseline="0">
          <a:solidFill>
            <a:srgbClr val="716F70"/>
          </a:solidFill>
          <a:latin typeface="+mn-lt"/>
          <a:ea typeface="+mn-ea"/>
          <a:cs typeface="+mn-cs"/>
        </a:defRPr>
      </a:lvl3pPr>
      <a:lvl4pPr marL="1600200" lvl="3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b="0" i="0" u="none" kern="1200" baseline="0">
          <a:solidFill>
            <a:srgbClr val="716F70"/>
          </a:solidFill>
          <a:latin typeface="+mn-lt"/>
          <a:ea typeface="+mn-ea"/>
          <a:cs typeface="+mn-cs"/>
        </a:defRPr>
      </a:lvl4pPr>
      <a:lvl5pPr marL="2057400" lvl="4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b="0" i="0" u="none" kern="1200" baseline="0">
          <a:solidFill>
            <a:srgbClr val="716F70"/>
          </a:solidFill>
          <a:latin typeface="+mn-lt"/>
          <a:ea typeface="+mn-ea"/>
          <a:cs typeface="+mn-cs"/>
        </a:defRPr>
      </a:lvl5pPr>
      <a:lvl6pPr marL="2514600" lvl="5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b="0" i="0" u="none" kern="1200" baseline="0">
          <a:solidFill>
            <a:srgbClr val="716F70"/>
          </a:solidFill>
          <a:latin typeface="+mn-lt"/>
          <a:ea typeface="+mn-ea"/>
          <a:cs typeface="+mn-cs"/>
        </a:defRPr>
      </a:lvl6pPr>
      <a:lvl7pPr marL="2971800" lvl="6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b="0" i="0" u="none" kern="1200" baseline="0">
          <a:solidFill>
            <a:srgbClr val="716F70"/>
          </a:solidFill>
          <a:latin typeface="+mn-lt"/>
          <a:ea typeface="+mn-ea"/>
          <a:cs typeface="+mn-cs"/>
        </a:defRPr>
      </a:lvl7pPr>
      <a:lvl8pPr marL="3429000" lvl="7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b="0" i="0" u="none" kern="1200" baseline="0">
          <a:solidFill>
            <a:srgbClr val="716F70"/>
          </a:solidFill>
          <a:latin typeface="+mn-lt"/>
          <a:ea typeface="+mn-ea"/>
          <a:cs typeface="+mn-cs"/>
        </a:defRPr>
      </a:lvl8pPr>
      <a:lvl9pPr marL="3886200" lvl="8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b="0" i="0" u="none" kern="1200" baseline="0">
          <a:solidFill>
            <a:srgbClr val="716F70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3200" b="0" i="0" u="none" kern="1200" baseline="0">
          <a:solidFill>
            <a:schemeClr val="tx1"/>
          </a:solidFill>
          <a:latin typeface="Times New Roman" panose="02020603050405020304" pitchFamily="18" charset="0"/>
          <a:ea typeface="宋体" panose="02010600030101010101" pitchFamily="2" charset="-122"/>
          <a:cs typeface="+mn-cs"/>
        </a:defRPr>
      </a:lvl2pPr>
      <a:lvl3pPr marL="914400" lvl="2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3200" b="0" i="0" u="none" kern="1200" baseline="0">
          <a:solidFill>
            <a:schemeClr val="tx1"/>
          </a:solidFill>
          <a:latin typeface="Times New Roman" panose="02020603050405020304" pitchFamily="18" charset="0"/>
          <a:ea typeface="宋体" panose="02010600030101010101" pitchFamily="2" charset="-122"/>
          <a:cs typeface="+mn-cs"/>
        </a:defRPr>
      </a:lvl3pPr>
      <a:lvl4pPr marL="1371600" lvl="3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3200" b="0" i="0" u="none" kern="1200" baseline="0">
          <a:solidFill>
            <a:schemeClr val="tx1"/>
          </a:solidFill>
          <a:latin typeface="Times New Roman" panose="02020603050405020304" pitchFamily="18" charset="0"/>
          <a:ea typeface="宋体" panose="02010600030101010101" pitchFamily="2" charset="-122"/>
          <a:cs typeface="+mn-cs"/>
        </a:defRPr>
      </a:lvl4pPr>
      <a:lvl5pPr marL="1828800" lvl="4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3200" b="0" i="0" u="none" kern="1200" baseline="0">
          <a:solidFill>
            <a:schemeClr val="tx1"/>
          </a:solidFill>
          <a:latin typeface="Times New Roman" panose="02020603050405020304" pitchFamily="18" charset="0"/>
          <a:ea typeface="宋体" panose="02010600030101010101" pitchFamily="2" charset="-122"/>
          <a:cs typeface="+mn-cs"/>
        </a:defRPr>
      </a:lvl5pPr>
      <a:lvl6pPr marL="2286000" lvl="5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3200" b="0" i="0" u="none" kern="1200" baseline="0">
          <a:solidFill>
            <a:schemeClr val="tx1"/>
          </a:solidFill>
          <a:latin typeface="Times New Roman" panose="02020603050405020304" pitchFamily="18" charset="0"/>
          <a:ea typeface="宋体" panose="02010600030101010101" pitchFamily="2" charset="-122"/>
          <a:cs typeface="+mn-cs"/>
        </a:defRPr>
      </a:lvl6pPr>
      <a:lvl7pPr marL="2743200" lvl="6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3200" b="0" i="0" u="none" kern="1200" baseline="0">
          <a:solidFill>
            <a:schemeClr val="tx1"/>
          </a:solidFill>
          <a:latin typeface="Times New Roman" panose="02020603050405020304" pitchFamily="18" charset="0"/>
          <a:ea typeface="宋体" panose="02010600030101010101" pitchFamily="2" charset="-122"/>
          <a:cs typeface="+mn-cs"/>
        </a:defRPr>
      </a:lvl7pPr>
      <a:lvl8pPr marL="3200400" lvl="7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3200" b="0" i="0" u="none" kern="1200" baseline="0">
          <a:solidFill>
            <a:schemeClr val="tx1"/>
          </a:solidFill>
          <a:latin typeface="Times New Roman" panose="02020603050405020304" pitchFamily="18" charset="0"/>
          <a:ea typeface="宋体" panose="02010600030101010101" pitchFamily="2" charset="-122"/>
          <a:cs typeface="+mn-cs"/>
        </a:defRPr>
      </a:lvl8pPr>
      <a:lvl9pPr marL="3657600" lvl="8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3200" b="0" i="0" u="none" kern="1200" baseline="0">
          <a:solidFill>
            <a:schemeClr val="tx1"/>
          </a:solidFill>
          <a:latin typeface="Times New Roman" panose="02020603050405020304" pitchFamily="18" charset="0"/>
          <a:ea typeface="宋体" panose="02010600030101010101" pitchFamily="2" charset="-122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矩形 1"/>
          <p:cNvSpPr/>
          <p:nvPr userDrawn="1"/>
        </p:nvSpPr>
        <p:spPr>
          <a:xfrm>
            <a:off x="0" y="0"/>
            <a:ext cx="9153525" cy="648017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 algn="ctr"/>
            <a:endParaRPr lang="zh-CN" altLang="en-US" dirty="0">
              <a:solidFill>
                <a:srgbClr val="FFFFFF"/>
              </a:solidFill>
              <a:latin typeface="Franklin Gothic Medium" panose="020B06030201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027" name="矩形 7"/>
          <p:cNvSpPr/>
          <p:nvPr/>
        </p:nvSpPr>
        <p:spPr>
          <a:xfrm>
            <a:off x="0" y="0"/>
            <a:ext cx="6300788" cy="342900"/>
          </a:xfrm>
          <a:prstGeom prst="rect">
            <a:avLst/>
          </a:prstGeom>
          <a:solidFill>
            <a:srgbClr val="FFCC00"/>
          </a:solidFill>
          <a:ln w="9525">
            <a:noFill/>
          </a:ln>
        </p:spPr>
        <p:txBody>
          <a:bodyPr anchor="ctr"/>
          <a:p>
            <a:pPr lvl="0" algn="ctr"/>
            <a:endParaRPr lang="zh-CN" altLang="en-US" dirty="0">
              <a:solidFill>
                <a:srgbClr val="FFFFFF"/>
              </a:solidFill>
              <a:latin typeface="Franklin Gothic Medium" panose="020B06030201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028" name="标题占位符 1"/>
          <p:cNvSpPr>
            <a:spLocks noGrp="1"/>
          </p:cNvSpPr>
          <p:nvPr>
            <p:ph type="title"/>
          </p:nvPr>
        </p:nvSpPr>
        <p:spPr>
          <a:xfrm>
            <a:off x="1825625" y="339725"/>
            <a:ext cx="6778625" cy="77787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9" name="矩形 6"/>
          <p:cNvSpPr/>
          <p:nvPr/>
        </p:nvSpPr>
        <p:spPr>
          <a:xfrm>
            <a:off x="2124075" y="0"/>
            <a:ext cx="7019925" cy="347663"/>
          </a:xfrm>
          <a:prstGeom prst="rect">
            <a:avLst/>
          </a:prstGeom>
          <a:solidFill>
            <a:srgbClr val="339966"/>
          </a:solidFill>
          <a:ln w="9525">
            <a:noFill/>
          </a:ln>
        </p:spPr>
        <p:txBody>
          <a:bodyPr anchor="ctr"/>
          <a:p>
            <a:pPr lvl="0" algn="ctr"/>
            <a:endParaRPr lang="zh-CN" altLang="en-US" dirty="0">
              <a:solidFill>
                <a:srgbClr val="FFFFFF"/>
              </a:solidFill>
              <a:latin typeface="Franklin Gothic Medium" panose="020B06030201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030" name="矩形 6"/>
          <p:cNvSpPr/>
          <p:nvPr userDrawn="1"/>
        </p:nvSpPr>
        <p:spPr>
          <a:xfrm>
            <a:off x="0" y="6742113"/>
            <a:ext cx="7380288" cy="115887"/>
          </a:xfrm>
          <a:prstGeom prst="rect">
            <a:avLst/>
          </a:prstGeom>
          <a:solidFill>
            <a:srgbClr val="339966"/>
          </a:solidFill>
          <a:ln w="9525">
            <a:noFill/>
          </a:ln>
        </p:spPr>
        <p:txBody>
          <a:bodyPr anchor="ctr"/>
          <a:p>
            <a:pPr lvl="0" algn="ctr"/>
            <a:endParaRPr lang="zh-CN" altLang="en-US" dirty="0">
              <a:solidFill>
                <a:srgbClr val="FFFFFF"/>
              </a:solidFill>
              <a:latin typeface="Franklin Gothic Medium" panose="020B0603020102020204" pitchFamily="34" charset="0"/>
              <a:ea typeface="微软雅黑" panose="020B0503020204020204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>
    <p:random/>
  </p:transition>
  <p:hf sldNum="0" hdr="0"/>
  <p:txStyles>
    <p:title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800" b="1" i="0" u="none" kern="1200" baseline="0">
          <a:solidFill>
            <a:srgbClr val="716F70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b="0" i="0" u="none" kern="1200" baseline="0">
          <a:solidFill>
            <a:srgbClr val="716F70"/>
          </a:solidFill>
          <a:latin typeface="+mn-lt"/>
          <a:ea typeface="+mn-ea"/>
          <a:cs typeface="+mn-cs"/>
        </a:defRPr>
      </a:lvl1pPr>
      <a:lvl2pPr marL="742950" lvl="1" indent="-28575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b="0" i="0" u="none" kern="1200" baseline="0">
          <a:solidFill>
            <a:srgbClr val="716F70"/>
          </a:solidFill>
          <a:latin typeface="+mn-lt"/>
          <a:ea typeface="+mn-ea"/>
          <a:cs typeface="+mn-cs"/>
        </a:defRPr>
      </a:lvl2pPr>
      <a:lvl3pPr marL="1143000" lvl="2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b="0" i="0" u="none" kern="1200" baseline="0">
          <a:solidFill>
            <a:srgbClr val="716F70"/>
          </a:solidFill>
          <a:latin typeface="+mn-lt"/>
          <a:ea typeface="+mn-ea"/>
          <a:cs typeface="+mn-cs"/>
        </a:defRPr>
      </a:lvl3pPr>
      <a:lvl4pPr marL="1600200" lvl="3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b="0" i="0" u="none" kern="1200" baseline="0">
          <a:solidFill>
            <a:srgbClr val="716F70"/>
          </a:solidFill>
          <a:latin typeface="+mn-lt"/>
          <a:ea typeface="+mn-ea"/>
          <a:cs typeface="+mn-cs"/>
        </a:defRPr>
      </a:lvl4pPr>
      <a:lvl5pPr marL="2057400" lvl="4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b="0" i="0" u="none" kern="1200" baseline="0">
          <a:solidFill>
            <a:srgbClr val="716F70"/>
          </a:solidFill>
          <a:latin typeface="+mn-lt"/>
          <a:ea typeface="+mn-ea"/>
          <a:cs typeface="+mn-cs"/>
        </a:defRPr>
      </a:lvl5pPr>
      <a:lvl6pPr marL="2514600" lvl="5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b="0" i="0" u="none" kern="1200" baseline="0">
          <a:solidFill>
            <a:srgbClr val="716F70"/>
          </a:solidFill>
          <a:latin typeface="+mn-lt"/>
          <a:ea typeface="+mn-ea"/>
          <a:cs typeface="+mn-cs"/>
        </a:defRPr>
      </a:lvl6pPr>
      <a:lvl7pPr marL="2971800" lvl="6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b="0" i="0" u="none" kern="1200" baseline="0">
          <a:solidFill>
            <a:srgbClr val="716F70"/>
          </a:solidFill>
          <a:latin typeface="+mn-lt"/>
          <a:ea typeface="+mn-ea"/>
          <a:cs typeface="+mn-cs"/>
        </a:defRPr>
      </a:lvl7pPr>
      <a:lvl8pPr marL="3429000" lvl="7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b="0" i="0" u="none" kern="1200" baseline="0">
          <a:solidFill>
            <a:srgbClr val="716F70"/>
          </a:solidFill>
          <a:latin typeface="+mn-lt"/>
          <a:ea typeface="+mn-ea"/>
          <a:cs typeface="+mn-cs"/>
        </a:defRPr>
      </a:lvl8pPr>
      <a:lvl9pPr marL="3886200" lvl="8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b="0" i="0" u="none" kern="1200" baseline="0">
          <a:solidFill>
            <a:srgbClr val="716F70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0.xml"/><Relationship Id="rId5" Type="http://schemas.openxmlformats.org/officeDocument/2006/relationships/image" Target="../media/image4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1.jpeg"/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audio1.wav"/><Relationship Id="rId1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7" Type="http://schemas.openxmlformats.org/officeDocument/2006/relationships/image" Target="../media/image29.png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1.png"/><Relationship Id="rId2" Type="http://schemas.openxmlformats.org/officeDocument/2006/relationships/hyperlink" Target="&#38142;&#25509;&#36164;&#28304;/Module%207%20Unit%201%20Activity%201.mp3" TargetMode="External"/><Relationship Id="rId1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1.png"/><Relationship Id="rId2" Type="http://schemas.openxmlformats.org/officeDocument/2006/relationships/hyperlink" Target="&#38142;&#25509;&#36164;&#28304;/Module%207%20Unit%201%20Activity%201.mp3" TargetMode="External"/><Relationship Id="rId1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3.jpeg"/><Relationship Id="rId1" Type="http://schemas.openxmlformats.org/officeDocument/2006/relationships/hyperlink" Target="&#38142;&#25509;&#36164;&#28304;/Module%207%20Unit%201%20Activity%202.avi" TargetMode="Externa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.png"/><Relationship Id="rId2" Type="http://schemas.microsoft.com/office/2007/relationships/media" Target="../media/media2.mp3"/><Relationship Id="rId1" Type="http://schemas.openxmlformats.org/officeDocument/2006/relationships/audio" Target="../media/media2.mp3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jpe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.png"/><Relationship Id="rId2" Type="http://schemas.microsoft.com/office/2007/relationships/media" Target="../media/media3.mp3"/><Relationship Id="rId1" Type="http://schemas.openxmlformats.org/officeDocument/2006/relationships/audio" Target="../media/media3.mp3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image" Target="../media/image33.jpeg"/><Relationship Id="rId1" Type="http://schemas.openxmlformats.org/officeDocument/2006/relationships/hyperlink" Target="&#38142;&#25509;&#36164;&#28304;/Module%207%20Unit%201%20Activity%202.avi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1.vml"/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35.wmf"/><Relationship Id="rId2" Type="http://schemas.openxmlformats.org/officeDocument/2006/relationships/control" Target="../activeX/activeX1.xml"/><Relationship Id="rId1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6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7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8.e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6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7.e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8.e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9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0.xml"/><Relationship Id="rId5" Type="http://schemas.openxmlformats.org/officeDocument/2006/relationships/image" Target="../media/image4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2.jpeg"/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4" name="WordArt 3"/>
          <p:cNvSpPr>
            <a:spLocks noTextEdit="1"/>
          </p:cNvSpPr>
          <p:nvPr/>
        </p:nvSpPr>
        <p:spPr>
          <a:xfrm>
            <a:off x="2895600" y="1981200"/>
            <a:ext cx="5819775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0000" lnSpcReduction="20000"/>
          </a:bodyPr>
          <a:p>
            <a:pPr algn="ctr"/>
            <a:r>
              <a:rPr lang="zh-CN" altLang="en-US" sz="3600">
                <a:ln w="9525" cap="flat" cmpd="sng">
                  <a:solidFill>
                    <a:srgbClr val="9933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9933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外研八年级（下） 授课教师 杨晔</a:t>
            </a:r>
            <a:endParaRPr lang="en-US" altLang="zh-CN" sz="3600">
              <a:ln w="9525" cap="flat" cmpd="sng">
                <a:solidFill>
                  <a:srgbClr val="993300"/>
                </a:solidFill>
                <a:prstDash val="solid"/>
                <a:headEnd type="none" w="med" len="med"/>
                <a:tailEnd type="none" w="med" len="med"/>
              </a:ln>
              <a:solidFill>
                <a:srgbClr val="9933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pic>
        <p:nvPicPr>
          <p:cNvPr id="3075" name="Picture 4" descr="QQ截图2012122815235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514600"/>
            <a:ext cx="9144000" cy="4343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6" name="Picture 5" descr="QQ截图201212281521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228600"/>
            <a:ext cx="3581400" cy="14462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游戏原声 - Theme From SWAT-Rhythm Heritage [mqms]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79665" y="522605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501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387" name="文本框 16386"/>
          <p:cNvSpPr txBox="1"/>
          <p:nvPr/>
        </p:nvSpPr>
        <p:spPr>
          <a:xfrm>
            <a:off x="1928813" y="5689600"/>
            <a:ext cx="5001895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en-US" altLang="zh-CN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stay with American families</a:t>
            </a:r>
            <a:endParaRPr lang="en-US" altLang="zh-CN" b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6388" name="图片 16387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43000" y="682625"/>
            <a:ext cx="6629400" cy="4956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89" name="图片 16388" descr="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685800"/>
            <a:ext cx="6781800" cy="4978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90" name="图片 16389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685800"/>
            <a:ext cx="6934200" cy="4953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91" name="图片 16390" descr="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685800"/>
            <a:ext cx="7162800" cy="4953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标题 134145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endParaRPr dirty="0"/>
          </a:p>
        </p:txBody>
      </p:sp>
      <p:sp>
        <p:nvSpPr>
          <p:cNvPr id="134147" name="文本占位符 13414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134149" name="矩形 134148"/>
          <p:cNvSpPr/>
          <p:nvPr/>
        </p:nvSpPr>
        <p:spPr>
          <a:xfrm>
            <a:off x="6566535" y="269875"/>
            <a:ext cx="1026319" cy="809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zh-CN" altLang="en-US" sz="2700">
                <a:ln w="12700" cap="flat" cmpd="sng">
                  <a:solidFill>
                    <a:srgbClr val="9900CC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 panose="020B0A04020102020204" charset="0"/>
                <a:ea typeface="Arial Black" panose="020B0A04020102020204" charset="0"/>
              </a:rPr>
              <a:t>LA ?</a:t>
            </a:r>
            <a:endParaRPr lang="zh-CN" altLang="en-US" sz="2700">
              <a:ln w="12700" cap="flat" cmpd="sng">
                <a:solidFill>
                  <a:srgbClr val="9900CC"/>
                </a:solidFill>
                <a:prstDash val="solid"/>
                <a:headEnd type="none" w="med" len="med"/>
                <a:tailEnd type="none" w="med" len="med"/>
              </a:ln>
              <a:solidFill>
                <a:srgbClr val="FFFF00"/>
              </a:solidFill>
              <a:effectLst>
                <a:outerShdw dist="35921" dir="2699999" sy="50000" kx="2115830" algn="bl" rotWithShape="0">
                  <a:srgbClr val="C0C0C0">
                    <a:alpha val="80000"/>
                  </a:srgbClr>
                </a:outerShdw>
              </a:effectLst>
              <a:latin typeface="Arial Black" panose="020B0A04020102020204" charset="0"/>
              <a:ea typeface="Arial Black" panose="020B0A04020102020204" charset="0"/>
            </a:endParaRPr>
          </a:p>
        </p:txBody>
      </p:sp>
      <p:sp>
        <p:nvSpPr>
          <p:cNvPr id="134150" name="矩形 134149"/>
          <p:cNvSpPr/>
          <p:nvPr/>
        </p:nvSpPr>
        <p:spPr>
          <a:xfrm>
            <a:off x="937260" y="483235"/>
            <a:ext cx="5062855" cy="812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zh-CN" altLang="en-US" sz="2700">
                <a:ln w="12700" cap="flat" cmpd="sng">
                  <a:solidFill>
                    <a:srgbClr val="9900CC"/>
                  </a:solidFill>
                  <a:prstDash val="solid"/>
                  <a:headEnd type="none" w="med" len="med"/>
                  <a:tailEnd type="none" w="med" len="med"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charset="0"/>
                <a:ea typeface="Arial Black" panose="020B0A04020102020204" charset="0"/>
              </a:rPr>
              <a:t>How much do you know about</a:t>
            </a:r>
            <a:endParaRPr lang="zh-CN" altLang="en-US" sz="2700">
              <a:ln w="12700" cap="flat" cmpd="sng">
                <a:solidFill>
                  <a:srgbClr val="9900CC"/>
                </a:solidFill>
                <a:prstDash val="solid"/>
                <a:headEnd type="none" w="med" len="med"/>
                <a:tailEnd type="none" w="med" len="med"/>
              </a:ln>
              <a:pattFill prst="dashHorz">
                <a:fgClr>
                  <a:srgbClr val="808080"/>
                </a:fgClr>
                <a:bgClr>
                  <a:srgbClr val="FFFF00"/>
                </a:bgClr>
              </a:pattFill>
              <a:effectLst>
                <a:outerShdw dist="45791" dir="2021404" algn="ctr" rotWithShape="0">
                  <a:srgbClr val="808080">
                    <a:alpha val="80000"/>
                  </a:srgbClr>
                </a:outerShdw>
              </a:effectLst>
              <a:latin typeface="Arial Black" panose="020B0A04020102020204" charset="0"/>
              <a:ea typeface="Arial Black" panose="020B0A04020102020204" charset="0"/>
            </a:endParaRPr>
          </a:p>
        </p:txBody>
      </p:sp>
      <p:sp>
        <p:nvSpPr>
          <p:cNvPr id="134151" name="文本框 134150"/>
          <p:cNvSpPr txBox="1"/>
          <p:nvPr/>
        </p:nvSpPr>
        <p:spPr>
          <a:xfrm>
            <a:off x="502285" y="1399540"/>
            <a:ext cx="8582660" cy="246126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is short for Los Angeles.                 </a:t>
            </a:r>
            <a:endParaRPr lang="en-US" altLang="zh-CN" sz="28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Los Angeles is the second largest city in the US. It 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located 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the west coast of America.  In Spanish, Los Angeles means “angel” (</a:t>
            </a:r>
            <a:r>
              <a:rPr lang="zh-C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天使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 so Americans call it “the City of Angel”.</a:t>
            </a:r>
            <a:endParaRPr lang="en-US" altLang="zh-CN" sz="28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3" name="图片 64515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14115" y="3528060"/>
            <a:ext cx="5123180" cy="3166110"/>
          </a:xfrm>
          <a:prstGeom prst="rect">
            <a:avLst/>
          </a:prstGeom>
          <a:noFill/>
          <a:ln w="2857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4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4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4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4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4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41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41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5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121150" y="434975"/>
            <a:ext cx="4612481" cy="485775"/>
          </a:xfrm>
        </p:spPr>
        <p:txBody>
          <a:bodyPr/>
          <a:lstStyle/>
          <a:p>
            <a:r>
              <a:rPr lang="en-US" altLang="zh-CN"/>
              <a:t>What should we take?</a:t>
            </a:r>
            <a:endParaRPr lang="en-US" altLang="zh-CN"/>
          </a:p>
        </p:txBody>
      </p:sp>
      <p:sp>
        <p:nvSpPr>
          <p:cNvPr id="129056" name="矩形 129055"/>
          <p:cNvSpPr/>
          <p:nvPr/>
        </p:nvSpPr>
        <p:spPr>
          <a:xfrm>
            <a:off x="423704" y="532448"/>
            <a:ext cx="3283744" cy="64817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altLang="zh-CN" sz="270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charset="0"/>
                <a:ea typeface="Arial Black" panose="020B0A04020102020204" charset="0"/>
              </a:rPr>
              <a:t> Trip to</a:t>
            </a:r>
            <a:r>
              <a:rPr lang="zh-CN" altLang="en-US" sz="270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charset="0"/>
                <a:ea typeface="Arial Black" panose="020B0A04020102020204" charset="0"/>
              </a:rPr>
              <a:t> LA</a:t>
            </a:r>
            <a:r>
              <a:rPr lang="en-US" altLang="zh-CN" sz="270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charset="0"/>
                <a:ea typeface="Arial Black" panose="020B0A04020102020204" charset="0"/>
              </a:rPr>
              <a:t>? </a:t>
            </a:r>
            <a:endParaRPr lang="en-US" altLang="zh-CN" sz="2700">
              <a:ln w="12700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  <a:pattFill prst="dashHorz">
                <a:fgClr>
                  <a:srgbClr val="808080"/>
                </a:fgClr>
                <a:bgClr>
                  <a:srgbClr val="FFFF00"/>
                </a:bgClr>
              </a:pattFill>
              <a:effectLst>
                <a:outerShdw dist="45791" dir="2021404" algn="ctr" rotWithShape="0">
                  <a:srgbClr val="808080">
                    <a:alpha val="80000"/>
                  </a:srgbClr>
                </a:outerShdw>
              </a:effectLst>
              <a:latin typeface="Arial Black" panose="020B0A04020102020204" charset="0"/>
              <a:ea typeface="Arial Black" panose="020B0A04020102020204" charset="0"/>
            </a:endParaRP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23545" y="1353820"/>
            <a:ext cx="2292985" cy="15055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7370" y="1261745"/>
            <a:ext cx="2396490" cy="159766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4920" y="995045"/>
            <a:ext cx="2258060" cy="15049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850" y="3797300"/>
            <a:ext cx="2492375" cy="185610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5030" y="3662680"/>
            <a:ext cx="2331720" cy="19907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4920" y="2912110"/>
            <a:ext cx="2761615" cy="184404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94780" y="4866005"/>
            <a:ext cx="2461895" cy="173990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545465" y="2735580"/>
            <a:ext cx="184213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toiletries</a:t>
            </a:r>
            <a:endParaRPr lang="en-US" altLang="zh-CN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['t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ɔɪ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ə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ɪ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z]</a:t>
            </a:r>
            <a:endParaRPr lang="en-US" altLang="zh-CN" sz="28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521038" y="5162728"/>
            <a:ext cx="1358265" cy="95313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credit card </a:t>
            </a:r>
            <a:endParaRPr lang="en-US" altLang="zh-C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382010" y="5652770"/>
            <a:ext cx="2134235" cy="95313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luggage</a:t>
            </a:r>
            <a:endParaRPr lang="en-US" altLang="zh-CN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['l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ʌ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ɡ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ɪ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dʒ]</a:t>
            </a:r>
            <a:endParaRPr lang="en-US" altLang="zh-CN" sz="28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3500" y="5750560"/>
            <a:ext cx="2752725" cy="52197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conversion plug</a:t>
            </a:r>
            <a:endParaRPr lang="en-US" altLang="zh-CN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350260" y="2912110"/>
            <a:ext cx="135826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towels</a:t>
            </a:r>
            <a:endParaRPr lang="en-US" altLang="zh-CN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864860" y="2951480"/>
            <a:ext cx="185547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passport</a:t>
            </a:r>
            <a:endParaRPr lang="en-US" altLang="zh-CN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879590" y="2390140"/>
            <a:ext cx="197802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medicine</a:t>
            </a:r>
            <a:endParaRPr lang="en-US" altLang="zh-CN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9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9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129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 bldLvl="0" animBg="1"/>
      <p:bldP spid="14" grpId="0" bldLvl="0" animBg="1"/>
      <p:bldP spid="15" grpId="0" bldLvl="0" animBg="1"/>
      <p:bldP spid="16" grpId="0"/>
      <p:bldP spid="17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7346" name="图片 57345" descr="边框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81000"/>
            <a:ext cx="9144000" cy="6248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7347" name="矩形 57346"/>
          <p:cNvSpPr/>
          <p:nvPr/>
        </p:nvSpPr>
        <p:spPr>
          <a:xfrm>
            <a:off x="1447800" y="2590800"/>
            <a:ext cx="6248400" cy="19812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  <a:normAutofit/>
          </a:bodyPr>
          <a:p>
            <a:pPr algn="ctr"/>
            <a:r>
              <a:rPr lang="zh-CN" altLang="en-US" sz="3600" b="1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Listening and vocabulary</a:t>
            </a:r>
            <a:endParaRPr lang="zh-CN" altLang="en-US" sz="3600" b="1"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ransition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5603" name="矩形 25602"/>
          <p:cNvSpPr/>
          <p:nvPr/>
        </p:nvSpPr>
        <p:spPr>
          <a:xfrm>
            <a:off x="228600" y="762000"/>
            <a:ext cx="7086600" cy="6096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342900" indent="-342900">
              <a:buAutoNum type="arabicPeriod"/>
            </a:pPr>
            <a:r>
              <a:rPr lang="zh-CN" altLang="en-US" sz="3400" b="1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en-US" altLang="zh-CN" sz="3400" b="1">
                <a:solidFill>
                  <a:srgbClr val="000066"/>
                </a:solidFill>
                <a:latin typeface="Arial" panose="020B0604020202020204" pitchFamily="34" charset="0"/>
              </a:rPr>
              <a:t>Listen and complete the notes.</a:t>
            </a:r>
            <a:endParaRPr lang="en-US" altLang="zh-CN" sz="3400" b="1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pic>
        <p:nvPicPr>
          <p:cNvPr id="25605" name="图片 25604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8600" y="1447800"/>
            <a:ext cx="8763000" cy="4648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5606" name="文本框 25605"/>
          <p:cNvSpPr txBox="1"/>
          <p:nvPr/>
        </p:nvSpPr>
        <p:spPr>
          <a:xfrm>
            <a:off x="1219200" y="1447800"/>
            <a:ext cx="7696200" cy="43846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342900" indent="-342900">
              <a:lnSpc>
                <a:spcPct val="110000"/>
              </a:lnSpc>
              <a:buAutoNum type="arabicPeriod"/>
            </a:pPr>
            <a:r>
              <a:rPr lang="en-US" altLang="zh-CN" b="1">
                <a:latin typeface="Times New Roman" panose="02020603050405020304" pitchFamily="18" charset="0"/>
              </a:rPr>
              <a:t>Where Daming and Lingling are going:____________________</a:t>
            </a:r>
            <a:endParaRPr lang="en-US" altLang="zh-CN" b="1">
              <a:latin typeface="Times New Roman" panose="02020603050405020304" pitchFamily="18" charset="0"/>
            </a:endParaRPr>
          </a:p>
          <a:p>
            <a:pPr marL="342900" indent="-342900">
              <a:lnSpc>
                <a:spcPct val="110000"/>
              </a:lnSpc>
              <a:buAutoNum type="arabicPeriod"/>
            </a:pPr>
            <a:r>
              <a:rPr lang="en-US" altLang="zh-CN" b="1">
                <a:latin typeface="Times New Roman" panose="02020603050405020304" pitchFamily="18" charset="0"/>
              </a:rPr>
              <a:t> What they are going to do:_________</a:t>
            </a:r>
            <a:endParaRPr lang="en-US" altLang="zh-CN" b="1">
              <a:latin typeface="Times New Roman" panose="02020603050405020304" pitchFamily="18" charset="0"/>
            </a:endParaRPr>
          </a:p>
          <a:p>
            <a:pPr marL="342900" indent="-342900">
              <a:lnSpc>
                <a:spcPct val="110000"/>
              </a:lnSpc>
            </a:pPr>
            <a:r>
              <a:rPr lang="en-US" altLang="zh-CN" b="1">
                <a:latin typeface="Times New Roman" panose="02020603050405020304" pitchFamily="18" charset="0"/>
              </a:rPr>
              <a:t>     ___________________________</a:t>
            </a:r>
            <a:endParaRPr lang="en-US" altLang="zh-CN" b="1">
              <a:latin typeface="Times New Roman" panose="02020603050405020304" pitchFamily="18" charset="0"/>
            </a:endParaRPr>
          </a:p>
          <a:p>
            <a:pPr marL="342900" indent="-342900">
              <a:lnSpc>
                <a:spcPct val="110000"/>
              </a:lnSpc>
            </a:pPr>
            <a:r>
              <a:rPr lang="en-US" altLang="zh-CN" b="1">
                <a:latin typeface="Times New Roman" panose="02020603050405020304" pitchFamily="18" charset="0"/>
              </a:rPr>
              <a:t>3.  How long they will stay: ____________</a:t>
            </a:r>
            <a:endParaRPr lang="en-US" altLang="zh-CN" b="1">
              <a:latin typeface="Times New Roman" panose="02020603050405020304" pitchFamily="18" charset="0"/>
            </a:endParaRPr>
          </a:p>
          <a:p>
            <a:pPr marL="342900" indent="-342900">
              <a:lnSpc>
                <a:spcPct val="110000"/>
              </a:lnSpc>
            </a:pPr>
            <a:r>
              <a:rPr lang="en-US" altLang="zh-CN" b="1">
                <a:latin typeface="Times New Roman" panose="02020603050405020304" pitchFamily="18" charset="0"/>
              </a:rPr>
              <a:t>    ____________________</a:t>
            </a:r>
            <a:endParaRPr lang="en-US" altLang="zh-CN" b="1">
              <a:latin typeface="Times New Roman" panose="02020603050405020304" pitchFamily="18" charset="0"/>
            </a:endParaRPr>
          </a:p>
          <a:p>
            <a:pPr marL="342900" indent="-342900">
              <a:lnSpc>
                <a:spcPct val="110000"/>
              </a:lnSpc>
            </a:pPr>
            <a:r>
              <a:rPr lang="en-US" altLang="zh-CN" b="1">
                <a:latin typeface="Times New Roman" panose="02020603050405020304" pitchFamily="18" charset="0"/>
              </a:rPr>
              <a:t>4.  How many students there are in the group: ___________________________</a:t>
            </a:r>
            <a:endParaRPr lang="en-US" altLang="zh-CN" b="1">
              <a:latin typeface="Times New Roman" panose="02020603050405020304" pitchFamily="18" charset="0"/>
            </a:endParaRPr>
          </a:p>
        </p:txBody>
      </p:sp>
      <p:sp>
        <p:nvSpPr>
          <p:cNvPr id="25607" name="矩形 25606"/>
          <p:cNvSpPr/>
          <p:nvPr/>
        </p:nvSpPr>
        <p:spPr>
          <a:xfrm>
            <a:off x="6553200" y="2590800"/>
            <a:ext cx="1731963" cy="579438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en-US" altLang="zh-CN" b="1">
                <a:solidFill>
                  <a:srgbClr val="FF0000"/>
                </a:solidFill>
                <a:latin typeface="Times New Roman" panose="02020603050405020304" pitchFamily="18" charset="0"/>
              </a:rPr>
              <a:t>They are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608" name="矩形 25607"/>
          <p:cNvSpPr/>
          <p:nvPr/>
        </p:nvSpPr>
        <p:spPr>
          <a:xfrm>
            <a:off x="1905000" y="3124200"/>
            <a:ext cx="5376863" cy="579438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en-US" altLang="zh-CN" b="1">
                <a:solidFill>
                  <a:srgbClr val="FF0000"/>
                </a:solidFill>
                <a:latin typeface="Times New Roman" panose="02020603050405020304" pitchFamily="18" charset="0"/>
              </a:rPr>
              <a:t>going to do an English course.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609" name="矩形 25608"/>
          <p:cNvSpPr/>
          <p:nvPr/>
        </p:nvSpPr>
        <p:spPr>
          <a:xfrm>
            <a:off x="2743200" y="1981200"/>
            <a:ext cx="3989388" cy="579438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en-US" altLang="zh-CN" b="1">
                <a:solidFill>
                  <a:srgbClr val="FF0000"/>
                </a:solidFill>
                <a:latin typeface="Times New Roman" panose="02020603050405020304" pitchFamily="18" charset="0"/>
              </a:rPr>
              <a:t>They are</a:t>
            </a:r>
            <a:r>
              <a:rPr lang="zh-CN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going to LA.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610" name="矩形 25609"/>
          <p:cNvSpPr/>
          <p:nvPr/>
        </p:nvSpPr>
        <p:spPr>
          <a:xfrm>
            <a:off x="6019800" y="3657600"/>
            <a:ext cx="2227263" cy="579438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en-US" altLang="zh-CN" b="1">
                <a:solidFill>
                  <a:srgbClr val="FF0000"/>
                </a:solidFill>
                <a:latin typeface="Times New Roman" panose="02020603050405020304" pitchFamily="18" charset="0"/>
              </a:rPr>
              <a:t>They</a:t>
            </a:r>
            <a:r>
              <a:rPr lang="zh-CN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’ll stay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611" name="矩形 25610"/>
          <p:cNvSpPr/>
          <p:nvPr/>
        </p:nvSpPr>
        <p:spPr>
          <a:xfrm>
            <a:off x="1752600" y="4191000"/>
            <a:ext cx="3886200" cy="579438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en-US" altLang="zh-CN" b="1">
                <a:solidFill>
                  <a:srgbClr val="FF0000"/>
                </a:solidFill>
                <a:latin typeface="Times New Roman" panose="02020603050405020304" pitchFamily="18" charset="0"/>
              </a:rPr>
              <a:t>for about four weeks.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612" name="矩形 25611"/>
          <p:cNvSpPr/>
          <p:nvPr/>
        </p:nvSpPr>
        <p:spPr>
          <a:xfrm>
            <a:off x="2819400" y="5257800"/>
            <a:ext cx="5715000" cy="579438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en-US" altLang="zh-CN" b="1">
                <a:solidFill>
                  <a:srgbClr val="FF0000"/>
                </a:solidFill>
                <a:latin typeface="Times New Roman" panose="02020603050405020304" pitchFamily="18" charset="0"/>
              </a:rPr>
              <a:t>They are going in a group of 20.</a:t>
            </a:r>
            <a:endParaRPr lang="en-US" altLang="zh-CN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5615" name="图片 25614" descr="灰色喇叭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7380" y="685800"/>
            <a:ext cx="600075" cy="762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>
                                            <p:txEl>
                                              <p:charRg st="0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609">
                                            <p:txEl>
                                              <p:charRg st="0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09">
                                            <p:txEl>
                                              <p:charRg st="0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609">
                                            <p:txEl>
                                              <p:charRg st="0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6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6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6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6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5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6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6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5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7" grpId="0"/>
      <p:bldP spid="25608" grpId="0"/>
      <p:bldP spid="25610" grpId="0"/>
      <p:bldP spid="25611" grpId="0"/>
      <p:bldP spid="256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6626" name="矩形 26625"/>
          <p:cNvSpPr/>
          <p:nvPr/>
        </p:nvSpPr>
        <p:spPr>
          <a:xfrm>
            <a:off x="457200" y="1447800"/>
            <a:ext cx="8458200" cy="47656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120000"/>
              </a:lnSpc>
            </a:pPr>
            <a:r>
              <a:rPr lang="en-US" altLang="zh-CN" b="1">
                <a:latin typeface="Times New Roman" panose="02020603050405020304" pitchFamily="18" charset="0"/>
              </a:rPr>
              <a:t>Darning: Have you heard the news?</a:t>
            </a:r>
            <a:endParaRPr lang="en-US" altLang="zh-CN" b="1">
              <a:latin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zh-CN" b="1">
                <a:latin typeface="Times New Roman" panose="02020603050405020304" pitchFamily="18" charset="0"/>
              </a:rPr>
              <a:t>     Betty: What news?</a:t>
            </a:r>
            <a:endParaRPr lang="en-US" altLang="zh-CN" b="1">
              <a:latin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zh-CN" b="1">
                <a:latin typeface="Times New Roman" panose="02020603050405020304" pitchFamily="18" charset="0"/>
              </a:rPr>
              <a:t>Darning: Lingling and I </a:t>
            </a:r>
            <a:r>
              <a:rPr lang="en-US" altLang="zh-CN" b="1">
                <a:solidFill>
                  <a:srgbClr val="FF0000"/>
                </a:solidFill>
                <a:latin typeface="Times New Roman" panose="02020603050405020304" pitchFamily="18" charset="0"/>
              </a:rPr>
              <a:t>are doing</a:t>
            </a:r>
            <a:r>
              <a:rPr lang="en-US" altLang="zh-CN" b="1">
                <a:latin typeface="Times New Roman" panose="02020603050405020304" pitchFamily="18" charset="0"/>
              </a:rPr>
              <a:t> an English   </a:t>
            </a:r>
            <a:endParaRPr lang="en-US" altLang="zh-CN" b="1">
              <a:latin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zh-CN" b="1">
                <a:latin typeface="Times New Roman" panose="02020603050405020304" pitchFamily="18" charset="0"/>
              </a:rPr>
              <a:t>                course in LA this summer!</a:t>
            </a:r>
            <a:endParaRPr lang="en-US" altLang="zh-CN" b="1">
              <a:latin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zh-CN" b="1">
                <a:latin typeface="Times New Roman" panose="02020603050405020304" pitchFamily="18" charset="0"/>
              </a:rPr>
              <a:t>     Betty: Oh, really? That's great! How long   </a:t>
            </a:r>
            <a:endParaRPr lang="en-US" altLang="zh-CN" b="1">
              <a:latin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zh-CN" b="1">
                <a:latin typeface="Times New Roman" panose="02020603050405020304" pitchFamily="18" charset="0"/>
              </a:rPr>
              <a:t>                will you stay in LA?</a:t>
            </a:r>
            <a:endParaRPr lang="en-US" altLang="zh-CN" b="1">
              <a:latin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zh-CN" b="1">
                <a:latin typeface="Times New Roman" panose="02020603050405020304" pitchFamily="18" charset="0"/>
              </a:rPr>
              <a:t>Darning: About four weeks. It's a good chance  </a:t>
            </a:r>
            <a:endParaRPr lang="en-US" altLang="zh-CN" b="1">
              <a:latin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zh-CN" b="1">
                <a:latin typeface="Times New Roman" panose="02020603050405020304" pitchFamily="18" charset="0"/>
              </a:rPr>
              <a:t>                to practise my English. </a:t>
            </a:r>
            <a:endParaRPr lang="en-US" altLang="zh-CN" b="1">
              <a:latin typeface="Times New Roman" panose="02020603050405020304" pitchFamily="18" charset="0"/>
            </a:endParaRPr>
          </a:p>
        </p:txBody>
      </p:sp>
      <p:sp>
        <p:nvSpPr>
          <p:cNvPr id="26627" name="矩形 26626"/>
          <p:cNvSpPr/>
          <p:nvPr/>
        </p:nvSpPr>
        <p:spPr>
          <a:xfrm>
            <a:off x="304800" y="530225"/>
            <a:ext cx="2366963" cy="6096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en-US" altLang="zh-CN" sz="3400" b="1">
                <a:solidFill>
                  <a:srgbClr val="000099"/>
                </a:solidFill>
                <a:latin typeface="Arial" panose="020B0604020202020204" pitchFamily="34" charset="0"/>
              </a:rPr>
              <a:t>Tapescript</a:t>
            </a:r>
            <a:endParaRPr lang="en-US" altLang="zh-CN" sz="3400" b="1">
              <a:solidFill>
                <a:srgbClr val="000099"/>
              </a:solidFill>
              <a:latin typeface="Arial" panose="020B0604020202020204" pitchFamily="34" charset="0"/>
            </a:endParaRPr>
          </a:p>
        </p:txBody>
      </p:sp>
      <p:pic>
        <p:nvPicPr>
          <p:cNvPr id="26631" name="图片 26630" descr="写字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34200" y="457200"/>
            <a:ext cx="1692275" cy="1905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32" name="图片 26631" descr="灰色喇叭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0" y="533400"/>
            <a:ext cx="600075" cy="762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7650" name="矩形 27649"/>
          <p:cNvSpPr/>
          <p:nvPr/>
        </p:nvSpPr>
        <p:spPr>
          <a:xfrm>
            <a:off x="381000" y="838200"/>
            <a:ext cx="8534400" cy="52149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150000"/>
              </a:lnSpc>
            </a:pPr>
            <a:r>
              <a:rPr lang="zh-CN" altLang="en-US" b="1">
                <a:latin typeface="Times New Roman" panose="02020603050405020304" pitchFamily="18" charset="0"/>
              </a:rPr>
              <a:t>     </a:t>
            </a:r>
            <a:r>
              <a:rPr lang="en-US" altLang="zh-CN" b="1">
                <a:latin typeface="Times New Roman" panose="02020603050405020304" pitchFamily="18" charset="0"/>
              </a:rPr>
              <a:t>Betty: It sure is! But it's also quite expensive  </a:t>
            </a:r>
            <a:endParaRPr lang="en-US" altLang="zh-CN" b="1">
              <a:latin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b="1">
                <a:latin typeface="Times New Roman" panose="02020603050405020304" pitchFamily="18" charset="0"/>
              </a:rPr>
              <a:t>                to stay in America for four weeks.</a:t>
            </a:r>
            <a:endParaRPr lang="en-US" altLang="zh-CN" b="1">
              <a:latin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b="1">
                <a:latin typeface="Times New Roman" panose="02020603050405020304" pitchFamily="18" charset="0"/>
              </a:rPr>
              <a:t>Darning: We are going in a group of 20, and  </a:t>
            </a:r>
            <a:endParaRPr lang="en-US" altLang="zh-CN" b="1">
              <a:latin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b="1">
                <a:latin typeface="Times New Roman" panose="02020603050405020304" pitchFamily="18" charset="0"/>
              </a:rPr>
              <a:t>                we'll all stay with different families, </a:t>
            </a:r>
            <a:endParaRPr lang="en-US" altLang="zh-CN" b="1">
              <a:latin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b="1">
                <a:latin typeface="Times New Roman" panose="02020603050405020304" pitchFamily="18" charset="0"/>
              </a:rPr>
              <a:t>                so it won't cost so much.</a:t>
            </a:r>
            <a:endParaRPr lang="en-US" altLang="zh-CN" b="1">
              <a:latin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b="1">
                <a:latin typeface="Times New Roman" panose="02020603050405020304" pitchFamily="18" charset="0"/>
              </a:rPr>
              <a:t>    Betty: That's good to hear. I hope you have</a:t>
            </a:r>
            <a:endParaRPr lang="en-US" altLang="zh-CN" b="1">
              <a:latin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b="1">
                <a:latin typeface="Times New Roman" panose="02020603050405020304" pitchFamily="18" charset="0"/>
              </a:rPr>
              <a:t>               a great time!</a:t>
            </a:r>
            <a:endParaRPr lang="en-US" altLang="zh-CN" b="1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>
    <p:rand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8674" name="WordArt 2"/>
          <p:cNvSpPr>
            <a:spLocks noTextEdit="1"/>
          </p:cNvSpPr>
          <p:nvPr/>
        </p:nvSpPr>
        <p:spPr>
          <a:xfrm>
            <a:off x="1371600" y="1066800"/>
            <a:ext cx="6369050" cy="7905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r>
              <a:rPr lang="zh-CN" altLang="en-US" sz="3600" b="1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78000"/>
                    </a:srgbClr>
                  </a:outerShdw>
                </a:effectLst>
                <a:latin typeface="Arial Black" panose="020B0A04020102020204" charset="0"/>
                <a:ea typeface="Arial Black" panose="020B0A04020102020204" charset="0"/>
              </a:rPr>
              <a:t>Watch and read</a:t>
            </a:r>
            <a:endParaRPr lang="zh-CN" altLang="en-US" sz="3600" b="1">
              <a:ln w="12700" cap="flat" cmpd="sng">
                <a:solidFill>
                  <a:srgbClr val="EAEAEA"/>
                </a:solidFill>
                <a:prstDash val="solid"/>
                <a:headEnd type="none" w="med" len="med"/>
                <a:tailEnd type="none" w="med" len="med"/>
              </a:ln>
              <a:gradFill rotWithShape="1">
                <a:gsLst>
                  <a:gs pos="0">
                    <a:srgbClr val="A603AB">
                      <a:alpha val="100000"/>
                    </a:srgbClr>
                  </a:gs>
                  <a:gs pos="12000">
                    <a:srgbClr val="E81766">
                      <a:alpha val="100000"/>
                    </a:srgbClr>
                  </a:gs>
                  <a:gs pos="27000">
                    <a:srgbClr val="EE3F17">
                      <a:alpha val="100000"/>
                    </a:srgbClr>
                  </a:gs>
                  <a:gs pos="48000">
                    <a:srgbClr val="FFFF00">
                      <a:alpha val="100000"/>
                    </a:srgbClr>
                  </a:gs>
                  <a:gs pos="64999">
                    <a:srgbClr val="1A8D48">
                      <a:alpha val="100000"/>
                    </a:srgbClr>
                  </a:gs>
                  <a:gs pos="78999">
                    <a:srgbClr val="0819FB">
                      <a:alpha val="100000"/>
                    </a:srgbClr>
                  </a:gs>
                  <a:gs pos="100000">
                    <a:srgbClr val="A603AB">
                      <a:alpha val="100000"/>
                    </a:srgbClr>
                  </a:gs>
                </a:gsLst>
                <a:lin ang="0" scaled="1"/>
                <a:tileRect/>
              </a:gradFill>
              <a:effectLst>
                <a:outerShdw dist="35921" dir="2699999" sy="50000" kx="2115830" algn="bl" rotWithShape="0">
                  <a:srgbClr val="C0C0C0">
                    <a:alpha val="78000"/>
                  </a:srgbClr>
                </a:outerShdw>
              </a:effectLst>
              <a:latin typeface="Arial Black" panose="020B0A04020102020204" charset="0"/>
              <a:ea typeface="Arial Black" panose="020B0A04020102020204" charset="0"/>
            </a:endParaRPr>
          </a:p>
        </p:txBody>
      </p:sp>
      <p:pic>
        <p:nvPicPr>
          <p:cNvPr id="28675" name="Picture 3" descr="1230">
            <a:hlinkClick r:id="rId1" action="ppaction://hlinkfil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3810000"/>
            <a:ext cx="2520950" cy="17684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676" name="Rectangle 4"/>
          <p:cNvSpPr/>
          <p:nvPr/>
        </p:nvSpPr>
        <p:spPr>
          <a:xfrm>
            <a:off x="3932238" y="2530475"/>
            <a:ext cx="4449762" cy="539750"/>
          </a:xfrm>
          <a:prstGeom prst="rect">
            <a:avLst/>
          </a:prstGeom>
          <a:solidFill>
            <a:srgbClr val="FF9900"/>
          </a:solidFill>
          <a:ln w="9525">
            <a:noFill/>
          </a:ln>
        </p:spPr>
        <p:txBody>
          <a:bodyPr wrap="none" lIns="118515" tIns="59258" rIns="118515" bIns="59258" anchor="ctr"/>
          <a:p>
            <a:pPr algn="ctr" defTabSz="913130"/>
            <a:r>
              <a:rPr lang="en-US" altLang="zh-CN" sz="3400" b="1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</a:rPr>
              <a:t>Everyday</a:t>
            </a:r>
            <a:r>
              <a:rPr lang="en-US" altLang="zh-CN" sz="3100" b="1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</a:rPr>
              <a:t> English</a:t>
            </a:r>
            <a:endParaRPr lang="en-US" altLang="zh-CN" sz="3100" b="1">
              <a:solidFill>
                <a:schemeClr val="bg1"/>
              </a:solidFill>
              <a:effectLst>
                <a:outerShdw blurRad="38100" dist="38100" dir="2700000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8679" name="文本框 28678"/>
          <p:cNvSpPr txBox="1"/>
          <p:nvPr/>
        </p:nvSpPr>
        <p:spPr>
          <a:xfrm>
            <a:off x="3581400" y="3216275"/>
            <a:ext cx="5334000" cy="2041525"/>
          </a:xfrm>
          <a:prstGeom prst="rect">
            <a:avLst/>
          </a:prstGeom>
          <a:solidFill>
            <a:srgbClr val="FFFF99"/>
          </a:solidFill>
          <a:ln w="9525">
            <a:noFill/>
          </a:ln>
        </p:spPr>
        <p:txBody>
          <a:bodyPr>
            <a:spAutoFit/>
          </a:bodyPr>
          <a:p>
            <a:r>
              <a:rPr lang="en-US" altLang="zh-CN" b="1">
                <a:latin typeface="Times New Roman" panose="02020603050405020304" pitchFamily="18" charset="0"/>
              </a:rPr>
              <a:t>• Can you help me?</a:t>
            </a:r>
            <a:endParaRPr lang="en-US" altLang="zh-CN" b="1">
              <a:latin typeface="Times New Roman" panose="02020603050405020304" pitchFamily="18" charset="0"/>
            </a:endParaRPr>
          </a:p>
          <a:p>
            <a:r>
              <a:rPr lang="en-US" altLang="zh-CN" b="1">
                <a:latin typeface="Times New Roman" panose="02020603050405020304" pitchFamily="18" charset="0"/>
              </a:rPr>
              <a:t>• How can I help?.</a:t>
            </a:r>
            <a:endParaRPr lang="en-US" altLang="zh-CN" b="1">
              <a:latin typeface="Times New Roman" panose="02020603050405020304" pitchFamily="18" charset="0"/>
            </a:endParaRPr>
          </a:p>
          <a:p>
            <a:r>
              <a:rPr lang="en-US" altLang="zh-CN" b="1">
                <a:latin typeface="Times New Roman" panose="02020603050405020304" pitchFamily="18" charset="0"/>
              </a:rPr>
              <a:t>• Well, it sounds crazy, but…</a:t>
            </a:r>
            <a:endParaRPr lang="en-US" altLang="zh-CN" b="1">
              <a:latin typeface="Times New Roman" panose="02020603050405020304" pitchFamily="18" charset="0"/>
            </a:endParaRPr>
          </a:p>
          <a:p>
            <a:r>
              <a:rPr lang="en-US" altLang="zh-CN" b="1">
                <a:latin typeface="Times New Roman" panose="02020603050405020304" pitchFamily="18" charset="0"/>
              </a:rPr>
              <a:t>• By the way, …</a:t>
            </a:r>
            <a:endParaRPr lang="zh-CN" altLang="en-US" dirty="0">
              <a:latin typeface="Times New Roman" panose="02020603050405020304" pitchFamily="18" charset="0"/>
            </a:endParaRPr>
          </a:p>
        </p:txBody>
      </p:sp>
      <p:sp>
        <p:nvSpPr>
          <p:cNvPr id="28681" name="文本框 28680"/>
          <p:cNvSpPr txBox="1"/>
          <p:nvPr/>
        </p:nvSpPr>
        <p:spPr>
          <a:xfrm>
            <a:off x="609600" y="5562600"/>
            <a:ext cx="5276850" cy="519113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algn="just"/>
            <a:r>
              <a:rPr lang="zh-CN" altLang="en-US" sz="2800" b="1" dirty="0">
                <a:latin typeface="Times New Roman" panose="02020603050405020304" pitchFamily="18" charset="0"/>
                <a:ea typeface="黑体" panose="02010609060101010101" pitchFamily="2" charset="-122"/>
              </a:rPr>
              <a:t>见视频</a:t>
            </a:r>
            <a:r>
              <a:rPr lang="en-US" altLang="zh-CN" sz="2800" b="1">
                <a:latin typeface="Times New Roman" panose="02020603050405020304" pitchFamily="18" charset="0"/>
                <a:ea typeface="黑体" panose="02010609060101010101" pitchFamily="2" charset="-122"/>
              </a:rPr>
              <a:t>Module 7 Unit 1 Activity 2</a:t>
            </a:r>
            <a:endParaRPr lang="zh-CN" altLang="en-US" sz="2800" b="1" dirty="0">
              <a:latin typeface="Times New Roman" panose="02020603050405020304" pitchFamily="18" charset="0"/>
              <a:ea typeface="黑体" panose="02010609060101010101" pitchFamily="2" charset="-122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8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6" grpId="0" animBg="1"/>
      <p:bldP spid="2867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3794" name="矩形 33793"/>
          <p:cNvSpPr/>
          <p:nvPr/>
        </p:nvSpPr>
        <p:spPr>
          <a:xfrm>
            <a:off x="685800" y="685800"/>
            <a:ext cx="8077200" cy="11271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3400" b="1">
                <a:solidFill>
                  <a:srgbClr val="000066"/>
                </a:solidFill>
                <a:latin typeface="Arial" panose="020B0604020202020204" pitchFamily="34" charset="0"/>
              </a:rPr>
              <a:t>Now check (</a:t>
            </a:r>
            <a:r>
              <a:rPr lang="en-US" altLang="zh-CN" sz="3400" b="1">
                <a:solidFill>
                  <a:srgbClr val="000066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√</a:t>
            </a:r>
            <a:r>
              <a:rPr lang="en-US" altLang="zh-CN" sz="3400" b="1">
                <a:solidFill>
                  <a:srgbClr val="000066"/>
                </a:solidFill>
                <a:latin typeface="Arial" panose="020B0604020202020204" pitchFamily="34" charset="0"/>
              </a:rPr>
              <a:t>) the things Betty suggests Lingling take . </a:t>
            </a:r>
            <a:endParaRPr lang="en-US" altLang="zh-CN" sz="3400" b="1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33795" name="矩形 33794"/>
          <p:cNvSpPr/>
          <p:nvPr/>
        </p:nvSpPr>
        <p:spPr>
          <a:xfrm>
            <a:off x="762000" y="1812925"/>
            <a:ext cx="2133600" cy="38703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155000"/>
              </a:lnSpc>
            </a:pPr>
            <a:r>
              <a:rPr lang="en-US" altLang="zh-CN" b="1">
                <a:latin typeface="Times New Roman" panose="02020603050405020304" pitchFamily="18" charset="0"/>
              </a:rPr>
              <a:t>1. dollars</a:t>
            </a:r>
            <a:endParaRPr lang="en-US" altLang="zh-CN" b="1">
              <a:latin typeface="Times New Roman" panose="02020603050405020304" pitchFamily="18" charset="0"/>
            </a:endParaRPr>
          </a:p>
          <a:p>
            <a:pPr>
              <a:lnSpc>
                <a:spcPct val="155000"/>
              </a:lnSpc>
            </a:pPr>
            <a:r>
              <a:rPr lang="en-US" altLang="zh-CN" b="1">
                <a:latin typeface="Times New Roman" panose="02020603050405020304" pitchFamily="18" charset="0"/>
              </a:rPr>
              <a:t>2. shorts</a:t>
            </a:r>
            <a:endParaRPr lang="en-US" altLang="zh-CN" b="1">
              <a:latin typeface="Times New Roman" panose="02020603050405020304" pitchFamily="18" charset="0"/>
            </a:endParaRPr>
          </a:p>
          <a:p>
            <a:pPr>
              <a:lnSpc>
                <a:spcPct val="155000"/>
              </a:lnSpc>
            </a:pPr>
            <a:r>
              <a:rPr lang="en-US" altLang="zh-CN" b="1">
                <a:latin typeface="Times New Roman" panose="02020603050405020304" pitchFamily="18" charset="0"/>
              </a:rPr>
              <a:t>3. jeans</a:t>
            </a:r>
            <a:endParaRPr lang="en-US" altLang="zh-CN" b="1">
              <a:latin typeface="Times New Roman" panose="02020603050405020304" pitchFamily="18" charset="0"/>
            </a:endParaRPr>
          </a:p>
          <a:p>
            <a:pPr>
              <a:lnSpc>
                <a:spcPct val="155000"/>
              </a:lnSpc>
            </a:pPr>
            <a:r>
              <a:rPr lang="en-US" altLang="zh-CN" b="1">
                <a:latin typeface="Times New Roman" panose="02020603050405020304" pitchFamily="18" charset="0"/>
              </a:rPr>
              <a:t>4. T-shirts</a:t>
            </a:r>
            <a:endParaRPr lang="en-US" altLang="zh-CN" b="1">
              <a:latin typeface="Times New Roman" panose="02020603050405020304" pitchFamily="18" charset="0"/>
            </a:endParaRPr>
          </a:p>
          <a:p>
            <a:pPr>
              <a:lnSpc>
                <a:spcPct val="155000"/>
              </a:lnSpc>
            </a:pPr>
            <a:r>
              <a:rPr lang="en-US" altLang="zh-CN" b="1">
                <a:latin typeface="Times New Roman" panose="02020603050405020304" pitchFamily="18" charset="0"/>
              </a:rPr>
              <a:t>5. pens</a:t>
            </a:r>
            <a:endParaRPr lang="en-US" altLang="zh-CN" b="1">
              <a:latin typeface="Times New Roman" panose="02020603050405020304" pitchFamily="18" charset="0"/>
            </a:endParaRPr>
          </a:p>
        </p:txBody>
      </p:sp>
      <p:sp>
        <p:nvSpPr>
          <p:cNvPr id="33796" name="矩形 33795"/>
          <p:cNvSpPr/>
          <p:nvPr/>
        </p:nvSpPr>
        <p:spPr>
          <a:xfrm>
            <a:off x="4724400" y="1812925"/>
            <a:ext cx="2895600" cy="37941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190000"/>
              </a:lnSpc>
            </a:pPr>
            <a:r>
              <a:rPr lang="en-US" altLang="zh-CN" b="1">
                <a:latin typeface="Times New Roman" panose="02020603050405020304" pitchFamily="18" charset="0"/>
              </a:rPr>
              <a:t>6. a dictionary</a:t>
            </a:r>
            <a:endParaRPr lang="en-US" altLang="zh-CN" b="1">
              <a:latin typeface="Times New Roman" panose="02020603050405020304" pitchFamily="18" charset="0"/>
            </a:endParaRPr>
          </a:p>
          <a:p>
            <a:pPr>
              <a:lnSpc>
                <a:spcPct val="190000"/>
              </a:lnSpc>
            </a:pPr>
            <a:r>
              <a:rPr lang="en-US" altLang="zh-CN" b="1">
                <a:latin typeface="Times New Roman" panose="02020603050405020304" pitchFamily="18" charset="0"/>
              </a:rPr>
              <a:t>7. passport</a:t>
            </a:r>
            <a:endParaRPr lang="en-US" altLang="zh-CN" b="1">
              <a:latin typeface="Times New Roman" panose="02020603050405020304" pitchFamily="18" charset="0"/>
            </a:endParaRPr>
          </a:p>
          <a:p>
            <a:pPr>
              <a:lnSpc>
                <a:spcPct val="190000"/>
              </a:lnSpc>
            </a:pPr>
            <a:r>
              <a:rPr lang="en-US" altLang="zh-CN" b="1">
                <a:latin typeface="Times New Roman" panose="02020603050405020304" pitchFamily="18" charset="0"/>
              </a:rPr>
              <a:t>8. sunglasses</a:t>
            </a:r>
            <a:endParaRPr lang="en-US" altLang="zh-CN" b="1">
              <a:latin typeface="Times New Roman" panose="02020603050405020304" pitchFamily="18" charset="0"/>
            </a:endParaRPr>
          </a:p>
          <a:p>
            <a:pPr>
              <a:lnSpc>
                <a:spcPct val="190000"/>
              </a:lnSpc>
            </a:pPr>
            <a:r>
              <a:rPr lang="en-US" altLang="zh-CN" b="1">
                <a:latin typeface="Times New Roman" panose="02020603050405020304" pitchFamily="18" charset="0"/>
              </a:rPr>
              <a:t>9. notebooks</a:t>
            </a:r>
            <a:endParaRPr lang="en-US" altLang="zh-CN" b="1">
              <a:latin typeface="Times New Roman" panose="02020603050405020304" pitchFamily="18" charset="0"/>
            </a:endParaRPr>
          </a:p>
        </p:txBody>
      </p:sp>
      <p:sp>
        <p:nvSpPr>
          <p:cNvPr id="33797" name="矩形 33796"/>
          <p:cNvSpPr/>
          <p:nvPr/>
        </p:nvSpPr>
        <p:spPr>
          <a:xfrm>
            <a:off x="2743200" y="2193925"/>
            <a:ext cx="381000" cy="381000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33798" name="矩形 33797"/>
          <p:cNvSpPr/>
          <p:nvPr/>
        </p:nvSpPr>
        <p:spPr>
          <a:xfrm>
            <a:off x="2743200" y="2879725"/>
            <a:ext cx="381000" cy="381000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33799" name="矩形 33798"/>
          <p:cNvSpPr/>
          <p:nvPr/>
        </p:nvSpPr>
        <p:spPr>
          <a:xfrm>
            <a:off x="2743200" y="3641725"/>
            <a:ext cx="381000" cy="381000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33800" name="矩形 33799"/>
          <p:cNvSpPr/>
          <p:nvPr/>
        </p:nvSpPr>
        <p:spPr>
          <a:xfrm>
            <a:off x="2743200" y="4403725"/>
            <a:ext cx="381000" cy="381000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33801" name="矩形 33800"/>
          <p:cNvSpPr/>
          <p:nvPr/>
        </p:nvSpPr>
        <p:spPr>
          <a:xfrm>
            <a:off x="2743200" y="5241925"/>
            <a:ext cx="381000" cy="381000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33802" name="矩形 33801"/>
          <p:cNvSpPr/>
          <p:nvPr/>
        </p:nvSpPr>
        <p:spPr>
          <a:xfrm>
            <a:off x="7543800" y="2270125"/>
            <a:ext cx="381000" cy="381000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33803" name="矩形 33802"/>
          <p:cNvSpPr/>
          <p:nvPr/>
        </p:nvSpPr>
        <p:spPr>
          <a:xfrm>
            <a:off x="7543800" y="3184525"/>
            <a:ext cx="381000" cy="381000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33804" name="矩形 33803"/>
          <p:cNvSpPr/>
          <p:nvPr/>
        </p:nvSpPr>
        <p:spPr>
          <a:xfrm>
            <a:off x="7543800" y="4098925"/>
            <a:ext cx="381000" cy="381000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33805" name="矩形 33804"/>
          <p:cNvSpPr/>
          <p:nvPr/>
        </p:nvSpPr>
        <p:spPr>
          <a:xfrm>
            <a:off x="7543800" y="5089525"/>
            <a:ext cx="381000" cy="381000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33806" name="矩形 33805"/>
          <p:cNvSpPr/>
          <p:nvPr/>
        </p:nvSpPr>
        <p:spPr>
          <a:xfrm>
            <a:off x="2514600" y="1965325"/>
            <a:ext cx="693738" cy="7016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√</a:t>
            </a:r>
            <a:endParaRPr lang="zh-CN" altLang="en-US" sz="4000" b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3807" name="矩形 33806"/>
          <p:cNvSpPr/>
          <p:nvPr/>
        </p:nvSpPr>
        <p:spPr>
          <a:xfrm>
            <a:off x="2590800" y="2727325"/>
            <a:ext cx="693738" cy="7016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√</a:t>
            </a:r>
            <a:endParaRPr lang="zh-CN" altLang="en-US" sz="4000" b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3808" name="矩形 33807"/>
          <p:cNvSpPr/>
          <p:nvPr/>
        </p:nvSpPr>
        <p:spPr>
          <a:xfrm>
            <a:off x="2590800" y="5013325"/>
            <a:ext cx="693738" cy="7016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√</a:t>
            </a:r>
            <a:endParaRPr lang="zh-CN" altLang="en-US" sz="4000" b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3809" name="矩形 33808"/>
          <p:cNvSpPr/>
          <p:nvPr/>
        </p:nvSpPr>
        <p:spPr>
          <a:xfrm>
            <a:off x="7391400" y="2041525"/>
            <a:ext cx="693738" cy="7016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√</a:t>
            </a:r>
            <a:endParaRPr lang="zh-CN" altLang="en-US" sz="4000" b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3810" name="矩形 33809"/>
          <p:cNvSpPr/>
          <p:nvPr/>
        </p:nvSpPr>
        <p:spPr>
          <a:xfrm>
            <a:off x="7391400" y="2955925"/>
            <a:ext cx="693738" cy="7016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√</a:t>
            </a:r>
            <a:endParaRPr lang="zh-CN" altLang="en-US" sz="4000" b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3811" name="矩形 33810"/>
          <p:cNvSpPr/>
          <p:nvPr/>
        </p:nvSpPr>
        <p:spPr>
          <a:xfrm>
            <a:off x="7391400" y="4860925"/>
            <a:ext cx="693738" cy="7016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√</a:t>
            </a:r>
            <a:endParaRPr lang="zh-CN" altLang="en-US" sz="4000" b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Module 7 Unit 1 Activity 2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7305675" y="410210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6">
                                            <p:txEl>
                                              <p:charRg st="0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6">
                                            <p:txEl>
                                              <p:charRg st="0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6">
                                            <p:txEl>
                                              <p:charRg st="0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3806">
                                            <p:txEl>
                                              <p:charRg st="0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7">
                                            <p:txEl>
                                              <p:charRg st="0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807">
                                            <p:txEl>
                                              <p:charRg st="0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807">
                                            <p:txEl>
                                              <p:charRg st="0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3807">
                                            <p:txEl>
                                              <p:charRg st="0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8">
                                            <p:txEl>
                                              <p:charRg st="0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808">
                                            <p:txEl>
                                              <p:charRg st="0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808">
                                            <p:txEl>
                                              <p:charRg st="0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3808">
                                            <p:txEl>
                                              <p:charRg st="0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9">
                                            <p:txEl>
                                              <p:charRg st="0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3809">
                                            <p:txEl>
                                              <p:charRg st="0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3809">
                                            <p:txEl>
                                              <p:charRg st="0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3809">
                                            <p:txEl>
                                              <p:charRg st="0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0">
                                            <p:txEl>
                                              <p:charRg st="0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810">
                                            <p:txEl>
                                              <p:charRg st="0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810">
                                            <p:txEl>
                                              <p:charRg st="0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3810">
                                            <p:txEl>
                                              <p:charRg st="0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1">
                                            <p:txEl>
                                              <p:charRg st="0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811">
                                            <p:txEl>
                                              <p:charRg st="0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811">
                                            <p:txEl>
                                              <p:charRg st="0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3811">
                                            <p:txEl>
                                              <p:charRg st="0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47" dur="836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8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4818" name="矩形 34817"/>
          <p:cNvSpPr/>
          <p:nvPr/>
        </p:nvSpPr>
        <p:spPr>
          <a:xfrm>
            <a:off x="228600" y="2133600"/>
            <a:ext cx="8534400" cy="34067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342900" indent="-342900">
              <a:lnSpc>
                <a:spcPct val="85000"/>
              </a:lnSpc>
              <a:buAutoNum type="arabicPeriod"/>
            </a:pPr>
            <a:r>
              <a:rPr lang="zh-CN" altLang="en-US" b="1">
                <a:latin typeface="Times New Roman" panose="02020603050405020304" pitchFamily="18" charset="0"/>
              </a:rPr>
              <a:t> </a:t>
            </a:r>
            <a:r>
              <a:rPr lang="en-US" altLang="zh-CN" b="1">
                <a:latin typeface="Times New Roman" panose="02020603050405020304" pitchFamily="18" charset="0"/>
              </a:rPr>
              <a:t>Ling ling wants help.	</a:t>
            </a:r>
            <a:endParaRPr lang="en-US" altLang="zh-CN" b="1">
              <a:latin typeface="Times New Roman" panose="02020603050405020304" pitchFamily="18" charset="0"/>
            </a:endParaRPr>
          </a:p>
          <a:p>
            <a:pPr marL="342900" indent="-342900">
              <a:lnSpc>
                <a:spcPct val="85000"/>
              </a:lnSpc>
            </a:pPr>
            <a:endParaRPr lang="en-US" altLang="zh-CN" b="1">
              <a:latin typeface="Times New Roman" panose="02020603050405020304" pitchFamily="18" charset="0"/>
            </a:endParaRPr>
          </a:p>
          <a:p>
            <a:pPr marL="342900" indent="-342900">
              <a:lnSpc>
                <a:spcPct val="85000"/>
              </a:lnSpc>
            </a:pPr>
            <a:r>
              <a:rPr lang="en-US" altLang="zh-CN" b="1">
                <a:latin typeface="Times New Roman" panose="02020603050405020304" pitchFamily="18" charset="0"/>
              </a:rPr>
              <a:t>2. Betty is glad to offer help. </a:t>
            </a:r>
            <a:endParaRPr lang="en-US" altLang="zh-CN" b="1">
              <a:latin typeface="Times New Roman" panose="02020603050405020304" pitchFamily="18" charset="0"/>
            </a:endParaRPr>
          </a:p>
          <a:p>
            <a:pPr marL="342900" indent="-342900">
              <a:lnSpc>
                <a:spcPct val="85000"/>
              </a:lnSpc>
            </a:pPr>
            <a:endParaRPr lang="en-US" altLang="zh-CN" b="1">
              <a:latin typeface="Times New Roman" panose="02020603050405020304" pitchFamily="18" charset="0"/>
            </a:endParaRPr>
          </a:p>
          <a:p>
            <a:pPr marL="342900" indent="-342900">
              <a:lnSpc>
                <a:spcPct val="85000"/>
              </a:lnSpc>
            </a:pPr>
            <a:r>
              <a:rPr lang="en-US" altLang="zh-CN" b="1">
                <a:latin typeface="Times New Roman" panose="02020603050405020304" pitchFamily="18" charset="0"/>
              </a:rPr>
              <a:t>3. Lingling asks for more help.</a:t>
            </a:r>
            <a:endParaRPr lang="en-US" altLang="zh-CN" b="1">
              <a:latin typeface="Times New Roman" panose="02020603050405020304" pitchFamily="18" charset="0"/>
            </a:endParaRPr>
          </a:p>
          <a:p>
            <a:pPr marL="342900" indent="-342900">
              <a:lnSpc>
                <a:spcPct val="85000"/>
              </a:lnSpc>
            </a:pPr>
            <a:endParaRPr lang="en-US" altLang="zh-CN" b="1">
              <a:latin typeface="Times New Roman" panose="02020603050405020304" pitchFamily="18" charset="0"/>
            </a:endParaRPr>
          </a:p>
          <a:p>
            <a:pPr marL="342900" indent="-342900">
              <a:lnSpc>
                <a:spcPct val="85000"/>
              </a:lnSpc>
            </a:pPr>
            <a:r>
              <a:rPr lang="en-US" altLang="zh-CN" b="1">
                <a:latin typeface="Times New Roman" panose="02020603050405020304" pitchFamily="18" charset="0"/>
              </a:rPr>
              <a:t>4. Betty tells Lingling to remember something important.</a:t>
            </a:r>
            <a:endParaRPr lang="en-US" altLang="zh-CN" b="1">
              <a:latin typeface="Times New Roman" panose="02020603050405020304" pitchFamily="18" charset="0"/>
            </a:endParaRPr>
          </a:p>
        </p:txBody>
      </p:sp>
      <p:sp>
        <p:nvSpPr>
          <p:cNvPr id="34819" name="矩形 34818"/>
          <p:cNvSpPr/>
          <p:nvPr/>
        </p:nvSpPr>
        <p:spPr>
          <a:xfrm>
            <a:off x="304800" y="701675"/>
            <a:ext cx="8534400" cy="11271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3400" b="1">
                <a:solidFill>
                  <a:srgbClr val="000066"/>
                </a:solidFill>
                <a:latin typeface="Arial" panose="020B0604020202020204" pitchFamily="34" charset="0"/>
              </a:rPr>
              <a:t>3. Find sentences in the conversation which suggest that...</a:t>
            </a:r>
            <a:endParaRPr lang="en-US" altLang="zh-CN" sz="3400" b="1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34820" name="矩形 34819"/>
          <p:cNvSpPr/>
          <p:nvPr/>
        </p:nvSpPr>
        <p:spPr>
          <a:xfrm>
            <a:off x="4724400" y="2057400"/>
            <a:ext cx="3309938" cy="579438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en-US" altLang="zh-CN" b="1">
                <a:solidFill>
                  <a:srgbClr val="FF0000"/>
                </a:solidFill>
                <a:latin typeface="Times New Roman" panose="02020603050405020304" pitchFamily="18" charset="0"/>
              </a:rPr>
              <a:t>Can you help me?</a:t>
            </a:r>
            <a:endParaRPr lang="en-US" altLang="zh-CN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4821" name="矩形 34820"/>
          <p:cNvSpPr/>
          <p:nvPr/>
        </p:nvSpPr>
        <p:spPr>
          <a:xfrm>
            <a:off x="5486400" y="2895600"/>
            <a:ext cx="3017838" cy="579438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en-US" altLang="zh-CN" b="1">
                <a:solidFill>
                  <a:srgbClr val="FF0000"/>
                </a:solidFill>
                <a:latin typeface="Times New Roman" panose="02020603050405020304" pitchFamily="18" charset="0"/>
              </a:rPr>
              <a:t>How can I help</a:t>
            </a:r>
            <a:r>
              <a:rPr lang="zh-CN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4822" name="矩形 34821"/>
          <p:cNvSpPr/>
          <p:nvPr/>
        </p:nvSpPr>
        <p:spPr>
          <a:xfrm>
            <a:off x="5943600" y="3733800"/>
            <a:ext cx="2092325" cy="579438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en-US" altLang="zh-CN" b="1">
                <a:solidFill>
                  <a:srgbClr val="FF0000"/>
                </a:solidFill>
                <a:latin typeface="Times New Roman" panose="02020603050405020304" pitchFamily="18" charset="0"/>
              </a:rPr>
              <a:t>What else?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4823" name="矩形 34822"/>
          <p:cNvSpPr/>
          <p:nvPr/>
        </p:nvSpPr>
        <p:spPr>
          <a:xfrm>
            <a:off x="180975" y="5562600"/>
            <a:ext cx="8963025" cy="579438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en-US" altLang="zh-CN" b="1">
                <a:solidFill>
                  <a:srgbClr val="FF0000"/>
                </a:solidFill>
                <a:latin typeface="Times New Roman" panose="02020603050405020304" pitchFamily="18" charset="0"/>
              </a:rPr>
              <a:t>Oh, by the way, don’t forget to take your passport.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>
                                            <p:txEl>
                                              <p:charRg st="0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820">
                                            <p:txEl>
                                              <p:charRg st="0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820">
                                            <p:txEl>
                                              <p:charRg st="0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4820">
                                            <p:txEl>
                                              <p:charRg st="0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charRg st="0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821">
                                            <p:txEl>
                                              <p:charRg st="0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821">
                                            <p:txEl>
                                              <p:charRg st="0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4821">
                                            <p:txEl>
                                              <p:charRg st="0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>
                                            <p:txEl>
                                              <p:charRg st="0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822">
                                            <p:txEl>
                                              <p:charRg st="0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822">
                                            <p:txEl>
                                              <p:charRg st="0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4822">
                                            <p:txEl>
                                              <p:charRg st="0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>
                                            <p:txEl>
                                              <p:charRg st="0" end="5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823">
                                            <p:txEl>
                                              <p:charRg st="0" end="5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823">
                                            <p:txEl>
                                              <p:charRg st="0" end="5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4823">
                                            <p:txEl>
                                              <p:charRg st="0" end="5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8" name="Oval 2"/>
          <p:cNvSpPr/>
          <p:nvPr/>
        </p:nvSpPr>
        <p:spPr>
          <a:xfrm>
            <a:off x="1042988" y="1568450"/>
            <a:ext cx="1368425" cy="115252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  <a:effectLst>
            <a:outerShdw dist="107763" dir="2699999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p>
            <a:endParaRPr lang="zh-CN" altLang="en-US" sz="1800" dirty="0">
              <a:latin typeface="Arial" panose="020B0604020202020204" pitchFamily="34" charset="0"/>
            </a:endParaRPr>
          </a:p>
        </p:txBody>
      </p:sp>
      <p:sp>
        <p:nvSpPr>
          <p:cNvPr id="4099" name="Text Box 3"/>
          <p:cNvSpPr txBox="1"/>
          <p:nvPr/>
        </p:nvSpPr>
        <p:spPr>
          <a:xfrm>
            <a:off x="1403350" y="1639888"/>
            <a:ext cx="1368425" cy="10969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6600" b="1">
                <a:latin typeface="Arial" panose="020B0604020202020204" pitchFamily="34" charset="0"/>
              </a:rPr>
              <a:t>7</a:t>
            </a:r>
            <a:endParaRPr lang="en-US" altLang="zh-CN" sz="6600" b="1">
              <a:latin typeface="Arial" panose="020B0604020202020204" pitchFamily="34" charset="0"/>
            </a:endParaRPr>
          </a:p>
        </p:txBody>
      </p:sp>
      <p:sp>
        <p:nvSpPr>
          <p:cNvPr id="4100" name="WordArt 4"/>
          <p:cNvSpPr>
            <a:spLocks noTextEdit="1"/>
          </p:cNvSpPr>
          <p:nvPr/>
        </p:nvSpPr>
        <p:spPr>
          <a:xfrm>
            <a:off x="2590800" y="1773238"/>
            <a:ext cx="6172200" cy="8937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r>
              <a:rPr lang="zh-CN" altLang="en-US" sz="5200" b="1">
                <a:solidFill>
                  <a:srgbClr val="AE2A28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Summer in Los Angeles</a:t>
            </a:r>
            <a:endParaRPr lang="zh-CN" altLang="en-US" sz="5200" b="1">
              <a:solidFill>
                <a:srgbClr val="AE2A28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101" name="WordArt 5"/>
          <p:cNvSpPr>
            <a:spLocks noTextEdit="1"/>
          </p:cNvSpPr>
          <p:nvPr/>
        </p:nvSpPr>
        <p:spPr>
          <a:xfrm>
            <a:off x="971550" y="1412875"/>
            <a:ext cx="1600200" cy="533400"/>
          </a:xfrm>
          <a:prstGeom prst="rect">
            <a:avLst/>
          </a:prstGeom>
        </p:spPr>
        <p:txBody>
          <a:bodyPr wrap="none" fromWordArt="1">
            <a:prstTxWarp prst="textArchUp">
              <a:avLst>
                <a:gd name="adj" fmla="val 10457224"/>
              </a:avLst>
            </a:prstTxWarp>
            <a:normAutofit/>
          </a:bodyPr>
          <a:p>
            <a:pPr algn="ctr"/>
            <a:r>
              <a:rPr lang="zh-CN" altLang="en-US" sz="3600" b="1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Module</a:t>
            </a:r>
            <a:endParaRPr lang="zh-CN" altLang="en-US" sz="3600" b="1"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102" name="Text Box 6"/>
          <p:cNvSpPr txBox="1"/>
          <p:nvPr/>
        </p:nvSpPr>
        <p:spPr>
          <a:xfrm>
            <a:off x="1258888" y="3284538"/>
            <a:ext cx="7056437" cy="31146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>
              <a:lnSpc>
                <a:spcPts val="6100"/>
              </a:lnSpc>
              <a:spcBef>
                <a:spcPct val="50000"/>
              </a:spcBef>
            </a:pPr>
            <a:r>
              <a:rPr lang="en-US" altLang="zh-CN" sz="4000" b="1">
                <a:solidFill>
                  <a:srgbClr val="003399"/>
                </a:solidFill>
                <a:latin typeface="Times New Roman" panose="02020603050405020304" pitchFamily="18" charset="0"/>
              </a:rPr>
              <a:t>Unit 1  </a:t>
            </a:r>
            <a:endParaRPr lang="en-US" altLang="zh-CN" sz="4000" b="1">
              <a:solidFill>
                <a:srgbClr val="003399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en-US" altLang="zh-CN" sz="4000" b="1">
                <a:solidFill>
                  <a:srgbClr val="003399"/>
                </a:solidFill>
                <a:latin typeface="Times New Roman" panose="02020603050405020304" pitchFamily="18" charset="0"/>
              </a:rPr>
              <a:t>Please write to me and send me some photos!</a:t>
            </a:r>
            <a:endParaRPr lang="en-US" altLang="zh-CN" sz="4000" b="1">
              <a:solidFill>
                <a:srgbClr val="003399"/>
              </a:solidFill>
              <a:latin typeface="Times New Roman" panose="02020603050405020304" pitchFamily="18" charset="0"/>
            </a:endParaRPr>
          </a:p>
          <a:p>
            <a:pPr algn="ctr">
              <a:lnSpc>
                <a:spcPts val="6100"/>
              </a:lnSpc>
              <a:spcBef>
                <a:spcPts val="2000"/>
              </a:spcBef>
            </a:pPr>
            <a:endParaRPr lang="zh-CN" altLang="en-US" sz="4000" b="1">
              <a:solidFill>
                <a:srgbClr val="003399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>
    <p:rand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5842" name="矩形 35841"/>
          <p:cNvSpPr/>
          <p:nvPr/>
        </p:nvSpPr>
        <p:spPr>
          <a:xfrm>
            <a:off x="304800" y="3200400"/>
            <a:ext cx="8534400" cy="28225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140000"/>
              </a:lnSpc>
            </a:pPr>
            <a:r>
              <a:rPr lang="zh-CN" altLang="en-US" b="1">
                <a:latin typeface="Times New Roman" panose="02020603050405020304" pitchFamily="18" charset="0"/>
              </a:rPr>
              <a:t>       </a:t>
            </a:r>
            <a:r>
              <a:rPr lang="en-US" altLang="zh-CN" b="1">
                <a:latin typeface="Times New Roman" panose="02020603050405020304" pitchFamily="18" charset="0"/>
              </a:rPr>
              <a:t>When you are planning a trip, make a (1) ______ of things to take. Do not go (2) _______ and take too many clothes. For warm countries you can keep cool with (3) ________ and some</a:t>
            </a:r>
            <a:endParaRPr lang="en-US" altLang="zh-CN" b="1">
              <a:latin typeface="Times New Roman" panose="02020603050405020304" pitchFamily="18" charset="0"/>
            </a:endParaRPr>
          </a:p>
        </p:txBody>
      </p:sp>
      <p:sp>
        <p:nvSpPr>
          <p:cNvPr id="35843" name="矩形 35842"/>
          <p:cNvSpPr/>
          <p:nvPr/>
        </p:nvSpPr>
        <p:spPr>
          <a:xfrm>
            <a:off x="457200" y="762000"/>
            <a:ext cx="8305800" cy="11271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3400" b="1">
                <a:solidFill>
                  <a:srgbClr val="000066"/>
                </a:solidFill>
                <a:latin typeface="Arial" panose="020B0604020202020204" pitchFamily="34" charset="0"/>
              </a:rPr>
              <a:t>4.</a:t>
            </a:r>
            <a:r>
              <a:rPr lang="zh-CN" altLang="en-US" sz="3400" b="1" dirty="0">
                <a:solidFill>
                  <a:srgbClr val="000066"/>
                </a:solidFill>
                <a:latin typeface="Arial" panose="020B0604020202020204" pitchFamily="34" charset="0"/>
              </a:rPr>
              <a:t> Complete the passage with the words in the box.</a:t>
            </a:r>
            <a:endParaRPr lang="zh-CN" altLang="en-US" sz="3400" b="1" dirty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35844" name="矩形 35843"/>
          <p:cNvSpPr/>
          <p:nvPr/>
        </p:nvSpPr>
        <p:spPr>
          <a:xfrm>
            <a:off x="838200" y="1981200"/>
            <a:ext cx="7315200" cy="1066800"/>
          </a:xfrm>
          <a:prstGeom prst="rect">
            <a:avLst/>
          </a:prstGeom>
          <a:solidFill>
            <a:srgbClr val="FBF0C9"/>
          </a:solidFill>
          <a:ln w="9525">
            <a:noFill/>
          </a:ln>
        </p:spPr>
        <p:txBody>
          <a:bodyPr>
            <a:spAutoFit/>
          </a:bodyPr>
          <a:p>
            <a:r>
              <a:rPr lang="en-US" altLang="zh-CN" b="1">
                <a:latin typeface="Times New Roman" panose="02020603050405020304" pitchFamily="18" charset="0"/>
              </a:rPr>
              <a:t>crazy         list         passport         shorts </a:t>
            </a:r>
            <a:endParaRPr lang="en-US" altLang="zh-CN" b="1">
              <a:latin typeface="Times New Roman" panose="02020603050405020304" pitchFamily="18" charset="0"/>
            </a:endParaRPr>
          </a:p>
          <a:p>
            <a:r>
              <a:rPr lang="en-US" altLang="zh-CN" b="1">
                <a:latin typeface="Times New Roman" panose="02020603050405020304" pitchFamily="18" charset="0"/>
              </a:rPr>
              <a:t>total      trousers       weigh           weight</a:t>
            </a:r>
            <a:endParaRPr lang="en-US" altLang="zh-CN" b="1">
              <a:latin typeface="Times New Roman" panose="02020603050405020304" pitchFamily="18" charset="0"/>
            </a:endParaRPr>
          </a:p>
        </p:txBody>
      </p:sp>
      <p:sp>
        <p:nvSpPr>
          <p:cNvPr id="35845" name="矩形 35844"/>
          <p:cNvSpPr/>
          <p:nvPr/>
        </p:nvSpPr>
        <p:spPr>
          <a:xfrm>
            <a:off x="609600" y="3962400"/>
            <a:ext cx="703263" cy="579438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en-US" altLang="zh-CN" b="1">
                <a:solidFill>
                  <a:srgbClr val="FF0000"/>
                </a:solidFill>
                <a:latin typeface="Times New Roman" panose="02020603050405020304" pitchFamily="18" charset="0"/>
              </a:rPr>
              <a:t>list</a:t>
            </a:r>
            <a:endParaRPr lang="en-US" altLang="zh-CN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5846" name="矩形 35845"/>
          <p:cNvSpPr/>
          <p:nvPr/>
        </p:nvSpPr>
        <p:spPr>
          <a:xfrm>
            <a:off x="7162800" y="4038600"/>
            <a:ext cx="1133475" cy="579438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en-US" altLang="zh-CN" b="1">
                <a:solidFill>
                  <a:srgbClr val="FF0000"/>
                </a:solidFill>
                <a:latin typeface="Times New Roman" panose="02020603050405020304" pitchFamily="18" charset="0"/>
              </a:rPr>
              <a:t>crazy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5847" name="矩形 35846"/>
          <p:cNvSpPr/>
          <p:nvPr/>
        </p:nvSpPr>
        <p:spPr>
          <a:xfrm>
            <a:off x="5181600" y="5410200"/>
            <a:ext cx="1246188" cy="579438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en-US" altLang="zh-CN" b="1">
                <a:solidFill>
                  <a:srgbClr val="FF0000"/>
                </a:solidFill>
                <a:latin typeface="Times New Roman" panose="02020603050405020304" pitchFamily="18" charset="0"/>
              </a:rPr>
              <a:t>shorts</a:t>
            </a:r>
            <a:endParaRPr lang="en-US" altLang="zh-CN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>
                                            <p:txEl>
                                              <p:charRg st="0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845">
                                            <p:txEl>
                                              <p:charRg st="0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845">
                                            <p:txEl>
                                              <p:charRg st="0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5845">
                                            <p:txEl>
                                              <p:charRg st="0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>
                                            <p:txEl>
                                              <p:charRg st="0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846">
                                            <p:txEl>
                                              <p:charRg st="0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846">
                                            <p:txEl>
                                              <p:charRg st="0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5846">
                                            <p:txEl>
                                              <p:charRg st="0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>
                                            <p:txEl>
                                              <p:charRg st="0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847">
                                            <p:txEl>
                                              <p:charRg st="0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847">
                                            <p:txEl>
                                              <p:charRg st="0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5847">
                                            <p:txEl>
                                              <p:charRg st="0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6866" name="矩形 36865"/>
          <p:cNvSpPr/>
          <p:nvPr/>
        </p:nvSpPr>
        <p:spPr>
          <a:xfrm>
            <a:off x="457200" y="685800"/>
            <a:ext cx="8305800" cy="57435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145000"/>
              </a:lnSpc>
            </a:pPr>
            <a:r>
              <a:rPr lang="en-US" altLang="zh-CN" b="1">
                <a:latin typeface="Times New Roman" panose="02020603050405020304" pitchFamily="18" charset="0"/>
              </a:rPr>
              <a:t>light (4) _________. If you travel by plane, your bag cannot (5)_______ too much. For some flights, twenty kilos may be the (6)_____  you can take. To make sure, ask the travel company for help. Remember to check the (7)_______ of your bag. And finally, the most important thing: do not forget to take your </a:t>
            </a:r>
            <a:endParaRPr lang="en-US" altLang="zh-CN" b="1">
              <a:latin typeface="Times New Roman" panose="02020603050405020304" pitchFamily="18" charset="0"/>
            </a:endParaRPr>
          </a:p>
          <a:p>
            <a:pPr>
              <a:lnSpc>
                <a:spcPct val="145000"/>
              </a:lnSpc>
            </a:pPr>
            <a:r>
              <a:rPr lang="en-US" altLang="zh-CN" b="1">
                <a:latin typeface="Times New Roman" panose="02020603050405020304" pitchFamily="18" charset="0"/>
              </a:rPr>
              <a:t>(8) __________!</a:t>
            </a:r>
            <a:endParaRPr lang="en-US" altLang="zh-CN" b="1">
              <a:latin typeface="Times New Roman" panose="02020603050405020304" pitchFamily="18" charset="0"/>
            </a:endParaRPr>
          </a:p>
        </p:txBody>
      </p:sp>
      <p:sp>
        <p:nvSpPr>
          <p:cNvPr id="36867" name="矩形 36866"/>
          <p:cNvSpPr/>
          <p:nvPr/>
        </p:nvSpPr>
        <p:spPr>
          <a:xfrm>
            <a:off x="2057400" y="838200"/>
            <a:ext cx="1608138" cy="579438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en-US" altLang="zh-CN" b="1">
                <a:solidFill>
                  <a:srgbClr val="FF0000"/>
                </a:solidFill>
                <a:latin typeface="Times New Roman" panose="02020603050405020304" pitchFamily="18" charset="0"/>
              </a:rPr>
              <a:t>trousers</a:t>
            </a:r>
            <a:endParaRPr lang="en-US" altLang="zh-CN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868" name="矩形 36867"/>
          <p:cNvSpPr/>
          <p:nvPr/>
        </p:nvSpPr>
        <p:spPr>
          <a:xfrm>
            <a:off x="3962400" y="1600200"/>
            <a:ext cx="1200150" cy="579438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en-US" altLang="zh-CN" b="1">
                <a:solidFill>
                  <a:srgbClr val="FF0000"/>
                </a:solidFill>
                <a:latin typeface="Times New Roman" panose="02020603050405020304" pitchFamily="18" charset="0"/>
              </a:rPr>
              <a:t>weigh</a:t>
            </a:r>
            <a:endParaRPr lang="en-US" altLang="zh-CN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869" name="矩形 36868"/>
          <p:cNvSpPr/>
          <p:nvPr/>
        </p:nvSpPr>
        <p:spPr>
          <a:xfrm>
            <a:off x="7467600" y="2286000"/>
            <a:ext cx="973138" cy="579438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en-US" altLang="zh-CN" b="1">
                <a:solidFill>
                  <a:srgbClr val="FF0000"/>
                </a:solidFill>
                <a:latin typeface="Times New Roman" panose="02020603050405020304" pitchFamily="18" charset="0"/>
              </a:rPr>
              <a:t>total</a:t>
            </a:r>
            <a:endParaRPr lang="en-US" altLang="zh-CN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870" name="矩形 36869"/>
          <p:cNvSpPr/>
          <p:nvPr/>
        </p:nvSpPr>
        <p:spPr>
          <a:xfrm>
            <a:off x="1066800" y="4419600"/>
            <a:ext cx="1335088" cy="579438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en-US" altLang="zh-CN" b="1">
                <a:solidFill>
                  <a:srgbClr val="FF0000"/>
                </a:solidFill>
                <a:latin typeface="Times New Roman" panose="02020603050405020304" pitchFamily="18" charset="0"/>
              </a:rPr>
              <a:t>weight</a:t>
            </a:r>
            <a:endParaRPr lang="en-US" altLang="zh-CN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871" name="矩形 36870"/>
          <p:cNvSpPr/>
          <p:nvPr/>
        </p:nvSpPr>
        <p:spPr>
          <a:xfrm>
            <a:off x="1219200" y="5791200"/>
            <a:ext cx="1674813" cy="579438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en-US" altLang="zh-CN" b="1">
                <a:solidFill>
                  <a:srgbClr val="FF0000"/>
                </a:solidFill>
                <a:latin typeface="Times New Roman" panose="02020603050405020304" pitchFamily="18" charset="0"/>
              </a:rPr>
              <a:t>passport</a:t>
            </a:r>
            <a:endParaRPr lang="en-US" altLang="zh-CN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charRg st="0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867">
                                            <p:txEl>
                                              <p:charRg st="0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867">
                                            <p:txEl>
                                              <p:charRg st="0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6867">
                                            <p:txEl>
                                              <p:charRg st="0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>
                                            <p:txEl>
                                              <p:charRg st="0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868">
                                            <p:txEl>
                                              <p:charRg st="0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868">
                                            <p:txEl>
                                              <p:charRg st="0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6868">
                                            <p:txEl>
                                              <p:charRg st="0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>
                                            <p:txEl>
                                              <p:charRg st="0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6869">
                                            <p:txEl>
                                              <p:charRg st="0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869">
                                            <p:txEl>
                                              <p:charRg st="0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6869">
                                            <p:txEl>
                                              <p:charRg st="0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>
                                            <p:txEl>
                                              <p:charRg st="0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870">
                                            <p:txEl>
                                              <p:charRg st="0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870">
                                            <p:txEl>
                                              <p:charRg st="0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6870">
                                            <p:txEl>
                                              <p:charRg st="0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>
                                            <p:txEl>
                                              <p:charRg st="0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6871">
                                            <p:txEl>
                                              <p:charRg st="0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6871">
                                            <p:txEl>
                                              <p:charRg st="0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6871">
                                            <p:txEl>
                                              <p:charRg st="0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0418" name="图片 60417" descr="边框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81000"/>
            <a:ext cx="9144000" cy="6248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0419" name="矩形 60418"/>
          <p:cNvSpPr/>
          <p:nvPr/>
        </p:nvSpPr>
        <p:spPr>
          <a:xfrm>
            <a:off x="1447800" y="2590800"/>
            <a:ext cx="6248400" cy="19812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  <a:normAutofit/>
          </a:bodyPr>
          <a:p>
            <a:pPr algn="ctr"/>
            <a:r>
              <a:rPr lang="zh-CN" altLang="en-US" sz="3600" b="1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Pronunciation and speaking</a:t>
            </a:r>
            <a:endParaRPr lang="zh-CN" altLang="en-US" sz="3600" b="1"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ransition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7890" name="矩形 37889"/>
          <p:cNvSpPr/>
          <p:nvPr/>
        </p:nvSpPr>
        <p:spPr>
          <a:xfrm>
            <a:off x="481013" y="838200"/>
            <a:ext cx="7519987" cy="113728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defTabSz="906780"/>
            <a:r>
              <a:rPr lang="en-US" altLang="zh-CN" sz="3400" b="1">
                <a:solidFill>
                  <a:srgbClr val="000066"/>
                </a:solidFill>
                <a:latin typeface="Arial" panose="020B0604020202020204" pitchFamily="34" charset="0"/>
              </a:rPr>
              <a:t>5. Listen and underline the words the speaker stresses.</a:t>
            </a:r>
            <a:endParaRPr lang="en-US" altLang="zh-CN" sz="3400" b="1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37893" name="矩形 37892"/>
          <p:cNvSpPr/>
          <p:nvPr/>
        </p:nvSpPr>
        <p:spPr>
          <a:xfrm>
            <a:off x="381000" y="2168525"/>
            <a:ext cx="8382000" cy="27209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135000"/>
              </a:lnSpc>
            </a:pPr>
            <a:r>
              <a:rPr lang="en-US" altLang="zh-CN" b="1">
                <a:latin typeface="Times New Roman" panose="02020603050405020304" pitchFamily="18" charset="0"/>
              </a:rPr>
              <a:t>1. What clothes should I take to LA?</a:t>
            </a:r>
            <a:endParaRPr lang="en-US" altLang="zh-CN" b="1">
              <a:latin typeface="Times New Roman" panose="02020603050405020304" pitchFamily="18" charset="0"/>
            </a:endParaRPr>
          </a:p>
          <a:p>
            <a:pPr>
              <a:lnSpc>
                <a:spcPct val="135000"/>
              </a:lnSpc>
            </a:pPr>
            <a:r>
              <a:rPr lang="en-US" altLang="zh-CN" b="1">
                <a:latin typeface="Times New Roman" panose="02020603050405020304" pitchFamily="18" charset="0"/>
              </a:rPr>
              <a:t>2. I haven't got any sunglasses. I'll buy a pair  </a:t>
            </a:r>
            <a:endParaRPr lang="en-US" altLang="zh-CN" b="1">
              <a:latin typeface="Times New Roman" panose="02020603050405020304" pitchFamily="18" charset="0"/>
            </a:endParaRPr>
          </a:p>
          <a:p>
            <a:pPr>
              <a:lnSpc>
                <a:spcPct val="135000"/>
              </a:lnSpc>
            </a:pPr>
            <a:r>
              <a:rPr lang="en-US" altLang="zh-CN" b="1">
                <a:latin typeface="Times New Roman" panose="02020603050405020304" pitchFamily="18" charset="0"/>
              </a:rPr>
              <a:t>    there.</a:t>
            </a:r>
            <a:endParaRPr lang="en-US" altLang="zh-CN" b="1">
              <a:latin typeface="Times New Roman" panose="02020603050405020304" pitchFamily="18" charset="0"/>
            </a:endParaRPr>
          </a:p>
          <a:p>
            <a:pPr>
              <a:lnSpc>
                <a:spcPct val="135000"/>
              </a:lnSpc>
            </a:pPr>
            <a:r>
              <a:rPr lang="en-US" altLang="zh-CN" b="1">
                <a:latin typeface="Times New Roman" panose="02020603050405020304" pitchFamily="18" charset="0"/>
              </a:rPr>
              <a:t>3. Many things are more expensive in America. </a:t>
            </a:r>
            <a:endParaRPr lang="en-US" altLang="zh-CN" sz="3600" b="1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37894" name="矩形 37893"/>
          <p:cNvSpPr/>
          <p:nvPr/>
        </p:nvSpPr>
        <p:spPr>
          <a:xfrm>
            <a:off x="762000" y="5319713"/>
            <a:ext cx="5427663" cy="6096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en-US" altLang="zh-CN" sz="3400" b="1">
                <a:solidFill>
                  <a:srgbClr val="000066"/>
                </a:solidFill>
                <a:latin typeface="Times New Roman" panose="02020603050405020304" pitchFamily="18" charset="0"/>
              </a:rPr>
              <a:t>Now listen again and repeat.</a:t>
            </a:r>
            <a:endParaRPr lang="en-US" altLang="zh-CN" sz="3400" b="1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37896" name="直接连接符 37895"/>
          <p:cNvSpPr/>
          <p:nvPr/>
        </p:nvSpPr>
        <p:spPr>
          <a:xfrm>
            <a:off x="1981200" y="2778125"/>
            <a:ext cx="1143000" cy="0"/>
          </a:xfrm>
          <a:prstGeom prst="line">
            <a:avLst/>
          </a:prstGeom>
          <a:ln w="2857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37897" name="直接连接符 37896"/>
          <p:cNvSpPr/>
          <p:nvPr/>
        </p:nvSpPr>
        <p:spPr>
          <a:xfrm>
            <a:off x="4724400" y="2778125"/>
            <a:ext cx="762000" cy="0"/>
          </a:xfrm>
          <a:prstGeom prst="line">
            <a:avLst/>
          </a:prstGeom>
          <a:ln w="2857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37898" name="直接连接符 37897"/>
          <p:cNvSpPr/>
          <p:nvPr/>
        </p:nvSpPr>
        <p:spPr>
          <a:xfrm>
            <a:off x="6019800" y="2778125"/>
            <a:ext cx="609600" cy="0"/>
          </a:xfrm>
          <a:prstGeom prst="line">
            <a:avLst/>
          </a:prstGeom>
          <a:ln w="2857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37899" name="直接连接符 37898"/>
          <p:cNvSpPr/>
          <p:nvPr/>
        </p:nvSpPr>
        <p:spPr>
          <a:xfrm>
            <a:off x="1143000" y="3463925"/>
            <a:ext cx="1905000" cy="0"/>
          </a:xfrm>
          <a:prstGeom prst="line">
            <a:avLst/>
          </a:prstGeom>
          <a:ln w="2857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37900" name="直接连接符 37899"/>
          <p:cNvSpPr/>
          <p:nvPr/>
        </p:nvSpPr>
        <p:spPr>
          <a:xfrm>
            <a:off x="3886200" y="3463925"/>
            <a:ext cx="1752600" cy="0"/>
          </a:xfrm>
          <a:prstGeom prst="line">
            <a:avLst/>
          </a:prstGeom>
          <a:ln w="2857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37901" name="直接连接符 37900"/>
          <p:cNvSpPr/>
          <p:nvPr/>
        </p:nvSpPr>
        <p:spPr>
          <a:xfrm>
            <a:off x="6477000" y="3463925"/>
            <a:ext cx="609600" cy="0"/>
          </a:xfrm>
          <a:prstGeom prst="line">
            <a:avLst/>
          </a:prstGeom>
          <a:ln w="2857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37902" name="直接连接符 37901"/>
          <p:cNvSpPr/>
          <p:nvPr/>
        </p:nvSpPr>
        <p:spPr>
          <a:xfrm>
            <a:off x="7467600" y="3463925"/>
            <a:ext cx="762000" cy="0"/>
          </a:xfrm>
          <a:prstGeom prst="line">
            <a:avLst/>
          </a:prstGeom>
          <a:ln w="2857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37903" name="直接连接符 37902"/>
          <p:cNvSpPr/>
          <p:nvPr/>
        </p:nvSpPr>
        <p:spPr>
          <a:xfrm>
            <a:off x="838200" y="4073525"/>
            <a:ext cx="914400" cy="0"/>
          </a:xfrm>
          <a:prstGeom prst="line">
            <a:avLst/>
          </a:prstGeom>
          <a:ln w="2857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37904" name="直接连接符 37903"/>
          <p:cNvSpPr/>
          <p:nvPr/>
        </p:nvSpPr>
        <p:spPr>
          <a:xfrm>
            <a:off x="914400" y="4759325"/>
            <a:ext cx="2133600" cy="0"/>
          </a:xfrm>
          <a:prstGeom prst="line">
            <a:avLst/>
          </a:prstGeom>
          <a:ln w="2857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37905" name="直接连接符 37904"/>
          <p:cNvSpPr/>
          <p:nvPr/>
        </p:nvSpPr>
        <p:spPr>
          <a:xfrm>
            <a:off x="3810000" y="4759325"/>
            <a:ext cx="2667000" cy="0"/>
          </a:xfrm>
          <a:prstGeom prst="line">
            <a:avLst/>
          </a:prstGeom>
          <a:ln w="2857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37906" name="直接连接符 37905"/>
          <p:cNvSpPr/>
          <p:nvPr/>
        </p:nvSpPr>
        <p:spPr>
          <a:xfrm>
            <a:off x="7086600" y="4759325"/>
            <a:ext cx="1447800" cy="0"/>
          </a:xfrm>
          <a:prstGeom prst="line">
            <a:avLst/>
          </a:prstGeom>
          <a:ln w="2857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pic>
        <p:nvPicPr>
          <p:cNvPr id="2" name="Module 7 Unit 1 Activity 5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7086600" y="1736090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8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8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8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8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7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79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79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7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79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9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7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79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79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7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79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79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7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79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79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7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79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79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7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79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79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7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82" dur="176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83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8674" name="WordArt 2"/>
          <p:cNvSpPr>
            <a:spLocks noTextEdit="1"/>
          </p:cNvSpPr>
          <p:nvPr/>
        </p:nvSpPr>
        <p:spPr>
          <a:xfrm>
            <a:off x="1371600" y="1066800"/>
            <a:ext cx="6369050" cy="7905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r>
              <a:rPr lang="zh-CN" altLang="en-US" sz="3600" b="1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78000"/>
                    </a:srgbClr>
                  </a:outerShdw>
                </a:effectLst>
                <a:latin typeface="Arial Black" panose="020B0A04020102020204" charset="0"/>
                <a:ea typeface="Arial Black" panose="020B0A04020102020204" charset="0"/>
              </a:rPr>
              <a:t>Watch and read</a:t>
            </a:r>
            <a:endParaRPr lang="zh-CN" altLang="en-US" sz="3600" b="1">
              <a:ln w="12700" cap="flat" cmpd="sng">
                <a:solidFill>
                  <a:srgbClr val="EAEAEA"/>
                </a:solidFill>
                <a:prstDash val="solid"/>
                <a:headEnd type="none" w="med" len="med"/>
                <a:tailEnd type="none" w="med" len="med"/>
              </a:ln>
              <a:gradFill rotWithShape="1">
                <a:gsLst>
                  <a:gs pos="0">
                    <a:srgbClr val="A603AB">
                      <a:alpha val="100000"/>
                    </a:srgbClr>
                  </a:gs>
                  <a:gs pos="12000">
                    <a:srgbClr val="E81766">
                      <a:alpha val="100000"/>
                    </a:srgbClr>
                  </a:gs>
                  <a:gs pos="27000">
                    <a:srgbClr val="EE3F17">
                      <a:alpha val="100000"/>
                    </a:srgbClr>
                  </a:gs>
                  <a:gs pos="48000">
                    <a:srgbClr val="FFFF00">
                      <a:alpha val="100000"/>
                    </a:srgbClr>
                  </a:gs>
                  <a:gs pos="64999">
                    <a:srgbClr val="1A8D48">
                      <a:alpha val="100000"/>
                    </a:srgbClr>
                  </a:gs>
                  <a:gs pos="78999">
                    <a:srgbClr val="0819FB">
                      <a:alpha val="100000"/>
                    </a:srgbClr>
                  </a:gs>
                  <a:gs pos="100000">
                    <a:srgbClr val="A603AB">
                      <a:alpha val="100000"/>
                    </a:srgbClr>
                  </a:gs>
                </a:gsLst>
                <a:lin ang="0" scaled="1"/>
                <a:tileRect/>
              </a:gradFill>
              <a:effectLst>
                <a:outerShdw dist="35921" dir="2699999" sy="50000" kx="2115830" algn="bl" rotWithShape="0">
                  <a:srgbClr val="C0C0C0">
                    <a:alpha val="78000"/>
                  </a:srgbClr>
                </a:outerShdw>
              </a:effectLst>
              <a:latin typeface="Arial Black" panose="020B0A04020102020204" charset="0"/>
              <a:ea typeface="Arial Black" panose="020B0A04020102020204" charset="0"/>
            </a:endParaRPr>
          </a:p>
        </p:txBody>
      </p:sp>
      <p:pic>
        <p:nvPicPr>
          <p:cNvPr id="28675" name="Picture 3" descr="1230">
            <a:hlinkClick r:id="rId1" action="ppaction://hlinkfil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3810000"/>
            <a:ext cx="2520950" cy="17684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676" name="Rectangle 4"/>
          <p:cNvSpPr/>
          <p:nvPr/>
        </p:nvSpPr>
        <p:spPr>
          <a:xfrm>
            <a:off x="3932238" y="2530475"/>
            <a:ext cx="4449762" cy="539750"/>
          </a:xfrm>
          <a:prstGeom prst="rect">
            <a:avLst/>
          </a:prstGeom>
          <a:solidFill>
            <a:srgbClr val="FF9900"/>
          </a:solidFill>
          <a:ln w="9525">
            <a:noFill/>
          </a:ln>
        </p:spPr>
        <p:txBody>
          <a:bodyPr wrap="none" lIns="118515" tIns="59258" rIns="118515" bIns="59258" anchor="ctr"/>
          <a:p>
            <a:pPr algn="ctr" defTabSz="913130"/>
            <a:r>
              <a:rPr lang="en-US" altLang="zh-CN" sz="3400" b="1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</a:rPr>
              <a:t>Everyday</a:t>
            </a:r>
            <a:r>
              <a:rPr lang="en-US" altLang="zh-CN" sz="3100" b="1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</a:rPr>
              <a:t> English</a:t>
            </a:r>
            <a:endParaRPr lang="en-US" altLang="zh-CN" sz="3100" b="1">
              <a:solidFill>
                <a:schemeClr val="bg1"/>
              </a:solidFill>
              <a:effectLst>
                <a:outerShdw blurRad="38100" dist="38100" dir="2700000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8679" name="文本框 28678"/>
          <p:cNvSpPr txBox="1"/>
          <p:nvPr/>
        </p:nvSpPr>
        <p:spPr>
          <a:xfrm>
            <a:off x="3581400" y="3216275"/>
            <a:ext cx="5334000" cy="2041525"/>
          </a:xfrm>
          <a:prstGeom prst="rect">
            <a:avLst/>
          </a:prstGeom>
          <a:solidFill>
            <a:srgbClr val="FFFF99"/>
          </a:solidFill>
          <a:ln w="9525">
            <a:noFill/>
          </a:ln>
        </p:spPr>
        <p:txBody>
          <a:bodyPr>
            <a:spAutoFit/>
          </a:bodyPr>
          <a:p>
            <a:r>
              <a:rPr lang="en-US" altLang="zh-CN" b="1">
                <a:latin typeface="Times New Roman" panose="02020603050405020304" pitchFamily="18" charset="0"/>
              </a:rPr>
              <a:t>• Can you help me?</a:t>
            </a:r>
            <a:endParaRPr lang="en-US" altLang="zh-CN" b="1">
              <a:latin typeface="Times New Roman" panose="02020603050405020304" pitchFamily="18" charset="0"/>
            </a:endParaRPr>
          </a:p>
          <a:p>
            <a:r>
              <a:rPr lang="en-US" altLang="zh-CN" b="1">
                <a:latin typeface="Times New Roman" panose="02020603050405020304" pitchFamily="18" charset="0"/>
              </a:rPr>
              <a:t>• How can I help?.</a:t>
            </a:r>
            <a:endParaRPr lang="en-US" altLang="zh-CN" b="1">
              <a:latin typeface="Times New Roman" panose="02020603050405020304" pitchFamily="18" charset="0"/>
            </a:endParaRPr>
          </a:p>
          <a:p>
            <a:r>
              <a:rPr lang="en-US" altLang="zh-CN" b="1">
                <a:latin typeface="Times New Roman" panose="02020603050405020304" pitchFamily="18" charset="0"/>
              </a:rPr>
              <a:t>• Well, it sounds crazy, but…</a:t>
            </a:r>
            <a:endParaRPr lang="en-US" altLang="zh-CN" b="1">
              <a:latin typeface="Times New Roman" panose="02020603050405020304" pitchFamily="18" charset="0"/>
            </a:endParaRPr>
          </a:p>
          <a:p>
            <a:r>
              <a:rPr lang="en-US" altLang="zh-CN" b="1">
                <a:latin typeface="Times New Roman" panose="02020603050405020304" pitchFamily="18" charset="0"/>
              </a:rPr>
              <a:t>• By the way, …</a:t>
            </a:r>
            <a:endParaRPr lang="zh-CN" altLang="en-US" dirty="0">
              <a:latin typeface="Times New Roman" panose="02020603050405020304" pitchFamily="18" charset="0"/>
            </a:endParaRPr>
          </a:p>
        </p:txBody>
      </p:sp>
      <p:sp>
        <p:nvSpPr>
          <p:cNvPr id="28681" name="文本框 28680"/>
          <p:cNvSpPr txBox="1"/>
          <p:nvPr/>
        </p:nvSpPr>
        <p:spPr>
          <a:xfrm>
            <a:off x="609600" y="5562600"/>
            <a:ext cx="5276850" cy="519113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algn="just"/>
            <a:r>
              <a:rPr lang="zh-CN" altLang="en-US" sz="2800" b="1" dirty="0">
                <a:latin typeface="Times New Roman" panose="02020603050405020304" pitchFamily="18" charset="0"/>
                <a:ea typeface="黑体" panose="02010609060101010101" pitchFamily="2" charset="-122"/>
              </a:rPr>
              <a:t>见视频</a:t>
            </a:r>
            <a:r>
              <a:rPr lang="en-US" altLang="zh-CN" sz="2800" b="1">
                <a:latin typeface="Times New Roman" panose="02020603050405020304" pitchFamily="18" charset="0"/>
                <a:ea typeface="黑体" panose="02010609060101010101" pitchFamily="2" charset="-122"/>
              </a:rPr>
              <a:t>Module 7 Unit 1 Activity 2</a:t>
            </a:r>
            <a:endParaRPr lang="zh-CN" altLang="en-US" sz="2800" b="1" dirty="0">
              <a:latin typeface="Times New Roman" panose="02020603050405020304" pitchFamily="18" charset="0"/>
              <a:ea typeface="黑体" panose="02010609060101010101" pitchFamily="2" charset="-122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8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6" grpId="0" bldLvl="0" animBg="1"/>
      <p:bldP spid="28679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8914" name="矩形 38913"/>
          <p:cNvSpPr/>
          <p:nvPr/>
        </p:nvSpPr>
        <p:spPr>
          <a:xfrm>
            <a:off x="457200" y="685800"/>
            <a:ext cx="7910513" cy="1190625"/>
          </a:xfrm>
          <a:prstGeom prst="rect">
            <a:avLst/>
          </a:prstGeom>
          <a:noFill/>
          <a:ln w="9525">
            <a:noFill/>
          </a:ln>
        </p:spPr>
        <p:txBody>
          <a:bodyPr wrap="none"/>
          <a:p>
            <a:pPr defTabSz="906780"/>
            <a:r>
              <a:rPr lang="en-US" altLang="zh-CN" sz="3400" b="1">
                <a:solidFill>
                  <a:srgbClr val="000066"/>
                </a:solidFill>
                <a:latin typeface="Arial" panose="020B0604020202020204" pitchFamily="34" charset="0"/>
              </a:rPr>
              <a:t>6. Work in pairs. Talk about Lingling’s</a:t>
            </a:r>
            <a:endParaRPr lang="en-US" altLang="zh-CN" sz="3400" b="1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defTabSz="906780"/>
            <a:r>
              <a:rPr lang="en-US" altLang="zh-CN" sz="3400" b="1">
                <a:solidFill>
                  <a:srgbClr val="000066"/>
                </a:solidFill>
                <a:latin typeface="Arial" panose="020B0604020202020204" pitchFamily="34" charset="0"/>
              </a:rPr>
              <a:t>    plans and Betty’s advice.</a:t>
            </a:r>
            <a:endParaRPr lang="en-US" altLang="zh-CN" sz="3400" b="1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38915" name="矩形 38914"/>
          <p:cNvSpPr/>
          <p:nvPr/>
        </p:nvSpPr>
        <p:spPr>
          <a:xfrm>
            <a:off x="236220" y="1783080"/>
            <a:ext cx="8352790" cy="20612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en-US" altLang="zh-CN" b="1">
                <a:solidFill>
                  <a:srgbClr val="FF0000"/>
                </a:solidFill>
                <a:latin typeface="Times New Roman" panose="02020603050405020304" pitchFamily="18" charset="0"/>
              </a:rPr>
              <a:t>Lingling is preparing for her trip to LA. She always likes to get things ready earlier.  But she doesn't know what to do, she asks Betty for help.</a:t>
            </a:r>
            <a:endParaRPr lang="en-US" altLang="zh-CN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3" name="表格 2"/>
          <p:cNvGraphicFramePr/>
          <p:nvPr/>
        </p:nvGraphicFramePr>
        <p:xfrm>
          <a:off x="610235" y="3844290"/>
          <a:ext cx="7757795" cy="29356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57795"/>
              </a:tblGrid>
              <a:tr h="2935605">
                <a:tc>
                  <a:txBody>
                    <a:bodyPr/>
                    <a:p>
                      <a:pPr>
                        <a:lnSpc>
                          <a:spcPct val="140000"/>
                        </a:lnSpc>
                        <a:buNone/>
                      </a:pPr>
                      <a:r>
                        <a:rPr lang="en-US" altLang="zh-CN" sz="2800"/>
                        <a:t>notebooks ,pens, a  dictionary , at the end of July, four weeks, shorts, light trousers, sunny and hot, sunglasses, more expensive, 200 dollars, mustn't weight too much, the total weight, passport</a:t>
                      </a:r>
                      <a:endParaRPr lang="en-US" altLang="zh-CN" sz="280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rand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标题 145409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endParaRPr dirty="0"/>
          </a:p>
        </p:txBody>
      </p:sp>
      <p:sp>
        <p:nvSpPr>
          <p:cNvPr id="145411" name="文本占位符 1454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145416" name="文本框 145415"/>
          <p:cNvSpPr txBox="1"/>
          <p:nvPr/>
        </p:nvSpPr>
        <p:spPr>
          <a:xfrm>
            <a:off x="4991735" y="961390"/>
            <a:ext cx="4067175" cy="5240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457200" indent="-457200">
              <a:lnSpc>
                <a:spcPct val="120000"/>
              </a:lnSpc>
              <a:spcBef>
                <a:spcPct val="50000"/>
              </a:spcBef>
              <a:buAutoNum type="arabicPeriod"/>
            </a:pP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为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做准备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20000"/>
              </a:lnSpc>
              <a:spcBef>
                <a:spcPct val="50000"/>
              </a:spcBef>
              <a:buAutoNum type="arabicPeriod"/>
            </a:pP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把事情准备好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20000"/>
              </a:lnSpc>
              <a:spcBef>
                <a:spcPct val="50000"/>
              </a:spcBef>
              <a:buAutoNum type="arabicPeriod"/>
            </a:pP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列一个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的目录（清单）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20000"/>
              </a:lnSpc>
              <a:spcBef>
                <a:spcPct val="50000"/>
              </a:spcBef>
              <a:buAutoNum type="arabicPeriod"/>
            </a:pP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的结尾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20000"/>
              </a:lnSpc>
              <a:spcBef>
                <a:spcPct val="50000"/>
              </a:spcBef>
              <a:buAutoNum type="arabicPeriod"/>
            </a:pP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支付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20000"/>
              </a:lnSpc>
              <a:spcBef>
                <a:spcPct val="50000"/>
              </a:spcBef>
              <a:buAutoNum type="arabicPeriod"/>
            </a:pP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顺便说一句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20000"/>
              </a:lnSpc>
              <a:spcBef>
                <a:spcPct val="50000"/>
              </a:spcBef>
              <a:buAutoNum type="arabicPeriod"/>
            </a:pP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玩得高兴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20000"/>
              </a:lnSpc>
              <a:spcBef>
                <a:spcPct val="50000"/>
              </a:spcBef>
              <a:buAutoNum type="arabicPeriod"/>
            </a:pP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写信给（某人）</a:t>
            </a:r>
            <a:endParaRPr lang="zh-CN" altLang="en-US" sz="1350" b="1" dirty="0">
              <a:latin typeface="Comic Sans MS" panose="030F0702030302020204" pitchFamily="66" charset="0"/>
            </a:endParaRPr>
          </a:p>
          <a:p>
            <a:pPr marL="457200" indent="-457200">
              <a:spcBef>
                <a:spcPct val="50000"/>
              </a:spcBef>
            </a:pPr>
            <a:endParaRPr lang="zh-CN" altLang="en-US" sz="1350" b="1" dirty="0">
              <a:latin typeface="Comic Sans MS" panose="030F0702030302020204" pitchFamily="66" charset="0"/>
            </a:endParaRPr>
          </a:p>
        </p:txBody>
      </p:sp>
      <p:sp>
        <p:nvSpPr>
          <p:cNvPr id="145418" name="文本框 145417"/>
          <p:cNvSpPr txBox="1"/>
          <p:nvPr/>
        </p:nvSpPr>
        <p:spPr>
          <a:xfrm>
            <a:off x="502285" y="961390"/>
            <a:ext cx="4074795" cy="504634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dirty="0">
                <a:latin typeface="Comic Sans MS" panose="030F0702030302020204" pitchFamily="66" charset="0"/>
              </a:rPr>
              <a:t> </a:t>
            </a:r>
            <a:r>
              <a:rPr lang="en-US" altLang="zh-CN" sz="2800" b="1">
                <a:solidFill>
                  <a:srgbClr val="000099"/>
                </a:solidFill>
                <a:latin typeface="Comic Sans MS" panose="030F0702030302020204" pitchFamily="66" charset="0"/>
              </a:rPr>
              <a:t>prepare for</a:t>
            </a:r>
            <a:endParaRPr lang="en-US" altLang="zh-CN" sz="2800" b="1">
              <a:solidFill>
                <a:srgbClr val="000099"/>
              </a:solidFill>
              <a:latin typeface="Comic Sans MS" panose="030F0702030302020204" pitchFamily="66" charset="0"/>
            </a:endParaRPr>
          </a:p>
          <a:p>
            <a:pPr>
              <a:spcBef>
                <a:spcPct val="50000"/>
              </a:spcBef>
            </a:pPr>
            <a:r>
              <a:rPr lang="en-US" altLang="zh-CN" sz="2800" b="1">
                <a:solidFill>
                  <a:srgbClr val="000099"/>
                </a:solidFill>
                <a:latin typeface="Comic Sans MS" panose="030F0702030302020204" pitchFamily="66" charset="0"/>
              </a:rPr>
              <a:t>get things ready </a:t>
            </a:r>
            <a:endParaRPr lang="en-US" altLang="zh-CN" sz="2800" b="1">
              <a:solidFill>
                <a:srgbClr val="000099"/>
              </a:solidFill>
              <a:latin typeface="Comic Sans MS" panose="030F0702030302020204" pitchFamily="66" charset="0"/>
            </a:endParaRPr>
          </a:p>
          <a:p>
            <a:pPr>
              <a:spcBef>
                <a:spcPct val="50000"/>
              </a:spcBef>
            </a:pPr>
            <a:r>
              <a:rPr lang="en-US" altLang="zh-CN" sz="2800" b="1">
                <a:solidFill>
                  <a:srgbClr val="000099"/>
                </a:solidFill>
                <a:latin typeface="Comic Sans MS" panose="030F0702030302020204" pitchFamily="66" charset="0"/>
              </a:rPr>
              <a:t>make a list of</a:t>
            </a:r>
            <a:endParaRPr lang="en-US" altLang="zh-CN" sz="2800" b="1">
              <a:solidFill>
                <a:srgbClr val="000099"/>
              </a:solidFill>
              <a:latin typeface="Comic Sans MS" panose="030F0702030302020204" pitchFamily="66" charset="0"/>
            </a:endParaRPr>
          </a:p>
          <a:p>
            <a:pPr>
              <a:spcBef>
                <a:spcPct val="50000"/>
              </a:spcBef>
            </a:pPr>
            <a:r>
              <a:rPr lang="en-US" altLang="zh-CN" sz="2800" b="1">
                <a:solidFill>
                  <a:srgbClr val="000099"/>
                </a:solidFill>
                <a:latin typeface="Comic Sans MS" panose="030F0702030302020204" pitchFamily="66" charset="0"/>
              </a:rPr>
              <a:t>at the end of</a:t>
            </a:r>
            <a:endParaRPr lang="en-US" altLang="zh-CN" sz="2800" b="1">
              <a:solidFill>
                <a:srgbClr val="000099"/>
              </a:solidFill>
              <a:latin typeface="Comic Sans MS" panose="030F0702030302020204" pitchFamily="66" charset="0"/>
            </a:endParaRPr>
          </a:p>
          <a:p>
            <a:pPr>
              <a:spcBef>
                <a:spcPct val="50000"/>
              </a:spcBef>
            </a:pPr>
            <a:r>
              <a:rPr lang="en-US" altLang="zh-CN" sz="2800" b="1">
                <a:solidFill>
                  <a:srgbClr val="000099"/>
                </a:solidFill>
                <a:latin typeface="Comic Sans MS" panose="030F0702030302020204" pitchFamily="66" charset="0"/>
              </a:rPr>
              <a:t>pay for</a:t>
            </a:r>
            <a:endParaRPr lang="en-US" altLang="zh-CN" sz="2800" b="1">
              <a:solidFill>
                <a:srgbClr val="000099"/>
              </a:solidFill>
              <a:latin typeface="Comic Sans MS" panose="030F0702030302020204" pitchFamily="66" charset="0"/>
            </a:endParaRPr>
          </a:p>
          <a:p>
            <a:pPr>
              <a:spcBef>
                <a:spcPct val="50000"/>
              </a:spcBef>
            </a:pPr>
            <a:r>
              <a:rPr lang="en-US" altLang="zh-CN" sz="2800" b="1">
                <a:solidFill>
                  <a:srgbClr val="000099"/>
                </a:solidFill>
                <a:latin typeface="Comic Sans MS" panose="030F0702030302020204" pitchFamily="66" charset="0"/>
              </a:rPr>
              <a:t>by the way</a:t>
            </a:r>
            <a:endParaRPr lang="en-US" altLang="zh-CN" sz="2800" b="1">
              <a:solidFill>
                <a:srgbClr val="000099"/>
              </a:solidFill>
              <a:latin typeface="Comic Sans MS" panose="030F0702030302020204" pitchFamily="66" charset="0"/>
            </a:endParaRPr>
          </a:p>
          <a:p>
            <a:pPr>
              <a:spcBef>
                <a:spcPct val="50000"/>
              </a:spcBef>
            </a:pPr>
            <a:r>
              <a:rPr lang="en-US" altLang="zh-CN" sz="2800" b="1">
                <a:solidFill>
                  <a:srgbClr val="000099"/>
                </a:solidFill>
                <a:latin typeface="Comic Sans MS" panose="030F0702030302020204" pitchFamily="66" charset="0"/>
              </a:rPr>
              <a:t>have a great time</a:t>
            </a:r>
            <a:endParaRPr lang="en-US" altLang="zh-CN" sz="2800" b="1">
              <a:solidFill>
                <a:srgbClr val="000099"/>
              </a:solidFill>
              <a:latin typeface="Comic Sans MS" panose="030F0702030302020204" pitchFamily="66" charset="0"/>
            </a:endParaRPr>
          </a:p>
          <a:p>
            <a:pPr>
              <a:spcBef>
                <a:spcPct val="50000"/>
              </a:spcBef>
            </a:pPr>
            <a:r>
              <a:rPr lang="en-US" altLang="zh-CN" sz="2800" b="1">
                <a:solidFill>
                  <a:srgbClr val="000099"/>
                </a:solidFill>
                <a:latin typeface="Comic Sans MS" panose="030F0702030302020204" pitchFamily="66" charset="0"/>
              </a:rPr>
              <a:t>write to sb.</a:t>
            </a:r>
            <a:endParaRPr lang="en-US" altLang="zh-CN" sz="2800" b="1">
              <a:solidFill>
                <a:srgbClr val="000099"/>
              </a:solidFill>
              <a:latin typeface="Comic Sans MS" panose="030F0702030302020204" pitchFamily="66" charset="0"/>
            </a:endParaRPr>
          </a:p>
        </p:txBody>
      </p:sp>
      <p:sp>
        <p:nvSpPr>
          <p:cNvPr id="145419" name="矩形 145418"/>
          <p:cNvSpPr/>
          <p:nvPr/>
        </p:nvSpPr>
        <p:spPr>
          <a:xfrm>
            <a:off x="2954100" y="367269"/>
            <a:ext cx="3078956" cy="59412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zh-CN" altLang="en-US" sz="2700">
                <a:ln w="12700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gradFill rotWithShape="0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 panose="020B0A04020102020204" charset="0"/>
                <a:ea typeface="Arial Black" panose="020B0A04020102020204" charset="0"/>
              </a:rPr>
              <a:t>Summary</a:t>
            </a:r>
            <a:endParaRPr lang="zh-CN" altLang="en-US" sz="2700">
              <a:ln w="12700" cap="flat" cmpd="sng">
                <a:solidFill>
                  <a:srgbClr val="FFFF00"/>
                </a:solidFill>
                <a:prstDash val="solid"/>
                <a:headEnd type="none" w="med" len="med"/>
                <a:tailEnd type="none" w="med" len="med"/>
              </a:ln>
              <a:gradFill rotWithShape="0">
                <a:gsLst>
                  <a:gs pos="0">
                    <a:srgbClr val="A603AB">
                      <a:alpha val="100000"/>
                    </a:srgbClr>
                  </a:gs>
                  <a:gs pos="12000">
                    <a:srgbClr val="E81766">
                      <a:alpha val="100000"/>
                    </a:srgbClr>
                  </a:gs>
                  <a:gs pos="27000">
                    <a:srgbClr val="EE3F17">
                      <a:alpha val="100000"/>
                    </a:srgbClr>
                  </a:gs>
                  <a:gs pos="48000">
                    <a:srgbClr val="FFFF00">
                      <a:alpha val="100000"/>
                    </a:srgbClr>
                  </a:gs>
                  <a:gs pos="64999">
                    <a:srgbClr val="1A8D48">
                      <a:alpha val="100000"/>
                    </a:srgbClr>
                  </a:gs>
                  <a:gs pos="78999">
                    <a:srgbClr val="0819FB">
                      <a:alpha val="100000"/>
                    </a:srgbClr>
                  </a:gs>
                  <a:gs pos="100000">
                    <a:srgbClr val="A603AB">
                      <a:alpha val="100000"/>
                    </a:srgbClr>
                  </a:gs>
                </a:gsLst>
                <a:lin ang="0" scaled="1"/>
                <a:tileRect/>
              </a:gradFill>
              <a:effectLst>
                <a:outerShdw dist="35921" dir="2699999" sy="50000" kx="2115830" algn="bl" rotWithShape="0">
                  <a:srgbClr val="C0C0C0">
                    <a:alpha val="80000"/>
                  </a:srgbClr>
                </a:outerShdw>
              </a:effectLst>
              <a:latin typeface="Arial Black" panose="020B0A04020102020204" charset="0"/>
              <a:ea typeface="Arial Black" panose="020B0A04020102020204" charset="0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5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5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45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8">
                                            <p:txEl>
                                              <p:charRg st="0" end="3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45418">
                                            <p:txEl>
                                              <p:charRg st="0" end="3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8">
                                            <p:txEl>
                                              <p:charRg st="33" end="6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45418">
                                            <p:txEl>
                                              <p:charRg st="33" end="6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8">
                                            <p:txEl>
                                              <p:charRg st="60" end="8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45418">
                                            <p:txEl>
                                              <p:charRg st="60" end="8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8">
                                            <p:txEl>
                                              <p:charRg st="87" end="1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45418">
                                            <p:txEl>
                                              <p:charRg st="87" end="1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8">
                                            <p:txEl>
                                              <p:charRg st="114" end="1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45418">
                                            <p:txEl>
                                              <p:charRg st="114" end="12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8">
                                            <p:txEl>
                                              <p:char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45418">
                                            <p:txEl>
                                              <p:char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54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454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64658" y="0"/>
            <a:ext cx="8416088" cy="1075742"/>
          </a:xfrm>
        </p:spPr>
        <p:txBody>
          <a:bodyPr/>
          <a:lstStyle/>
          <a:p>
            <a:r>
              <a:rPr lang="en-US" altLang="zh-CN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altLang="zh-CN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Summer holiday</a:t>
            </a:r>
            <a:r>
              <a:rPr lang="en-US" altLang="zh-CN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is coming. You are making a travel plan to...</a:t>
            </a:r>
            <a:endParaRPr lang="en-US" altLang="zh-CN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18562" y="1082902"/>
            <a:ext cx="8925438" cy="2587224"/>
          </a:xfrm>
        </p:spPr>
        <p:txBody>
          <a:bodyPr/>
          <a:lstStyle/>
          <a:p>
            <a:pPr marL="0" indent="0">
              <a:lnSpc>
                <a:spcPts val="2460"/>
              </a:lnSpc>
              <a:buNone/>
            </a:pP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zh-CN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XXX, what are you doing?</a:t>
            </a:r>
            <a:endParaRPr lang="en-US" altLang="zh-CN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ts val="2460"/>
              </a:lnSpc>
              <a:buNone/>
            </a:pP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</a:t>
            </a:r>
            <a:r>
              <a:rPr lang="en-US" altLang="zh-CN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I’m preparing for my trip to…</a:t>
            </a:r>
            <a:endParaRPr lang="en-US" altLang="zh-CN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ts val="2460"/>
              </a:lnSpc>
              <a:buNone/>
            </a:pP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A:</a:t>
            </a:r>
            <a:r>
              <a:rPr lang="en-US" altLang="zh-CN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That’s a beautiful place. I have been there twice.</a:t>
            </a:r>
            <a:endParaRPr lang="en-US" altLang="zh-CN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ts val="2460"/>
              </a:lnSpc>
              <a:buNone/>
            </a:pP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 </a:t>
            </a:r>
            <a:r>
              <a:rPr lang="en-US" altLang="zh-CN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Really? Could you give me some advice? I don’t know what to do.</a:t>
            </a:r>
            <a:endParaRPr lang="en-US" altLang="zh-CN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ts val="2460"/>
              </a:lnSpc>
              <a:buNone/>
            </a:pP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A:</a:t>
            </a:r>
            <a:r>
              <a:rPr lang="en-US" altLang="zh-CN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...</a:t>
            </a:r>
            <a:endParaRPr lang="en-US" altLang="zh-CN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altLang="zh-CN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altLang="zh-CN" dirty="0">
              <a:solidFill>
                <a:schemeClr val="tx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2519384" y="3272877"/>
            <a:ext cx="4684395" cy="274256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altLang="zh-CN" sz="1350" dirty="0"/>
          </a:p>
          <a:p>
            <a:pPr algn="ctr">
              <a:lnSpc>
                <a:spcPct val="150000"/>
              </a:lnSpc>
            </a:pPr>
            <a:endParaRPr lang="en-US" altLang="zh-CN" sz="2100" dirty="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altLang="zh-CN" sz="2400" dirty="0">
                <a:solidFill>
                  <a:srgbClr val="FF0000"/>
                </a:solidFill>
              </a:rPr>
              <a:t>When..... How long......</a:t>
            </a:r>
            <a:endParaRPr lang="en-US" altLang="zh-CN" sz="2400" dirty="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altLang="zh-CN" sz="2400" dirty="0">
                <a:solidFill>
                  <a:srgbClr val="FF0000"/>
                </a:solidFill>
              </a:rPr>
              <a:t>weight\ weigh</a:t>
            </a:r>
            <a:endParaRPr lang="en-US" altLang="zh-CN" sz="2400" dirty="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altLang="zh-CN" sz="2400" dirty="0" smtClean="0">
                <a:solidFill>
                  <a:srgbClr val="FF0000"/>
                </a:solidFill>
              </a:rPr>
              <a:t>I don’t know w</a:t>
            </a:r>
            <a:r>
              <a:rPr lang="en-US" altLang="zh-CN" sz="2400" dirty="0" smtClean="0">
                <a:solidFill>
                  <a:srgbClr val="FF0000"/>
                </a:solidFill>
              </a:rPr>
              <a:t>hat </a:t>
            </a:r>
            <a:r>
              <a:rPr lang="en-US" altLang="zh-CN" sz="2400" dirty="0">
                <a:solidFill>
                  <a:srgbClr val="FF0000"/>
                </a:solidFill>
              </a:rPr>
              <a:t>to do....</a:t>
            </a:r>
            <a:endParaRPr lang="en-US" altLang="zh-CN" sz="2400" dirty="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altLang="zh-CN" sz="2400" dirty="0" smtClean="0">
                <a:solidFill>
                  <a:srgbClr val="FF0000"/>
                </a:solidFill>
              </a:rPr>
              <a:t>Anything </a:t>
            </a:r>
            <a:r>
              <a:rPr lang="en-US" altLang="zh-CN" sz="2400" dirty="0">
                <a:solidFill>
                  <a:srgbClr val="FF0000"/>
                </a:solidFill>
              </a:rPr>
              <a:t>else?</a:t>
            </a:r>
            <a:endParaRPr lang="en-US" altLang="zh-CN" sz="2400" dirty="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altLang="zh-CN" sz="2400" dirty="0">
                <a:solidFill>
                  <a:srgbClr val="FF0000"/>
                </a:solidFill>
              </a:rPr>
              <a:t>passport\ dictionary\shorts...</a:t>
            </a:r>
            <a:endParaRPr lang="en-US" altLang="zh-CN" sz="2100" dirty="0">
              <a:solidFill>
                <a:srgbClr val="FF0000"/>
              </a:solidFill>
            </a:endParaRPr>
          </a:p>
          <a:p>
            <a:pPr algn="ctr"/>
            <a:endParaRPr lang="en-US" altLang="zh-CN" sz="2100" dirty="0">
              <a:solidFill>
                <a:srgbClr val="FF0000"/>
              </a:solidFill>
            </a:endParaRPr>
          </a:p>
          <a:p>
            <a:pPr algn="ctr"/>
            <a:endParaRPr lang="en-US" altLang="zh-CN" sz="1350" dirty="0"/>
          </a:p>
          <a:p>
            <a:pPr algn="ctr"/>
            <a:endParaRPr lang="en-US" altLang="zh-CN" sz="1350" dirty="0"/>
          </a:p>
        </p:txBody>
      </p:sp>
      <p:pic>
        <p:nvPicPr>
          <p:cNvPr id="27649" name="图片 38915" descr="问题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9312" y="4125415"/>
            <a:ext cx="1657350" cy="2240756"/>
          </a:xfrm>
          <a:prstGeom prst="rect">
            <a:avLst/>
          </a:prstGeom>
          <a:noFill/>
          <a:ln w="9525"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spid="1027" name="" r:id="rId2" imgW="1463675" imgH="827087"/>
        </mc:Choice>
        <mc:Fallback>
          <p:control name="" r:id="rId2" imgW="1463675" imgH="827087">
            <p:pic>
              <p:nvPicPr>
                <p:cNvPr id="0" name="ShockwaveFlash1"/>
                <p:cNvPicPr>
                  <a:picLocks noChangeArrowheads="1" noChangeShapeType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 bwMode="auto">
                <a:xfrm>
                  <a:off x="7215188" y="541338"/>
                  <a:ext cx="1463675" cy="827087"/>
                </a:xfrm>
                <a:prstGeom prst="rect">
                  <a:avLst/>
                </a:prstGeom>
                <a:noFill/>
                <a:ln w="9525"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62" name="Text Box 2"/>
          <p:cNvSpPr txBox="1"/>
          <p:nvPr/>
        </p:nvSpPr>
        <p:spPr>
          <a:xfrm>
            <a:off x="304800" y="1066800"/>
            <a:ext cx="8610600" cy="5453063"/>
          </a:xfrm>
          <a:prstGeom prst="rect">
            <a:avLst/>
          </a:prstGeom>
          <a:noFill/>
          <a:ln w="9525">
            <a:noFill/>
          </a:ln>
        </p:spPr>
        <p:txBody>
          <a:bodyPr lIns="91435" tIns="45717" rIns="91435" bIns="45717">
            <a:spAutoFit/>
          </a:bodyPr>
          <a:p>
            <a:pPr marL="342900" indent="-342900" defTabSz="913130">
              <a:buAutoNum type="arabicPeriod"/>
            </a:pPr>
            <a:r>
              <a:rPr lang="en-US" altLang="zh-CN" b="1">
                <a:latin typeface="Times New Roman" panose="02020603050405020304" pitchFamily="18" charset="0"/>
                <a:ea typeface="黑体" panose="02010609060101010101" pitchFamily="2" charset="-122"/>
              </a:rPr>
              <a:t>Lingling and I </a:t>
            </a:r>
            <a:r>
              <a:rPr lang="en-US" altLang="zh-CN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are doing</a:t>
            </a:r>
            <a:r>
              <a:rPr lang="en-US" altLang="zh-CN" b="1">
                <a:latin typeface="Times New Roman" panose="02020603050405020304" pitchFamily="18" charset="0"/>
                <a:ea typeface="黑体" panose="02010609060101010101" pitchFamily="2" charset="-122"/>
              </a:rPr>
              <a:t> an English course  </a:t>
            </a:r>
            <a:endParaRPr lang="en-US" altLang="zh-CN" b="1">
              <a:latin typeface="Times New Roman" panose="02020603050405020304" pitchFamily="18" charset="0"/>
              <a:ea typeface="黑体" panose="02010609060101010101" pitchFamily="2" charset="-122"/>
            </a:endParaRPr>
          </a:p>
          <a:p>
            <a:pPr marL="342900" indent="-342900" defTabSz="913130"/>
            <a:r>
              <a:rPr lang="en-US" altLang="zh-CN" b="1">
                <a:latin typeface="Times New Roman" panose="02020603050405020304" pitchFamily="18" charset="0"/>
                <a:ea typeface="黑体" panose="02010609060101010101" pitchFamily="2" charset="-122"/>
              </a:rPr>
              <a:t>   in LA this summer! </a:t>
            </a:r>
            <a:endParaRPr lang="en-US" altLang="zh-CN" b="1">
              <a:latin typeface="Times New Roman" panose="02020603050405020304" pitchFamily="18" charset="0"/>
              <a:ea typeface="黑体" panose="02010609060101010101" pitchFamily="2" charset="-122"/>
            </a:endParaRPr>
          </a:p>
          <a:p>
            <a:pPr marL="342900" indent="-342900" defTabSz="913130"/>
            <a:r>
              <a:rPr lang="zh-CN" altLang="en-US" b="1" dirty="0">
                <a:latin typeface="Times New Roman" panose="02020603050405020304" pitchFamily="18" charset="0"/>
                <a:ea typeface="黑体" panose="02010609060101010101" pitchFamily="2" charset="-122"/>
              </a:rPr>
              <a:t>   </a:t>
            </a:r>
            <a:r>
              <a:rPr lang="zh-CN" altLang="en-US" b="1" dirty="0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今</a:t>
            </a:r>
            <a:r>
              <a:rPr lang="zh-CN" altLang="en-US" b="1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年夏天玲玲和我将要在洛杉矶学习英语课程。</a:t>
            </a:r>
            <a:endParaRPr lang="zh-CN" altLang="en-US" b="1">
              <a:solidFill>
                <a:schemeClr val="hlink"/>
              </a:solidFill>
              <a:latin typeface="Times New Roman" panose="02020603050405020304" pitchFamily="18" charset="0"/>
              <a:ea typeface="黑体" panose="02010609060101010101" pitchFamily="2" charset="-122"/>
            </a:endParaRPr>
          </a:p>
          <a:p>
            <a:pPr marL="342900" indent="-342900" defTabSz="913130"/>
            <a:r>
              <a:rPr lang="zh-CN" altLang="en-US" b="1">
                <a:latin typeface="Times New Roman" panose="02020603050405020304" pitchFamily="18" charset="0"/>
                <a:ea typeface="黑体" panose="02010609060101010101" pitchFamily="2" charset="-122"/>
              </a:rPr>
              <a:t>   本句是一个现在进行时表达将来含义的句子。有些动词如</a:t>
            </a:r>
            <a:r>
              <a:rPr lang="zh-CN" altLang="en-US" b="1">
                <a:solidFill>
                  <a:srgbClr val="FF0066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 </a:t>
            </a:r>
            <a:r>
              <a:rPr lang="en-US" altLang="zh-CN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go, come, leave</a:t>
            </a:r>
            <a:r>
              <a:rPr lang="zh-CN" altLang="en-US" b="1">
                <a:latin typeface="Times New Roman" panose="02020603050405020304" pitchFamily="18" charset="0"/>
                <a:ea typeface="黑体" panose="02010609060101010101" pitchFamily="2" charset="-122"/>
              </a:rPr>
              <a:t>等，可以用</a:t>
            </a:r>
            <a:r>
              <a:rPr lang="zh-CN" altLang="en-US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现在进行时表将</a:t>
            </a:r>
            <a:r>
              <a:rPr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来。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2" charset="-122"/>
            </a:endParaRPr>
          </a:p>
          <a:p>
            <a:pPr marL="342900" indent="-342900" defTabSz="913130"/>
            <a:r>
              <a:rPr lang="zh-CN" altLang="en-US" b="1" dirty="0">
                <a:solidFill>
                  <a:srgbClr val="FF0066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   </a:t>
            </a:r>
            <a:r>
              <a:rPr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例如</a:t>
            </a:r>
            <a:r>
              <a:rPr lang="zh-CN" altLang="en-US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：</a:t>
            </a:r>
            <a:endParaRPr lang="zh-CN" altLang="en-US" b="1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2" charset="-122"/>
            </a:endParaRPr>
          </a:p>
          <a:p>
            <a:pPr marL="342900" indent="-342900" defTabSz="913130"/>
            <a:r>
              <a:rPr lang="zh-CN" altLang="en-US" b="1">
                <a:latin typeface="Times New Roman" panose="02020603050405020304" pitchFamily="18" charset="0"/>
                <a:ea typeface="黑体" panose="02010609060101010101" pitchFamily="2" charset="-122"/>
              </a:rPr>
              <a:t>   </a:t>
            </a:r>
            <a:r>
              <a:rPr lang="en-US" altLang="zh-CN" b="1">
                <a:latin typeface="Times New Roman" panose="02020603050405020304" pitchFamily="18" charset="0"/>
                <a:ea typeface="黑体" panose="02010609060101010101" pitchFamily="2" charset="-122"/>
              </a:rPr>
              <a:t>I’m going.   </a:t>
            </a:r>
            <a:r>
              <a:rPr lang="zh-CN" altLang="en-US" b="1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我要走了。</a:t>
            </a:r>
            <a:endParaRPr lang="zh-CN" altLang="en-US" b="1">
              <a:solidFill>
                <a:schemeClr val="hlink"/>
              </a:solidFill>
              <a:latin typeface="Times New Roman" panose="02020603050405020304" pitchFamily="18" charset="0"/>
              <a:ea typeface="黑体" panose="02010609060101010101" pitchFamily="2" charset="-122"/>
            </a:endParaRPr>
          </a:p>
          <a:p>
            <a:pPr marL="342900" indent="-342900" defTabSz="913130"/>
            <a:r>
              <a:rPr lang="zh-CN" altLang="en-US" b="1">
                <a:latin typeface="Times New Roman" panose="02020603050405020304" pitchFamily="18" charset="0"/>
                <a:ea typeface="黑体" panose="02010609060101010101" pitchFamily="2" charset="-122"/>
              </a:rPr>
              <a:t>   </a:t>
            </a:r>
            <a:r>
              <a:rPr lang="en-US" altLang="zh-CN" b="1">
                <a:latin typeface="Times New Roman" panose="02020603050405020304" pitchFamily="18" charset="0"/>
                <a:ea typeface="黑体" panose="02010609060101010101" pitchFamily="2" charset="-122"/>
              </a:rPr>
              <a:t>When are you leaving for Beijing?   </a:t>
            </a:r>
            <a:endParaRPr lang="en-US" altLang="zh-CN" b="1">
              <a:latin typeface="Times New Roman" panose="02020603050405020304" pitchFamily="18" charset="0"/>
              <a:ea typeface="黑体" panose="02010609060101010101" pitchFamily="2" charset="-122"/>
            </a:endParaRPr>
          </a:p>
          <a:p>
            <a:pPr marL="342900" indent="-342900" defTabSz="913130"/>
            <a:r>
              <a:rPr lang="en-US" altLang="zh-CN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   </a:t>
            </a:r>
            <a:r>
              <a:rPr lang="zh-CN" altLang="en-US" b="1" dirty="0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你</a:t>
            </a:r>
            <a:r>
              <a:rPr lang="zh-CN" altLang="en-US" b="1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打算什么时候离开去北京？</a:t>
            </a:r>
            <a:endParaRPr lang="zh-CN" altLang="en-US" b="1">
              <a:solidFill>
                <a:schemeClr val="hlink"/>
              </a:solidFill>
              <a:latin typeface="Times New Roman" panose="02020603050405020304" pitchFamily="18" charset="0"/>
              <a:ea typeface="黑体" panose="02010609060101010101" pitchFamily="2" charset="-122"/>
            </a:endParaRPr>
          </a:p>
        </p:txBody>
      </p:sp>
      <p:sp>
        <p:nvSpPr>
          <p:cNvPr id="40963" name="矩形 40962"/>
          <p:cNvSpPr/>
          <p:nvPr/>
        </p:nvSpPr>
        <p:spPr>
          <a:xfrm>
            <a:off x="2209800" y="381000"/>
            <a:ext cx="3841750" cy="64135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defTabSz="906780"/>
            <a:r>
              <a:rPr lang="en-US" altLang="zh-CN" sz="3600" b="1">
                <a:solidFill>
                  <a:srgbClr val="000099"/>
                </a:solidFill>
                <a:latin typeface="Arial" panose="020B0604020202020204" pitchFamily="34" charset="0"/>
              </a:rPr>
              <a:t>Language points</a:t>
            </a:r>
            <a:endParaRPr lang="en-US" altLang="zh-CN" sz="3600" b="1">
              <a:solidFill>
                <a:srgbClr val="000099"/>
              </a:solidFill>
              <a:latin typeface="Arial" panose="020B0604020202020204" pitchFamily="34" charset="0"/>
            </a:endParaRPr>
          </a:p>
        </p:txBody>
      </p:sp>
      <p:pic>
        <p:nvPicPr>
          <p:cNvPr id="40964" name="图片 40963" descr="let's study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05600" y="4419600"/>
            <a:ext cx="1895475" cy="2133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charRg st="0" end="4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0962">
                                            <p:txEl>
                                              <p:charRg st="0" end="4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charRg st="45" end="6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0962">
                                            <p:txEl>
                                              <p:charRg st="45" end="6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charRg st="68" end="9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0962">
                                            <p:txEl>
                                              <p:charRg st="68" end="9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charRg st="93" end="15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0962">
                                            <p:txEl>
                                              <p:charRg st="93" end="15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charRg st="152" end="15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40962">
                                            <p:txEl>
                                              <p:charRg st="152" end="15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charRg st="159" end="18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0962">
                                            <p:txEl>
                                              <p:charRg st="159" end="18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charRg st="181" end="2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40962">
                                            <p:txEl>
                                              <p:charRg st="181" end="2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charRg st="221" end="23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40962">
                                            <p:txEl>
                                              <p:charRg st="221" end="23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1986" name="矩形 41985"/>
          <p:cNvSpPr/>
          <p:nvPr/>
        </p:nvSpPr>
        <p:spPr>
          <a:xfrm>
            <a:off x="533400" y="533400"/>
            <a:ext cx="8077200" cy="5159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130000"/>
              </a:lnSpc>
            </a:pPr>
            <a:r>
              <a:rPr lang="en-US" altLang="zh-CN" b="1">
                <a:latin typeface="Times New Roman" panose="02020603050405020304" pitchFamily="18" charset="0"/>
                <a:ea typeface="黑体" panose="02010609060101010101" pitchFamily="2" charset="-122"/>
              </a:rPr>
              <a:t>2. Shorts are good, or you can wear </a:t>
            </a:r>
            <a:r>
              <a:rPr lang="en-US" altLang="zh-CN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light</a:t>
            </a:r>
            <a:r>
              <a:rPr lang="en-US" altLang="zh-CN" b="1">
                <a:latin typeface="Times New Roman" panose="02020603050405020304" pitchFamily="18" charset="0"/>
                <a:ea typeface="黑体" panose="02010609060101010101" pitchFamily="2" charset="-122"/>
              </a:rPr>
              <a:t>  </a:t>
            </a:r>
            <a:endParaRPr lang="en-US" altLang="zh-CN" b="1">
              <a:latin typeface="Times New Roman" panose="02020603050405020304" pitchFamily="18" charset="0"/>
              <a:ea typeface="黑体" panose="02010609060101010101" pitchFamily="2" charset="-122"/>
            </a:endParaRPr>
          </a:p>
          <a:p>
            <a:pPr>
              <a:lnSpc>
                <a:spcPct val="130000"/>
              </a:lnSpc>
            </a:pPr>
            <a:r>
              <a:rPr lang="en-US" altLang="zh-CN" b="1">
                <a:latin typeface="Times New Roman" panose="02020603050405020304" pitchFamily="18" charset="0"/>
                <a:ea typeface="黑体" panose="02010609060101010101" pitchFamily="2" charset="-122"/>
              </a:rPr>
              <a:t>    trousers.</a:t>
            </a:r>
            <a:endParaRPr lang="en-US" altLang="zh-CN" b="1">
              <a:latin typeface="Times New Roman" panose="02020603050405020304" pitchFamily="18" charset="0"/>
              <a:ea typeface="黑体" panose="02010609060101010101" pitchFamily="2" charset="-122"/>
            </a:endParaRPr>
          </a:p>
          <a:p>
            <a:pPr>
              <a:lnSpc>
                <a:spcPct val="130000"/>
              </a:lnSpc>
            </a:pPr>
            <a:r>
              <a:rPr lang="en-US" altLang="zh-CN" b="1">
                <a:latin typeface="Times New Roman" panose="02020603050405020304" pitchFamily="18" charset="0"/>
                <a:ea typeface="黑体" panose="02010609060101010101" pitchFamily="2" charset="-122"/>
              </a:rPr>
              <a:t>    </a:t>
            </a:r>
            <a:r>
              <a:rPr lang="zh-CN" altLang="en-US" b="1">
                <a:latin typeface="Times New Roman" panose="02020603050405020304" pitchFamily="18" charset="0"/>
                <a:ea typeface="黑体" panose="02010609060101010101" pitchFamily="2" charset="-122"/>
              </a:rPr>
              <a:t>短裤就行，或者穿薄裤子也可以。</a:t>
            </a:r>
            <a:endParaRPr lang="zh-CN" altLang="en-US" b="1">
              <a:latin typeface="Times New Roman" panose="02020603050405020304" pitchFamily="18" charset="0"/>
              <a:ea typeface="黑体" panose="02010609060101010101" pitchFamily="2" charset="-122"/>
            </a:endParaRPr>
          </a:p>
          <a:p>
            <a:pPr>
              <a:lnSpc>
                <a:spcPct val="130000"/>
              </a:lnSpc>
            </a:pPr>
            <a:r>
              <a:rPr lang="zh-CN" altLang="en-US" b="1">
                <a:latin typeface="Times New Roman" panose="02020603050405020304" pitchFamily="18" charset="0"/>
                <a:ea typeface="黑体" panose="02010609060101010101" pitchFamily="2" charset="-122"/>
              </a:rPr>
              <a:t>   </a:t>
            </a:r>
            <a:r>
              <a:rPr lang="zh-CN" altLang="en-US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本句中的</a:t>
            </a:r>
            <a:r>
              <a:rPr lang="en-US" altLang="zh-CN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light</a:t>
            </a:r>
            <a:r>
              <a:rPr lang="zh-CN" altLang="en-US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可以解释为</a:t>
            </a:r>
            <a:r>
              <a:rPr lang="en-US" altLang="zh-CN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thin and not warm, </a:t>
            </a:r>
            <a:r>
              <a:rPr lang="zh-CN" altLang="en-US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指“衣服薄的，不暖和</a:t>
            </a:r>
            <a:r>
              <a:rPr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的”。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2" charset="-122"/>
            </a:endParaRPr>
          </a:p>
          <a:p>
            <a:pPr>
              <a:lnSpc>
                <a:spcPct val="130000"/>
              </a:lnSpc>
            </a:pPr>
            <a:r>
              <a:rPr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例如</a:t>
            </a:r>
            <a:r>
              <a:rPr lang="zh-CN" altLang="en-US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：</a:t>
            </a:r>
            <a:endParaRPr lang="zh-CN" altLang="en-US" b="1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2" charset="-122"/>
            </a:endParaRPr>
          </a:p>
          <a:p>
            <a:pPr>
              <a:lnSpc>
                <a:spcPct val="130000"/>
              </a:lnSpc>
            </a:pPr>
            <a:r>
              <a:rPr lang="en-US" altLang="zh-CN" b="1">
                <a:latin typeface="Times New Roman" panose="02020603050405020304" pitchFamily="18" charset="0"/>
                <a:ea typeface="黑体" panose="02010609060101010101" pitchFamily="2" charset="-122"/>
              </a:rPr>
              <a:t>She just take a light sweater and went out.</a:t>
            </a:r>
            <a:endParaRPr lang="en-US" altLang="zh-CN" b="1">
              <a:latin typeface="Times New Roman" panose="02020603050405020304" pitchFamily="18" charset="0"/>
              <a:ea typeface="黑体" panose="02010609060101010101" pitchFamily="2" charset="-122"/>
            </a:endParaRPr>
          </a:p>
          <a:p>
            <a:pPr>
              <a:lnSpc>
                <a:spcPct val="130000"/>
              </a:lnSpc>
            </a:pPr>
            <a:r>
              <a:rPr lang="zh-CN" altLang="en-US" b="1">
                <a:latin typeface="Times New Roman" panose="02020603050405020304" pitchFamily="18" charset="0"/>
                <a:ea typeface="黑体" panose="02010609060101010101" pitchFamily="2" charset="-122"/>
              </a:rPr>
              <a:t>她只拿了一件薄毛衣就出去了。</a:t>
            </a:r>
            <a:endParaRPr lang="zh-CN" altLang="en-US" b="1">
              <a:latin typeface="Times New Roman" panose="02020603050405020304" pitchFamily="18" charset="0"/>
              <a:ea typeface="黑体" panose="02010609060101010101" pitchFamily="2" charset="-122"/>
            </a:endParaRPr>
          </a:p>
        </p:txBody>
      </p:sp>
      <p:pic>
        <p:nvPicPr>
          <p:cNvPr id="41987" name="图片 41986" descr="let's study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46938" y="5029200"/>
            <a:ext cx="1354137" cy="1524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charRg st="0" end="4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1986">
                                            <p:txEl>
                                              <p:charRg st="0" end="4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charRg st="44" end="5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1986">
                                            <p:txEl>
                                              <p:charRg st="44" end="5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charRg st="58" end="7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1986">
                                            <p:txEl>
                                              <p:charRg st="58" end="7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charRg st="78" end="12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1986">
                                            <p:txEl>
                                              <p:charRg st="78" end="12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charRg st="128" end="13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1986">
                                            <p:txEl>
                                              <p:charRg st="128" end="13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charRg st="132" end="17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1986">
                                            <p:txEl>
                                              <p:charRg st="132" end="17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charRg st="176" end="19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1986">
                                            <p:txEl>
                                              <p:charRg st="176" end="19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506" name="矩形 1"/>
          <p:cNvSpPr/>
          <p:nvPr/>
        </p:nvSpPr>
        <p:spPr>
          <a:xfrm>
            <a:off x="457200" y="1828800"/>
            <a:ext cx="8382000" cy="4060825"/>
          </a:xfrm>
          <a:prstGeom prst="rect">
            <a:avLst/>
          </a:prstGeom>
          <a:noFill/>
          <a:ln w="9525">
            <a:noFill/>
          </a:ln>
        </p:spPr>
        <p:txBody>
          <a:bodyPr lIns="118510" tIns="59255" rIns="118510" bIns="59255">
            <a:spAutoFit/>
          </a:bodyPr>
          <a:p>
            <a:pPr marL="342900" indent="-342900">
              <a:lnSpc>
                <a:spcPct val="135000"/>
              </a:lnSpc>
            </a:pPr>
            <a:r>
              <a:rPr lang="en-US" altLang="zh-CN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Teaching aims:</a:t>
            </a:r>
            <a:endParaRPr lang="en-US" altLang="zh-CN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35000"/>
              </a:lnSpc>
              <a:buChar char="•"/>
            </a:pPr>
            <a:r>
              <a:rPr lang="en-US" altLang="zh-CN" b="1">
                <a:latin typeface="Times New Roman" panose="02020603050405020304" pitchFamily="18" charset="0"/>
                <a:cs typeface="Times New Roman" panose="02020603050405020304" pitchFamily="18" charset="0"/>
              </a:rPr>
              <a:t>To understand conversations about holiday trips and future plans</a:t>
            </a:r>
            <a:endParaRPr lang="en-US" altLang="zh-CN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35000"/>
              </a:lnSpc>
              <a:buChar char="•"/>
            </a:pPr>
            <a:r>
              <a:rPr lang="en-US" altLang="zh-CN" b="1">
                <a:latin typeface="Times New Roman" panose="02020603050405020304" pitchFamily="18" charset="0"/>
                <a:cs typeface="Times New Roman" panose="02020603050405020304" pitchFamily="18" charset="0"/>
              </a:rPr>
              <a:t>To get specific information from a conversation on a person’s trip</a:t>
            </a:r>
            <a:endParaRPr lang="en-US" altLang="zh-CN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35000"/>
              </a:lnSpc>
              <a:buChar char="•"/>
            </a:pPr>
            <a:r>
              <a:rPr lang="en-US" altLang="zh-CN" b="1">
                <a:latin typeface="Times New Roman" panose="02020603050405020304" pitchFamily="18" charset="0"/>
                <a:cs typeface="Times New Roman" panose="02020603050405020304" pitchFamily="18" charset="0"/>
              </a:rPr>
              <a:t> To talk about an imaginary trip to LA</a:t>
            </a:r>
            <a:endParaRPr lang="en-US" altLang="zh-CN" b="1" i="1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507" name="TextBox 2"/>
          <p:cNvSpPr txBox="1"/>
          <p:nvPr/>
        </p:nvSpPr>
        <p:spPr>
          <a:xfrm>
            <a:off x="2667000" y="685800"/>
            <a:ext cx="3413125" cy="666750"/>
          </a:xfrm>
          <a:prstGeom prst="rect">
            <a:avLst/>
          </a:prstGeom>
          <a:noFill/>
          <a:ln w="9525">
            <a:noFill/>
          </a:ln>
        </p:spPr>
        <p:txBody>
          <a:bodyPr wrap="none" lIns="118510" tIns="59255" rIns="118510" bIns="59255">
            <a:spAutoFit/>
          </a:bodyPr>
          <a:p>
            <a:r>
              <a:rPr lang="en-US" altLang="zh-CN" sz="3600" b="1">
                <a:solidFill>
                  <a:srgbClr val="000099"/>
                </a:solidFill>
                <a:latin typeface="Arial" panose="020B0604020202020204" pitchFamily="34" charset="0"/>
              </a:rPr>
              <a:t>Teaching aims</a:t>
            </a:r>
            <a:endParaRPr lang="en-US" altLang="zh-CN" sz="3600" b="1">
              <a:solidFill>
                <a:srgbClr val="000099"/>
              </a:solidFill>
              <a:latin typeface="Arial" panose="020B0604020202020204" pitchFamily="34" charset="0"/>
            </a:endParaRPr>
          </a:p>
        </p:txBody>
      </p:sp>
      <p:pic>
        <p:nvPicPr>
          <p:cNvPr id="21508" name="图片 21507" descr="teacher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95400" y="381000"/>
            <a:ext cx="1236663" cy="17145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rand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3010" name="矩形 43009"/>
          <p:cNvSpPr/>
          <p:nvPr/>
        </p:nvSpPr>
        <p:spPr>
          <a:xfrm>
            <a:off x="533400" y="685800"/>
            <a:ext cx="7924800" cy="3597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120000"/>
              </a:lnSpc>
            </a:pPr>
            <a:r>
              <a:rPr lang="zh-CN" altLang="en-US" b="1" dirty="0">
                <a:latin typeface="Times New Roman" panose="02020603050405020304" pitchFamily="18" charset="0"/>
                <a:ea typeface="黑体" panose="02010609060101010101" pitchFamily="2" charset="-122"/>
              </a:rPr>
              <a:t>3. If you've already </a:t>
            </a:r>
            <a:r>
              <a:rPr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paid for</a:t>
            </a:r>
            <a:r>
              <a:rPr lang="zh-CN" altLang="en-US" b="1" dirty="0">
                <a:latin typeface="Times New Roman" panose="02020603050405020304" pitchFamily="18" charset="0"/>
                <a:ea typeface="黑体" panose="02010609060101010101" pitchFamily="2" charset="-122"/>
              </a:rPr>
              <a:t> the air tickets  </a:t>
            </a:r>
            <a:endParaRPr lang="zh-CN" altLang="en-US" b="1" dirty="0">
              <a:latin typeface="Times New Roman" panose="02020603050405020304" pitchFamily="18" charset="0"/>
              <a:ea typeface="黑体" panose="02010609060101010101" pitchFamily="2" charset="-122"/>
            </a:endParaRPr>
          </a:p>
          <a:p>
            <a:pPr>
              <a:lnSpc>
                <a:spcPct val="120000"/>
              </a:lnSpc>
            </a:pPr>
            <a:r>
              <a:rPr lang="zh-CN" altLang="en-US" b="1" dirty="0">
                <a:latin typeface="Times New Roman" panose="02020603050405020304" pitchFamily="18" charset="0"/>
                <a:ea typeface="黑体" panose="02010609060101010101" pitchFamily="2" charset="-122"/>
              </a:rPr>
              <a:t>   and for homestay. it should be OK.</a:t>
            </a:r>
            <a:endParaRPr lang="zh-CN" altLang="en-US" b="1" dirty="0">
              <a:latin typeface="Times New Roman" panose="02020603050405020304" pitchFamily="18" charset="0"/>
              <a:ea typeface="黑体" panose="02010609060101010101" pitchFamily="2" charset="-122"/>
            </a:endParaRPr>
          </a:p>
          <a:p>
            <a:pPr>
              <a:lnSpc>
                <a:spcPct val="120000"/>
              </a:lnSpc>
            </a:pPr>
            <a:r>
              <a:rPr lang="zh-TW" altLang="en-US" b="1" dirty="0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如果你己经付过机票钱和家庭寄宿费了， 那就应该够了。</a:t>
            </a:r>
            <a:endParaRPr lang="zh-CN" altLang="en-US" b="1" dirty="0">
              <a:solidFill>
                <a:schemeClr val="hlink"/>
              </a:solidFill>
              <a:latin typeface="Times New Roman" panose="02020603050405020304" pitchFamily="18" charset="0"/>
              <a:ea typeface="黑体" panose="02010609060101010101" pitchFamily="2" charset="-122"/>
            </a:endParaRPr>
          </a:p>
          <a:p>
            <a:pPr>
              <a:lnSpc>
                <a:spcPct val="120000"/>
              </a:lnSpc>
            </a:pPr>
            <a:r>
              <a:rPr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pay for </a:t>
            </a:r>
            <a:r>
              <a:rPr lang="zh-CN" altLang="en-US" b="1" dirty="0">
                <a:latin typeface="Times New Roman" panose="02020603050405020304" pitchFamily="18" charset="0"/>
                <a:ea typeface="黑体" panose="02010609060101010101" pitchFamily="2" charset="-122"/>
              </a:rPr>
              <a:t>表</a:t>
            </a:r>
            <a:r>
              <a:rPr lang="zh-TW" altLang="en-US" b="1" dirty="0">
                <a:latin typeface="Times New Roman" panose="02020603050405020304" pitchFamily="18" charset="0"/>
                <a:ea typeface="黑体" panose="02010609060101010101" pitchFamily="2" charset="-122"/>
              </a:rPr>
              <a:t>示</a:t>
            </a:r>
            <a:r>
              <a:rPr lang="zh-TW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“支付</a:t>
            </a:r>
            <a:r>
              <a:rPr lang="en-US" altLang="zh-CN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……</a:t>
            </a:r>
            <a:r>
              <a:rPr lang="zh-TW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的费用，为</a:t>
            </a:r>
            <a:r>
              <a:rPr lang="en-US" altLang="zh-CN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……</a:t>
            </a:r>
            <a:r>
              <a:rPr lang="zh-TW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付 款”</a:t>
            </a:r>
            <a:r>
              <a:rPr lang="zh-TW" altLang="en-US" b="1" dirty="0">
                <a:latin typeface="Times New Roman" panose="02020603050405020304" pitchFamily="18" charset="0"/>
                <a:ea typeface="黑体" panose="02010609060101010101" pitchFamily="2" charset="-122"/>
              </a:rPr>
              <a:t>。</a:t>
            </a:r>
            <a:endParaRPr lang="zh-CN" altLang="en-US" b="1" dirty="0">
              <a:latin typeface="Times New Roman" panose="02020603050405020304" pitchFamily="18" charset="0"/>
              <a:ea typeface="黑体" panose="02010609060101010101" pitchFamily="2" charset="-122"/>
            </a:endParaRPr>
          </a:p>
        </p:txBody>
      </p:sp>
      <p:pic>
        <p:nvPicPr>
          <p:cNvPr id="43011" name="图片 43010" descr="排排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2575" y="4495800"/>
            <a:ext cx="8632825" cy="1905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>
                                            <p:txEl>
                                              <p:charRg st="0" end="4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3010">
                                            <p:txEl>
                                              <p:charRg st="0" end="4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>
                                            <p:txEl>
                                              <p:charRg st="48" end="8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3010">
                                            <p:txEl>
                                              <p:charRg st="48" end="8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>
                                            <p:txEl>
                                              <p:charRg st="86" end="1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3010">
                                            <p:txEl>
                                              <p:charRg st="86" end="1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>
                                            <p:txEl>
                                              <p:charRg st="113" end="14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3010">
                                            <p:txEl>
                                              <p:charRg st="113" end="14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2226" name="矩形 52225"/>
          <p:cNvSpPr/>
          <p:nvPr/>
        </p:nvSpPr>
        <p:spPr>
          <a:xfrm>
            <a:off x="609600" y="1828800"/>
            <a:ext cx="7924800" cy="37465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zh-TW" altLang="en-US" b="1" dirty="0">
                <a:latin typeface="Times New Roman" panose="02020603050405020304" pitchFamily="18" charset="0"/>
                <a:ea typeface="黑体" panose="02010609060101010101" pitchFamily="2" charset="-122"/>
              </a:rPr>
              <a:t>例如：</a:t>
            </a:r>
            <a:endParaRPr lang="zh-CN" altLang="en-US" b="1" dirty="0">
              <a:latin typeface="Times New Roman" panose="02020603050405020304" pitchFamily="18" charset="0"/>
              <a:ea typeface="黑体" panose="02010609060101010101" pitchFamily="2" charset="-122"/>
            </a:endParaRPr>
          </a:p>
          <a:p>
            <a:pPr>
              <a:lnSpc>
                <a:spcPct val="120000"/>
              </a:lnSpc>
              <a:spcBef>
                <a:spcPct val="50000"/>
              </a:spcBef>
              <a:buChar char="•"/>
            </a:pPr>
            <a:r>
              <a:rPr lang="zh-CN" altLang="en-US" b="1" dirty="0">
                <a:latin typeface="Times New Roman" panose="02020603050405020304" pitchFamily="18" charset="0"/>
                <a:ea typeface="黑体" panose="02010609060101010101" pitchFamily="2" charset="-122"/>
              </a:rPr>
              <a:t>  My father paid for my driving lessons.</a:t>
            </a:r>
            <a:endParaRPr lang="zh-CN" altLang="en-US" b="1" dirty="0">
              <a:latin typeface="Times New Roman" panose="02020603050405020304" pitchFamily="18" charset="0"/>
              <a:ea typeface="黑体" panose="02010609060101010101" pitchFamily="2" charset="-122"/>
            </a:endParaRPr>
          </a:p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zh-CN" altLang="en-US" b="1" dirty="0">
                <a:latin typeface="Times New Roman" panose="02020603050405020304" pitchFamily="18" charset="0"/>
                <a:ea typeface="黑体" panose="02010609060101010101" pitchFamily="2" charset="-122"/>
              </a:rPr>
              <a:t> </a:t>
            </a:r>
            <a:r>
              <a:rPr lang="zh-TW" altLang="en-US" b="1" dirty="0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我爸爸支付了我学车的费用。 </a:t>
            </a:r>
            <a:endParaRPr lang="zh-TW" altLang="en-US" b="1" dirty="0">
              <a:solidFill>
                <a:schemeClr val="hlink"/>
              </a:solidFill>
              <a:latin typeface="Times New Roman" panose="02020603050405020304" pitchFamily="18" charset="0"/>
              <a:ea typeface="黑体" panose="02010609060101010101" pitchFamily="2" charset="-122"/>
            </a:endParaRPr>
          </a:p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homestay</a:t>
            </a:r>
            <a:r>
              <a:rPr lang="zh-TW" altLang="en-US" b="1" dirty="0">
                <a:latin typeface="Times New Roman" panose="02020603050405020304" pitchFamily="18" charset="0"/>
                <a:ea typeface="黑体" panose="02010609060101010101" pitchFamily="2" charset="-122"/>
              </a:rPr>
              <a:t>指吃住在当地人家里，实际体验 当地人的生活。</a:t>
            </a:r>
            <a:endParaRPr lang="zh-CN" altLang="en-US" b="1" dirty="0">
              <a:latin typeface="Times New Roman" panose="02020603050405020304" pitchFamily="18" charset="0"/>
              <a:ea typeface="黑体" panose="02010609060101010101" pitchFamily="2" charset="-122"/>
            </a:endParaRPr>
          </a:p>
        </p:txBody>
      </p:sp>
      <p:pic>
        <p:nvPicPr>
          <p:cNvPr id="52227" name="图片 52226" descr="海贼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86000" y="457200"/>
            <a:ext cx="6462713" cy="16764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>
                                            <p:txEl>
                                              <p:charRg st="0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2226">
                                            <p:txEl>
                                              <p:charRg st="0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>
                                            <p:txEl>
                                              <p:charRg st="4" end="4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2226">
                                            <p:txEl>
                                              <p:charRg st="4" end="4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>
                                            <p:txEl>
                                              <p:charRg st="45" end="6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2226">
                                            <p:txEl>
                                              <p:charRg st="45" end="6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>
                                            <p:txEl>
                                              <p:charRg st="61" end="9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2226">
                                            <p:txEl>
                                              <p:charRg st="61" end="9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4035" name="图片 44034" descr="let's study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75475" y="4800600"/>
            <a:ext cx="1490663" cy="1676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4034" name="矩形 44033"/>
          <p:cNvSpPr/>
          <p:nvPr/>
        </p:nvSpPr>
        <p:spPr>
          <a:xfrm>
            <a:off x="533400" y="457200"/>
            <a:ext cx="8077200" cy="59944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110000"/>
              </a:lnSpc>
            </a:pPr>
            <a:r>
              <a:rPr lang="en-US" altLang="zh-CN" b="1">
                <a:latin typeface="Times New Roman" panose="02020603050405020304" pitchFamily="18" charset="0"/>
                <a:ea typeface="黑体" panose="02010609060101010101" pitchFamily="2" charset="-122"/>
              </a:rPr>
              <a:t>4.</a:t>
            </a:r>
            <a:r>
              <a:rPr lang="en-US" altLang="zh-CN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 Is 200 dollars</a:t>
            </a:r>
            <a:r>
              <a:rPr lang="en-US" altLang="zh-CN" b="1">
                <a:latin typeface="Times New Roman" panose="02020603050405020304" pitchFamily="18" charset="0"/>
                <a:ea typeface="黑体" panose="02010609060101010101" pitchFamily="2" charset="-122"/>
              </a:rPr>
              <a:t> enough?</a:t>
            </a:r>
            <a:endParaRPr lang="en-US" altLang="zh-CN" b="1">
              <a:latin typeface="Times New Roman" panose="02020603050405020304" pitchFamily="18" charset="0"/>
              <a:ea typeface="黑体" panose="02010609060101010101" pitchFamily="2" charset="-122"/>
            </a:endParaRPr>
          </a:p>
          <a:p>
            <a:pPr>
              <a:lnSpc>
                <a:spcPct val="110000"/>
              </a:lnSpc>
            </a:pPr>
            <a:r>
              <a:rPr lang="en-US" altLang="zh-CN" b="1">
                <a:latin typeface="Times New Roman" panose="02020603050405020304" pitchFamily="18" charset="0"/>
                <a:ea typeface="黑体" panose="02010609060101010101" pitchFamily="2" charset="-122"/>
              </a:rPr>
              <a:t>     </a:t>
            </a:r>
            <a:r>
              <a:rPr lang="en-US" altLang="zh-CN" b="1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200</a:t>
            </a:r>
            <a:r>
              <a:rPr lang="zh-CN" altLang="en-US" b="1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美元够吗？</a:t>
            </a:r>
            <a:endParaRPr lang="zh-CN" altLang="en-US" b="1">
              <a:solidFill>
                <a:schemeClr val="hlink"/>
              </a:solidFill>
              <a:latin typeface="Times New Roman" panose="02020603050405020304" pitchFamily="18" charset="0"/>
              <a:ea typeface="黑体" panose="02010609060101010101" pitchFamily="2" charset="-122"/>
            </a:endParaRPr>
          </a:p>
          <a:p>
            <a:pPr>
              <a:lnSpc>
                <a:spcPct val="110000"/>
              </a:lnSpc>
            </a:pPr>
            <a:r>
              <a:rPr lang="zh-CN" altLang="en-US" b="1">
                <a:latin typeface="Times New Roman" panose="02020603050405020304" pitchFamily="18" charset="0"/>
                <a:ea typeface="黑体" panose="02010609060101010101" pitchFamily="2" charset="-122"/>
              </a:rPr>
              <a:t>表示金钱、时间、重量或路程的名词做主语时，我们通常把它看成一个整体概念，即使它形式上是复数的，谓语动词也应该用单数形</a:t>
            </a:r>
            <a:r>
              <a:rPr lang="zh-CN" altLang="en-US" b="1" dirty="0">
                <a:latin typeface="Times New Roman" panose="02020603050405020304" pitchFamily="18" charset="0"/>
                <a:ea typeface="黑体" panose="02010609060101010101" pitchFamily="2" charset="-122"/>
              </a:rPr>
              <a:t>式。</a:t>
            </a:r>
            <a:endParaRPr lang="zh-CN" altLang="en-US" b="1" dirty="0">
              <a:latin typeface="Times New Roman" panose="02020603050405020304" pitchFamily="18" charset="0"/>
              <a:ea typeface="黑体" panose="02010609060101010101" pitchFamily="2" charset="-122"/>
            </a:endParaRPr>
          </a:p>
          <a:p>
            <a:pPr>
              <a:lnSpc>
                <a:spcPct val="110000"/>
              </a:lnSpc>
            </a:pPr>
            <a:r>
              <a:rPr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例如：</a:t>
            </a:r>
            <a:endParaRPr lang="en-US" altLang="zh-CN" b="1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2" charset="-122"/>
            </a:endParaRPr>
          </a:p>
          <a:p>
            <a:pPr>
              <a:lnSpc>
                <a:spcPct val="110000"/>
              </a:lnSpc>
              <a:buChar char="•"/>
            </a:pPr>
            <a:r>
              <a:rPr lang="en-US" altLang="zh-CN" b="1">
                <a:latin typeface="Times New Roman" panose="02020603050405020304" pitchFamily="18" charset="0"/>
                <a:ea typeface="黑体" panose="02010609060101010101" pitchFamily="2" charset="-122"/>
              </a:rPr>
              <a:t>Three months has passed since you left.</a:t>
            </a:r>
            <a:endParaRPr lang="en-US" altLang="zh-CN" b="1">
              <a:latin typeface="Times New Roman" panose="02020603050405020304" pitchFamily="18" charset="0"/>
              <a:ea typeface="黑体" panose="02010609060101010101" pitchFamily="2" charset="-122"/>
            </a:endParaRPr>
          </a:p>
          <a:p>
            <a:pPr>
              <a:lnSpc>
                <a:spcPct val="110000"/>
              </a:lnSpc>
            </a:pPr>
            <a:r>
              <a:rPr lang="zh-CN" altLang="en-US" b="1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自从你离开已经过去三个月了。</a:t>
            </a:r>
            <a:endParaRPr lang="zh-CN" altLang="en-US" b="1">
              <a:solidFill>
                <a:schemeClr val="hlink"/>
              </a:solidFill>
              <a:latin typeface="Times New Roman" panose="02020603050405020304" pitchFamily="18" charset="0"/>
              <a:ea typeface="黑体" panose="02010609060101010101" pitchFamily="2" charset="-122"/>
            </a:endParaRPr>
          </a:p>
          <a:p>
            <a:pPr>
              <a:lnSpc>
                <a:spcPct val="110000"/>
              </a:lnSpc>
              <a:buChar char="•"/>
            </a:pPr>
            <a:r>
              <a:rPr lang="en-US" altLang="zh-CN" b="1">
                <a:latin typeface="Times New Roman" panose="02020603050405020304" pitchFamily="18" charset="0"/>
                <a:ea typeface="黑体" panose="02010609060101010101" pitchFamily="2" charset="-122"/>
              </a:rPr>
              <a:t>Ten kilometres is not so far.  </a:t>
            </a:r>
            <a:endParaRPr lang="en-US" altLang="zh-CN" b="1">
              <a:latin typeface="Times New Roman" panose="02020603050405020304" pitchFamily="18" charset="0"/>
              <a:ea typeface="黑体" panose="02010609060101010101" pitchFamily="2" charset="-122"/>
            </a:endParaRPr>
          </a:p>
          <a:p>
            <a:pPr>
              <a:lnSpc>
                <a:spcPct val="110000"/>
              </a:lnSpc>
            </a:pPr>
            <a:r>
              <a:rPr lang="en-US" altLang="zh-CN" b="1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10</a:t>
            </a:r>
            <a:r>
              <a:rPr lang="zh-CN" altLang="en-US" b="1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公里不算远。</a:t>
            </a:r>
            <a:endParaRPr lang="zh-CN" altLang="en-US" b="1">
              <a:solidFill>
                <a:schemeClr val="hlink"/>
              </a:solidFill>
              <a:latin typeface="Times New Roman" panose="02020603050405020304" pitchFamily="18" charset="0"/>
              <a:ea typeface="黑体" panose="02010609060101010101" pitchFamily="2" charset="-122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>
                                            <p:txEl>
                                              <p:charRg st="0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4034">
                                            <p:txEl>
                                              <p:charRg st="0" end="2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>
                                            <p:txEl>
                                              <p:charRg st="26" end="4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4034">
                                            <p:txEl>
                                              <p:charRg st="26" end="4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>
                                            <p:txEl>
                                              <p:charRg st="40" end="10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4034">
                                            <p:txEl>
                                              <p:charRg st="40" end="10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>
                                            <p:txEl>
                                              <p:charRg st="101" end="10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4034">
                                            <p:txEl>
                                              <p:charRg st="101" end="10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>
                                            <p:txEl>
                                              <p:charRg st="105" end="14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4034">
                                            <p:txEl>
                                              <p:charRg st="105" end="14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>
                                            <p:txEl>
                                              <p:charRg st="145" end="16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44034">
                                            <p:txEl>
                                              <p:charRg st="145" end="16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>
                                            <p:txEl>
                                              <p:charRg st="160" end="19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4034">
                                            <p:txEl>
                                              <p:charRg st="160" end="19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>
                                            <p:txEl>
                                              <p:charRg st="192" end="20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44034">
                                            <p:txEl>
                                              <p:charRg st="192" end="20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5058" name="矩形 45057"/>
          <p:cNvSpPr/>
          <p:nvPr/>
        </p:nvSpPr>
        <p:spPr>
          <a:xfrm>
            <a:off x="381000" y="762000"/>
            <a:ext cx="8534400" cy="3381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105000"/>
              </a:lnSpc>
              <a:spcBef>
                <a:spcPct val="50000"/>
              </a:spcBef>
            </a:pPr>
            <a:r>
              <a:rPr lang="zh-CN" altLang="en-US" b="1" dirty="0">
                <a:latin typeface="Times New Roman" panose="02020603050405020304" pitchFamily="18" charset="0"/>
                <a:ea typeface="黑体" panose="02010609060101010101" pitchFamily="2" charset="-122"/>
              </a:rPr>
              <a:t>5. Oh, </a:t>
            </a:r>
            <a:r>
              <a:rPr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by the way</a:t>
            </a:r>
            <a:r>
              <a:rPr lang="zh-CN" altLang="en-US" b="1" dirty="0">
                <a:latin typeface="Times New Roman" panose="02020603050405020304" pitchFamily="18" charset="0"/>
                <a:ea typeface="黑体" panose="02010609060101010101" pitchFamily="2" charset="-122"/>
              </a:rPr>
              <a:t>, don't forget to take your  </a:t>
            </a:r>
            <a:endParaRPr lang="zh-CN" altLang="en-US" b="1" dirty="0">
              <a:latin typeface="Times New Roman" panose="02020603050405020304" pitchFamily="18" charset="0"/>
              <a:ea typeface="黑体" panose="02010609060101010101" pitchFamily="2" charset="-122"/>
            </a:endParaRPr>
          </a:p>
          <a:p>
            <a:pPr>
              <a:lnSpc>
                <a:spcPct val="105000"/>
              </a:lnSpc>
              <a:spcBef>
                <a:spcPct val="50000"/>
              </a:spcBef>
            </a:pPr>
            <a:r>
              <a:rPr lang="zh-CN" altLang="en-US" b="1" dirty="0">
                <a:latin typeface="Times New Roman" panose="02020603050405020304" pitchFamily="18" charset="0"/>
                <a:ea typeface="黑体" panose="02010609060101010101" pitchFamily="2" charset="-122"/>
              </a:rPr>
              <a:t>    passport.</a:t>
            </a:r>
            <a:endParaRPr lang="zh-CN" altLang="en-US" b="1" dirty="0">
              <a:latin typeface="Times New Roman" panose="02020603050405020304" pitchFamily="18" charset="0"/>
              <a:ea typeface="黑体" panose="02010609060101010101" pitchFamily="2" charset="-122"/>
            </a:endParaRPr>
          </a:p>
          <a:p>
            <a:pPr>
              <a:lnSpc>
                <a:spcPct val="105000"/>
              </a:lnSpc>
              <a:spcBef>
                <a:spcPct val="50000"/>
              </a:spcBef>
            </a:pPr>
            <a:r>
              <a:rPr lang="zh-TW" altLang="en-US" b="1" dirty="0">
                <a:latin typeface="Times New Roman" panose="02020603050405020304" pitchFamily="18" charset="0"/>
                <a:ea typeface="黑体" panose="02010609060101010101" pitchFamily="2" charset="-122"/>
              </a:rPr>
              <a:t>    </a:t>
            </a:r>
            <a:r>
              <a:rPr lang="zh-TW" altLang="en-US" b="1" dirty="0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噢，顺便说一下，别忘了带你的护照。</a:t>
            </a:r>
            <a:endParaRPr lang="zh-CN" altLang="en-US" b="1" dirty="0">
              <a:solidFill>
                <a:schemeClr val="hlink"/>
              </a:solidFill>
              <a:latin typeface="Times New Roman" panose="02020603050405020304" pitchFamily="18" charset="0"/>
              <a:ea typeface="黑体" panose="02010609060101010101" pitchFamily="2" charset="-122"/>
            </a:endParaRPr>
          </a:p>
          <a:p>
            <a:pPr>
              <a:lnSpc>
                <a:spcPct val="105000"/>
              </a:lnSpc>
              <a:spcBef>
                <a:spcPct val="50000"/>
              </a:spcBef>
            </a:pPr>
            <a:r>
              <a:rPr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by the way</a:t>
            </a:r>
            <a:r>
              <a:rPr lang="zh-TW" altLang="en-US" b="1" dirty="0">
                <a:latin typeface="Times New Roman" panose="02020603050405020304" pitchFamily="18" charset="0"/>
                <a:ea typeface="黑体" panose="02010609060101010101" pitchFamily="2" charset="-122"/>
              </a:rPr>
              <a:t>的意思是</a:t>
            </a:r>
            <a:r>
              <a:rPr lang="zh-TW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“顺便说一下，附带说一下”，</a:t>
            </a:r>
            <a:r>
              <a:rPr lang="zh-TW" altLang="en-US" b="1" dirty="0">
                <a:latin typeface="Times New Roman" panose="02020603050405020304" pitchFamily="18" charset="0"/>
                <a:ea typeface="黑体" panose="02010609060101010101" pitchFamily="2" charset="-122"/>
              </a:rPr>
              <a:t>用于转入与刚才说的主题无关的事。</a:t>
            </a:r>
            <a:endParaRPr lang="zh-CN" altLang="en-US" b="1" dirty="0">
              <a:latin typeface="Times New Roman" panose="02020603050405020304" pitchFamily="18" charset="0"/>
              <a:ea typeface="黑体" panose="02010609060101010101" pitchFamily="2" charset="-122"/>
            </a:endParaRPr>
          </a:p>
        </p:txBody>
      </p:sp>
      <p:pic>
        <p:nvPicPr>
          <p:cNvPr id="45059" name="图片 45058" descr="排排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2575" y="4495800"/>
            <a:ext cx="8632825" cy="1905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>
                                            <p:txEl>
                                              <p:charRg st="0" end="4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5058">
                                            <p:txEl>
                                              <p:charRg st="0" end="4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>
                                            <p:txEl>
                                              <p:charRg st="47" end="6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5058">
                                            <p:txEl>
                                              <p:charRg st="47" end="6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>
                                            <p:txEl>
                                              <p:charRg st="61" end="8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5058">
                                            <p:txEl>
                                              <p:charRg st="61" end="8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>
                                            <p:txEl>
                                              <p:charRg st="83" end="12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5058">
                                            <p:txEl>
                                              <p:charRg st="83" end="12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02" name="矩形 51201"/>
          <p:cNvSpPr/>
          <p:nvPr/>
        </p:nvSpPr>
        <p:spPr>
          <a:xfrm>
            <a:off x="381000" y="1524000"/>
            <a:ext cx="8382000" cy="4648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105000"/>
              </a:lnSpc>
              <a:spcBef>
                <a:spcPct val="50000"/>
              </a:spcBef>
            </a:pPr>
            <a:r>
              <a:rPr lang="zh-TW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例如：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2" charset="-122"/>
            </a:endParaRPr>
          </a:p>
          <a:p>
            <a:pPr>
              <a:lnSpc>
                <a:spcPct val="105000"/>
              </a:lnSpc>
              <a:spcBef>
                <a:spcPct val="50000"/>
              </a:spcBef>
              <a:buChar char="•"/>
            </a:pPr>
            <a:r>
              <a:rPr lang="zh-CN" altLang="en-US" b="1" dirty="0">
                <a:latin typeface="Times New Roman" panose="02020603050405020304" pitchFamily="18" charset="0"/>
                <a:ea typeface="黑体" panose="02010609060101010101" pitchFamily="2" charset="-122"/>
              </a:rPr>
              <a:t>By the way, why not drop in for a drink this evening?</a:t>
            </a:r>
            <a:endParaRPr lang="zh-CN" altLang="en-US" b="1" dirty="0">
              <a:latin typeface="Times New Roman" panose="02020603050405020304" pitchFamily="18" charset="0"/>
              <a:ea typeface="黑体" panose="02010609060101010101" pitchFamily="2" charset="-122"/>
            </a:endParaRPr>
          </a:p>
          <a:p>
            <a:pPr>
              <a:lnSpc>
                <a:spcPct val="105000"/>
              </a:lnSpc>
              <a:spcBef>
                <a:spcPct val="50000"/>
              </a:spcBef>
            </a:pPr>
            <a:r>
              <a:rPr lang="zh-TW" altLang="en-US" b="1" dirty="0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顺便说一句，今晚来我家喝一杯怎么样？</a:t>
            </a:r>
            <a:endParaRPr lang="zh-CN" altLang="en-US" b="1" dirty="0">
              <a:solidFill>
                <a:schemeClr val="hlink"/>
              </a:solidFill>
              <a:latin typeface="Times New Roman" panose="02020603050405020304" pitchFamily="18" charset="0"/>
              <a:ea typeface="黑体" panose="02010609060101010101" pitchFamily="2" charset="-122"/>
            </a:endParaRPr>
          </a:p>
          <a:p>
            <a:pPr>
              <a:lnSpc>
                <a:spcPct val="105000"/>
              </a:lnSpc>
              <a:spcBef>
                <a:spcPct val="50000"/>
              </a:spcBef>
              <a:buChar char="•"/>
            </a:pPr>
            <a:r>
              <a:rPr lang="zh-CN" altLang="en-US" b="1" dirty="0">
                <a:latin typeface="Times New Roman" panose="02020603050405020304" pitchFamily="18" charset="0"/>
                <a:ea typeface="黑体" panose="02010609060101010101" pitchFamily="2" charset="-122"/>
              </a:rPr>
              <a:t>By the way, have you seen my glasses anywhere?</a:t>
            </a:r>
            <a:endParaRPr lang="zh-CN" altLang="en-US" b="1" dirty="0">
              <a:latin typeface="Times New Roman" panose="02020603050405020304" pitchFamily="18" charset="0"/>
              <a:ea typeface="黑体" panose="02010609060101010101" pitchFamily="2" charset="-122"/>
            </a:endParaRPr>
          </a:p>
          <a:p>
            <a:pPr>
              <a:lnSpc>
                <a:spcPct val="105000"/>
              </a:lnSpc>
              <a:spcBef>
                <a:spcPct val="50000"/>
              </a:spcBef>
            </a:pPr>
            <a:r>
              <a:rPr lang="zh-TW" altLang="en-US" b="1" dirty="0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顺便问问，你在什么地方见过我的 眼镜吗？</a:t>
            </a:r>
            <a:endParaRPr lang="zh-CN" altLang="en-US" b="1" dirty="0">
              <a:solidFill>
                <a:schemeClr val="hlink"/>
              </a:solidFill>
              <a:latin typeface="Times New Roman" panose="02020603050405020304" pitchFamily="18" charset="0"/>
              <a:ea typeface="黑体" panose="02010609060101010101" pitchFamily="2" charset="-122"/>
            </a:endParaRPr>
          </a:p>
        </p:txBody>
      </p:sp>
      <p:pic>
        <p:nvPicPr>
          <p:cNvPr id="51203" name="图片 51202" descr="海贼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86000" y="457200"/>
            <a:ext cx="6462713" cy="16764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charRg st="0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1202">
                                            <p:txEl>
                                              <p:charRg st="0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charRg st="4" end="5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1202">
                                            <p:txEl>
                                              <p:charRg st="4" end="5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charRg st="58" end="7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1202">
                                            <p:txEl>
                                              <p:charRg st="58" end="7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charRg st="77" end="1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1202">
                                            <p:txEl>
                                              <p:charRg st="77" end="12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charRg st="124" end="14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1202">
                                            <p:txEl>
                                              <p:charRg st="124" end="14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6082" name="文本占位符 46081"/>
          <p:cNvSpPr/>
          <p:nvPr>
            <p:ph type="body" idx="1"/>
          </p:nvPr>
        </p:nvSpPr>
        <p:spPr>
          <a:xfrm>
            <a:off x="228600" y="1676400"/>
            <a:ext cx="8458200" cy="4525963"/>
          </a:xfrm>
          <a:solidFill>
            <a:srgbClr val="FFFFFF"/>
          </a:solidFill>
          <a:ln>
            <a:solidFill>
              <a:schemeClr val="bg1"/>
            </a:solidFill>
          </a:ln>
        </p:spPr>
        <p:txBody>
          <a:bodyPr/>
          <a:p>
            <a:pPr marL="609600" indent="-609600" defTabSz="906780">
              <a:lnSpc>
                <a:spcPct val="95000"/>
              </a:lnSpc>
              <a:buNone/>
            </a:pPr>
            <a:r>
              <a:rPr lang="en-US" altLang="zh-CN" sz="3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1. — What do you think of this skirt?</a:t>
            </a:r>
            <a:endParaRPr lang="en-US" altLang="zh-CN" sz="3200" b="1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2" charset="-122"/>
            </a:endParaRPr>
          </a:p>
          <a:p>
            <a:pPr marL="609600" indent="-609600" defTabSz="906780">
              <a:lnSpc>
                <a:spcPct val="95000"/>
              </a:lnSpc>
              <a:buNone/>
            </a:pPr>
            <a:r>
              <a:rPr lang="zh-CN" altLang="en-US" sz="3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　</a:t>
            </a:r>
            <a:r>
              <a:rPr lang="en-US" altLang="zh-CN" sz="3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— It’s beautiful and it fits us well, _____ I        </a:t>
            </a:r>
            <a:endParaRPr lang="en-US" altLang="zh-CN" sz="3200" b="1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2" charset="-122"/>
            </a:endParaRPr>
          </a:p>
          <a:p>
            <a:pPr marL="609600" indent="-609600" defTabSz="906780">
              <a:lnSpc>
                <a:spcPct val="95000"/>
              </a:lnSpc>
              <a:buNone/>
            </a:pPr>
            <a:r>
              <a:rPr lang="en-US" altLang="zh-CN" sz="3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         like it very much.</a:t>
            </a:r>
            <a:endParaRPr lang="en-US" altLang="zh-CN" sz="3200" b="1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2" charset="-122"/>
            </a:endParaRPr>
          </a:p>
          <a:p>
            <a:pPr marL="609600" indent="-609600" defTabSz="906780">
              <a:lnSpc>
                <a:spcPct val="95000"/>
              </a:lnSpc>
              <a:buNone/>
            </a:pPr>
            <a:r>
              <a:rPr lang="zh-CN" altLang="en-US" sz="3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　　</a:t>
            </a:r>
            <a:r>
              <a:rPr lang="en-US" altLang="zh-CN" sz="3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A. since      B. so       C. but       D. or</a:t>
            </a:r>
            <a:endParaRPr lang="en-US" altLang="zh-CN" sz="3200" b="1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2" charset="-122"/>
            </a:endParaRPr>
          </a:p>
          <a:p>
            <a:pPr marL="609600" indent="-609600" defTabSz="906780">
              <a:lnSpc>
                <a:spcPct val="95000"/>
              </a:lnSpc>
              <a:buNone/>
            </a:pPr>
            <a:r>
              <a:rPr lang="en-US" altLang="zh-CN" sz="3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2. — Have you got some water to drink?</a:t>
            </a:r>
            <a:endParaRPr lang="en-US" altLang="zh-CN" sz="3200" b="1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2" charset="-122"/>
            </a:endParaRPr>
          </a:p>
          <a:p>
            <a:pPr marL="609600" indent="-609600" defTabSz="906780">
              <a:lnSpc>
                <a:spcPct val="95000"/>
              </a:lnSpc>
              <a:buNone/>
            </a:pPr>
            <a:r>
              <a:rPr lang="en-US" altLang="zh-CN" sz="3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    — Here you are. There___ still some in the  </a:t>
            </a:r>
            <a:endParaRPr lang="en-US" altLang="zh-CN" sz="3200" b="1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2" charset="-122"/>
            </a:endParaRPr>
          </a:p>
          <a:p>
            <a:pPr marL="609600" indent="-609600" defTabSz="906780">
              <a:lnSpc>
                <a:spcPct val="95000"/>
              </a:lnSpc>
              <a:buNone/>
            </a:pPr>
            <a:r>
              <a:rPr lang="en-US" altLang="zh-CN" sz="3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         bottle. </a:t>
            </a:r>
            <a:br>
              <a:rPr lang="en-US" altLang="zh-CN" sz="3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</a:br>
            <a:r>
              <a:rPr lang="en-US" altLang="zh-CN" sz="3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   A. are       B. were      C. is         D. was</a:t>
            </a:r>
            <a:br>
              <a:rPr lang="en-US" altLang="zh-CN" sz="3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</a:br>
            <a:r>
              <a:rPr lang="zh-CN" altLang="en-US" sz="3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　     </a:t>
            </a:r>
            <a:endParaRPr lang="zh-CN" altLang="en-US" sz="3200" b="1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2" charset="-122"/>
            </a:endParaRPr>
          </a:p>
        </p:txBody>
      </p:sp>
      <p:sp>
        <p:nvSpPr>
          <p:cNvPr id="46083" name="文本框 46082"/>
          <p:cNvSpPr txBox="1"/>
          <p:nvPr/>
        </p:nvSpPr>
        <p:spPr>
          <a:xfrm>
            <a:off x="7010400" y="2209800"/>
            <a:ext cx="584200" cy="579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defTabSz="906780">
              <a:spcBef>
                <a:spcPct val="50000"/>
              </a:spcBef>
            </a:pPr>
            <a:r>
              <a:rPr lang="en-US" altLang="zh-CN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B</a:t>
            </a:r>
            <a:endParaRPr lang="en-US" altLang="zh-CN" b="1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2" charset="-122"/>
            </a:endParaRPr>
          </a:p>
        </p:txBody>
      </p:sp>
      <p:sp>
        <p:nvSpPr>
          <p:cNvPr id="46084" name="矩形 46083"/>
          <p:cNvSpPr/>
          <p:nvPr/>
        </p:nvSpPr>
        <p:spPr>
          <a:xfrm>
            <a:off x="3048000" y="457200"/>
            <a:ext cx="3200400" cy="6143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1" u="none" kern="1200" baseline="0">
                <a:solidFill>
                  <a:srgbClr val="716F70"/>
                </a:solidFill>
                <a:latin typeface="微软雅黑" panose="020B0503020204020204" pitchFamily="34" charset="-122"/>
                <a:ea typeface="宋体" panose="02010600030101010101" pitchFamily="2" charset="-122"/>
              </a:defRPr>
            </a:lvl1pPr>
          </a:lstStyle>
          <a:p>
            <a:pPr lvl="0"/>
            <a:r>
              <a:rPr lang="en-US" altLang="zh-CN" sz="3600">
                <a:solidFill>
                  <a:srgbClr val="003399"/>
                </a:solidFill>
                <a:latin typeface="Arial" panose="020B0604020202020204" pitchFamily="34" charset="0"/>
              </a:rPr>
              <a:t>Exercise</a:t>
            </a:r>
            <a:endParaRPr lang="en-US" altLang="zh-CN" sz="3600">
              <a:solidFill>
                <a:srgbClr val="003399"/>
              </a:solidFill>
              <a:latin typeface="Arial" panose="020B0604020202020204" pitchFamily="34" charset="0"/>
            </a:endParaRPr>
          </a:p>
        </p:txBody>
      </p:sp>
      <p:sp>
        <p:nvSpPr>
          <p:cNvPr id="46085" name="矩形 46084"/>
          <p:cNvSpPr/>
          <p:nvPr/>
        </p:nvSpPr>
        <p:spPr>
          <a:xfrm>
            <a:off x="304800" y="1095375"/>
            <a:ext cx="3041650" cy="519113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一、</a:t>
            </a:r>
            <a:r>
              <a:rPr lang="zh-TW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单项</a:t>
            </a:r>
            <a:r>
              <a:rPr lang="zh-CN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选择题。</a:t>
            </a:r>
            <a:endParaRPr lang="zh-CN" altLang="en-US" sz="2800" b="1" dirty="0">
              <a:solidFill>
                <a:srgbClr val="000099"/>
              </a:solidFill>
              <a:latin typeface="Times New Roman" panose="02020603050405020304" pitchFamily="18" charset="0"/>
              <a:ea typeface="黑体" panose="02010609060101010101" pitchFamily="2" charset="-122"/>
            </a:endParaRPr>
          </a:p>
        </p:txBody>
      </p:sp>
      <p:sp>
        <p:nvSpPr>
          <p:cNvPr id="46086" name="文本框 46085"/>
          <p:cNvSpPr txBox="1"/>
          <p:nvPr/>
        </p:nvSpPr>
        <p:spPr>
          <a:xfrm>
            <a:off x="4800600" y="4419600"/>
            <a:ext cx="584200" cy="579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defTabSz="906780">
              <a:spcBef>
                <a:spcPct val="50000"/>
              </a:spcBef>
            </a:pPr>
            <a:r>
              <a:rPr lang="en-US" altLang="zh-CN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C</a:t>
            </a:r>
            <a:endParaRPr lang="en-US" altLang="zh-CN" b="1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2" charset="-122"/>
            </a:endParaRPr>
          </a:p>
        </p:txBody>
      </p:sp>
      <p:pic>
        <p:nvPicPr>
          <p:cNvPr id="46087" name="图片 46086" descr="小黄人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65763" y="381000"/>
            <a:ext cx="858837" cy="1219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6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3" grpId="0"/>
      <p:bldP spid="4608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7106" name="矩形 47105"/>
          <p:cNvSpPr/>
          <p:nvPr/>
        </p:nvSpPr>
        <p:spPr>
          <a:xfrm>
            <a:off x="381000" y="669925"/>
            <a:ext cx="8382000" cy="5578475"/>
          </a:xfrm>
          <a:prstGeom prst="rect">
            <a:avLst/>
          </a:prstGeom>
          <a:noFill/>
          <a:ln w="9525">
            <a:noFill/>
          </a:ln>
        </p:spPr>
        <p:txBody>
          <a:bodyPr anchor="ctr">
            <a:spAutoFit/>
          </a:bodyPr>
          <a:p>
            <a:pPr>
              <a:lnSpc>
                <a:spcPct val="125000"/>
              </a:lnSpc>
            </a:pPr>
            <a:r>
              <a:rPr lang="en-US" altLang="zh-CN" b="1">
                <a:latin typeface="Times New Roman" panose="02020603050405020304" pitchFamily="18" charset="0"/>
                <a:ea typeface="黑体" panose="02010609060101010101" pitchFamily="2" charset="-122"/>
              </a:rPr>
              <a:t>3. _____ there many American friends in the  </a:t>
            </a:r>
            <a:endParaRPr lang="en-US" altLang="zh-CN" b="1">
              <a:latin typeface="Times New Roman" panose="02020603050405020304" pitchFamily="18" charset="0"/>
              <a:ea typeface="黑体" panose="02010609060101010101" pitchFamily="2" charset="-122"/>
            </a:endParaRPr>
          </a:p>
          <a:p>
            <a:pPr>
              <a:lnSpc>
                <a:spcPct val="125000"/>
              </a:lnSpc>
            </a:pPr>
            <a:r>
              <a:rPr lang="en-US" altLang="zh-CN" b="1">
                <a:latin typeface="Times New Roman" panose="02020603050405020304" pitchFamily="18" charset="0"/>
                <a:ea typeface="黑体" panose="02010609060101010101" pitchFamily="2" charset="-122"/>
              </a:rPr>
              <a:t>   school last Friday?</a:t>
            </a:r>
            <a:br>
              <a:rPr lang="en-US" altLang="zh-CN" b="1">
                <a:latin typeface="Times New Roman" panose="02020603050405020304" pitchFamily="18" charset="0"/>
                <a:ea typeface="黑体" panose="02010609060101010101" pitchFamily="2" charset="-122"/>
              </a:rPr>
            </a:br>
            <a:r>
              <a:rPr lang="en-US" altLang="zh-CN" b="1">
                <a:latin typeface="Times New Roman" panose="02020603050405020304" pitchFamily="18" charset="0"/>
                <a:ea typeface="黑体" panose="02010609060101010101" pitchFamily="2" charset="-122"/>
              </a:rPr>
              <a:t>    A. Is          B. Was         C. Are         D. Were</a:t>
            </a:r>
            <a:br>
              <a:rPr lang="en-US" altLang="zh-CN" b="1">
                <a:latin typeface="Times New Roman" panose="02020603050405020304" pitchFamily="18" charset="0"/>
                <a:ea typeface="黑体" panose="02010609060101010101" pitchFamily="2" charset="-122"/>
              </a:rPr>
            </a:br>
            <a:r>
              <a:rPr lang="en-US" altLang="zh-CN" b="1">
                <a:latin typeface="Times New Roman" panose="02020603050405020304" pitchFamily="18" charset="0"/>
                <a:ea typeface="黑体" panose="02010609060101010101" pitchFamily="2" charset="-122"/>
              </a:rPr>
              <a:t>4. There ____ a great many accidents last year.</a:t>
            </a:r>
            <a:br>
              <a:rPr lang="en-US" altLang="zh-CN" b="1">
                <a:latin typeface="Times New Roman" panose="02020603050405020304" pitchFamily="18" charset="0"/>
                <a:ea typeface="黑体" panose="02010609060101010101" pitchFamily="2" charset="-122"/>
              </a:rPr>
            </a:br>
            <a:r>
              <a:rPr lang="en-US" altLang="zh-CN" b="1">
                <a:latin typeface="Times New Roman" panose="02020603050405020304" pitchFamily="18" charset="0"/>
                <a:ea typeface="黑体" panose="02010609060101010101" pitchFamily="2" charset="-122"/>
              </a:rPr>
              <a:t>    A. were     B. are           C. is              D. was</a:t>
            </a:r>
            <a:br>
              <a:rPr lang="en-US" altLang="zh-CN" b="1">
                <a:latin typeface="Times New Roman" panose="02020603050405020304" pitchFamily="18" charset="0"/>
                <a:ea typeface="黑体" panose="02010609060101010101" pitchFamily="2" charset="-122"/>
              </a:rPr>
            </a:br>
            <a:r>
              <a:rPr lang="en-US" altLang="zh-CN" b="1">
                <a:latin typeface="Times New Roman" panose="02020603050405020304" pitchFamily="18" charset="0"/>
                <a:ea typeface="黑体" panose="02010609060101010101" pitchFamily="2" charset="-122"/>
              </a:rPr>
              <a:t>5. —How many children ____ in the picture?</a:t>
            </a:r>
            <a:br>
              <a:rPr lang="en-US" altLang="zh-CN" b="1">
                <a:latin typeface="Times New Roman" panose="02020603050405020304" pitchFamily="18" charset="0"/>
                <a:ea typeface="黑体" panose="02010609060101010101" pitchFamily="2" charset="-122"/>
              </a:rPr>
            </a:br>
            <a:r>
              <a:rPr lang="en-US" altLang="zh-CN" b="1">
                <a:latin typeface="Times New Roman" panose="02020603050405020304" pitchFamily="18" charset="0"/>
                <a:ea typeface="黑体" panose="02010609060101010101" pitchFamily="2" charset="-122"/>
              </a:rPr>
              <a:t>   —Three.</a:t>
            </a:r>
            <a:br>
              <a:rPr lang="en-US" altLang="zh-CN" b="1">
                <a:latin typeface="Times New Roman" panose="02020603050405020304" pitchFamily="18" charset="0"/>
                <a:ea typeface="黑体" panose="02010609060101010101" pitchFamily="2" charset="-122"/>
              </a:rPr>
            </a:br>
            <a:r>
              <a:rPr lang="en-US" altLang="zh-CN" b="1">
                <a:latin typeface="Times New Roman" panose="02020603050405020304" pitchFamily="18" charset="0"/>
                <a:ea typeface="黑体" panose="02010609060101010101" pitchFamily="2" charset="-122"/>
              </a:rPr>
              <a:t>    A. has there                   B. is there </a:t>
            </a:r>
            <a:endParaRPr lang="en-US" altLang="zh-CN" b="1">
              <a:latin typeface="Times New Roman" panose="02020603050405020304" pitchFamily="18" charset="0"/>
              <a:ea typeface="黑体" panose="02010609060101010101" pitchFamily="2" charset="-122"/>
            </a:endParaRPr>
          </a:p>
          <a:p>
            <a:pPr>
              <a:lnSpc>
                <a:spcPct val="125000"/>
              </a:lnSpc>
            </a:pPr>
            <a:r>
              <a:rPr lang="en-US" altLang="zh-CN" b="1">
                <a:latin typeface="Times New Roman" panose="02020603050405020304" pitchFamily="18" charset="0"/>
                <a:ea typeface="黑体" panose="02010609060101010101" pitchFamily="2" charset="-122"/>
              </a:rPr>
              <a:t>    C. have there                 D. are there</a:t>
            </a:r>
            <a:endParaRPr lang="en-US" altLang="zh-CN" b="1">
              <a:latin typeface="Times New Roman" panose="02020603050405020304" pitchFamily="18" charset="0"/>
              <a:ea typeface="黑体" panose="02010609060101010101" pitchFamily="2" charset="-122"/>
            </a:endParaRPr>
          </a:p>
        </p:txBody>
      </p:sp>
      <p:sp>
        <p:nvSpPr>
          <p:cNvPr id="47107" name="文本框 47106"/>
          <p:cNvSpPr txBox="1"/>
          <p:nvPr/>
        </p:nvSpPr>
        <p:spPr>
          <a:xfrm>
            <a:off x="1066800" y="685800"/>
            <a:ext cx="584200" cy="579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defTabSz="906780">
              <a:spcBef>
                <a:spcPct val="50000"/>
              </a:spcBef>
            </a:pPr>
            <a:r>
              <a:rPr lang="en-US" altLang="zh-CN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D</a:t>
            </a:r>
            <a:endParaRPr lang="en-US" altLang="zh-CN" b="1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2" charset="-122"/>
            </a:endParaRPr>
          </a:p>
        </p:txBody>
      </p:sp>
      <p:sp>
        <p:nvSpPr>
          <p:cNvPr id="47108" name="文本框 47107"/>
          <p:cNvSpPr txBox="1"/>
          <p:nvPr/>
        </p:nvSpPr>
        <p:spPr>
          <a:xfrm>
            <a:off x="2133600" y="2590800"/>
            <a:ext cx="584200" cy="579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defTabSz="906780">
              <a:spcBef>
                <a:spcPct val="50000"/>
              </a:spcBef>
            </a:pPr>
            <a:r>
              <a:rPr lang="en-US" altLang="zh-CN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A</a:t>
            </a:r>
            <a:endParaRPr lang="en-US" altLang="zh-CN" b="1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2" charset="-122"/>
            </a:endParaRPr>
          </a:p>
        </p:txBody>
      </p:sp>
      <p:sp>
        <p:nvSpPr>
          <p:cNvPr id="47109" name="文本框 47108"/>
          <p:cNvSpPr txBox="1"/>
          <p:nvPr/>
        </p:nvSpPr>
        <p:spPr>
          <a:xfrm>
            <a:off x="4953000" y="3810000"/>
            <a:ext cx="584200" cy="579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defTabSz="906780">
              <a:spcBef>
                <a:spcPct val="50000"/>
              </a:spcBef>
            </a:pPr>
            <a:r>
              <a:rPr lang="en-US" altLang="zh-CN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D</a:t>
            </a:r>
            <a:endParaRPr lang="en-US" altLang="zh-CN" b="1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2" charset="-122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7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7" grpId="0"/>
      <p:bldP spid="47108" grpId="0"/>
      <p:bldP spid="4710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8130" name="矩形 48129"/>
          <p:cNvSpPr/>
          <p:nvPr/>
        </p:nvSpPr>
        <p:spPr>
          <a:xfrm>
            <a:off x="609600" y="928688"/>
            <a:ext cx="6970713" cy="519112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二、</a:t>
            </a:r>
            <a:r>
              <a:rPr lang="zh-TW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根据句意和</a:t>
            </a:r>
            <a:r>
              <a:rPr lang="zh-CN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汉语或首字母</a:t>
            </a:r>
            <a:r>
              <a:rPr lang="zh-TW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提示写单词。</a:t>
            </a:r>
            <a:endParaRPr lang="zh-CN" altLang="en-US" sz="2800" b="1" dirty="0">
              <a:solidFill>
                <a:srgbClr val="000099"/>
              </a:solidFill>
              <a:latin typeface="Times New Roman" panose="02020603050405020304" pitchFamily="18" charset="0"/>
              <a:ea typeface="黑体" panose="02010609060101010101" pitchFamily="2" charset="-122"/>
            </a:endParaRPr>
          </a:p>
        </p:txBody>
      </p:sp>
      <p:sp>
        <p:nvSpPr>
          <p:cNvPr id="48131" name="矩形 48130"/>
          <p:cNvSpPr/>
          <p:nvPr/>
        </p:nvSpPr>
        <p:spPr>
          <a:xfrm>
            <a:off x="609600" y="1524000"/>
            <a:ext cx="8153400" cy="41878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342900" indent="-342900">
              <a:lnSpc>
                <a:spcPct val="140000"/>
              </a:lnSpc>
              <a:buAutoNum type="arabicPeriod"/>
            </a:pPr>
            <a:r>
              <a:rPr lang="en-US" altLang="zh-CN" b="1">
                <a:latin typeface="Times New Roman" panose="02020603050405020304" pitchFamily="18" charset="0"/>
                <a:ea typeface="黑体" panose="02010609060101010101" pitchFamily="2" charset="-122"/>
              </a:rPr>
              <a:t>If you want to go abroad, you should have  </a:t>
            </a:r>
            <a:endParaRPr lang="en-US" altLang="zh-CN" b="1">
              <a:latin typeface="Times New Roman" panose="02020603050405020304" pitchFamily="18" charset="0"/>
              <a:ea typeface="黑体" panose="02010609060101010101" pitchFamily="2" charset="-122"/>
            </a:endParaRPr>
          </a:p>
          <a:p>
            <a:pPr marL="342900" indent="-342900">
              <a:lnSpc>
                <a:spcPct val="140000"/>
              </a:lnSpc>
            </a:pPr>
            <a:r>
              <a:rPr lang="en-US" altLang="zh-CN" b="1">
                <a:latin typeface="Times New Roman" panose="02020603050405020304" pitchFamily="18" charset="0"/>
                <a:ea typeface="黑体" panose="02010609060101010101" pitchFamily="2" charset="-122"/>
              </a:rPr>
              <a:t>   a p___________.</a:t>
            </a:r>
            <a:endParaRPr lang="en-US" altLang="zh-CN" b="1">
              <a:latin typeface="Times New Roman" panose="02020603050405020304" pitchFamily="18" charset="0"/>
              <a:ea typeface="黑体" panose="02010609060101010101" pitchFamily="2" charset="-122"/>
            </a:endParaRPr>
          </a:p>
          <a:p>
            <a:pPr marL="342900" indent="-342900">
              <a:lnSpc>
                <a:spcPct val="140000"/>
              </a:lnSpc>
            </a:pPr>
            <a:r>
              <a:rPr lang="en-US" altLang="zh-CN" b="1">
                <a:latin typeface="Times New Roman" panose="02020603050405020304" pitchFamily="18" charset="0"/>
                <a:ea typeface="黑体" panose="02010609060101010101" pitchFamily="2" charset="-122"/>
              </a:rPr>
              <a:t>2. If you go to the beach, wear a pair of  </a:t>
            </a:r>
            <a:endParaRPr lang="en-US" altLang="zh-CN" b="1">
              <a:latin typeface="Times New Roman" panose="02020603050405020304" pitchFamily="18" charset="0"/>
              <a:ea typeface="黑体" panose="02010609060101010101" pitchFamily="2" charset="-122"/>
            </a:endParaRPr>
          </a:p>
          <a:p>
            <a:pPr marL="342900" indent="-342900">
              <a:lnSpc>
                <a:spcPct val="140000"/>
              </a:lnSpc>
            </a:pPr>
            <a:r>
              <a:rPr lang="en-US" altLang="zh-CN" b="1">
                <a:latin typeface="Times New Roman" panose="02020603050405020304" pitchFamily="18" charset="0"/>
                <a:ea typeface="黑体" panose="02010609060101010101" pitchFamily="2" charset="-122"/>
              </a:rPr>
              <a:t>    s_________. It is good for your eyes.</a:t>
            </a:r>
            <a:endParaRPr lang="en-US" altLang="zh-CN" b="1">
              <a:latin typeface="Times New Roman" panose="02020603050405020304" pitchFamily="18" charset="0"/>
              <a:ea typeface="黑体" panose="02010609060101010101" pitchFamily="2" charset="-122"/>
            </a:endParaRPr>
          </a:p>
          <a:p>
            <a:pPr marL="342900" indent="-342900">
              <a:lnSpc>
                <a:spcPct val="140000"/>
              </a:lnSpc>
            </a:pPr>
            <a:r>
              <a:rPr lang="en-US" altLang="zh-CN" b="1">
                <a:latin typeface="Times New Roman" panose="02020603050405020304" pitchFamily="18" charset="0"/>
                <a:ea typeface="黑体" panose="02010609060101010101" pitchFamily="2" charset="-122"/>
              </a:rPr>
              <a:t>3. Her _______(</a:t>
            </a:r>
            <a:r>
              <a:rPr lang="zh-CN" altLang="en-US" b="1">
                <a:latin typeface="Times New Roman" panose="02020603050405020304" pitchFamily="18" charset="0"/>
                <a:ea typeface="黑体" panose="02010609060101010101" pitchFamily="2" charset="-122"/>
              </a:rPr>
              <a:t>重量</a:t>
            </a:r>
            <a:r>
              <a:rPr lang="en-US" altLang="zh-CN" b="1">
                <a:latin typeface="Times New Roman" panose="02020603050405020304" pitchFamily="18" charset="0"/>
                <a:ea typeface="黑体" panose="02010609060101010101" pitchFamily="2" charset="-122"/>
              </a:rPr>
              <a:t>) has increased to 120 pounds.</a:t>
            </a:r>
            <a:endParaRPr lang="en-US" altLang="zh-CN" b="1">
              <a:latin typeface="Times New Roman" panose="02020603050405020304" pitchFamily="18" charset="0"/>
              <a:ea typeface="黑体" panose="02010609060101010101" pitchFamily="2" charset="-122"/>
            </a:endParaRPr>
          </a:p>
        </p:txBody>
      </p:sp>
      <p:sp>
        <p:nvSpPr>
          <p:cNvPr id="48132" name="文本框 48131"/>
          <p:cNvSpPr txBox="1"/>
          <p:nvPr/>
        </p:nvSpPr>
        <p:spPr>
          <a:xfrm>
            <a:off x="1447800" y="2392363"/>
            <a:ext cx="1752600" cy="5794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defTabSz="906780">
              <a:spcBef>
                <a:spcPct val="50000"/>
              </a:spcBef>
            </a:pPr>
            <a:r>
              <a:rPr lang="en-US" altLang="zh-CN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assport</a:t>
            </a:r>
            <a:endParaRPr lang="en-US" altLang="zh-CN" b="1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2" charset="-122"/>
            </a:endParaRPr>
          </a:p>
        </p:txBody>
      </p:sp>
      <p:sp>
        <p:nvSpPr>
          <p:cNvPr id="48133" name="文本框 48132"/>
          <p:cNvSpPr txBox="1"/>
          <p:nvPr/>
        </p:nvSpPr>
        <p:spPr>
          <a:xfrm>
            <a:off x="1219200" y="3733800"/>
            <a:ext cx="2057400" cy="579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defTabSz="906780">
              <a:spcBef>
                <a:spcPct val="50000"/>
              </a:spcBef>
            </a:pPr>
            <a:r>
              <a:rPr lang="en-US" altLang="zh-CN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unglasses</a:t>
            </a:r>
            <a:endParaRPr lang="en-US" altLang="zh-CN" b="1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2" charset="-122"/>
            </a:endParaRPr>
          </a:p>
        </p:txBody>
      </p:sp>
      <p:sp>
        <p:nvSpPr>
          <p:cNvPr id="48134" name="文本框 48133"/>
          <p:cNvSpPr txBox="1"/>
          <p:nvPr/>
        </p:nvSpPr>
        <p:spPr>
          <a:xfrm>
            <a:off x="1905000" y="4343400"/>
            <a:ext cx="1600200" cy="579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defTabSz="906780">
              <a:spcBef>
                <a:spcPct val="50000"/>
              </a:spcBef>
            </a:pPr>
            <a:r>
              <a:rPr lang="en-US" altLang="zh-CN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weight</a:t>
            </a:r>
            <a:endParaRPr lang="en-US" altLang="zh-CN" b="1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2" charset="-122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8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8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2" grpId="0"/>
      <p:bldP spid="48133" grpId="0"/>
      <p:bldP spid="4813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9155" name="Rectangle 3"/>
          <p:cNvSpPr/>
          <p:nvPr/>
        </p:nvSpPr>
        <p:spPr>
          <a:xfrm>
            <a:off x="755650" y="2420938"/>
            <a:ext cx="7835900" cy="2698750"/>
          </a:xfrm>
          <a:prstGeom prst="rect">
            <a:avLst/>
          </a:prstGeom>
          <a:noFill/>
          <a:ln w="9525">
            <a:noFill/>
          </a:ln>
        </p:spPr>
        <p:txBody>
          <a:bodyPr lIns="118515" tIns="59258" rIns="118515" bIns="59258">
            <a:spAutoFit/>
          </a:bodyPr>
          <a:p>
            <a:pPr defTabSz="913130">
              <a:lnSpc>
                <a:spcPct val="120000"/>
              </a:lnSpc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n-US" altLang="zh-CN" b="1">
                <a:latin typeface="Times New Roman" panose="02020603050405020304" pitchFamily="18" charset="0"/>
              </a:rPr>
              <a:t>Learn the new words and expressions in this unit.</a:t>
            </a:r>
            <a:endParaRPr lang="en-US" altLang="zh-CN" b="1">
              <a:latin typeface="Times New Roman" panose="02020603050405020304" pitchFamily="18" charset="0"/>
            </a:endParaRPr>
          </a:p>
          <a:p>
            <a:pPr defTabSz="913130">
              <a:lnSpc>
                <a:spcPct val="120000"/>
              </a:lnSpc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n-US" altLang="zh-CN" b="1">
                <a:latin typeface="Times New Roman" panose="02020603050405020304" pitchFamily="18" charset="0"/>
              </a:rPr>
              <a:t>Talk about the advantages and disadvantages of summer courses.</a:t>
            </a:r>
            <a:endParaRPr lang="en-US" altLang="zh-CN" b="1">
              <a:latin typeface="Times New Roman" panose="02020603050405020304" pitchFamily="18" charset="0"/>
            </a:endParaRPr>
          </a:p>
        </p:txBody>
      </p:sp>
      <p:sp>
        <p:nvSpPr>
          <p:cNvPr id="49156" name="矩形 49155"/>
          <p:cNvSpPr/>
          <p:nvPr/>
        </p:nvSpPr>
        <p:spPr>
          <a:xfrm>
            <a:off x="1981200" y="1066800"/>
            <a:ext cx="5029200" cy="11430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  <a:normAutofit/>
          </a:bodyPr>
          <a:p>
            <a:pPr algn="ctr"/>
            <a:r>
              <a:rPr lang="zh-CN" altLang="en-US" sz="3600" b="1" spc="-360">
                <a:ln w="12700" cap="flat" cmpd="sng">
                  <a:solidFill>
                    <a:srgbClr val="000099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Homework</a:t>
            </a:r>
            <a:endParaRPr lang="zh-CN" altLang="en-US" sz="3600" b="1" spc="-360">
              <a:ln w="12700" cap="flat" cmpd="sng">
                <a:solidFill>
                  <a:srgbClr val="000099"/>
                </a:solidFill>
                <a:prstDash val="solid"/>
                <a:headEnd type="none" w="med" len="med"/>
                <a:tailEnd type="none" w="med" len="med"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ransition>
    <p:random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5299" name="Picture 2" descr="C:\Users\AppleBar\Desktop\剪头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9750" y="2636838"/>
            <a:ext cx="2303463" cy="2232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5300" name="矩形 6"/>
          <p:cNvPicPr/>
          <p:nvPr/>
        </p:nvPicPr>
        <p:blipFill>
          <a:blip r:embed="rId2"/>
          <a:stretch>
            <a:fillRect/>
          </a:stretch>
        </p:blipFill>
        <p:spPr>
          <a:xfrm>
            <a:off x="2101533" y="2868613"/>
            <a:ext cx="6383337" cy="156686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55301" name="Group 5"/>
          <p:cNvGrpSpPr/>
          <p:nvPr/>
        </p:nvGrpSpPr>
        <p:grpSpPr>
          <a:xfrm>
            <a:off x="7116445" y="1193165"/>
            <a:ext cx="1368425" cy="3454400"/>
            <a:chOff x="0" y="0"/>
            <a:chExt cx="1655762" cy="3311525"/>
          </a:xfrm>
        </p:grpSpPr>
        <p:sp>
          <p:nvSpPr>
            <p:cNvPr id="55302" name="Freeform 2"/>
            <p:cNvSpPr/>
            <p:nvPr/>
          </p:nvSpPr>
          <p:spPr>
            <a:xfrm>
              <a:off x="212725" y="0"/>
              <a:ext cx="219075" cy="863600"/>
            </a:xfrm>
            <a:custGeom>
              <a:avLst/>
              <a:gdLst>
                <a:gd name="txL" fmla="*/ 0 w 138"/>
                <a:gd name="txT" fmla="*/ 0 h 544"/>
                <a:gd name="txR" fmla="*/ 138 w 138"/>
                <a:gd name="txB" fmla="*/ 544 h 544"/>
              </a:gdLst>
              <a:ahLst/>
              <a:cxnLst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138" h="544">
                  <a:moveTo>
                    <a:pt x="47" y="0"/>
                  </a:moveTo>
                  <a:lnTo>
                    <a:pt x="6" y="216"/>
                  </a:lnTo>
                  <a:cubicBezTo>
                    <a:pt x="0" y="273"/>
                    <a:pt x="7" y="305"/>
                    <a:pt x="12" y="342"/>
                  </a:cubicBezTo>
                  <a:cubicBezTo>
                    <a:pt x="17" y="379"/>
                    <a:pt x="29" y="411"/>
                    <a:pt x="38" y="437"/>
                  </a:cubicBezTo>
                  <a:lnTo>
                    <a:pt x="69" y="500"/>
                  </a:lnTo>
                  <a:lnTo>
                    <a:pt x="138" y="544"/>
                  </a:lnTo>
                </a:path>
              </a:pathLst>
            </a:custGeom>
            <a:noFill/>
            <a:ln w="222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pPr algn="l"/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55303" name="Oval 3"/>
            <p:cNvSpPr/>
            <p:nvPr/>
          </p:nvSpPr>
          <p:spPr>
            <a:xfrm>
              <a:off x="431800" y="574675"/>
              <a:ext cx="360362" cy="360362"/>
            </a:xfrm>
            <a:prstGeom prst="ellipse">
              <a:avLst/>
            </a:prstGeom>
            <a:solidFill>
              <a:schemeClr val="bg1"/>
            </a:solidFill>
            <a:ln w="222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55304" name="Freeform 4"/>
            <p:cNvSpPr/>
            <p:nvPr/>
          </p:nvSpPr>
          <p:spPr>
            <a:xfrm>
              <a:off x="554037" y="574675"/>
              <a:ext cx="165100" cy="288925"/>
            </a:xfrm>
            <a:custGeom>
              <a:avLst/>
              <a:gdLst>
                <a:gd name="txL" fmla="*/ 0 w 104"/>
                <a:gd name="txT" fmla="*/ 0 h 182"/>
                <a:gd name="txR" fmla="*/ 104 w 104"/>
                <a:gd name="txB" fmla="*/ 182 h 182"/>
              </a:gdLst>
              <a:ahLst/>
              <a:cxnLst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104" h="182">
                  <a:moveTo>
                    <a:pt x="59" y="0"/>
                  </a:moveTo>
                  <a:cubicBezTo>
                    <a:pt x="53" y="19"/>
                    <a:pt x="0" y="50"/>
                    <a:pt x="25" y="113"/>
                  </a:cubicBezTo>
                  <a:cubicBezTo>
                    <a:pt x="50" y="176"/>
                    <a:pt x="88" y="168"/>
                    <a:pt x="104" y="182"/>
                  </a:cubicBezTo>
                </a:path>
              </a:pathLst>
            </a:custGeom>
            <a:solidFill>
              <a:schemeClr val="bg1"/>
            </a:solidFill>
            <a:ln w="222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pPr algn="l"/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55305" name="Freeform 5"/>
            <p:cNvSpPr/>
            <p:nvPr/>
          </p:nvSpPr>
          <p:spPr>
            <a:xfrm>
              <a:off x="792162" y="719137"/>
              <a:ext cx="142875" cy="144463"/>
            </a:xfrm>
            <a:custGeom>
              <a:avLst/>
              <a:gdLst>
                <a:gd name="txL" fmla="*/ 0 w 90"/>
                <a:gd name="txT" fmla="*/ 0 h 91"/>
                <a:gd name="txR" fmla="*/ 90 w 90"/>
                <a:gd name="txB" fmla="*/ 91 h 91"/>
              </a:gdLst>
              <a:ahLst/>
              <a:cxnLst>
                <a:cxn ang="0">
                  <a:pos x="0" y="0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90" h="91">
                  <a:moveTo>
                    <a:pt x="0" y="0"/>
                  </a:moveTo>
                  <a:lnTo>
                    <a:pt x="65" y="35"/>
                  </a:lnTo>
                  <a:lnTo>
                    <a:pt x="90" y="91"/>
                  </a:lnTo>
                </a:path>
              </a:pathLst>
            </a:custGeom>
            <a:noFill/>
            <a:ln w="222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pPr algn="l"/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55306" name="Freeform 6"/>
            <p:cNvSpPr/>
            <p:nvPr/>
          </p:nvSpPr>
          <p:spPr>
            <a:xfrm>
              <a:off x="647700" y="792162"/>
              <a:ext cx="792162" cy="273050"/>
            </a:xfrm>
            <a:custGeom>
              <a:avLst/>
              <a:gdLst>
                <a:gd name="txL" fmla="*/ 0 w 499"/>
                <a:gd name="txT" fmla="*/ 0 h 172"/>
                <a:gd name="txR" fmla="*/ 499 w 499"/>
                <a:gd name="txB" fmla="*/ 172 h 172"/>
              </a:gdLst>
              <a:ahLst/>
              <a:cxnLst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0"/>
                </a:cxn>
              </a:cxnLst>
              <a:rect l="txL" t="txT" r="txR" b="txB"/>
              <a:pathLst>
                <a:path w="499" h="172">
                  <a:moveTo>
                    <a:pt x="0" y="137"/>
                  </a:moveTo>
                  <a:lnTo>
                    <a:pt x="67" y="160"/>
                  </a:lnTo>
                  <a:lnTo>
                    <a:pt x="150" y="172"/>
                  </a:lnTo>
                  <a:lnTo>
                    <a:pt x="264" y="160"/>
                  </a:lnTo>
                  <a:lnTo>
                    <a:pt x="397" y="90"/>
                  </a:lnTo>
                  <a:lnTo>
                    <a:pt x="499" y="0"/>
                  </a:lnTo>
                </a:path>
              </a:pathLst>
            </a:custGeom>
            <a:noFill/>
            <a:ln w="222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pPr algn="l"/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55307" name="Freeform 7"/>
            <p:cNvSpPr/>
            <p:nvPr/>
          </p:nvSpPr>
          <p:spPr>
            <a:xfrm>
              <a:off x="382587" y="962025"/>
              <a:ext cx="93663" cy="536575"/>
            </a:xfrm>
            <a:custGeom>
              <a:avLst/>
              <a:gdLst>
                <a:gd name="txL" fmla="*/ 0 w 59"/>
                <a:gd name="txT" fmla="*/ 0 h 338"/>
                <a:gd name="txR" fmla="*/ 59 w 59"/>
                <a:gd name="txB" fmla="*/ 338 h 338"/>
              </a:gdLst>
              <a:ahLst/>
              <a:cxnLst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59" h="338">
                  <a:moveTo>
                    <a:pt x="59" y="0"/>
                  </a:moveTo>
                  <a:lnTo>
                    <a:pt x="13" y="79"/>
                  </a:lnTo>
                  <a:lnTo>
                    <a:pt x="0" y="167"/>
                  </a:lnTo>
                  <a:lnTo>
                    <a:pt x="13" y="243"/>
                  </a:lnTo>
                  <a:lnTo>
                    <a:pt x="57" y="338"/>
                  </a:lnTo>
                </a:path>
              </a:pathLst>
            </a:custGeom>
            <a:noFill/>
            <a:ln w="222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pPr algn="l"/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55308" name="Freeform 8"/>
            <p:cNvSpPr/>
            <p:nvPr/>
          </p:nvSpPr>
          <p:spPr>
            <a:xfrm>
              <a:off x="1587" y="1511300"/>
              <a:ext cx="503238" cy="360362"/>
            </a:xfrm>
            <a:custGeom>
              <a:avLst/>
              <a:gdLst>
                <a:gd name="txL" fmla="*/ 0 w 317"/>
                <a:gd name="txT" fmla="*/ 0 h 227"/>
                <a:gd name="txR" fmla="*/ 317 w 317"/>
                <a:gd name="txB" fmla="*/ 227 h 227"/>
              </a:gdLst>
              <a:ahLst/>
              <a:cxnLst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0" y="2147483647"/>
                </a:cxn>
              </a:cxnLst>
              <a:rect l="txL" t="txT" r="txR" b="txB"/>
              <a:pathLst>
                <a:path w="317" h="227">
                  <a:moveTo>
                    <a:pt x="317" y="0"/>
                  </a:moveTo>
                  <a:cubicBezTo>
                    <a:pt x="299" y="13"/>
                    <a:pt x="262" y="42"/>
                    <a:pt x="209" y="80"/>
                  </a:cubicBezTo>
                  <a:cubicBezTo>
                    <a:pt x="156" y="118"/>
                    <a:pt x="44" y="197"/>
                    <a:pt x="0" y="227"/>
                  </a:cubicBezTo>
                </a:path>
              </a:pathLst>
            </a:custGeom>
            <a:noFill/>
            <a:ln w="222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pPr algn="l"/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55309" name="Freeform 9"/>
            <p:cNvSpPr/>
            <p:nvPr/>
          </p:nvSpPr>
          <p:spPr>
            <a:xfrm>
              <a:off x="0" y="1366837"/>
              <a:ext cx="1008062" cy="661988"/>
            </a:xfrm>
            <a:custGeom>
              <a:avLst/>
              <a:gdLst>
                <a:gd name="txL" fmla="*/ 0 w 635"/>
                <a:gd name="txT" fmla="*/ 0 h 417"/>
                <a:gd name="txR" fmla="*/ 635 w 635"/>
                <a:gd name="txB" fmla="*/ 417 h 417"/>
              </a:gdLst>
              <a:ahLst/>
              <a:cxnLst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635" h="417">
                  <a:moveTo>
                    <a:pt x="0" y="318"/>
                  </a:moveTo>
                  <a:cubicBezTo>
                    <a:pt x="11" y="333"/>
                    <a:pt x="22" y="348"/>
                    <a:pt x="45" y="363"/>
                  </a:cubicBezTo>
                  <a:cubicBezTo>
                    <a:pt x="68" y="378"/>
                    <a:pt x="113" y="409"/>
                    <a:pt x="136" y="409"/>
                  </a:cubicBezTo>
                  <a:cubicBezTo>
                    <a:pt x="159" y="409"/>
                    <a:pt x="166" y="363"/>
                    <a:pt x="181" y="363"/>
                  </a:cubicBezTo>
                  <a:cubicBezTo>
                    <a:pt x="196" y="363"/>
                    <a:pt x="211" y="401"/>
                    <a:pt x="226" y="409"/>
                  </a:cubicBezTo>
                  <a:cubicBezTo>
                    <a:pt x="241" y="417"/>
                    <a:pt x="257" y="417"/>
                    <a:pt x="272" y="409"/>
                  </a:cubicBezTo>
                  <a:cubicBezTo>
                    <a:pt x="287" y="401"/>
                    <a:pt x="294" y="363"/>
                    <a:pt x="317" y="363"/>
                  </a:cubicBezTo>
                  <a:cubicBezTo>
                    <a:pt x="340" y="363"/>
                    <a:pt x="385" y="416"/>
                    <a:pt x="408" y="409"/>
                  </a:cubicBezTo>
                  <a:cubicBezTo>
                    <a:pt x="431" y="402"/>
                    <a:pt x="438" y="333"/>
                    <a:pt x="453" y="318"/>
                  </a:cubicBezTo>
                  <a:cubicBezTo>
                    <a:pt x="468" y="303"/>
                    <a:pt x="484" y="333"/>
                    <a:pt x="499" y="318"/>
                  </a:cubicBezTo>
                  <a:cubicBezTo>
                    <a:pt x="514" y="303"/>
                    <a:pt x="529" y="242"/>
                    <a:pt x="544" y="227"/>
                  </a:cubicBezTo>
                  <a:cubicBezTo>
                    <a:pt x="559" y="212"/>
                    <a:pt x="582" y="242"/>
                    <a:pt x="589" y="227"/>
                  </a:cubicBezTo>
                  <a:cubicBezTo>
                    <a:pt x="596" y="212"/>
                    <a:pt x="581" y="159"/>
                    <a:pt x="589" y="136"/>
                  </a:cubicBezTo>
                  <a:cubicBezTo>
                    <a:pt x="597" y="113"/>
                    <a:pt x="635" y="114"/>
                    <a:pt x="635" y="91"/>
                  </a:cubicBezTo>
                  <a:cubicBezTo>
                    <a:pt x="635" y="68"/>
                    <a:pt x="612" y="0"/>
                    <a:pt x="589" y="0"/>
                  </a:cubicBezTo>
                  <a:cubicBezTo>
                    <a:pt x="566" y="0"/>
                    <a:pt x="547" y="75"/>
                    <a:pt x="499" y="91"/>
                  </a:cubicBezTo>
                  <a:cubicBezTo>
                    <a:pt x="451" y="107"/>
                    <a:pt x="340" y="94"/>
                    <a:pt x="298" y="95"/>
                  </a:cubicBezTo>
                </a:path>
              </a:pathLst>
            </a:custGeom>
            <a:solidFill>
              <a:srgbClr val="FFFF00"/>
            </a:solidFill>
            <a:ln w="222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pPr algn="l"/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55310" name="Freeform 10"/>
            <p:cNvSpPr/>
            <p:nvPr/>
          </p:nvSpPr>
          <p:spPr>
            <a:xfrm>
              <a:off x="403225" y="2087562"/>
              <a:ext cx="173037" cy="1079500"/>
            </a:xfrm>
            <a:custGeom>
              <a:avLst/>
              <a:gdLst>
                <a:gd name="txL" fmla="*/ 0 w 109"/>
                <a:gd name="txT" fmla="*/ 0 h 680"/>
                <a:gd name="txR" fmla="*/ 109 w 109"/>
                <a:gd name="txB" fmla="*/ 680 h 680"/>
              </a:gdLst>
              <a:ahLst/>
              <a:cxnLst>
                <a:cxn ang="0">
                  <a:pos x="2147483647" y="0"/>
                </a:cxn>
                <a:cxn ang="0">
                  <a:pos x="0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109" h="680">
                  <a:moveTo>
                    <a:pt x="18" y="0"/>
                  </a:moveTo>
                  <a:lnTo>
                    <a:pt x="0" y="242"/>
                  </a:lnTo>
                  <a:lnTo>
                    <a:pt x="109" y="680"/>
                  </a:lnTo>
                </a:path>
              </a:pathLst>
            </a:custGeom>
            <a:noFill/>
            <a:ln w="222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pPr algn="l"/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55311" name="Freeform 11"/>
            <p:cNvSpPr/>
            <p:nvPr/>
          </p:nvSpPr>
          <p:spPr>
            <a:xfrm>
              <a:off x="935037" y="1295400"/>
              <a:ext cx="576263" cy="484187"/>
            </a:xfrm>
            <a:custGeom>
              <a:avLst/>
              <a:gdLst>
                <a:gd name="txL" fmla="*/ 0 w 363"/>
                <a:gd name="txT" fmla="*/ 0 h 305"/>
                <a:gd name="txR" fmla="*/ 363 w 363"/>
                <a:gd name="txB" fmla="*/ 305 h 305"/>
              </a:gdLst>
              <a:ahLst/>
              <a:cxnLst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0"/>
                </a:cxn>
              </a:cxnLst>
              <a:rect l="txL" t="txT" r="txR" b="txB"/>
              <a:pathLst>
                <a:path w="363" h="305">
                  <a:moveTo>
                    <a:pt x="0" y="272"/>
                  </a:moveTo>
                  <a:lnTo>
                    <a:pt x="38" y="292"/>
                  </a:lnTo>
                  <a:lnTo>
                    <a:pt x="140" y="305"/>
                  </a:lnTo>
                  <a:lnTo>
                    <a:pt x="311" y="96"/>
                  </a:lnTo>
                  <a:lnTo>
                    <a:pt x="363" y="0"/>
                  </a:lnTo>
                </a:path>
              </a:pathLst>
            </a:custGeom>
            <a:noFill/>
            <a:ln w="222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pPr algn="l"/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55312" name="Freeform 12"/>
            <p:cNvSpPr/>
            <p:nvPr/>
          </p:nvSpPr>
          <p:spPr>
            <a:xfrm>
              <a:off x="1511300" y="1152525"/>
              <a:ext cx="144462" cy="144462"/>
            </a:xfrm>
            <a:custGeom>
              <a:avLst/>
              <a:gdLst>
                <a:gd name="txL" fmla="*/ 0 w 91"/>
                <a:gd name="txT" fmla="*/ 0 h 91"/>
                <a:gd name="txR" fmla="*/ 91 w 91"/>
                <a:gd name="txB" fmla="*/ 91 h 91"/>
              </a:gdLst>
              <a:ahLst/>
              <a:cxnLst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0"/>
                </a:cxn>
              </a:cxnLst>
              <a:rect l="txL" t="txT" r="txR" b="txB"/>
              <a:pathLst>
                <a:path w="91" h="91">
                  <a:moveTo>
                    <a:pt x="0" y="91"/>
                  </a:moveTo>
                  <a:lnTo>
                    <a:pt x="68" y="37"/>
                  </a:lnTo>
                  <a:lnTo>
                    <a:pt x="91" y="0"/>
                  </a:lnTo>
                </a:path>
              </a:pathLst>
            </a:custGeom>
            <a:noFill/>
            <a:ln w="222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pPr algn="l"/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55313" name="Freeform 13"/>
            <p:cNvSpPr/>
            <p:nvPr/>
          </p:nvSpPr>
          <p:spPr>
            <a:xfrm>
              <a:off x="433387" y="3167062"/>
              <a:ext cx="144463" cy="144463"/>
            </a:xfrm>
            <a:custGeom>
              <a:avLst/>
              <a:gdLst>
                <a:gd name="txL" fmla="*/ 0 w 91"/>
                <a:gd name="txT" fmla="*/ 0 h 91"/>
                <a:gd name="txR" fmla="*/ 91 w 91"/>
                <a:gd name="txB" fmla="*/ 91 h 91"/>
              </a:gdLst>
              <a:ahLst/>
              <a:cxnLst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0" y="2147483647"/>
                </a:cxn>
              </a:cxnLst>
              <a:rect l="txL" t="txT" r="txR" b="txB"/>
              <a:pathLst>
                <a:path w="91" h="91">
                  <a:moveTo>
                    <a:pt x="91" y="0"/>
                  </a:moveTo>
                  <a:lnTo>
                    <a:pt x="60" y="45"/>
                  </a:lnTo>
                  <a:lnTo>
                    <a:pt x="0" y="91"/>
                  </a:lnTo>
                </a:path>
              </a:pathLst>
            </a:custGeom>
            <a:noFill/>
            <a:ln w="222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pPr algn="l"/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55314" name="Freeform 14"/>
            <p:cNvSpPr/>
            <p:nvPr/>
          </p:nvSpPr>
          <p:spPr>
            <a:xfrm>
              <a:off x="576262" y="3167062"/>
              <a:ext cx="114300" cy="119063"/>
            </a:xfrm>
            <a:custGeom>
              <a:avLst/>
              <a:gdLst>
                <a:gd name="txL" fmla="*/ 0 w 72"/>
                <a:gd name="txT" fmla="*/ 0 h 75"/>
                <a:gd name="txR" fmla="*/ 72 w 72"/>
                <a:gd name="txB" fmla="*/ 75 h 75"/>
              </a:gdLst>
              <a:ahLst/>
              <a:cxnLst>
                <a:cxn ang="0">
                  <a:pos x="0" y="0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72" h="75">
                  <a:moveTo>
                    <a:pt x="0" y="0"/>
                  </a:moveTo>
                  <a:cubicBezTo>
                    <a:pt x="10" y="1"/>
                    <a:pt x="49" y="18"/>
                    <a:pt x="62" y="6"/>
                  </a:cubicBezTo>
                  <a:cubicBezTo>
                    <a:pt x="72" y="18"/>
                    <a:pt x="62" y="61"/>
                    <a:pt x="62" y="75"/>
                  </a:cubicBezTo>
                </a:path>
              </a:pathLst>
            </a:custGeom>
            <a:noFill/>
            <a:ln w="222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pPr algn="l"/>
              <a:endParaRPr lang="zh-CN" altLang="en-US" dirty="0">
                <a:latin typeface="Arial" panose="020B0604020202020204" pitchFamily="34" charset="0"/>
              </a:endParaRPr>
            </a:p>
          </p:txBody>
        </p:sp>
      </p:grpSp>
      <p:pic>
        <p:nvPicPr>
          <p:cNvPr id="2" name="游戏原声 - Theme From SWAT-Rhythm Heritage [mqms]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82395" y="5292090"/>
            <a:ext cx="619125" cy="619125"/>
          </a:xfrm>
          <a:prstGeom prst="rect">
            <a:avLst/>
          </a:prstGeom>
        </p:spPr>
      </p:pic>
      <p:pic>
        <p:nvPicPr>
          <p:cNvPr id="3" name="矩形 6"/>
          <p:cNvPicPr/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0" cy="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5"/>
          <p:cNvSpPr txBox="1"/>
          <p:nvPr/>
        </p:nvSpPr>
        <p:spPr>
          <a:xfrm>
            <a:off x="2684145" y="4957445"/>
            <a:ext cx="5393055" cy="1383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endParaRPr lang="en-US" altLang="zh-CN" sz="28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r>
              <a:rPr lang="zh-CN" altLang="en-US" sz="28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桂林市桂电中学</a:t>
            </a:r>
            <a:endParaRPr lang="zh-CN" altLang="en-US" sz="28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r>
              <a:rPr lang="en-US" altLang="zh-CN" sz="28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2020.8.20</a:t>
            </a:r>
            <a:r>
              <a:rPr lang="zh-CN" altLang="en-US" sz="28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录制</a:t>
            </a:r>
            <a:endParaRPr lang="zh-CN" altLang="en-US" sz="28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5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5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5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2501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2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2530" name="矩形 22529"/>
          <p:cNvSpPr/>
          <p:nvPr/>
        </p:nvSpPr>
        <p:spPr>
          <a:xfrm>
            <a:off x="304800" y="719138"/>
            <a:ext cx="8610600" cy="54530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Main contents:</a:t>
            </a:r>
            <a:endParaRPr lang="en-US" altLang="zh-CN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har char="•"/>
            </a:pPr>
            <a:r>
              <a:rPr lang="en-US" altLang="zh-CN" b="1">
                <a:latin typeface="Times New Roman" panose="02020603050405020304" pitchFamily="18" charset="0"/>
                <a:cs typeface="Times New Roman" panose="02020603050405020304" pitchFamily="18" charset="0"/>
              </a:rPr>
              <a:t>Key vocabulary </a:t>
            </a:r>
            <a:endParaRPr lang="en-US" altLang="zh-CN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b="1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zh-CN" b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list, make a list, crazy, at the end of, shorts,  </a:t>
            </a:r>
            <a:endParaRPr lang="en-US" altLang="zh-CN" b="1">
              <a:solidFill>
                <a:schemeClr val="hlin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b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trousers, sunglasses, total, passport</a:t>
            </a:r>
            <a:endParaRPr lang="en-US" altLang="zh-CN" b="1">
              <a:solidFill>
                <a:schemeClr val="hlin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har char="•"/>
            </a:pPr>
            <a:r>
              <a:rPr lang="en-US" altLang="zh-CN" b="1">
                <a:latin typeface="Times New Roman" panose="02020603050405020304" pitchFamily="18" charset="0"/>
                <a:cs typeface="Times New Roman" panose="02020603050405020304" pitchFamily="18" charset="0"/>
              </a:rPr>
              <a:t>Key structures </a:t>
            </a:r>
            <a:endParaRPr lang="en-US" altLang="zh-CN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altLang="zh-CN" b="1">
                <a:latin typeface="Times New Roman" panose="02020603050405020304" pitchFamily="18" charset="0"/>
                <a:cs typeface="Times New Roman" panose="02020603050405020304" pitchFamily="18" charset="0"/>
              </a:rPr>
              <a:t>    Well, it sounds crazy, but I don’t know what to take</a:t>
            </a:r>
            <a:endParaRPr lang="en-US" altLang="zh-CN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altLang="zh-CN" b="1">
                <a:latin typeface="Times New Roman" panose="02020603050405020304" pitchFamily="18" charset="0"/>
                <a:cs typeface="Times New Roman" panose="02020603050405020304" pitchFamily="18" charset="0"/>
              </a:rPr>
              <a:t>   When are you leaving and how long are you going to stay there?</a:t>
            </a:r>
            <a:endParaRPr lang="en-US" altLang="zh-CN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altLang="zh-CN" b="1">
                <a:latin typeface="Times New Roman" panose="02020603050405020304" pitchFamily="18" charset="0"/>
                <a:cs typeface="Times New Roman" panose="02020603050405020304" pitchFamily="18" charset="0"/>
              </a:rPr>
              <a:t>  Shorts are good, or you can wear light trousers</a:t>
            </a:r>
            <a:endParaRPr lang="en-US" altLang="zh-CN" b="1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9394" name="图片 59393" descr="边框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81000"/>
            <a:ext cx="9144000" cy="6248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9395" name="矩形 59394"/>
          <p:cNvSpPr/>
          <p:nvPr/>
        </p:nvSpPr>
        <p:spPr>
          <a:xfrm>
            <a:off x="1447800" y="2590800"/>
            <a:ext cx="6248400" cy="19812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  <a:normAutofit/>
          </a:bodyPr>
          <a:p>
            <a:pPr algn="ctr"/>
            <a:r>
              <a:rPr lang="zh-CN" altLang="en-US" sz="3600" b="1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Warming up</a:t>
            </a:r>
            <a:endParaRPr lang="zh-CN" altLang="en-US" sz="3600" b="1"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ransition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2" name="矩形 5121"/>
          <p:cNvSpPr/>
          <p:nvPr/>
        </p:nvSpPr>
        <p:spPr>
          <a:xfrm>
            <a:off x="990600" y="1371600"/>
            <a:ext cx="4343400" cy="787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r>
              <a:rPr lang="zh-CN" altLang="en-US" sz="3600" b="1">
                <a:ln w="12700" cap="flat" cmpd="sng">
                  <a:solidFill>
                    <a:srgbClr val="FF6699"/>
                  </a:solidFill>
                  <a:prstDash val="solid"/>
                  <a:headEnd type="none" w="med" len="med"/>
                  <a:tailEnd type="none" w="med" len="med"/>
                </a:ln>
                <a:gradFill rotWithShape="0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Think about it!</a:t>
            </a:r>
            <a:endParaRPr lang="zh-CN" altLang="en-US" sz="3600" b="1">
              <a:ln w="12700" cap="flat" cmpd="sng">
                <a:solidFill>
                  <a:srgbClr val="FF6699"/>
                </a:solidFill>
                <a:prstDash val="solid"/>
                <a:headEnd type="none" w="med" len="med"/>
                <a:tailEnd type="none" w="med" len="med"/>
              </a:ln>
              <a:gradFill rotWithShape="0">
                <a:gsLst>
                  <a:gs pos="0">
                    <a:srgbClr val="A603AB">
                      <a:alpha val="100000"/>
                    </a:srgbClr>
                  </a:gs>
                  <a:gs pos="12000">
                    <a:srgbClr val="E81766">
                      <a:alpha val="100000"/>
                    </a:srgbClr>
                  </a:gs>
                  <a:gs pos="27000">
                    <a:srgbClr val="EE3F17">
                      <a:alpha val="100000"/>
                    </a:srgbClr>
                  </a:gs>
                  <a:gs pos="48000">
                    <a:srgbClr val="FFFF00">
                      <a:alpha val="100000"/>
                    </a:srgbClr>
                  </a:gs>
                  <a:gs pos="64999">
                    <a:srgbClr val="1A8D48">
                      <a:alpha val="100000"/>
                    </a:srgbClr>
                  </a:gs>
                  <a:gs pos="78999">
                    <a:srgbClr val="0819FB">
                      <a:alpha val="100000"/>
                    </a:srgbClr>
                  </a:gs>
                  <a:gs pos="100000">
                    <a:srgbClr val="A603AB">
                      <a:alpha val="100000"/>
                    </a:srgbClr>
                  </a:gs>
                </a:gsLst>
                <a:lin ang="0" scaled="1"/>
                <a:tileRect/>
              </a:gradFill>
              <a:effectLst>
                <a:outerShdw dist="35921" dir="2699999" sy="50000" kx="2115830" algn="bl" rotWithShape="0">
                  <a:srgbClr val="C0C0C0">
                    <a:alpha val="79999"/>
                  </a:srgbClr>
                </a:outerShdw>
              </a:effectLst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5123" name="矩形 5122"/>
          <p:cNvSpPr/>
          <p:nvPr/>
        </p:nvSpPr>
        <p:spPr>
          <a:xfrm>
            <a:off x="914400" y="2743200"/>
            <a:ext cx="7162800" cy="341249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135000"/>
              </a:lnSpc>
              <a:buFont typeface="Wingdings" panose="05000000000000000000" pitchFamily="2" charset="2"/>
              <a:buChar char="Ø"/>
            </a:pPr>
            <a:r>
              <a:rPr lang="en-US" altLang="zh-CN" b="1">
                <a:latin typeface="Times New Roman" panose="02020603050405020304" pitchFamily="18" charset="0"/>
              </a:rPr>
              <a:t>How do you spend your summer holidays?</a:t>
            </a:r>
            <a:endParaRPr lang="en-US" altLang="zh-CN" b="1">
              <a:latin typeface="Times New Roman" panose="02020603050405020304" pitchFamily="18" charset="0"/>
            </a:endParaRPr>
          </a:p>
          <a:p>
            <a:pPr>
              <a:lnSpc>
                <a:spcPct val="135000"/>
              </a:lnSpc>
              <a:buFont typeface="Wingdings" panose="05000000000000000000" pitchFamily="2" charset="2"/>
              <a:buChar char="Ø"/>
            </a:pPr>
            <a:r>
              <a:rPr lang="en-US" altLang="zh-CN" b="1">
                <a:latin typeface="Times New Roman" panose="02020603050405020304" pitchFamily="18" charset="0"/>
              </a:rPr>
              <a:t>Have you ever been in any summer courses or summer camps in a foreign country?</a:t>
            </a:r>
            <a:endParaRPr lang="en-US" altLang="zh-CN" b="1">
              <a:latin typeface="Times New Roman" panose="02020603050405020304" pitchFamily="18" charset="0"/>
            </a:endParaRPr>
          </a:p>
        </p:txBody>
      </p:sp>
      <p:pic>
        <p:nvPicPr>
          <p:cNvPr id="5124" name="图片 5123" descr="图片4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38800" y="381000"/>
            <a:ext cx="2233613" cy="22336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148" name="图片 6147" descr="头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2000" y="685800"/>
            <a:ext cx="7848600" cy="4822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50" name="文本框 6149"/>
          <p:cNvSpPr txBox="1"/>
          <p:nvPr/>
        </p:nvSpPr>
        <p:spPr>
          <a:xfrm>
            <a:off x="2895600" y="5638800"/>
            <a:ext cx="3352800" cy="6096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>
              <a:spcBef>
                <a:spcPct val="50000"/>
              </a:spcBef>
            </a:pPr>
            <a:r>
              <a:rPr lang="en-US" altLang="zh-CN" sz="3400" b="1">
                <a:solidFill>
                  <a:srgbClr val="FF0000"/>
                </a:solidFill>
                <a:latin typeface="Times New Roman" panose="02020603050405020304" pitchFamily="18" charset="0"/>
              </a:rPr>
              <a:t>summer camp</a:t>
            </a:r>
            <a:endParaRPr lang="en-US" altLang="zh-CN" sz="34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170" name="文本框 7169"/>
          <p:cNvSpPr txBox="1"/>
          <p:nvPr/>
        </p:nvSpPr>
        <p:spPr>
          <a:xfrm>
            <a:off x="2743200" y="5765800"/>
            <a:ext cx="3232150" cy="579438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en-US" altLang="zh-CN" b="1">
                <a:solidFill>
                  <a:srgbClr val="FF0000"/>
                </a:solidFill>
                <a:latin typeface="Times New Roman" panose="02020603050405020304" pitchFamily="18" charset="0"/>
              </a:rPr>
              <a:t>do some activities</a:t>
            </a:r>
            <a:endParaRPr lang="en-US" altLang="zh-CN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171" name="图片 7170" descr="2009102110402256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0600" y="762000"/>
            <a:ext cx="7315200" cy="4899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2" name="图片 7171" descr="夏令营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685800"/>
            <a:ext cx="7391400" cy="5105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3" name="图片 7172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685800"/>
            <a:ext cx="7391400" cy="5105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4" name="图片 7173" descr="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685800"/>
            <a:ext cx="7696200" cy="50911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291" name="文本框 12290"/>
          <p:cNvSpPr txBox="1"/>
          <p:nvPr/>
        </p:nvSpPr>
        <p:spPr>
          <a:xfrm>
            <a:off x="2614613" y="584200"/>
            <a:ext cx="3176587" cy="579438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en-US" altLang="zh-CN" b="1">
                <a:solidFill>
                  <a:srgbClr val="FF0000"/>
                </a:solidFill>
                <a:latin typeface="Times New Roman" panose="02020603050405020304" pitchFamily="18" charset="0"/>
              </a:rPr>
              <a:t>Summer Courses</a:t>
            </a:r>
            <a:endParaRPr lang="en-US" altLang="zh-CN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2292" name="图片 12291" descr="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2000" y="1219200"/>
            <a:ext cx="7620000" cy="51038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3" name="图片 12292" descr="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219200"/>
            <a:ext cx="7620000" cy="5064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4" name="图片 12293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219200"/>
            <a:ext cx="7620000" cy="5105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5" name="图片 12294" descr="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1219200"/>
            <a:ext cx="7620000" cy="51069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6" name="图片 12295" descr="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" y="1219200"/>
            <a:ext cx="7620000" cy="51054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TEMPLATE_THUMBS_INDEX" val="1、2、3、6、8、10、11、12、15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演示文稿1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3C1DA"/>
      </a:accent5>
      <a:accent6>
        <a:srgbClr val="AC4744"/>
      </a:accent6>
      <a:hlink>
        <a:srgbClr val="0000FF"/>
      </a:hlink>
      <a:folHlink>
        <a:srgbClr val="800080"/>
      </a:folHlink>
    </a:clrScheme>
    <a:fontScheme name="">
      <a:majorFont>
        <a:latin typeface="微软雅黑"/>
        <a:ea typeface="宋体"/>
        <a:cs typeface=""/>
      </a:majorFont>
      <a:minorFont>
        <a:latin typeface="Franklin Gothic Medium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3C1DA"/>
        </a:accent5>
        <a:accent6>
          <a:srgbClr val="AC4744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演示文稿1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3C1DA"/>
      </a:accent5>
      <a:accent6>
        <a:srgbClr val="AC4744"/>
      </a:accent6>
      <a:hlink>
        <a:srgbClr val="0000FF"/>
      </a:hlink>
      <a:folHlink>
        <a:srgbClr val="800080"/>
      </a:folHlink>
    </a:clrScheme>
    <a:fontScheme name="">
      <a:majorFont>
        <a:latin typeface="微软雅黑"/>
        <a:ea typeface="宋体"/>
        <a:cs typeface=""/>
      </a:majorFont>
      <a:minorFont>
        <a:latin typeface="Franklin Gothic Medium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3C1DA"/>
        </a:accent5>
        <a:accent6>
          <a:srgbClr val="AC4744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演示文稿1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3C1DA"/>
      </a:accent5>
      <a:accent6>
        <a:srgbClr val="AC4744"/>
      </a:accent6>
      <a:hlink>
        <a:srgbClr val="0000FF"/>
      </a:hlink>
      <a:folHlink>
        <a:srgbClr val="800080"/>
      </a:folHlink>
    </a:clrScheme>
    <a:fontScheme name="">
      <a:majorFont>
        <a:latin typeface="微软雅黑"/>
        <a:ea typeface="宋体"/>
        <a:cs typeface=""/>
      </a:majorFont>
      <a:minorFont>
        <a:latin typeface="Franklin Gothic Medium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3C1DA"/>
        </a:accent5>
        <a:accent6>
          <a:srgbClr val="AC4744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7116</Words>
  <Application>WPS 演示</Application>
  <PresentationFormat>在屏幕上显示</PresentationFormat>
  <Paragraphs>359</Paragraphs>
  <Slides>39</Slides>
  <Notes>0</Notes>
  <HiddenSlides>0</HiddenSlides>
  <MMClips>5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39</vt:i4>
      </vt:variant>
    </vt:vector>
  </HeadingPairs>
  <TitlesOfParts>
    <vt:vector size="55" baseType="lpstr">
      <vt:lpstr>Arial</vt:lpstr>
      <vt:lpstr>宋体</vt:lpstr>
      <vt:lpstr>Wingdings</vt:lpstr>
      <vt:lpstr>微软雅黑</vt:lpstr>
      <vt:lpstr>Franklin Gothic Medium</vt:lpstr>
      <vt:lpstr>Times New Roman</vt:lpstr>
      <vt:lpstr>黑体</vt:lpstr>
      <vt:lpstr>Arial Unicode MS</vt:lpstr>
      <vt:lpstr>Calibri</vt:lpstr>
      <vt:lpstr>Arial Black</vt:lpstr>
      <vt:lpstr>华文新魏</vt:lpstr>
      <vt:lpstr>Comic Sans MS</vt:lpstr>
      <vt:lpstr>演示文稿1</vt:lpstr>
      <vt:lpstr>Office 主题​​</vt:lpstr>
      <vt:lpstr>1_演示文稿1</vt:lpstr>
      <vt:lpstr>2_演示文稿1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What should we take?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5. Summer Holiday is coming. You are making a travel plan ....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a</cp:lastModifiedBy>
  <cp:revision>29</cp:revision>
  <dcterms:created xsi:type="dcterms:W3CDTF">2015-03-03T01:57:04Z</dcterms:created>
  <dcterms:modified xsi:type="dcterms:W3CDTF">2020-08-22T04:41:38Z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r8>1</vt:r8>
  </property>
  <property fmtid="{D5CDD505-2E9C-101B-9397-08002B2CF9AE}" pid="3" name="KSOProductBuildVer">
    <vt:lpwstr>2052-11.1.0.9912</vt:lpwstr>
  </property>
</Properties>
</file>