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87" r:id="rId2"/>
    <p:sldId id="307" r:id="rId3"/>
    <p:sldId id="317" r:id="rId4"/>
    <p:sldId id="289" r:id="rId5"/>
    <p:sldId id="312" r:id="rId6"/>
    <p:sldId id="318" r:id="rId7"/>
    <p:sldId id="319" r:id="rId8"/>
    <p:sldId id="320" r:id="rId9"/>
    <p:sldId id="322" r:id="rId10"/>
    <p:sldId id="321" r:id="rId11"/>
    <p:sldId id="257" r:id="rId1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000066"/>
    <a:srgbClr val="00FF00"/>
    <a:srgbClr val="99FF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298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8080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2E42-1D3D-41B7-9AA0-501CC63DE37D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16FE-1C44-4B2D-81E0-DE4D3ACB25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C7C6-58F4-4ED7-AB26-3BB42270086F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E5B0-E81E-4E44-9E21-69BB903CD6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59543"/>
            <a:ext cx="10515600" cy="51174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2EB5-AD36-4535-A4C0-5966F95875B2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EB00-30A4-4CF7-93D4-661094A8C8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0" y="2192338"/>
            <a:ext cx="12192000" cy="2989262"/>
            <a:chOff x="0" y="2191657"/>
            <a:chExt cx="12192001" cy="2989471"/>
          </a:xfrm>
        </p:grpSpPr>
        <p:sp>
          <p:nvSpPr>
            <p:cNvPr id="4" name="任意多边形 3"/>
            <p:cNvSpPr/>
            <p:nvPr userDrawn="1"/>
          </p:nvSpPr>
          <p:spPr>
            <a:xfrm>
              <a:off x="214313" y="2191657"/>
              <a:ext cx="11977688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5" name="直角三角形 4"/>
            <p:cNvSpPr/>
            <p:nvPr userDrawn="1"/>
          </p:nvSpPr>
          <p:spPr>
            <a:xfrm>
              <a:off x="0" y="2340892"/>
              <a:ext cx="2840038" cy="2840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5"/>
            <p:cNvSpPr/>
            <p:nvPr userDrawn="1"/>
          </p:nvSpPr>
          <p:spPr>
            <a:xfrm>
              <a:off x="214313" y="2294851"/>
              <a:ext cx="2697162" cy="2697352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cxnSp>
          <p:nvCxnSpPr>
            <p:cNvPr id="7" name="直接连接符 6"/>
            <p:cNvCxnSpPr/>
            <p:nvPr userDrawn="1"/>
          </p:nvCxnSpPr>
          <p:spPr>
            <a:xfrm>
              <a:off x="6238876" y="3609393"/>
              <a:ext cx="445611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DF2D-7BA5-4DBD-8DB9-CE083EB97019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D9E1-7383-45D0-9F16-A0FCA3DAA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A858-FBC4-41E3-B238-250D25C97762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8902-2699-44F3-8046-365DEF2524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9886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F2F-30CC-4D96-AC50-3BBBCF4F7BFD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9CC7-78D2-4BF8-A224-FDD3AE8899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77AE-EEF3-4C94-AAEC-682CA2614EB7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A255-7CAA-4024-8B88-469C40412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476375"/>
            <a:ext cx="77628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0"/>
            <a:ext cx="105156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35200" y="2001600"/>
            <a:ext cx="5526000" cy="3506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01600" cy="419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7009-ACE4-4F3F-849C-67060D693674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76FB-A008-4265-A4A5-5B86B0564D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79280" y="365125"/>
            <a:ext cx="187452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03920" cy="5811838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FE11-EE06-48E7-B23A-FC86A36AD03C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4852-B2BB-4882-937B-6AA674977C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203200"/>
            <a:ext cx="10515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928688"/>
            <a:ext cx="10515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单击此处编辑文本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800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fld id="{0BF9C9B5-9FE5-4227-9320-60F9E2899E74}" type="datetimeFigureOut">
              <a:rPr lang="zh-CN" altLang="en-US"/>
              <a:pPr>
                <a:defRPr/>
              </a:pPr>
              <a:t>2020/10/22</a:t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800" noProof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02645D-E6EB-4EA2-A1B3-A8F4E003DD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0" r:id="rId2"/>
    <p:sldLayoutId id="2147484184" r:id="rId3"/>
    <p:sldLayoutId id="2147484181" r:id="rId4"/>
    <p:sldLayoutId id="2147484182" r:id="rId5"/>
    <p:sldLayoutId id="2147484185" r:id="rId6"/>
    <p:sldLayoutId id="2147484186" r:id="rId7"/>
    <p:sldLayoutId id="2147484187" r:id="rId8"/>
    <p:sldLayoutId id="2147484188" r:id="rId9"/>
    <p:sldLayoutId id="214748418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6858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11430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6002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2057400" indent="-228600" algn="just" rtl="0" eaLnBrk="0" fontAlgn="base" hangingPunct="0">
        <a:lnSpc>
          <a:spcPct val="150000"/>
        </a:lnSpc>
        <a:spcBef>
          <a:spcPts val="6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736600" y="849313"/>
            <a:ext cx="949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>
                <a:cs typeface="Arial" charset="0"/>
              </a:rPr>
              <a:t>教材版本：</a:t>
            </a:r>
            <a:r>
              <a:rPr lang="zh-CN" altLang="en-US" sz="2800">
                <a:cs typeface="Arial" charset="0"/>
              </a:rPr>
              <a:t>广西科学技术出版七</a:t>
            </a:r>
            <a:r>
              <a:rPr lang="zh-CN" altLang="zh-CN" sz="2800">
                <a:cs typeface="Arial" charset="0"/>
              </a:rPr>
              <a:t>年级</a:t>
            </a:r>
            <a:r>
              <a:rPr lang="zh-CN" altLang="en-US" sz="2800">
                <a:cs typeface="Arial" charset="0"/>
              </a:rPr>
              <a:t>信息技术</a:t>
            </a:r>
            <a:r>
              <a:rPr lang="zh-CN" altLang="zh-CN" sz="2800">
                <a:cs typeface="Arial" charset="0"/>
              </a:rPr>
              <a:t>课本</a:t>
            </a:r>
            <a:r>
              <a:rPr lang="zh-CN" altLang="en-US" sz="2800">
                <a:cs typeface="Arial" charset="0"/>
              </a:rPr>
              <a:t>下</a:t>
            </a:r>
            <a:r>
              <a:rPr lang="zh-CN" altLang="zh-CN" sz="2800">
                <a:cs typeface="Arial" charset="0"/>
              </a:rPr>
              <a:t>册</a:t>
            </a:r>
          </a:p>
        </p:txBody>
      </p:sp>
      <p:sp>
        <p:nvSpPr>
          <p:cNvPr id="9219" name="文本框 4"/>
          <p:cNvSpPr txBox="1">
            <a:spLocks noChangeArrowheads="1"/>
          </p:cNvSpPr>
          <p:nvPr/>
        </p:nvSpPr>
        <p:spPr bwMode="auto">
          <a:xfrm>
            <a:off x="1624013" y="2008188"/>
            <a:ext cx="9226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4000">
                <a:cs typeface="Arial" charset="0"/>
              </a:rPr>
              <a:t>录课单元：</a:t>
            </a:r>
            <a:r>
              <a:rPr lang="zh-CN" altLang="en-US" sz="4000">
                <a:cs typeface="Arial" charset="0"/>
              </a:rPr>
              <a:t>主题一   制作电子书</a:t>
            </a:r>
            <a:endParaRPr lang="en-US" altLang="zh-CN" sz="4000">
              <a:cs typeface="Arial" charset="0"/>
            </a:endParaRPr>
          </a:p>
          <a:p>
            <a:pPr eaLnBrk="1" hangingPunct="1"/>
            <a:r>
              <a:rPr lang="en-US" altLang="zh-CN" sz="4000" b="1">
                <a:cs typeface="Arial" charset="0"/>
              </a:rPr>
              <a:t>                            </a:t>
            </a:r>
            <a:endParaRPr lang="en-US" altLang="zh-CN" sz="4000">
              <a:cs typeface="Arial" charset="0"/>
            </a:endParaRPr>
          </a:p>
        </p:txBody>
      </p:sp>
      <p:sp>
        <p:nvSpPr>
          <p:cNvPr id="9220" name="文本框 5"/>
          <p:cNvSpPr txBox="1">
            <a:spLocks noChangeArrowheads="1"/>
          </p:cNvSpPr>
          <p:nvPr/>
        </p:nvSpPr>
        <p:spPr bwMode="auto">
          <a:xfrm>
            <a:off x="3876675" y="3706813"/>
            <a:ext cx="4951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 smtClean="0">
                <a:cs typeface="Arial" charset="0"/>
              </a:rPr>
              <a:t>第</a:t>
            </a:r>
            <a:r>
              <a:rPr lang="en-US" altLang="zh-CN" sz="2800" smtClean="0">
                <a:cs typeface="Arial" charset="0"/>
              </a:rPr>
              <a:t>7</a:t>
            </a:r>
            <a:r>
              <a:rPr lang="zh-CN" altLang="zh-CN" sz="2800" smtClean="0">
                <a:cs typeface="Arial" charset="0"/>
              </a:rPr>
              <a:t>课</a:t>
            </a:r>
            <a:r>
              <a:rPr lang="zh-CN" altLang="zh-CN" sz="2800" dirty="0">
                <a:cs typeface="Arial" charset="0"/>
              </a:rPr>
              <a:t>：</a:t>
            </a:r>
            <a:r>
              <a:rPr lang="zh-CN" altLang="zh-CN" sz="2800" dirty="0"/>
              <a:t>插入音频、视频</a:t>
            </a:r>
            <a:endParaRPr lang="en-US" altLang="zh-CN" sz="2800" dirty="0">
              <a:cs typeface="Arial" charset="0"/>
            </a:endParaRPr>
          </a:p>
        </p:txBody>
      </p:sp>
      <p:sp>
        <p:nvSpPr>
          <p:cNvPr id="9221" name="文本框 6"/>
          <p:cNvSpPr txBox="1">
            <a:spLocks noChangeArrowheads="1"/>
          </p:cNvSpPr>
          <p:nvPr/>
        </p:nvSpPr>
        <p:spPr bwMode="auto">
          <a:xfrm>
            <a:off x="4119563" y="4886325"/>
            <a:ext cx="4762500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>
                <a:cs typeface="Arial" charset="0"/>
              </a:rPr>
              <a:t>执教教师：</a:t>
            </a:r>
            <a:r>
              <a:rPr lang="zh-CN" altLang="en-US" sz="2800">
                <a:cs typeface="Arial" charset="0"/>
              </a:rPr>
              <a:t>卢艳梅</a:t>
            </a:r>
            <a:endParaRPr lang="zh-CN" altLang="zh-CN" sz="280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9"/>
          <p:cNvSpPr>
            <a:spLocks noChangeArrowheads="1"/>
          </p:cNvSpPr>
          <p:nvPr/>
        </p:nvSpPr>
        <p:spPr bwMode="auto">
          <a:xfrm>
            <a:off x="2043113" y="757238"/>
            <a:ext cx="503237" cy="35877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CC6600"/>
                </a:solidFill>
                <a:latin typeface="黑体" panose="02010609060101010101" pitchFamily="49" charset="-122"/>
              </a:rPr>
              <a:t>1</a:t>
            </a:r>
            <a:endParaRPr lang="zh-CN" altLang="en-US" b="1" dirty="0" smtClean="0">
              <a:solidFill>
                <a:srgbClr val="CC6600"/>
              </a:solidFill>
              <a:latin typeface="黑体" panose="02010609060101010101" pitchFamily="49" charset="-122"/>
            </a:endParaRP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546350" y="719138"/>
            <a:ext cx="5788025" cy="4937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cs typeface="Arial" charset="0"/>
              </a:rPr>
              <a:t>将某段音乐作为整个演示文稿的背景音乐</a:t>
            </a:r>
            <a:endParaRPr lang="en-US" altLang="zh-CN" sz="2000" dirty="0">
              <a:cs typeface="Arial" charset="0"/>
            </a:endParaRPr>
          </a:p>
        </p:txBody>
      </p:sp>
      <p:sp>
        <p:nvSpPr>
          <p:cNvPr id="4" name="Oval 29"/>
          <p:cNvSpPr>
            <a:spLocks noChangeArrowheads="1"/>
          </p:cNvSpPr>
          <p:nvPr/>
        </p:nvSpPr>
        <p:spPr bwMode="auto">
          <a:xfrm>
            <a:off x="2017713" y="1520825"/>
            <a:ext cx="503237" cy="35877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CC6600"/>
                </a:solidFill>
                <a:latin typeface="黑体" panose="02010609060101010101" pitchFamily="49" charset="-122"/>
              </a:rPr>
              <a:t>2</a:t>
            </a:r>
            <a:endParaRPr lang="zh-CN" altLang="en-US" b="1" dirty="0" smtClean="0">
              <a:solidFill>
                <a:srgbClr val="CC6600"/>
              </a:solidFill>
              <a:latin typeface="黑体" panose="02010609060101010101" pitchFamily="49" charset="-122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520950" y="1482725"/>
            <a:ext cx="5773738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dirty="0" smtClean="0">
                <a:cs typeface="Arial" charset="0"/>
              </a:rPr>
              <a:t>在播放到某一张幻灯片时，自动播放该张幻灯片的音乐或解说词</a:t>
            </a:r>
            <a:endParaRPr lang="zh-CN" altLang="en-US" sz="2000" b="1" dirty="0" smtClean="0">
              <a:ea typeface="宋体" panose="02010600030101010101" pitchFamily="2" charset="-122"/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1973263" y="2506663"/>
            <a:ext cx="503237" cy="35877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CC6600"/>
                </a:solidFill>
                <a:latin typeface="黑体" panose="02010609060101010101" pitchFamily="49" charset="-122"/>
              </a:rPr>
              <a:t>3</a:t>
            </a:r>
            <a:endParaRPr lang="zh-CN" altLang="en-US" b="1" dirty="0" smtClean="0">
              <a:solidFill>
                <a:srgbClr val="CC6600"/>
              </a:solidFill>
              <a:latin typeface="黑体" panose="02010609060101010101" pitchFamily="49" charset="-122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501900" y="2468563"/>
            <a:ext cx="5727700" cy="4000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dirty="0" smtClean="0">
                <a:cs typeface="Arial" charset="0"/>
              </a:rPr>
              <a:t>制作交互按钮来控制声音的播放或停止</a:t>
            </a:r>
            <a:endParaRPr lang="zh-CN" altLang="en-US" sz="2000" b="1" dirty="0" smtClean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836" y="4919231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12" name="Oval 29"/>
          <p:cNvSpPr>
            <a:spLocks noChangeArrowheads="1"/>
          </p:cNvSpPr>
          <p:nvPr/>
        </p:nvSpPr>
        <p:spPr bwMode="auto">
          <a:xfrm>
            <a:off x="1985963" y="3236913"/>
            <a:ext cx="503237" cy="35877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CC6600"/>
                </a:solidFill>
                <a:latin typeface="黑体" panose="02010609060101010101" pitchFamily="49" charset="-122"/>
              </a:rPr>
              <a:t>4</a:t>
            </a:r>
            <a:endParaRPr lang="zh-CN" altLang="en-US" b="1" dirty="0" smtClean="0">
              <a:solidFill>
                <a:srgbClr val="CC6600"/>
              </a:solidFill>
              <a:latin typeface="黑体" panose="02010609060101010101" pitchFamily="49" charset="-122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476500" y="3173413"/>
            <a:ext cx="5727700" cy="5540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cs typeface="Arial" charset="0"/>
              </a:rPr>
              <a:t>在</a:t>
            </a:r>
            <a:r>
              <a:rPr lang="en-US" altLang="zh-CN" sz="2000" dirty="0" smtClean="0">
                <a:cs typeface="Arial" charset="0"/>
              </a:rPr>
              <a:t>PPT</a:t>
            </a:r>
            <a:r>
              <a:rPr lang="zh-CN" altLang="en-US" sz="2000" dirty="0" smtClean="0">
                <a:cs typeface="Arial" charset="0"/>
              </a:rPr>
              <a:t>的第</a:t>
            </a:r>
            <a:r>
              <a:rPr lang="en-US" altLang="zh-CN" sz="2000" dirty="0" smtClean="0">
                <a:cs typeface="Arial" charset="0"/>
              </a:rPr>
              <a:t>3</a:t>
            </a:r>
            <a:r>
              <a:rPr lang="zh-CN" altLang="en-US" sz="2000" dirty="0" smtClean="0">
                <a:cs typeface="Arial" charset="0"/>
              </a:rPr>
              <a:t>－</a:t>
            </a:r>
            <a:r>
              <a:rPr lang="en-US" altLang="zh-CN" sz="2000" dirty="0" smtClean="0">
                <a:cs typeface="Arial" charset="0"/>
              </a:rPr>
              <a:t>6</a:t>
            </a:r>
            <a:r>
              <a:rPr lang="zh-CN" altLang="en-US" sz="2000" dirty="0" smtClean="0">
                <a:cs typeface="Arial" charset="0"/>
              </a:rPr>
              <a:t>张幻灯片播放音乐</a:t>
            </a:r>
            <a:endParaRPr lang="en-US" altLang="zh-CN" sz="2000" dirty="0">
              <a:cs typeface="Arial" charset="0"/>
            </a:endParaRPr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2000250" y="4083050"/>
            <a:ext cx="503238" cy="35877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dirty="0" smtClean="0">
                <a:solidFill>
                  <a:srgbClr val="CC6600"/>
                </a:solidFill>
                <a:latin typeface="黑体" panose="02010609060101010101" pitchFamily="49" charset="-122"/>
              </a:rPr>
              <a:t>5</a:t>
            </a:r>
            <a:endParaRPr lang="zh-CN" altLang="en-US" b="1" dirty="0" smtClean="0">
              <a:solidFill>
                <a:srgbClr val="CC6600"/>
              </a:solidFill>
              <a:latin typeface="黑体" panose="02010609060101010101" pitchFamily="49" charset="-122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490788" y="4019550"/>
            <a:ext cx="5727700" cy="4937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cs typeface="Arial" charset="0"/>
              </a:rPr>
              <a:t>在</a:t>
            </a:r>
            <a:r>
              <a:rPr lang="en-US" altLang="zh-CN" sz="2000" dirty="0" smtClean="0">
                <a:cs typeface="Arial" charset="0"/>
              </a:rPr>
              <a:t>PPT</a:t>
            </a:r>
            <a:r>
              <a:rPr lang="zh-CN" altLang="en-US" sz="2000" dirty="0" smtClean="0">
                <a:cs typeface="Arial" charset="0"/>
              </a:rPr>
              <a:t>中插入一段视频</a:t>
            </a:r>
            <a:endParaRPr lang="en-US" altLang="zh-CN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574925" y="2946400"/>
            <a:ext cx="7616825" cy="92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CN" altLang="en-US" sz="5400" dirty="0" smtClean="0"/>
              <a:t>桂林市桂电中学录制</a:t>
            </a:r>
            <a:br>
              <a:rPr lang="zh-CN" altLang="en-US" sz="5400" dirty="0" smtClean="0"/>
            </a:br>
            <a:r>
              <a:rPr lang="zh-CN" altLang="en-US" sz="5400" dirty="0" smtClean="0"/>
              <a:t/>
            </a:r>
            <a:br>
              <a:rPr lang="zh-CN" altLang="en-US" sz="5400" dirty="0" smtClean="0"/>
            </a:br>
            <a:r>
              <a:rPr lang="en-US" altLang="zh-CN" sz="5400" dirty="0" smtClean="0"/>
              <a:t>2020</a:t>
            </a:r>
            <a:r>
              <a:rPr lang="zh-CN" altLang="en-US" sz="5400" dirty="0" smtClean="0"/>
              <a:t>年</a:t>
            </a:r>
            <a:r>
              <a:rPr lang="en-US" altLang="zh-CN" sz="5400" dirty="0" smtClean="0"/>
              <a:t>10</a:t>
            </a:r>
            <a:r>
              <a:rPr lang="zh-CN" altLang="en-US" sz="5400" dirty="0" smtClean="0"/>
              <a:t>月</a:t>
            </a:r>
            <a:r>
              <a:rPr lang="en-US" altLang="zh-CN" sz="5400" dirty="0" smtClean="0"/>
              <a:t>20</a:t>
            </a:r>
            <a:r>
              <a:rPr lang="zh-CN" altLang="en-US" sz="5400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12515" y="4689645"/>
            <a:ext cx="1842448" cy="138499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学习</a:t>
            </a:r>
            <a:endParaRPr lang="en-US" altLang="zh-CN" sz="4000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defRPr/>
            </a:pPr>
            <a:r>
              <a:rPr lang="zh-CN" altLang="en-US" sz="4400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导航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317625" y="1912938"/>
            <a:ext cx="90487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>
                <a:cs typeface="Arial" charset="0"/>
              </a:rPr>
              <a:t>      </a:t>
            </a:r>
            <a:r>
              <a:rPr lang="zh-CN" altLang="en-US" sz="2800">
                <a:cs typeface="Arial" charset="0"/>
              </a:rPr>
              <a:t>学会在幻灯片中插入声音、视频，学会设置背景音乐。</a:t>
            </a:r>
          </a:p>
        </p:txBody>
      </p:sp>
      <p:sp>
        <p:nvSpPr>
          <p:cNvPr id="10246" name="矩形 2"/>
          <p:cNvSpPr>
            <a:spLocks noChangeArrowheads="1"/>
          </p:cNvSpPr>
          <p:nvPr/>
        </p:nvSpPr>
        <p:spPr bwMode="auto">
          <a:xfrm>
            <a:off x="1779588" y="774700"/>
            <a:ext cx="2339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C00000"/>
                </a:solidFill>
                <a:cs typeface="Arial" charset="0"/>
              </a:rPr>
              <a:t>◆学习目标：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69888" y="868363"/>
            <a:ext cx="6670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（一）将某段音乐作为整个演示文稿的背景音乐</a:t>
            </a:r>
            <a:endParaRPr lang="en-US" altLang="zh-CN" sz="2400"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5528" y="276386"/>
            <a:ext cx="57871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在</a:t>
            </a:r>
            <a:r>
              <a:rPr lang="en-US" altLang="zh-CN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PPT</a:t>
            </a: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中插入声音的几种方法：</a:t>
            </a: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674688" y="1663700"/>
            <a:ext cx="1082833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如果用</a:t>
            </a:r>
            <a:r>
              <a:rPr lang="en-US" altLang="zh-CN"/>
              <a:t>PowerPoint</a:t>
            </a:r>
            <a:r>
              <a:rPr lang="zh-CN" altLang="en-US"/>
              <a:t>制作电子相册、画册时，人们不仅仅要欣赏精美的画面，还希望听到美妙动听的音乐。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我们可以在第一张幻灯片上进行如下操作：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、准备好一个音乐文件。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、单击“插入”菜单下的“声音”，选择音乐文件。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、在弹出对话框，询问是否在放映幻灯片时自动播放该声音文件，选择“是”。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4</a:t>
            </a:r>
            <a:r>
              <a:rPr lang="zh-CN" altLang="en-US"/>
              <a:t>、右键“喇叭”图标，在弹出的快捷菜单中选择“自定义动画”。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 5</a:t>
            </a:r>
            <a:r>
              <a:rPr lang="zh-CN" altLang="en-US"/>
              <a:t>、在“自定义动画”对话框选项卡中，设置：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     </a:t>
            </a:r>
            <a:r>
              <a:rPr lang="zh-CN" altLang="en-US"/>
              <a:t>播放时：选“继续幻灯片放映”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            </a:t>
            </a:r>
            <a:r>
              <a:rPr lang="zh-CN" altLang="en-US"/>
              <a:t>停止时：在“第几张幻灯片之后”加上幻灯片总数。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175" y="3257550"/>
            <a:ext cx="3552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69888" y="868363"/>
            <a:ext cx="894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（二）在播放到某一张幻灯片时，自动播放该张幻灯片的音乐或解说词</a:t>
            </a:r>
            <a:endParaRPr lang="en-US" altLang="zh-CN" sz="2400"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5528" y="276386"/>
            <a:ext cx="57871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在</a:t>
            </a:r>
            <a:r>
              <a:rPr lang="en-US" altLang="zh-CN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PPT</a:t>
            </a: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中插入声音的几种方法：</a:t>
            </a: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369888" y="2124075"/>
            <a:ext cx="68214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、准备好一个音乐文件或录制好该张幻灯片的解说词。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、选择你要加入音乐的幻灯片为当前操作的幻灯片，单击“动画”菜单下的“幻灯片切换”命令。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、在切换声音下拉列表中，选择“其他声音”。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、选择你准备好的</a:t>
            </a:r>
            <a:r>
              <a:rPr lang="en-US" altLang="zh-CN"/>
              <a:t>wav</a:t>
            </a:r>
            <a:r>
              <a:rPr lang="zh-CN" altLang="en-US"/>
              <a:t>格式音乐。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</a:t>
            </a:r>
            <a:endParaRPr lang="zh-CN" altLang="en-US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/>
          <a:srcRect l="75922" t="5092" r="7137" b="45976"/>
          <a:stretch>
            <a:fillRect/>
          </a:stretch>
        </p:blipFill>
        <p:spPr bwMode="auto">
          <a:xfrm>
            <a:off x="7305675" y="1562100"/>
            <a:ext cx="30988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79413" y="274638"/>
            <a:ext cx="894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       如果我们希望演示者自己根据情况决定是否播放声音，可以制作交互按钮来控制声音的播放或停止。</a:t>
            </a:r>
            <a:endParaRPr lang="en-US" altLang="zh-CN" sz="2400">
              <a:cs typeface="Arial" charset="0"/>
            </a:endParaRPr>
          </a:p>
        </p:txBody>
      </p: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592138" y="1589088"/>
            <a:ext cx="68214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具体的操作步骤如下：</a:t>
            </a: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、在幻灯片上加两个自定义按钮，并分别在上面加上文字“播放声音”和“停止播放声音”。</a:t>
            </a:r>
            <a:endParaRPr lang="en-US" altLang="zh-CN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2133600"/>
            <a:ext cx="3495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79413" y="274638"/>
            <a:ext cx="894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       如果我们希望演示者自己根据情况决定是否播放声音，可以制作交互按钮来控制声音的播放或停止。</a:t>
            </a:r>
            <a:endParaRPr lang="en-US" altLang="zh-CN" sz="2400">
              <a:cs typeface="Arial" charset="0"/>
            </a:endParaRP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1531938" y="1601788"/>
            <a:ext cx="49466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具体的操作步骤如下：</a:t>
            </a: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、选中“播放声音”按钮。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单击“插入”菜单下的“动作”，在弹出的“动作设置”对话框中：单击鼠标时的动作，选“无动作”；播放声音前打勾，在其下拉列表中，选择“其它声音”，选择准备好的声音文件。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827213"/>
            <a:ext cx="4557713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79413" y="274638"/>
            <a:ext cx="894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       如果我们希望演示者自己根据情况决定是否播放声音，可以制作交互按钮来控制声音的播放或停止。</a:t>
            </a:r>
            <a:endParaRPr lang="en-US" altLang="zh-CN" sz="2400">
              <a:cs typeface="Arial" charset="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1362075" y="1601788"/>
            <a:ext cx="49466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具体的操作步骤如下：</a:t>
            </a: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、选中“停止播放声音”按钮。单击“插入”菜单下的“动作”，在弹出的“动作设置”对话框中：单击鼠标时的动作，选“无动作”；播放声音前打勾，在其下拉列表中，选择“停止前一声音” 。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938" y="1787525"/>
            <a:ext cx="45958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69888" y="868363"/>
            <a:ext cx="8943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（三）在</a:t>
            </a:r>
            <a:r>
              <a:rPr lang="en-US" altLang="zh-CN" sz="2400">
                <a:cs typeface="Arial" charset="0"/>
              </a:rPr>
              <a:t>PPT</a:t>
            </a:r>
            <a:r>
              <a:rPr lang="zh-CN" altLang="en-US" sz="2400">
                <a:cs typeface="Arial" charset="0"/>
              </a:rPr>
              <a:t>的第</a:t>
            </a:r>
            <a:r>
              <a:rPr lang="en-US" altLang="zh-CN" sz="2400">
                <a:cs typeface="Arial" charset="0"/>
              </a:rPr>
              <a:t>3</a:t>
            </a:r>
            <a:r>
              <a:rPr lang="zh-CN" altLang="en-US" sz="2400">
                <a:cs typeface="Arial" charset="0"/>
              </a:rPr>
              <a:t>－</a:t>
            </a:r>
            <a:r>
              <a:rPr lang="en-US" altLang="zh-CN" sz="2400">
                <a:cs typeface="Arial" charset="0"/>
              </a:rPr>
              <a:t>6</a:t>
            </a:r>
            <a:r>
              <a:rPr lang="zh-CN" altLang="en-US" sz="2400">
                <a:cs typeface="Arial" charset="0"/>
              </a:rPr>
              <a:t>张幻灯片播放音乐</a:t>
            </a:r>
            <a:endParaRPr lang="en-US" altLang="zh-CN" sz="2400"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5528" y="276386"/>
            <a:ext cx="57871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在</a:t>
            </a:r>
            <a:r>
              <a:rPr lang="en-US" altLang="zh-CN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PPT</a:t>
            </a: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中插入声音的几种方法：</a:t>
            </a:r>
          </a:p>
        </p:txBody>
      </p:sp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1244600" y="1549400"/>
            <a:ext cx="73374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、准备好一个音乐文件。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、将第</a:t>
            </a:r>
            <a:r>
              <a:rPr lang="en-US" altLang="zh-CN"/>
              <a:t>3</a:t>
            </a:r>
            <a:r>
              <a:rPr lang="zh-CN" altLang="en-US"/>
              <a:t>张幻灯片作为当前操作的幻灯片。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、单击“插入”菜单下的“声音”，打开准备好的音乐。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、在弹击出的询问中选择“自动”。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、单击“动画”，右键动画列表下的声音动画，选择“效果选项”。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、开始播放：选择“从头开始”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停止播放：在第几张幻灯片后，写上</a:t>
            </a:r>
            <a:r>
              <a:rPr lang="en-US" altLang="zh-CN"/>
              <a:t>4</a:t>
            </a:r>
            <a:r>
              <a:rPr lang="zh-CN" altLang="en-US"/>
              <a:t>，表示从当前到第</a:t>
            </a:r>
            <a:r>
              <a:rPr lang="en-US" altLang="zh-CN"/>
              <a:t>4</a:t>
            </a:r>
            <a:r>
              <a:rPr lang="zh-CN" altLang="en-US"/>
              <a:t>张之后结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</a:t>
            </a:r>
            <a:r>
              <a:rPr lang="zh-CN" altLang="en-US"/>
              <a:t> 束播放。</a:t>
            </a:r>
            <a:endParaRPr lang="en-US" altLang="zh-CN"/>
          </a:p>
          <a:p>
            <a:pPr>
              <a:lnSpc>
                <a:spcPct val="150000"/>
              </a:lnSpc>
            </a:pP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</a:t>
            </a:r>
            <a:endParaRPr lang="zh-CN" altLang="en-US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175" y="2987675"/>
            <a:ext cx="3552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69888" y="868363"/>
            <a:ext cx="8943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>
                <a:cs typeface="Arial" charset="0"/>
              </a:rPr>
              <a:t>在</a:t>
            </a:r>
            <a:r>
              <a:rPr lang="en-US" altLang="zh-CN" sz="2400">
                <a:cs typeface="Arial" charset="0"/>
              </a:rPr>
              <a:t>PPT</a:t>
            </a:r>
            <a:r>
              <a:rPr lang="zh-CN" altLang="en-US" sz="2400">
                <a:cs typeface="Arial" charset="0"/>
              </a:rPr>
              <a:t>的某张幻灯片中插入一段视频。</a:t>
            </a:r>
            <a:endParaRPr lang="en-US" altLang="zh-CN" sz="2400"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911" y="303682"/>
            <a:ext cx="33922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在</a:t>
            </a:r>
            <a:r>
              <a:rPr lang="en-US" altLang="zh-CN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PPT</a:t>
            </a:r>
            <a:r>
              <a:rPr lang="zh-CN" altLang="en-US" sz="2800" b="1" spc="300" dirty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中插入视频</a:t>
            </a: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1244600" y="1549400"/>
            <a:ext cx="73374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、准备好一个视频文件。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、单击“插入”菜单下的“影片”，打开准备好的视频。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、在弹击出的询问中选择“自动”。</a:t>
            </a:r>
            <a:endParaRPr lang="en-US" altLang="zh-CN"/>
          </a:p>
          <a:p>
            <a:pPr>
              <a:lnSpc>
                <a:spcPct val="150000"/>
              </a:lnSpc>
            </a:pP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              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1671" y="4655270"/>
            <a:ext cx="14221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插入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声音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1_Office 主题">
  <a:themeElements>
    <a:clrScheme name="自定义 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E"/>
      </a:accent1>
      <a:accent2>
        <a:srgbClr val="7F7F7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763</Words>
  <Application>Microsoft Office PowerPoint</Application>
  <PresentationFormat>自定义</PresentationFormat>
  <Paragraphs>80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桂林市桂电中学录制  2020年10月20日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xbany</cp:lastModifiedBy>
  <cp:revision>211</cp:revision>
  <dcterms:modified xsi:type="dcterms:W3CDTF">2020-10-22T13:01:35Z</dcterms:modified>
</cp:coreProperties>
</file>