
<file path=[Content_Types].xml><?xml version="1.0" encoding="utf-8"?>
<Types xmlns="http://schemas.openxmlformats.org/package/2006/content-types">
  <Default Extension="jpeg" ContentType="image/jpe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3"/>
  </p:notesMasterIdLst>
  <p:sldIdLst>
    <p:sldId id="382" r:id="rId5"/>
    <p:sldId id="258" r:id="rId6"/>
    <p:sldId id="385" r:id="rId7"/>
    <p:sldId id="386" r:id="rId8"/>
    <p:sldId id="279" r:id="rId9"/>
    <p:sldId id="329" r:id="rId10"/>
    <p:sldId id="384" r:id="rId11"/>
    <p:sldId id="331" r:id="rId12"/>
    <p:sldId id="273" r:id="rId14"/>
    <p:sldId id="274" r:id="rId15"/>
    <p:sldId id="275" r:id="rId16"/>
    <p:sldId id="277" r:id="rId17"/>
    <p:sldId id="281" r:id="rId18"/>
    <p:sldId id="261" r:id="rId19"/>
    <p:sldId id="333" r:id="rId20"/>
    <p:sldId id="284" r:id="rId21"/>
    <p:sldId id="285" r:id="rId22"/>
    <p:sldId id="283" r:id="rId23"/>
    <p:sldId id="286" r:id="rId24"/>
    <p:sldId id="288" r:id="rId25"/>
    <p:sldId id="263" r:id="rId26"/>
    <p:sldId id="264" r:id="rId27"/>
    <p:sldId id="292" r:id="rId28"/>
    <p:sldId id="334" r:id="rId29"/>
    <p:sldId id="291" r:id="rId30"/>
    <p:sldId id="387" r:id="rId31"/>
    <p:sldId id="388" r:id="rId32"/>
    <p:sldId id="290" r:id="rId33"/>
    <p:sldId id="294" r:id="rId34"/>
    <p:sldId id="335" r:id="rId35"/>
    <p:sldId id="295" r:id="rId36"/>
    <p:sldId id="389" r:id="rId37"/>
    <p:sldId id="312" r:id="rId38"/>
    <p:sldId id="336" r:id="rId39"/>
    <p:sldId id="326" r:id="rId40"/>
    <p:sldId id="313" r:id="rId41"/>
    <p:sldId id="324" r:id="rId42"/>
    <p:sldId id="314" r:id="rId43"/>
    <p:sldId id="319" r:id="rId44"/>
    <p:sldId id="320" r:id="rId45"/>
    <p:sldId id="321" r:id="rId46"/>
    <p:sldId id="328" r:id="rId47"/>
    <p:sldId id="322" r:id="rId48"/>
    <p:sldId id="323" r:id="rId49"/>
    <p:sldId id="298" r:id="rId50"/>
    <p:sldId id="299" r:id="rId51"/>
    <p:sldId id="300" r:id="rId52"/>
    <p:sldId id="301" r:id="rId53"/>
    <p:sldId id="302" r:id="rId54"/>
    <p:sldId id="309" r:id="rId55"/>
    <p:sldId id="327" r:id="rId56"/>
    <p:sldId id="383" r:id="rId5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1pPr>
    <a:lvl2pPr marL="457200" lvl="1"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EEED2"/>
    <a:srgbClr val="FFEFAB"/>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p:restoredTop sz="93637"/>
  </p:normalViewPr>
  <p:slideViewPr>
    <p:cSldViewPr showGuides="1">
      <p:cViewPr varScale="1">
        <p:scale>
          <a:sx n="90" d="100"/>
          <a:sy n="90" d="100"/>
        </p:scale>
        <p:origin x="-990" y="-102"/>
      </p:cViewPr>
      <p:guideLst>
        <p:guide orient="horz" pos="2182"/>
        <p:guide pos="287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a:spLocks noChangeArrowheads="1"/>
          </p:cNvSpPr>
          <p:nvPr/>
        </p:nvSpPr>
        <p:spPr bwMode="auto">
          <a:xfrm>
            <a:off x="0" y="0"/>
            <a:ext cx="9153525" cy="6480175"/>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2292"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30" name="矩形 6"/>
          <p:cNvSpPr>
            <a:spLocks noChangeArrowheads="1"/>
          </p:cNvSpPr>
          <p:nvPr/>
        </p:nvSpPr>
        <p:spPr bwMode="auto">
          <a:xfrm>
            <a:off x="0" y="6742113"/>
            <a:ext cx="7380288" cy="115888"/>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p:nvPr userDrawn="1"/>
        </p:nvSpPr>
        <p:spPr>
          <a:xfrm>
            <a:off x="0" y="0"/>
            <a:ext cx="9153525" cy="6480175"/>
          </a:xfrm>
          <a:prstGeom prst="rect">
            <a:avLst/>
          </a:prstGeom>
          <a:no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p:nvPr/>
        </p:nvSpPr>
        <p:spPr>
          <a:xfrm>
            <a:off x="0" y="0"/>
            <a:ext cx="6300788" cy="342900"/>
          </a:xfrm>
          <a:prstGeom prst="rect">
            <a:avLst/>
          </a:prstGeom>
          <a:solidFill>
            <a:srgbClr val="FFCC00"/>
          </a:solid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a:t>单击此处编辑母版标题样式</a:t>
            </a:r>
            <a:endParaRPr lang="zh-CN" altLang="en-US"/>
          </a:p>
        </p:txBody>
      </p:sp>
      <p:sp>
        <p:nvSpPr>
          <p:cNvPr id="1029" name="矩形 6"/>
          <p:cNvSpPr/>
          <p:nvPr/>
        </p:nvSpPr>
        <p:spPr>
          <a:xfrm>
            <a:off x="2124075" y="0"/>
            <a:ext cx="7019925" cy="347663"/>
          </a:xfrm>
          <a:prstGeom prst="rect">
            <a:avLst/>
          </a:prstGeom>
          <a:solidFill>
            <a:srgbClr val="339966"/>
          </a:solid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p:nvPr userDrawn="1"/>
        </p:nvSpPr>
        <p:spPr>
          <a:xfrm>
            <a:off x="0" y="6742113"/>
            <a:ext cx="7380288" cy="115887"/>
          </a:xfrm>
          <a:prstGeom prst="rect">
            <a:avLst/>
          </a:prstGeom>
          <a:solidFill>
            <a:srgbClr val="339966"/>
          </a:solid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a:spLocks noChangeArrowheads="1"/>
          </p:cNvSpPr>
          <p:nvPr/>
        </p:nvSpPr>
        <p:spPr bwMode="auto">
          <a:xfrm>
            <a:off x="0" y="0"/>
            <a:ext cx="9153525" cy="6480175"/>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2292"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30" name="矩形 6"/>
          <p:cNvSpPr>
            <a:spLocks noChangeArrowheads="1"/>
          </p:cNvSpPr>
          <p:nvPr/>
        </p:nvSpPr>
        <p:spPr bwMode="auto">
          <a:xfrm>
            <a:off x="0" y="6742113"/>
            <a:ext cx="7380288" cy="115888"/>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20000"/>
        </a:spcBef>
        <a:spcAft>
          <a:spcPct val="0"/>
        </a:spcAft>
        <a:buNone/>
        <a:defRPr sz="3200" b="0" i="0" u="sng" kern="1200" baseline="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9" Type="http://schemas.openxmlformats.org/officeDocument/2006/relationships/image" Target="../media/image3.png"/><Relationship Id="rId8" Type="http://schemas.microsoft.com/office/2007/relationships/media" Target="../media/media2.mp3"/><Relationship Id="rId7" Type="http://schemas.openxmlformats.org/officeDocument/2006/relationships/audio" Target="../media/media2.mp3"/><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2.mp3"/><Relationship Id="rId1" Type="http://schemas.openxmlformats.org/officeDocument/2006/relationships/audio" Target="../media/media2.mp3"/></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file:///D:\&#26032;&#26631;&#20934;&#20843;&#24180;&#32423;&#19979;&#35838;&#20214;&#21450;&#25253;&#32440;&#21548;&#21147;\&#24405;&#35838;W%20&#29256;%20&#20843;&#24180;&#32423;&#65288;&#19979;&#65289;&#35838;&#20214;\Module%206\&#35838;&#20214;\&#38142;&#25509;&#36164;&#28304;\Module%206%20Unit%201%20Activity%202.mp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hyperlink" Target="&#38142;&#25509;&#36164;&#28304;/Module%206%20Unit%201%20Activity%203.avi"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3.mp3"/><Relationship Id="rId2" Type="http://schemas.openxmlformats.org/officeDocument/2006/relationships/audio" Target="../media/media3.mp3"/><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3.jpeg"/><Relationship Id="rId1" Type="http://schemas.openxmlformats.org/officeDocument/2006/relationships/hyperlink" Target="&#38142;&#25509;&#36164;&#28304;/Module%206%20Unit%201%20Activity%203.av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1.png"/><Relationship Id="rId1"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WordArt 3"/>
          <p:cNvSpPr>
            <a:spLocks noTextEdit="1"/>
          </p:cNvSpPr>
          <p:nvPr/>
        </p:nvSpPr>
        <p:spPr>
          <a:xfrm>
            <a:off x="2895600" y="1981200"/>
            <a:ext cx="5819775" cy="533400"/>
          </a:xfrm>
          <a:prstGeom prst="rect">
            <a:avLst/>
          </a:prstGeom>
        </p:spPr>
        <p:txBody>
          <a:bodyPr wrap="none" fromWordArt="1">
            <a:prstTxWarp prst="textPlain">
              <a:avLst>
                <a:gd name="adj" fmla="val 50000"/>
              </a:avLst>
            </a:prstTxWarp>
            <a:normAutofit fontScale="90000" lnSpcReduction="20000"/>
          </a:bodyPr>
          <a:p>
            <a:pPr algn="ctr"/>
            <a:r>
              <a:rPr lang="zh-CN" altLang="en-US" sz="3600">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rPr>
              <a:t>外研八年级（下） 授课教师 杨晔</a:t>
            </a:r>
            <a:endParaRPr lang="en-US" altLang="zh-CN" sz="3600">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endParaRPr>
          </a:p>
        </p:txBody>
      </p:sp>
      <p:pic>
        <p:nvPicPr>
          <p:cNvPr id="3075" name="Picture 4" descr="QQ截图20121228152352"/>
          <p:cNvPicPr>
            <a:picLocks noChangeAspect="1"/>
          </p:cNvPicPr>
          <p:nvPr/>
        </p:nvPicPr>
        <p:blipFill>
          <a:blip r:embed="rId1"/>
          <a:stretch>
            <a:fillRect/>
          </a:stretch>
        </p:blipFill>
        <p:spPr>
          <a:xfrm>
            <a:off x="0" y="2514600"/>
            <a:ext cx="9144000" cy="4343400"/>
          </a:xfrm>
          <a:prstGeom prst="rect">
            <a:avLst/>
          </a:prstGeom>
          <a:noFill/>
          <a:ln w="9525">
            <a:noFill/>
          </a:ln>
        </p:spPr>
      </p:pic>
      <p:pic>
        <p:nvPicPr>
          <p:cNvPr id="3076" name="Picture 5" descr="QQ截图20121228152118"/>
          <p:cNvPicPr>
            <a:picLocks noChangeAspect="1"/>
          </p:cNvPicPr>
          <p:nvPr/>
        </p:nvPicPr>
        <p:blipFill>
          <a:blip r:embed="rId2"/>
          <a:stretch>
            <a:fillRect/>
          </a:stretch>
        </p:blipFill>
        <p:spPr>
          <a:xfrm>
            <a:off x="2438400" y="228600"/>
            <a:ext cx="3581400" cy="1446213"/>
          </a:xfrm>
          <a:prstGeom prst="rect">
            <a:avLst/>
          </a:prstGeom>
          <a:noFill/>
          <a:ln w="9525">
            <a:noFill/>
          </a:ln>
        </p:spPr>
      </p:pic>
      <p:pic>
        <p:nvPicPr>
          <p:cNvPr id="2"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7479665" y="522605"/>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501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文本框 35842"/>
          <p:cNvSpPr txBox="1"/>
          <p:nvPr/>
        </p:nvSpPr>
        <p:spPr>
          <a:xfrm>
            <a:off x="5180013" y="5410200"/>
            <a:ext cx="2135187" cy="609600"/>
          </a:xfrm>
          <a:prstGeom prst="rect">
            <a:avLst/>
          </a:prstGeom>
          <a:noFill/>
          <a:ln w="9525">
            <a:noFill/>
          </a:ln>
        </p:spPr>
        <p:txBody>
          <a:bodyPr>
            <a:spAutoFit/>
          </a:bodyPr>
          <a:p>
            <a:pPr>
              <a:spcBef>
                <a:spcPct val="50000"/>
              </a:spcBef>
            </a:pPr>
            <a:r>
              <a:rPr lang="en-US" altLang="zh-CN" sz="3400" b="1" u="none" dirty="0">
                <a:latin typeface="Times New Roman" panose="02020603050405020304" pitchFamily="18" charset="0"/>
                <a:ea typeface="宋体" panose="02010600030101010101" pitchFamily="2" charset="-122"/>
              </a:rPr>
              <a:t>   </a:t>
            </a:r>
            <a:r>
              <a:rPr lang="en-US" altLang="zh-CN" sz="3400" b="1" u="none">
                <a:latin typeface="Times New Roman" panose="02020603050405020304" pitchFamily="18" charset="0"/>
                <a:ea typeface="宋体" panose="02010600030101010101" pitchFamily="2" charset="-122"/>
              </a:rPr>
              <a:t>doll</a:t>
            </a:r>
            <a:r>
              <a:rPr lang="en-US" altLang="zh-CN" sz="3400" b="1" u="none">
                <a:solidFill>
                  <a:srgbClr val="FF0000"/>
                </a:solidFill>
                <a:latin typeface="Times New Roman" panose="02020603050405020304" pitchFamily="18" charset="0"/>
                <a:ea typeface="宋体" panose="02010600030101010101" pitchFamily="2" charset="-122"/>
              </a:rPr>
              <a:t>s </a:t>
            </a:r>
            <a:endParaRPr lang="en-US" altLang="zh-CN" sz="3400" b="1" u="none">
              <a:solidFill>
                <a:srgbClr val="FF0000"/>
              </a:solidFill>
              <a:latin typeface="Times New Roman" panose="02020603050405020304" pitchFamily="18" charset="0"/>
              <a:ea typeface="宋体" panose="02010600030101010101" pitchFamily="2" charset="-122"/>
            </a:endParaRPr>
          </a:p>
        </p:txBody>
      </p:sp>
      <p:pic>
        <p:nvPicPr>
          <p:cNvPr id="35847" name="图片 35846" descr="doll2"/>
          <p:cNvPicPr>
            <a:picLocks noChangeAspect="1"/>
          </p:cNvPicPr>
          <p:nvPr/>
        </p:nvPicPr>
        <p:blipFill>
          <a:blip r:embed="rId1"/>
          <a:stretch>
            <a:fillRect/>
          </a:stretch>
        </p:blipFill>
        <p:spPr>
          <a:xfrm>
            <a:off x="1143000" y="457200"/>
            <a:ext cx="2819400" cy="2819400"/>
          </a:xfrm>
          <a:prstGeom prst="rect">
            <a:avLst/>
          </a:prstGeom>
          <a:noFill/>
          <a:ln w="9525">
            <a:noFill/>
          </a:ln>
        </p:spPr>
      </p:pic>
      <p:pic>
        <p:nvPicPr>
          <p:cNvPr id="35849" name="图片 35848" descr="doll3"/>
          <p:cNvPicPr>
            <a:picLocks noChangeAspect="1"/>
          </p:cNvPicPr>
          <p:nvPr/>
        </p:nvPicPr>
        <p:blipFill>
          <a:blip r:embed="rId2"/>
          <a:stretch>
            <a:fillRect/>
          </a:stretch>
        </p:blipFill>
        <p:spPr>
          <a:xfrm>
            <a:off x="4743450" y="762000"/>
            <a:ext cx="3028950" cy="4114800"/>
          </a:xfrm>
          <a:prstGeom prst="rect">
            <a:avLst/>
          </a:prstGeom>
          <a:noFill/>
          <a:ln w="9525">
            <a:noFill/>
          </a:ln>
        </p:spPr>
      </p:pic>
      <p:pic>
        <p:nvPicPr>
          <p:cNvPr id="35846" name="图片 35845" descr="doll"/>
          <p:cNvPicPr>
            <a:picLocks noChangeAspect="1"/>
          </p:cNvPicPr>
          <p:nvPr/>
        </p:nvPicPr>
        <p:blipFill>
          <a:blip r:embed="rId3"/>
          <a:stretch>
            <a:fillRect/>
          </a:stretch>
        </p:blipFill>
        <p:spPr>
          <a:xfrm>
            <a:off x="762000" y="2895600"/>
            <a:ext cx="3614738" cy="36576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linds(horizontal)">
                                      <p:cBhvr>
                                        <p:cTn id="7" dur="500"/>
                                        <p:tgtEl>
                                          <p:spTgt spid="3584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846"/>
                                        </p:tgtEl>
                                        <p:attrNameLst>
                                          <p:attrName>style.visibility</p:attrName>
                                        </p:attrNameLst>
                                      </p:cBhvr>
                                      <p:to>
                                        <p:strVal val="visible"/>
                                      </p:to>
                                    </p:set>
                                    <p:animEffect transition="in" filter="blinds(horizontal)">
                                      <p:cBhvr>
                                        <p:cTn id="11" dur="500"/>
                                        <p:tgtEl>
                                          <p:spTgt spid="3584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blinds(horizontal)">
                                      <p:cBhvr>
                                        <p:cTn id="15" dur="500"/>
                                        <p:tgtEl>
                                          <p:spTgt spid="3584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box(in)">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矩形 36865"/>
          <p:cNvSpPr/>
          <p:nvPr/>
        </p:nvSpPr>
        <p:spPr>
          <a:xfrm>
            <a:off x="5562600" y="4953000"/>
            <a:ext cx="2189163" cy="609600"/>
          </a:xfrm>
          <a:prstGeom prst="rect">
            <a:avLst/>
          </a:prstGeom>
          <a:noFill/>
          <a:ln w="9525">
            <a:noFill/>
          </a:ln>
        </p:spPr>
        <p:txBody>
          <a:bodyPr wrap="none" anchor="t">
            <a:spAutoFit/>
          </a:bodyPr>
          <a:p>
            <a:pPr defTabSz="906780">
              <a:spcBef>
                <a:spcPct val="0"/>
              </a:spcBef>
            </a:pPr>
            <a:r>
              <a:rPr lang="en-US" altLang="zh-CN" sz="3400" b="1" u="none">
                <a:latin typeface="Times New Roman" panose="02020603050405020304" pitchFamily="18" charset="0"/>
                <a:ea typeface="宋体" panose="02010600030101010101" pitchFamily="2" charset="-122"/>
              </a:rPr>
              <a:t>model car</a:t>
            </a:r>
            <a:r>
              <a:rPr lang="en-US" altLang="zh-CN" sz="3400" b="1" u="none">
                <a:solidFill>
                  <a:srgbClr val="FF0000"/>
                </a:solidFill>
                <a:latin typeface="Times New Roman" panose="02020603050405020304" pitchFamily="18" charset="0"/>
                <a:ea typeface="宋体" panose="02010600030101010101" pitchFamily="2" charset="-122"/>
              </a:rPr>
              <a:t>s</a:t>
            </a:r>
            <a:endParaRPr lang="en-US" altLang="zh-CN" sz="3400" b="1" u="none">
              <a:solidFill>
                <a:srgbClr val="FF0000"/>
              </a:solidFill>
              <a:latin typeface="Times New Roman" panose="02020603050405020304" pitchFamily="18" charset="0"/>
              <a:ea typeface="宋体" panose="02010600030101010101" pitchFamily="2" charset="-122"/>
            </a:endParaRPr>
          </a:p>
        </p:txBody>
      </p:sp>
      <p:pic>
        <p:nvPicPr>
          <p:cNvPr id="36871" name="图片 36870" descr="car13"/>
          <p:cNvPicPr>
            <a:picLocks noChangeAspect="1"/>
          </p:cNvPicPr>
          <p:nvPr/>
        </p:nvPicPr>
        <p:blipFill>
          <a:blip r:embed="rId1"/>
          <a:stretch>
            <a:fillRect/>
          </a:stretch>
        </p:blipFill>
        <p:spPr>
          <a:xfrm>
            <a:off x="4495800" y="838200"/>
            <a:ext cx="4114800" cy="2743200"/>
          </a:xfrm>
          <a:prstGeom prst="rect">
            <a:avLst/>
          </a:prstGeom>
          <a:noFill/>
          <a:ln w="9525">
            <a:noFill/>
          </a:ln>
        </p:spPr>
      </p:pic>
      <p:pic>
        <p:nvPicPr>
          <p:cNvPr id="36872" name="图片 36871" descr="car2"/>
          <p:cNvPicPr>
            <a:picLocks noChangeAspect="1"/>
          </p:cNvPicPr>
          <p:nvPr/>
        </p:nvPicPr>
        <p:blipFill>
          <a:blip r:embed="rId2"/>
          <a:stretch>
            <a:fillRect/>
          </a:stretch>
        </p:blipFill>
        <p:spPr>
          <a:xfrm>
            <a:off x="990600" y="3771900"/>
            <a:ext cx="3657600" cy="2743200"/>
          </a:xfrm>
          <a:prstGeom prst="rect">
            <a:avLst/>
          </a:prstGeom>
          <a:noFill/>
          <a:ln w="9525">
            <a:noFill/>
          </a:ln>
        </p:spPr>
      </p:pic>
      <p:pic>
        <p:nvPicPr>
          <p:cNvPr id="36873" name="图片 36872" descr="car3"/>
          <p:cNvPicPr>
            <a:picLocks noChangeAspect="1"/>
          </p:cNvPicPr>
          <p:nvPr/>
        </p:nvPicPr>
        <p:blipFill>
          <a:blip r:embed="rId3"/>
          <a:stretch>
            <a:fillRect/>
          </a:stretch>
        </p:blipFill>
        <p:spPr>
          <a:xfrm>
            <a:off x="381000" y="1066800"/>
            <a:ext cx="4114800" cy="23574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p:cTn id="7" dur="1000" fill="hold"/>
                                        <p:tgtEl>
                                          <p:spTgt spid="36871"/>
                                        </p:tgtEl>
                                        <p:attrNameLst>
                                          <p:attrName>ppt_w</p:attrName>
                                        </p:attrNameLst>
                                      </p:cBhvr>
                                      <p:tavLst>
                                        <p:tav tm="0">
                                          <p:val>
                                            <p:strVal val="#ppt_w*0.70"/>
                                          </p:val>
                                        </p:tav>
                                        <p:tav tm="100000">
                                          <p:val>
                                            <p:strVal val="#ppt_w"/>
                                          </p:val>
                                        </p:tav>
                                      </p:tavLst>
                                    </p:anim>
                                    <p:anim calcmode="lin" valueType="num">
                                      <p:cBhvr>
                                        <p:cTn id="8" dur="1000" fill="hold"/>
                                        <p:tgtEl>
                                          <p:spTgt spid="36871"/>
                                        </p:tgtEl>
                                        <p:attrNameLst>
                                          <p:attrName>ppt_h</p:attrName>
                                        </p:attrNameLst>
                                      </p:cBhvr>
                                      <p:tavLst>
                                        <p:tav tm="0">
                                          <p:val>
                                            <p:strVal val="#ppt_h"/>
                                          </p:val>
                                        </p:tav>
                                        <p:tav tm="100000">
                                          <p:val>
                                            <p:strVal val="#ppt_h"/>
                                          </p:val>
                                        </p:tav>
                                      </p:tavLst>
                                    </p:anim>
                                    <p:animEffect transition="in" filter="fade">
                                      <p:cBhvr>
                                        <p:cTn id="9" dur="1000"/>
                                        <p:tgtEl>
                                          <p:spTgt spid="36871"/>
                                        </p:tgtEl>
                                      </p:cBhvr>
                                    </p:animEffect>
                                  </p:childTnLst>
                                </p:cTn>
                              </p:par>
                              <p:par>
                                <p:cTn id="10" presetID="55" presetClass="entr" presetSubtype="0" fill="hold" nodeType="withEffect">
                                  <p:stCondLst>
                                    <p:cond delay="0"/>
                                  </p:stCondLst>
                                  <p:childTnLst>
                                    <p:set>
                                      <p:cBhvr>
                                        <p:cTn id="11" dur="1" fill="hold">
                                          <p:stCondLst>
                                            <p:cond delay="0"/>
                                          </p:stCondLst>
                                        </p:cTn>
                                        <p:tgtEl>
                                          <p:spTgt spid="36873"/>
                                        </p:tgtEl>
                                        <p:attrNameLst>
                                          <p:attrName>style.visibility</p:attrName>
                                        </p:attrNameLst>
                                      </p:cBhvr>
                                      <p:to>
                                        <p:strVal val="visible"/>
                                      </p:to>
                                    </p:set>
                                    <p:anim calcmode="lin" valueType="num">
                                      <p:cBhvr>
                                        <p:cTn id="12" dur="1000" fill="hold"/>
                                        <p:tgtEl>
                                          <p:spTgt spid="36873"/>
                                        </p:tgtEl>
                                        <p:attrNameLst>
                                          <p:attrName>ppt_w</p:attrName>
                                        </p:attrNameLst>
                                      </p:cBhvr>
                                      <p:tavLst>
                                        <p:tav tm="0">
                                          <p:val>
                                            <p:strVal val="#ppt_w*0.70"/>
                                          </p:val>
                                        </p:tav>
                                        <p:tav tm="100000">
                                          <p:val>
                                            <p:strVal val="#ppt_w"/>
                                          </p:val>
                                        </p:tav>
                                      </p:tavLst>
                                    </p:anim>
                                    <p:anim calcmode="lin" valueType="num">
                                      <p:cBhvr>
                                        <p:cTn id="13" dur="1000" fill="hold"/>
                                        <p:tgtEl>
                                          <p:spTgt spid="36873"/>
                                        </p:tgtEl>
                                        <p:attrNameLst>
                                          <p:attrName>ppt_h</p:attrName>
                                        </p:attrNameLst>
                                      </p:cBhvr>
                                      <p:tavLst>
                                        <p:tav tm="0">
                                          <p:val>
                                            <p:strVal val="#ppt_h"/>
                                          </p:val>
                                        </p:tav>
                                        <p:tav tm="100000">
                                          <p:val>
                                            <p:strVal val="#ppt_h"/>
                                          </p:val>
                                        </p:tav>
                                      </p:tavLst>
                                    </p:anim>
                                    <p:animEffect transition="in" filter="fade">
                                      <p:cBhvr>
                                        <p:cTn id="14" dur="1000"/>
                                        <p:tgtEl>
                                          <p:spTgt spid="36873"/>
                                        </p:tgtEl>
                                      </p:cBhvr>
                                    </p:animEffect>
                                  </p:childTnLst>
                                </p:cTn>
                              </p:par>
                              <p:par>
                                <p:cTn id="15" presetID="55" presetClass="entr" presetSubtype="0" fill="hold" nodeType="withEffect">
                                  <p:stCondLst>
                                    <p:cond delay="0"/>
                                  </p:stCondLst>
                                  <p:childTnLst>
                                    <p:set>
                                      <p:cBhvr>
                                        <p:cTn id="16" dur="1" fill="hold">
                                          <p:stCondLst>
                                            <p:cond delay="0"/>
                                          </p:stCondLst>
                                        </p:cTn>
                                        <p:tgtEl>
                                          <p:spTgt spid="36872"/>
                                        </p:tgtEl>
                                        <p:attrNameLst>
                                          <p:attrName>style.visibility</p:attrName>
                                        </p:attrNameLst>
                                      </p:cBhvr>
                                      <p:to>
                                        <p:strVal val="visible"/>
                                      </p:to>
                                    </p:set>
                                    <p:anim calcmode="lin" valueType="num">
                                      <p:cBhvr>
                                        <p:cTn id="17" dur="1000" fill="hold"/>
                                        <p:tgtEl>
                                          <p:spTgt spid="36872"/>
                                        </p:tgtEl>
                                        <p:attrNameLst>
                                          <p:attrName>ppt_w</p:attrName>
                                        </p:attrNameLst>
                                      </p:cBhvr>
                                      <p:tavLst>
                                        <p:tav tm="0">
                                          <p:val>
                                            <p:strVal val="#ppt_w*0.70"/>
                                          </p:val>
                                        </p:tav>
                                        <p:tav tm="100000">
                                          <p:val>
                                            <p:strVal val="#ppt_w"/>
                                          </p:val>
                                        </p:tav>
                                      </p:tavLst>
                                    </p:anim>
                                    <p:anim calcmode="lin" valueType="num">
                                      <p:cBhvr>
                                        <p:cTn id="18" dur="1000" fill="hold"/>
                                        <p:tgtEl>
                                          <p:spTgt spid="36872"/>
                                        </p:tgtEl>
                                        <p:attrNameLst>
                                          <p:attrName>ppt_h</p:attrName>
                                        </p:attrNameLst>
                                      </p:cBhvr>
                                      <p:tavLst>
                                        <p:tav tm="0">
                                          <p:val>
                                            <p:strVal val="#ppt_h"/>
                                          </p:val>
                                        </p:tav>
                                        <p:tav tm="100000">
                                          <p:val>
                                            <p:strVal val="#ppt_h"/>
                                          </p:val>
                                        </p:tav>
                                      </p:tavLst>
                                    </p:anim>
                                    <p:animEffect transition="in" filter="fade">
                                      <p:cBhvr>
                                        <p:cTn id="19" dur="1000"/>
                                        <p:tgtEl>
                                          <p:spTgt spid="3687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6866"/>
                                        </p:tgtEl>
                                        <p:attrNameLst>
                                          <p:attrName>style.visibility</p:attrName>
                                        </p:attrNameLst>
                                      </p:cBhvr>
                                      <p:to>
                                        <p:strVal val="visible"/>
                                      </p:to>
                                    </p:set>
                                    <p:animEffect transition="in" filter="box(in)">
                                      <p:cBhvr>
                                        <p:cTn id="24"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38913"/>
          <p:cNvSpPr/>
          <p:nvPr/>
        </p:nvSpPr>
        <p:spPr>
          <a:xfrm>
            <a:off x="5943600" y="4724400"/>
            <a:ext cx="1827213" cy="609600"/>
          </a:xfrm>
          <a:prstGeom prst="rect">
            <a:avLst/>
          </a:prstGeom>
          <a:noFill/>
          <a:ln w="9525">
            <a:noFill/>
          </a:ln>
        </p:spPr>
        <p:txBody>
          <a:bodyPr>
            <a:spAutoFit/>
          </a:bodyPr>
          <a:p>
            <a:pPr marL="342900" indent="-342900" defTabSz="906780">
              <a:spcBef>
                <a:spcPct val="0"/>
              </a:spcBef>
            </a:pPr>
            <a:r>
              <a:rPr lang="en-US" altLang="zh-CN" sz="3400" b="1" u="none">
                <a:latin typeface="Times New Roman" panose="02020603050405020304" pitchFamily="18" charset="0"/>
                <a:ea typeface="宋体" panose="02010600030101010101" pitchFamily="2" charset="-122"/>
              </a:rPr>
              <a:t> ticket</a:t>
            </a:r>
            <a:r>
              <a:rPr lang="en-US" altLang="zh-CN" sz="3400" b="1" u="none">
                <a:solidFill>
                  <a:srgbClr val="FF0000"/>
                </a:solidFill>
                <a:latin typeface="Times New Roman" panose="02020603050405020304" pitchFamily="18" charset="0"/>
                <a:ea typeface="宋体" panose="02010600030101010101" pitchFamily="2" charset="-122"/>
              </a:rPr>
              <a:t>s</a:t>
            </a:r>
            <a:endParaRPr lang="en-US" altLang="zh-CN" sz="3400" b="1" u="none">
              <a:solidFill>
                <a:srgbClr val="FF0000"/>
              </a:solidFill>
              <a:latin typeface="Times New Roman" panose="02020603050405020304" pitchFamily="18" charset="0"/>
              <a:ea typeface="宋体" panose="02010600030101010101" pitchFamily="2" charset="-122"/>
            </a:endParaRPr>
          </a:p>
        </p:txBody>
      </p:sp>
      <p:pic>
        <p:nvPicPr>
          <p:cNvPr id="38916" name="图片 38915" descr="tickets 1"/>
          <p:cNvPicPr>
            <a:picLocks noChangeAspect="1"/>
          </p:cNvPicPr>
          <p:nvPr/>
        </p:nvPicPr>
        <p:blipFill>
          <a:blip r:embed="rId1"/>
          <a:stretch>
            <a:fillRect/>
          </a:stretch>
        </p:blipFill>
        <p:spPr>
          <a:xfrm>
            <a:off x="609600" y="735013"/>
            <a:ext cx="4038600" cy="2541587"/>
          </a:xfrm>
          <a:prstGeom prst="rect">
            <a:avLst/>
          </a:prstGeom>
          <a:noFill/>
          <a:ln w="9525" cap="flat" cmpd="sng">
            <a:solidFill>
              <a:srgbClr val="3366FF"/>
            </a:solidFill>
            <a:prstDash val="solid"/>
            <a:miter/>
            <a:headEnd type="none" w="med" len="med"/>
            <a:tailEnd type="none" w="med" len="med"/>
          </a:ln>
        </p:spPr>
      </p:pic>
      <p:pic>
        <p:nvPicPr>
          <p:cNvPr id="38917" name="图片 38916" descr="tickets 4"/>
          <p:cNvPicPr>
            <a:picLocks noChangeAspect="1"/>
          </p:cNvPicPr>
          <p:nvPr/>
        </p:nvPicPr>
        <p:blipFill>
          <a:blip r:embed="rId2"/>
          <a:stretch>
            <a:fillRect/>
          </a:stretch>
        </p:blipFill>
        <p:spPr>
          <a:xfrm>
            <a:off x="4800600" y="685800"/>
            <a:ext cx="3657600" cy="2590800"/>
          </a:xfrm>
          <a:prstGeom prst="rect">
            <a:avLst/>
          </a:prstGeom>
          <a:noFill/>
          <a:ln w="9525" cap="flat" cmpd="sng">
            <a:solidFill>
              <a:srgbClr val="3366FF"/>
            </a:solidFill>
            <a:prstDash val="solid"/>
            <a:miter/>
            <a:headEnd type="none" w="med" len="med"/>
            <a:tailEnd type="none" w="med" len="med"/>
          </a:ln>
        </p:spPr>
      </p:pic>
      <p:pic>
        <p:nvPicPr>
          <p:cNvPr id="38918" name="图片 38917" descr="tickets 5"/>
          <p:cNvPicPr>
            <a:picLocks noChangeAspect="1"/>
          </p:cNvPicPr>
          <p:nvPr/>
        </p:nvPicPr>
        <p:blipFill>
          <a:blip r:embed="rId3"/>
          <a:stretch>
            <a:fillRect/>
          </a:stretch>
        </p:blipFill>
        <p:spPr>
          <a:xfrm>
            <a:off x="609600" y="3581400"/>
            <a:ext cx="4038600" cy="2622550"/>
          </a:xfrm>
          <a:prstGeom prst="rect">
            <a:avLst/>
          </a:prstGeom>
          <a:noFill/>
          <a:ln w="9525" cap="flat" cmpd="sng">
            <a:solidFill>
              <a:srgbClr val="3366FF"/>
            </a:solidFill>
            <a:prstDash val="solid"/>
            <a:miter/>
            <a:headEnd type="none" w="med" len="med"/>
            <a:tailEnd type="none" w="med" len="me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edge">
                                      <p:cBhvr>
                                        <p:cTn id="7" dur="1000"/>
                                        <p:tgtEl>
                                          <p:spTgt spid="38917"/>
                                        </p:tgtEl>
                                      </p:cBhvr>
                                    </p:animEffect>
                                  </p:childTnLst>
                                </p:cTn>
                              </p:par>
                              <p:par>
                                <p:cTn id="8" presetID="20" presetClass="entr" presetSubtype="0"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wedge">
                                      <p:cBhvr>
                                        <p:cTn id="10" dur="1000"/>
                                        <p:tgtEl>
                                          <p:spTgt spid="38916"/>
                                        </p:tgtEl>
                                      </p:cBhvr>
                                    </p:animEffect>
                                  </p:childTnLst>
                                </p:cTn>
                              </p:par>
                              <p:par>
                                <p:cTn id="11" presetID="20"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wedge">
                                      <p:cBhvr>
                                        <p:cTn id="13" dur="1000"/>
                                        <p:tgtEl>
                                          <p:spTgt spid="389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8914"/>
                                        </p:tgtEl>
                                        <p:attrNameLst>
                                          <p:attrName>style.visibility</p:attrName>
                                        </p:attrNameLst>
                                      </p:cBhvr>
                                      <p:to>
                                        <p:strVal val="visible"/>
                                      </p:to>
                                    </p:set>
                                    <p:animEffect transition="in" filter="box(in)">
                                      <p:cBhvr>
                                        <p:cTn id="18"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42" name="图片 44041" descr="胡巴"/>
          <p:cNvPicPr>
            <a:picLocks noChangeAspect="1"/>
          </p:cNvPicPr>
          <p:nvPr/>
        </p:nvPicPr>
        <p:blipFill>
          <a:blip r:embed="rId1"/>
          <a:stretch>
            <a:fillRect/>
          </a:stretch>
        </p:blipFill>
        <p:spPr>
          <a:xfrm>
            <a:off x="228600" y="1905000"/>
            <a:ext cx="3405188" cy="4624388"/>
          </a:xfrm>
          <a:prstGeom prst="rect">
            <a:avLst/>
          </a:prstGeom>
          <a:noFill/>
          <a:ln w="9525">
            <a:noFill/>
          </a:ln>
        </p:spPr>
      </p:pic>
      <p:grpSp>
        <p:nvGrpSpPr>
          <p:cNvPr id="44039" name="组合 44038"/>
          <p:cNvGrpSpPr/>
          <p:nvPr/>
        </p:nvGrpSpPr>
        <p:grpSpPr>
          <a:xfrm>
            <a:off x="3581400" y="533400"/>
            <a:ext cx="5257800" cy="3048000"/>
            <a:chOff x="2256" y="336"/>
            <a:chExt cx="3312" cy="1920"/>
          </a:xfrm>
        </p:grpSpPr>
        <p:sp>
          <p:nvSpPr>
            <p:cNvPr id="44038" name="矩形标注 44037"/>
            <p:cNvSpPr/>
            <p:nvPr/>
          </p:nvSpPr>
          <p:spPr>
            <a:xfrm>
              <a:off x="2256" y="384"/>
              <a:ext cx="3312" cy="1872"/>
            </a:xfrm>
            <a:prstGeom prst="wedgeRectCallout">
              <a:avLst>
                <a:gd name="adj1" fmla="val -57005"/>
                <a:gd name="adj2" fmla="val 62181"/>
              </a:avLst>
            </a:prstGeom>
            <a:noFill/>
            <a:ln w="38100" cap="flat" cmpd="sng">
              <a:solidFill>
                <a:srgbClr val="008080"/>
              </a:solidFill>
              <a:prstDash val="solid"/>
              <a:miter/>
              <a:headEnd type="none" w="med" len="med"/>
              <a:tailEnd type="none" w="med" len="med"/>
            </a:ln>
          </p:spPr>
          <p:txBody>
            <a:bodyPr/>
            <a:p>
              <a:pPr marL="342900" indent="-342900" algn="ctr">
                <a:buFont typeface="Arial" panose="020B0604020202020204" pitchFamily="34" charset="0"/>
              </a:pPr>
              <a:endParaRPr b="1" u="sng" dirty="0">
                <a:latin typeface="Times New Roman" panose="02020603050405020304" pitchFamily="18" charset="0"/>
                <a:ea typeface="黑体" panose="02010609060101010101" pitchFamily="2" charset="-122"/>
              </a:endParaRPr>
            </a:p>
          </p:txBody>
        </p:sp>
        <p:sp>
          <p:nvSpPr>
            <p:cNvPr id="44034" name="文本框 44033"/>
            <p:cNvSpPr txBox="1"/>
            <p:nvPr/>
          </p:nvSpPr>
          <p:spPr>
            <a:xfrm>
              <a:off x="2352" y="336"/>
              <a:ext cx="3072" cy="1898"/>
            </a:xfrm>
            <a:prstGeom prst="rect">
              <a:avLst/>
            </a:prstGeom>
            <a:noFill/>
            <a:ln w="9525">
              <a:noFill/>
            </a:ln>
          </p:spPr>
          <p:txBody>
            <a:bodyPr>
              <a:spAutoFit/>
            </a:bodyPr>
            <a:p>
              <a:pPr>
                <a:lnSpc>
                  <a:spcPct val="120000"/>
                </a:lnSpc>
                <a:spcBef>
                  <a:spcPct val="0"/>
                </a:spcBef>
              </a:pPr>
              <a:r>
                <a:rPr lang="en-US" altLang="zh-CN" b="1" u="none">
                  <a:latin typeface="Times New Roman" panose="02020603050405020304" pitchFamily="18" charset="0"/>
                  <a:ea typeface="宋体" panose="02010600030101010101" pitchFamily="2" charset="-122"/>
                </a:rPr>
                <a:t>I collect stamps because it is interesting and </a:t>
              </a:r>
              <a:r>
                <a:rPr lang="en-US" altLang="zh-CN" b="1" u="none">
                  <a:solidFill>
                    <a:srgbClr val="FF0000"/>
                  </a:solidFill>
                  <a:latin typeface="Times New Roman" panose="02020603050405020304" pitchFamily="18" charset="0"/>
                  <a:ea typeface="宋体" panose="02010600030101010101" pitchFamily="2" charset="-122"/>
                </a:rPr>
                <a:t>take</a:t>
              </a:r>
              <a:r>
                <a:rPr lang="en-US" altLang="zh-CN" b="1" u="none">
                  <a:latin typeface="Times New Roman" panose="02020603050405020304" pitchFamily="18" charset="0"/>
                  <a:ea typeface="宋体" panose="02010600030101010101" pitchFamily="2" charset="-122"/>
                </a:rPr>
                <a:t>s </a:t>
              </a:r>
              <a:r>
                <a:rPr lang="en-US" altLang="zh-CN" b="1" u="none">
                  <a:solidFill>
                    <a:srgbClr val="FF0000"/>
                  </a:solidFill>
                  <a:latin typeface="Times New Roman" panose="02020603050405020304" pitchFamily="18" charset="0"/>
                  <a:ea typeface="宋体" panose="02010600030101010101" pitchFamily="2" charset="-122"/>
                </a:rPr>
                <a:t>up</a:t>
              </a:r>
              <a:r>
                <a:rPr lang="en-US" altLang="zh-CN" b="1" u="none">
                  <a:latin typeface="Times New Roman" panose="02020603050405020304" pitchFamily="18" charset="0"/>
                  <a:ea typeface="宋体" panose="02010600030101010101" pitchFamily="2" charset="-122"/>
                </a:rPr>
                <a:t> the least space. But it’s a </a:t>
              </a:r>
              <a:endParaRPr lang="en-US" altLang="zh-CN" b="1" u="none">
                <a:latin typeface="Times New Roman" panose="02020603050405020304" pitchFamily="18" charset="0"/>
                <a:ea typeface="宋体" panose="02010600030101010101" pitchFamily="2" charset="-122"/>
              </a:endParaRPr>
            </a:p>
            <a:p>
              <a:pPr>
                <a:lnSpc>
                  <a:spcPct val="120000"/>
                </a:lnSpc>
                <a:spcBef>
                  <a:spcPct val="0"/>
                </a:spcBef>
              </a:pPr>
              <a:r>
                <a:rPr lang="en-US" altLang="zh-CN" b="1" u="none">
                  <a:latin typeface="Times New Roman" panose="02020603050405020304" pitchFamily="18" charset="0"/>
                  <a:ea typeface="宋体" panose="02010600030101010101" pitchFamily="2" charset="-122"/>
                </a:rPr>
                <a:t>bit expensive. What about you?</a:t>
              </a:r>
              <a:endParaRPr lang="en-US" altLang="zh-CN" b="1" u="none">
                <a:latin typeface="Times New Roman" panose="02020603050405020304" pitchFamily="18" charset="0"/>
                <a:ea typeface="宋体" panose="02010600030101010101" pitchFamily="2" charset="-122"/>
              </a:endParaRPr>
            </a:p>
          </p:txBody>
        </p:sp>
      </p:grpSp>
      <p:grpSp>
        <p:nvGrpSpPr>
          <p:cNvPr id="44041" name="组合 44040"/>
          <p:cNvGrpSpPr/>
          <p:nvPr/>
        </p:nvGrpSpPr>
        <p:grpSpPr>
          <a:xfrm>
            <a:off x="3962400" y="4267200"/>
            <a:ext cx="4800600" cy="1912938"/>
            <a:chOff x="2496" y="2688"/>
            <a:chExt cx="3024" cy="1205"/>
          </a:xfrm>
        </p:grpSpPr>
        <p:sp>
          <p:nvSpPr>
            <p:cNvPr id="44035" name="文本框 44034"/>
            <p:cNvSpPr txBox="1"/>
            <p:nvPr/>
          </p:nvSpPr>
          <p:spPr>
            <a:xfrm>
              <a:off x="2592" y="2688"/>
              <a:ext cx="2928" cy="1152"/>
            </a:xfrm>
            <a:prstGeom prst="rect">
              <a:avLst/>
            </a:prstGeom>
            <a:noFill/>
            <a:ln w="9525">
              <a:noFill/>
            </a:ln>
          </p:spPr>
          <p:txBody>
            <a:bodyPr wrap="none"/>
            <a:p>
              <a:pPr>
                <a:lnSpc>
                  <a:spcPct val="130000"/>
                </a:lnSpc>
                <a:spcBef>
                  <a:spcPct val="0"/>
                </a:spcBef>
              </a:pPr>
              <a:r>
                <a:rPr lang="en-US" altLang="zh-CN" b="1" u="none">
                  <a:solidFill>
                    <a:srgbClr val="0000FF"/>
                  </a:solidFill>
                  <a:latin typeface="Times New Roman" panose="02020603050405020304" pitchFamily="18" charset="0"/>
                  <a:ea typeface="宋体" panose="02010600030101010101" pitchFamily="2" charset="-122"/>
                </a:rPr>
                <a:t>Do you collect anything?</a:t>
              </a:r>
              <a:endParaRPr lang="en-US" altLang="zh-CN" b="1" u="none">
                <a:solidFill>
                  <a:srgbClr val="0000FF"/>
                </a:solidFill>
                <a:latin typeface="Times New Roman" panose="02020603050405020304" pitchFamily="18" charset="0"/>
                <a:ea typeface="宋体" panose="02010600030101010101" pitchFamily="2" charset="-122"/>
              </a:endParaRPr>
            </a:p>
            <a:p>
              <a:pPr>
                <a:lnSpc>
                  <a:spcPct val="130000"/>
                </a:lnSpc>
                <a:spcBef>
                  <a:spcPct val="0"/>
                </a:spcBef>
              </a:pPr>
              <a:r>
                <a:rPr lang="en-US" altLang="zh-CN" b="1" u="none">
                  <a:solidFill>
                    <a:srgbClr val="0000FF"/>
                  </a:solidFill>
                  <a:latin typeface="Times New Roman" panose="02020603050405020304" pitchFamily="18" charset="0"/>
                  <a:ea typeface="宋体" panose="02010600030101010101" pitchFamily="2" charset="-122"/>
                </a:rPr>
                <a:t>What do you collect?</a:t>
              </a:r>
              <a:endParaRPr lang="en-US" altLang="zh-CN" b="1" u="none">
                <a:solidFill>
                  <a:srgbClr val="0000FF"/>
                </a:solidFill>
                <a:latin typeface="Times New Roman" panose="02020603050405020304" pitchFamily="18" charset="0"/>
                <a:ea typeface="宋体" panose="02010600030101010101" pitchFamily="2" charset="-122"/>
              </a:endParaRPr>
            </a:p>
            <a:p>
              <a:pPr>
                <a:lnSpc>
                  <a:spcPct val="130000"/>
                </a:lnSpc>
                <a:spcBef>
                  <a:spcPct val="0"/>
                </a:spcBef>
              </a:pPr>
              <a:r>
                <a:rPr lang="en-US" altLang="zh-CN" b="1" u="none">
                  <a:solidFill>
                    <a:srgbClr val="0000FF"/>
                  </a:solidFill>
                  <a:latin typeface="Times New Roman" panose="02020603050405020304" pitchFamily="18" charset="0"/>
                  <a:ea typeface="宋体" panose="02010600030101010101" pitchFamily="2" charset="-122"/>
                </a:rPr>
                <a:t>Why do you collect them?</a:t>
              </a:r>
              <a:endParaRPr lang="en-US" altLang="zh-CN" b="1" u="none">
                <a:solidFill>
                  <a:srgbClr val="0000FF"/>
                </a:solidFill>
                <a:latin typeface="Times New Roman" panose="02020603050405020304" pitchFamily="18" charset="0"/>
                <a:ea typeface="宋体" panose="02010600030101010101" pitchFamily="2" charset="-122"/>
              </a:endParaRPr>
            </a:p>
          </p:txBody>
        </p:sp>
        <p:sp>
          <p:nvSpPr>
            <p:cNvPr id="44040" name="矩形标注 44039"/>
            <p:cNvSpPr/>
            <p:nvPr/>
          </p:nvSpPr>
          <p:spPr>
            <a:xfrm>
              <a:off x="2496" y="2736"/>
              <a:ext cx="2976" cy="1157"/>
            </a:xfrm>
            <a:prstGeom prst="wedgeRectCallout">
              <a:avLst>
                <a:gd name="adj1" fmla="val -69894"/>
                <a:gd name="adj2" fmla="val -46644"/>
              </a:avLst>
            </a:prstGeom>
            <a:noFill/>
            <a:ln w="38100" cap="flat" cmpd="sng">
              <a:solidFill>
                <a:srgbClr val="008080"/>
              </a:solidFill>
              <a:prstDash val="solid"/>
              <a:miter/>
              <a:headEnd type="none" w="med" len="med"/>
              <a:tailEnd type="none" w="med" len="med"/>
            </a:ln>
          </p:spPr>
          <p:txBody>
            <a:bodyPr/>
            <a:p>
              <a:pPr marL="342900" indent="-342900" algn="ctr">
                <a:buFont typeface="Arial" panose="020B0604020202020204" pitchFamily="34" charset="0"/>
              </a:pPr>
              <a:endParaRPr b="1" u="sng" dirty="0">
                <a:latin typeface="Times New Roman" panose="02020603050405020304" pitchFamily="18" charset="0"/>
                <a:ea typeface="黑体" panose="0201060906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randombar(horizontal)">
                                      <p:cBhvr>
                                        <p:cTn id="7" dur="500"/>
                                        <p:tgtEl>
                                          <p:spTgt spid="440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4041"/>
                                        </p:tgtEl>
                                        <p:attrNameLst>
                                          <p:attrName>style.visibility</p:attrName>
                                        </p:attrNameLst>
                                      </p:cBhvr>
                                      <p:to>
                                        <p:strVal val="visible"/>
                                      </p:to>
                                    </p:set>
                                    <p:animEffect transition="in" filter="randombar(horizontal)">
                                      <p:cBhvr>
                                        <p:cTn id="12"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611" name="图片 20610" descr="边框"/>
          <p:cNvPicPr>
            <a:picLocks noChangeAspect="1"/>
          </p:cNvPicPr>
          <p:nvPr/>
        </p:nvPicPr>
        <p:blipFill>
          <a:blip r:embed="rId1"/>
          <a:stretch>
            <a:fillRect/>
          </a:stretch>
        </p:blipFill>
        <p:spPr>
          <a:xfrm>
            <a:off x="0" y="381000"/>
            <a:ext cx="9144000" cy="6321425"/>
          </a:xfrm>
          <a:prstGeom prst="rect">
            <a:avLst/>
          </a:prstGeom>
          <a:noFill/>
          <a:ln w="9525">
            <a:noFill/>
          </a:ln>
        </p:spPr>
      </p:pic>
      <p:sp>
        <p:nvSpPr>
          <p:cNvPr id="20614" name="矩形 20613"/>
          <p:cNvSpPr/>
          <p:nvPr/>
        </p:nvSpPr>
        <p:spPr>
          <a:xfrm>
            <a:off x="1828800" y="2971800"/>
            <a:ext cx="5800725" cy="15240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Listening and vocabulary</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矩形 103425"/>
          <p:cNvSpPr/>
          <p:nvPr/>
        </p:nvSpPr>
        <p:spPr>
          <a:xfrm>
            <a:off x="381000" y="854075"/>
            <a:ext cx="7772400" cy="1127125"/>
          </a:xfrm>
          <a:prstGeom prst="rect">
            <a:avLst/>
          </a:prstGeom>
          <a:noFill/>
          <a:ln w="9525">
            <a:noFill/>
          </a:ln>
        </p:spPr>
        <p:txBody>
          <a:bodyPr>
            <a:spAutoFit/>
          </a:bodyPr>
          <a:p>
            <a:pPr marL="342900" indent="-342900">
              <a:spcBef>
                <a:spcPct val="0"/>
              </a:spcBef>
              <a:buAutoNum type="arabicPeriod"/>
            </a:pPr>
            <a:r>
              <a:rPr lang="en-US" altLang="zh-CN" sz="3400" b="1" u="none">
                <a:solidFill>
                  <a:srgbClr val="000066"/>
                </a:solidFill>
                <a:latin typeface="Arial" panose="020B0604020202020204" pitchFamily="34" charset="0"/>
                <a:ea typeface="宋体" panose="02010600030101010101" pitchFamily="2" charset="-122"/>
              </a:rPr>
              <a:t> Listen and find out who collects the things in the pictures.</a:t>
            </a:r>
            <a:endParaRPr lang="en-US" altLang="zh-CN" sz="3400" b="1" u="none">
              <a:solidFill>
                <a:srgbClr val="000066"/>
              </a:solidFill>
              <a:latin typeface="Arial" panose="020B0604020202020204" pitchFamily="34" charset="0"/>
              <a:ea typeface="宋体" panose="02010600030101010101" pitchFamily="2" charset="-122"/>
            </a:endParaRPr>
          </a:p>
        </p:txBody>
      </p:sp>
      <p:graphicFrame>
        <p:nvGraphicFramePr>
          <p:cNvPr id="103427" name="表格 103426"/>
          <p:cNvGraphicFramePr/>
          <p:nvPr>
            <p:custDataLst>
              <p:tags r:id="rId1"/>
            </p:custDataLst>
          </p:nvPr>
        </p:nvGraphicFramePr>
        <p:xfrm>
          <a:off x="457200" y="2482850"/>
          <a:ext cx="8229600" cy="3335338"/>
        </p:xfrm>
        <a:graphic>
          <a:graphicData uri="http://schemas.openxmlformats.org/drawingml/2006/table">
            <a:tbl>
              <a:tblPr/>
              <a:tblGrid>
                <a:gridCol w="2362200"/>
                <a:gridCol w="1295400"/>
                <a:gridCol w="1143000"/>
                <a:gridCol w="1295400"/>
                <a:gridCol w="1066800"/>
                <a:gridCol w="1066800"/>
              </a:tblGrid>
              <a:tr h="1524000">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1188">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en-US" altLang="zh-CN" sz="3200" b="1">
                          <a:solidFill>
                            <a:srgbClr val="000099"/>
                          </a:solidFill>
                          <a:latin typeface="Times New Roman" panose="02020603050405020304" pitchFamily="18" charset="0"/>
                        </a:rPr>
                        <a:t>Tony</a:t>
                      </a:r>
                      <a:endParaRPr lang="zh-CN" altLang="en-US" sz="3200" b="1">
                        <a:solidFill>
                          <a:srgbClr val="000099"/>
                        </a:solidFill>
                        <a:latin typeface="Times New Roman" panose="02020603050405020304" pitchFamily="18" charset="0"/>
                      </a:endParaRPr>
                    </a:p>
                  </a:txBody>
                  <a:tcPr marL="90696" marR="90696" marT="45349" marB="4534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2462">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en-US" altLang="zh-CN" sz="3000" b="1">
                          <a:solidFill>
                            <a:srgbClr val="000099"/>
                          </a:solidFill>
                          <a:latin typeface="Times New Roman" panose="02020603050405020304" pitchFamily="18" charset="0"/>
                        </a:rPr>
                        <a:t>Tony’s dad</a:t>
                      </a:r>
                      <a:endParaRPr lang="zh-CN" altLang="en-US" sz="3000" b="1">
                        <a:solidFill>
                          <a:srgbClr val="000099"/>
                        </a:solidFill>
                        <a:latin typeface="Times New Roman" panose="02020603050405020304" pitchFamily="18" charset="0"/>
                      </a:endParaRPr>
                    </a:p>
                  </a:txBody>
                  <a:tcPr marL="90696" marR="90696" marT="45349" marB="4534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8">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r>
                        <a:rPr lang="en-US" altLang="zh-CN" sz="3000" b="1">
                          <a:solidFill>
                            <a:srgbClr val="000099"/>
                          </a:solidFill>
                          <a:latin typeface="Times New Roman" panose="02020603050405020304" pitchFamily="18" charset="0"/>
                        </a:rPr>
                        <a:t>Tony’s mum</a:t>
                      </a:r>
                      <a:endParaRPr lang="zh-CN" altLang="en-US" sz="3000" b="1">
                        <a:solidFill>
                          <a:srgbClr val="000099"/>
                        </a:solidFill>
                        <a:latin typeface="Times New Roman" panose="02020603050405020304" pitchFamily="18" charset="0"/>
                      </a:endParaRPr>
                    </a:p>
                  </a:txBody>
                  <a:tcPr marL="90696" marR="90696" marT="45349" marB="45349">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buNone/>
                      </a:pPr>
                      <a:endParaRPr lang="zh-CN" altLang="zh-CN" sz="2800" b="1" dirty="0">
                        <a:latin typeface="Times New Roman" panose="02020603050405020304" pitchFamily="18" charset="0"/>
                      </a:endParaRPr>
                    </a:p>
                  </a:txBody>
                  <a:tcPr marL="90696" marR="90696" marT="45349" marB="45349">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103464" name="图片 103463" descr="U1-1"/>
          <p:cNvPicPr>
            <a:picLocks noChangeAspect="1"/>
          </p:cNvPicPr>
          <p:nvPr/>
        </p:nvPicPr>
        <p:blipFill>
          <a:blip r:embed="rId2"/>
          <a:stretch>
            <a:fillRect/>
          </a:stretch>
        </p:blipFill>
        <p:spPr>
          <a:xfrm>
            <a:off x="2819400" y="2482850"/>
            <a:ext cx="1295400" cy="1524000"/>
          </a:xfrm>
          <a:prstGeom prst="rect">
            <a:avLst/>
          </a:prstGeom>
          <a:noFill/>
          <a:ln w="19050" cap="flat" cmpd="sng">
            <a:solidFill>
              <a:schemeClr val="tx1"/>
            </a:solidFill>
            <a:prstDash val="solid"/>
            <a:miter/>
            <a:headEnd type="none" w="med" len="med"/>
            <a:tailEnd type="none" w="med" len="med"/>
          </a:ln>
        </p:spPr>
      </p:pic>
      <p:pic>
        <p:nvPicPr>
          <p:cNvPr id="103465" name="图片 103464" descr="U1-1"/>
          <p:cNvPicPr>
            <a:picLocks noChangeAspect="1"/>
          </p:cNvPicPr>
          <p:nvPr/>
        </p:nvPicPr>
        <p:blipFill>
          <a:blip r:embed="rId3"/>
          <a:stretch>
            <a:fillRect/>
          </a:stretch>
        </p:blipFill>
        <p:spPr>
          <a:xfrm>
            <a:off x="4114800" y="2482850"/>
            <a:ext cx="1096963" cy="1524000"/>
          </a:xfrm>
          <a:prstGeom prst="rect">
            <a:avLst/>
          </a:prstGeom>
          <a:noFill/>
          <a:ln w="19050" cap="flat" cmpd="sng">
            <a:solidFill>
              <a:schemeClr val="tx1"/>
            </a:solidFill>
            <a:prstDash val="solid"/>
            <a:miter/>
            <a:headEnd type="none" w="med" len="med"/>
            <a:tailEnd type="none" w="med" len="med"/>
          </a:ln>
        </p:spPr>
      </p:pic>
      <p:pic>
        <p:nvPicPr>
          <p:cNvPr id="103466" name="图片 103465" descr="U1-1"/>
          <p:cNvPicPr>
            <a:picLocks noChangeAspect="1"/>
          </p:cNvPicPr>
          <p:nvPr/>
        </p:nvPicPr>
        <p:blipFill>
          <a:blip r:embed="rId4"/>
          <a:stretch>
            <a:fillRect/>
          </a:stretch>
        </p:blipFill>
        <p:spPr>
          <a:xfrm>
            <a:off x="5257800" y="2482850"/>
            <a:ext cx="1258888" cy="1524000"/>
          </a:xfrm>
          <a:prstGeom prst="rect">
            <a:avLst/>
          </a:prstGeom>
          <a:noFill/>
          <a:ln w="19050" cap="flat" cmpd="sng">
            <a:solidFill>
              <a:schemeClr val="tx1"/>
            </a:solidFill>
            <a:prstDash val="solid"/>
            <a:miter/>
            <a:headEnd type="none" w="med" len="med"/>
            <a:tailEnd type="none" w="med" len="med"/>
          </a:ln>
        </p:spPr>
      </p:pic>
      <p:pic>
        <p:nvPicPr>
          <p:cNvPr id="103467" name="图片 103466" descr="U1-1"/>
          <p:cNvPicPr>
            <a:picLocks noChangeAspect="1"/>
          </p:cNvPicPr>
          <p:nvPr/>
        </p:nvPicPr>
        <p:blipFill>
          <a:blip r:embed="rId5"/>
          <a:stretch>
            <a:fillRect/>
          </a:stretch>
        </p:blipFill>
        <p:spPr>
          <a:xfrm>
            <a:off x="6553200" y="2482850"/>
            <a:ext cx="1069975" cy="1524000"/>
          </a:xfrm>
          <a:prstGeom prst="rect">
            <a:avLst/>
          </a:prstGeom>
          <a:noFill/>
          <a:ln w="19050" cap="flat" cmpd="sng">
            <a:solidFill>
              <a:schemeClr val="tx1"/>
            </a:solidFill>
            <a:prstDash val="solid"/>
            <a:miter/>
            <a:headEnd type="none" w="med" len="med"/>
            <a:tailEnd type="none" w="med" len="med"/>
          </a:ln>
        </p:spPr>
      </p:pic>
      <p:pic>
        <p:nvPicPr>
          <p:cNvPr id="103468" name="图片 103467" descr="U1-1"/>
          <p:cNvPicPr>
            <a:picLocks noChangeAspect="1"/>
          </p:cNvPicPr>
          <p:nvPr/>
        </p:nvPicPr>
        <p:blipFill>
          <a:blip r:embed="rId6"/>
          <a:stretch>
            <a:fillRect/>
          </a:stretch>
        </p:blipFill>
        <p:spPr>
          <a:xfrm>
            <a:off x="7620000" y="2482850"/>
            <a:ext cx="1066800" cy="1524000"/>
          </a:xfrm>
          <a:prstGeom prst="rect">
            <a:avLst/>
          </a:prstGeom>
          <a:noFill/>
          <a:ln w="19050" cap="flat" cmpd="sng">
            <a:solidFill>
              <a:schemeClr val="tx1"/>
            </a:solidFill>
            <a:prstDash val="solid"/>
            <a:miter/>
            <a:headEnd type="none" w="med" len="med"/>
            <a:tailEnd type="none" w="med" len="med"/>
          </a:ln>
        </p:spPr>
      </p:pic>
      <p:sp>
        <p:nvSpPr>
          <p:cNvPr id="103469" name="文本框 103468"/>
          <p:cNvSpPr txBox="1"/>
          <p:nvPr/>
        </p:nvSpPr>
        <p:spPr>
          <a:xfrm>
            <a:off x="5486400" y="4540250"/>
            <a:ext cx="730250" cy="641350"/>
          </a:xfrm>
          <a:prstGeom prst="rect">
            <a:avLst/>
          </a:prstGeom>
          <a:noFill/>
          <a:ln w="9525">
            <a:noFill/>
          </a:ln>
        </p:spPr>
        <p:txBody>
          <a:bodyPr>
            <a:spAutoFit/>
          </a:bodyPr>
          <a:p>
            <a:pPr defTabSz="906780">
              <a:spcBef>
                <a:spcPct val="50000"/>
              </a:spcBef>
            </a:pPr>
            <a:r>
              <a:rPr lang="en-US" altLang="zh-CN" sz="3600" b="1" u="none" dirty="0">
                <a:solidFill>
                  <a:srgbClr val="FF0000"/>
                </a:solidFill>
                <a:latin typeface="Times New Roman" panose="02020603050405020304" pitchFamily="18" charset="0"/>
                <a:ea typeface="宋体" panose="02010600030101010101" pitchFamily="2" charset="-122"/>
              </a:rPr>
              <a:t>√</a:t>
            </a:r>
            <a:endParaRPr lang="en-US" altLang="zh-CN" sz="3600" b="1" u="none" dirty="0">
              <a:solidFill>
                <a:srgbClr val="FF0000"/>
              </a:solidFill>
              <a:latin typeface="Times New Roman" panose="02020603050405020304" pitchFamily="18" charset="0"/>
              <a:ea typeface="宋体" panose="02010600030101010101" pitchFamily="2" charset="-122"/>
            </a:endParaRPr>
          </a:p>
        </p:txBody>
      </p:sp>
      <p:sp>
        <p:nvSpPr>
          <p:cNvPr id="103470" name="文本框 103469"/>
          <p:cNvSpPr txBox="1"/>
          <p:nvPr/>
        </p:nvSpPr>
        <p:spPr>
          <a:xfrm>
            <a:off x="7772400" y="5226050"/>
            <a:ext cx="730250" cy="641350"/>
          </a:xfrm>
          <a:prstGeom prst="rect">
            <a:avLst/>
          </a:prstGeom>
          <a:noFill/>
          <a:ln w="9525">
            <a:noFill/>
          </a:ln>
        </p:spPr>
        <p:txBody>
          <a:bodyPr>
            <a:spAutoFit/>
          </a:bodyPr>
          <a:p>
            <a:pPr defTabSz="906780">
              <a:spcBef>
                <a:spcPct val="50000"/>
              </a:spcBef>
            </a:pPr>
            <a:r>
              <a:rPr lang="en-US" altLang="zh-CN" sz="3600" b="1" u="none" dirty="0">
                <a:solidFill>
                  <a:srgbClr val="FF0000"/>
                </a:solidFill>
                <a:latin typeface="Times New Roman" panose="02020603050405020304" pitchFamily="18" charset="0"/>
                <a:ea typeface="宋体" panose="02010600030101010101" pitchFamily="2" charset="-122"/>
              </a:rPr>
              <a:t>√</a:t>
            </a:r>
            <a:endParaRPr lang="en-US" altLang="zh-CN" sz="3600" b="1" u="none" dirty="0">
              <a:solidFill>
                <a:srgbClr val="FF0000"/>
              </a:solidFill>
              <a:latin typeface="Times New Roman" panose="02020603050405020304" pitchFamily="18" charset="0"/>
              <a:ea typeface="宋体" panose="02010600030101010101" pitchFamily="2" charset="-122"/>
            </a:endParaRPr>
          </a:p>
        </p:txBody>
      </p:sp>
      <p:sp>
        <p:nvSpPr>
          <p:cNvPr id="103471" name="文本框 103470"/>
          <p:cNvSpPr txBox="1"/>
          <p:nvPr/>
        </p:nvSpPr>
        <p:spPr>
          <a:xfrm>
            <a:off x="6705600" y="5226050"/>
            <a:ext cx="730250" cy="641350"/>
          </a:xfrm>
          <a:prstGeom prst="rect">
            <a:avLst/>
          </a:prstGeom>
          <a:noFill/>
          <a:ln w="9525">
            <a:noFill/>
          </a:ln>
        </p:spPr>
        <p:txBody>
          <a:bodyPr>
            <a:spAutoFit/>
          </a:bodyPr>
          <a:p>
            <a:pPr defTabSz="906780">
              <a:spcBef>
                <a:spcPct val="50000"/>
              </a:spcBef>
            </a:pPr>
            <a:r>
              <a:rPr lang="en-US" altLang="zh-CN" sz="3600" b="1" u="none" dirty="0">
                <a:solidFill>
                  <a:srgbClr val="FF0000"/>
                </a:solidFill>
                <a:latin typeface="Times New Roman" panose="02020603050405020304" pitchFamily="18" charset="0"/>
                <a:ea typeface="宋体" panose="02010600030101010101" pitchFamily="2" charset="-122"/>
              </a:rPr>
              <a:t>√</a:t>
            </a:r>
            <a:endParaRPr lang="en-US" altLang="zh-CN" sz="3600" b="1" u="none" dirty="0">
              <a:solidFill>
                <a:srgbClr val="FF0000"/>
              </a:solidFill>
              <a:latin typeface="Times New Roman" panose="02020603050405020304" pitchFamily="18" charset="0"/>
              <a:ea typeface="宋体" panose="02010600030101010101" pitchFamily="2" charset="-122"/>
            </a:endParaRPr>
          </a:p>
        </p:txBody>
      </p:sp>
      <p:sp>
        <p:nvSpPr>
          <p:cNvPr id="103472" name="文本框 103471"/>
          <p:cNvSpPr txBox="1"/>
          <p:nvPr/>
        </p:nvSpPr>
        <p:spPr>
          <a:xfrm>
            <a:off x="4267200" y="4616450"/>
            <a:ext cx="730250" cy="641350"/>
          </a:xfrm>
          <a:prstGeom prst="rect">
            <a:avLst/>
          </a:prstGeom>
          <a:noFill/>
          <a:ln w="9525">
            <a:noFill/>
          </a:ln>
        </p:spPr>
        <p:txBody>
          <a:bodyPr>
            <a:spAutoFit/>
          </a:bodyPr>
          <a:p>
            <a:pPr defTabSz="906780">
              <a:spcBef>
                <a:spcPct val="50000"/>
              </a:spcBef>
            </a:pPr>
            <a:r>
              <a:rPr lang="en-US" altLang="zh-CN" sz="3600" b="1" u="none" dirty="0">
                <a:solidFill>
                  <a:srgbClr val="FF0000"/>
                </a:solidFill>
                <a:latin typeface="Times New Roman" panose="02020603050405020304" pitchFamily="18" charset="0"/>
                <a:ea typeface="宋体" panose="02010600030101010101" pitchFamily="2" charset="-122"/>
              </a:rPr>
              <a:t>√</a:t>
            </a:r>
            <a:endParaRPr lang="en-US" altLang="zh-CN" sz="3600" b="1" u="none" dirty="0">
              <a:solidFill>
                <a:srgbClr val="FF0000"/>
              </a:solidFill>
              <a:latin typeface="Times New Roman" panose="02020603050405020304" pitchFamily="18" charset="0"/>
              <a:ea typeface="宋体" panose="02010600030101010101" pitchFamily="2" charset="-122"/>
            </a:endParaRPr>
          </a:p>
        </p:txBody>
      </p:sp>
      <p:sp>
        <p:nvSpPr>
          <p:cNvPr id="103473" name="文本框 103472"/>
          <p:cNvSpPr txBox="1"/>
          <p:nvPr/>
        </p:nvSpPr>
        <p:spPr>
          <a:xfrm>
            <a:off x="5486400" y="4006850"/>
            <a:ext cx="730250" cy="641350"/>
          </a:xfrm>
          <a:prstGeom prst="rect">
            <a:avLst/>
          </a:prstGeom>
          <a:noFill/>
          <a:ln w="9525">
            <a:noFill/>
          </a:ln>
        </p:spPr>
        <p:txBody>
          <a:bodyPr>
            <a:spAutoFit/>
          </a:bodyPr>
          <a:p>
            <a:pPr defTabSz="906780">
              <a:spcBef>
                <a:spcPct val="50000"/>
              </a:spcBef>
            </a:pPr>
            <a:r>
              <a:rPr lang="en-US" altLang="zh-CN" sz="3600" b="1" u="none" dirty="0">
                <a:solidFill>
                  <a:srgbClr val="FF0000"/>
                </a:solidFill>
                <a:latin typeface="Times New Roman" panose="02020603050405020304" pitchFamily="18" charset="0"/>
                <a:ea typeface="宋体" panose="02010600030101010101" pitchFamily="2" charset="-122"/>
              </a:rPr>
              <a:t>√</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103474" name="文本框 103473"/>
          <p:cNvSpPr txBox="1"/>
          <p:nvPr/>
        </p:nvSpPr>
        <p:spPr>
          <a:xfrm>
            <a:off x="2971800" y="4006850"/>
            <a:ext cx="730250" cy="641350"/>
          </a:xfrm>
          <a:prstGeom prst="rect">
            <a:avLst/>
          </a:prstGeom>
          <a:noFill/>
          <a:ln w="9525">
            <a:noFill/>
          </a:ln>
        </p:spPr>
        <p:txBody>
          <a:bodyPr>
            <a:spAutoFit/>
          </a:bodyPr>
          <a:p>
            <a:pPr defTabSz="906780">
              <a:spcBef>
                <a:spcPct val="50000"/>
              </a:spcBef>
            </a:pPr>
            <a:r>
              <a:rPr lang="en-US" altLang="zh-CN" sz="3600" b="1" u="none" dirty="0">
                <a:solidFill>
                  <a:srgbClr val="FF0000"/>
                </a:solidFill>
                <a:latin typeface="Times New Roman" panose="02020603050405020304" pitchFamily="18" charset="0"/>
                <a:ea typeface="宋体" panose="02010600030101010101" pitchFamily="2" charset="-122"/>
              </a:rPr>
              <a:t>√</a:t>
            </a:r>
            <a:endParaRPr lang="en-US" altLang="zh-CN" sz="3600" b="1" u="none" dirty="0">
              <a:solidFill>
                <a:srgbClr val="FF0000"/>
              </a:solidFill>
              <a:latin typeface="Times New Roman" panose="02020603050405020304" pitchFamily="18" charset="0"/>
              <a:ea typeface="宋体" panose="02010600030101010101" pitchFamily="2" charset="-122"/>
            </a:endParaRPr>
          </a:p>
        </p:txBody>
      </p:sp>
      <p:pic>
        <p:nvPicPr>
          <p:cNvPr id="2" name="Module 6 Unit 1 Activity 1">
            <a:hlinkClick r:id="" action="ppaction://media"/>
          </p:cNvPr>
          <p:cNvPicPr/>
          <p:nvPr>
            <a:audioFile r:link="rId7"/>
            <p:extLst>
              <p:ext uri="{DAA4B4D4-6D71-4841-9C94-3DE7FCFB9230}">
                <p14:media xmlns:p14="http://schemas.microsoft.com/office/powerpoint/2010/main" r:embed="rId8"/>
              </p:ext>
            </p:extLst>
          </p:nvPr>
        </p:nvPicPr>
        <p:blipFill>
          <a:blip r:embed="rId9"/>
          <a:stretch>
            <a:fillRect/>
          </a:stretch>
        </p:blipFill>
        <p:spPr>
          <a:xfrm>
            <a:off x="7772400" y="1242695"/>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74"/>
                                        </p:tgtEl>
                                        <p:attrNameLst>
                                          <p:attrName>style.visibility</p:attrName>
                                        </p:attrNameLst>
                                      </p:cBhvr>
                                      <p:to>
                                        <p:strVal val="visible"/>
                                      </p:to>
                                    </p:set>
                                    <p:animEffect transition="in" filter="box(in)">
                                      <p:cBhvr>
                                        <p:cTn id="7" dur="500"/>
                                        <p:tgtEl>
                                          <p:spTgt spid="1034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73"/>
                                        </p:tgtEl>
                                        <p:attrNameLst>
                                          <p:attrName>style.visibility</p:attrName>
                                        </p:attrNameLst>
                                      </p:cBhvr>
                                      <p:to>
                                        <p:strVal val="visible"/>
                                      </p:to>
                                    </p:set>
                                    <p:animEffect transition="in" filter="box(in)">
                                      <p:cBhvr>
                                        <p:cTn id="12" dur="500"/>
                                        <p:tgtEl>
                                          <p:spTgt spid="10347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72"/>
                                        </p:tgtEl>
                                        <p:attrNameLst>
                                          <p:attrName>style.visibility</p:attrName>
                                        </p:attrNameLst>
                                      </p:cBhvr>
                                      <p:to>
                                        <p:strVal val="visible"/>
                                      </p:to>
                                    </p:set>
                                    <p:animEffect transition="in" filter="box(in)">
                                      <p:cBhvr>
                                        <p:cTn id="17" dur="500"/>
                                        <p:tgtEl>
                                          <p:spTgt spid="1034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3469"/>
                                        </p:tgtEl>
                                        <p:attrNameLst>
                                          <p:attrName>style.visibility</p:attrName>
                                        </p:attrNameLst>
                                      </p:cBhvr>
                                      <p:to>
                                        <p:strVal val="visible"/>
                                      </p:to>
                                    </p:set>
                                    <p:animEffect transition="in" filter="box(in)">
                                      <p:cBhvr>
                                        <p:cTn id="22" dur="500"/>
                                        <p:tgtEl>
                                          <p:spTgt spid="10346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71"/>
                                        </p:tgtEl>
                                        <p:attrNameLst>
                                          <p:attrName>style.visibility</p:attrName>
                                        </p:attrNameLst>
                                      </p:cBhvr>
                                      <p:to>
                                        <p:strVal val="visible"/>
                                      </p:to>
                                    </p:set>
                                    <p:animEffect transition="in" filter="box(in)">
                                      <p:cBhvr>
                                        <p:cTn id="27" dur="500"/>
                                        <p:tgtEl>
                                          <p:spTgt spid="10347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3470"/>
                                        </p:tgtEl>
                                        <p:attrNameLst>
                                          <p:attrName>style.visibility</p:attrName>
                                        </p:attrNameLst>
                                      </p:cBhvr>
                                      <p:to>
                                        <p:strVal val="visible"/>
                                      </p:to>
                                    </p:set>
                                    <p:animEffect transition="in" filter="box(in)">
                                      <p:cBhvr>
                                        <p:cTn id="32" dur="500"/>
                                        <p:tgtEl>
                                          <p:spTgt spid="103470"/>
                                        </p:tgtEl>
                                      </p:cBhvr>
                                    </p:animEffec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additive="base">
                                        <p:cTn id="35" dur="420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bldLst>
      <p:bldP spid="103469" grpId="0"/>
      <p:bldP spid="103470" grpId="0"/>
      <p:bldP spid="103471" grpId="0"/>
      <p:bldP spid="103472" grpId="0"/>
      <p:bldP spid="103473" grpId="0"/>
      <p:bldP spid="1034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框 47105"/>
          <p:cNvSpPr txBox="1"/>
          <p:nvPr/>
        </p:nvSpPr>
        <p:spPr>
          <a:xfrm>
            <a:off x="152400" y="685800"/>
            <a:ext cx="8763000" cy="1301750"/>
          </a:xfrm>
          <a:prstGeom prst="rect">
            <a:avLst/>
          </a:prstGeom>
          <a:noFill/>
          <a:ln w="9525">
            <a:noFill/>
          </a:ln>
        </p:spPr>
        <p:txBody>
          <a:bodyPr wrap="none"/>
          <a:p>
            <a:pPr>
              <a:lnSpc>
                <a:spcPct val="110000"/>
              </a:lnSpc>
              <a:spcBef>
                <a:spcPct val="0"/>
              </a:spcBef>
            </a:pPr>
            <a:r>
              <a:rPr lang="en-US" altLang="zh-CN" sz="3400" b="1" u="none">
                <a:solidFill>
                  <a:srgbClr val="000066"/>
                </a:solidFill>
                <a:latin typeface="Arial" panose="020B0604020202020204" pitchFamily="34" charset="0"/>
                <a:ea typeface="宋体" panose="02010600030101010101" pitchFamily="2" charset="-122"/>
              </a:rPr>
              <a:t>2. Answer the questions. Use the words </a:t>
            </a:r>
            <a:endParaRPr lang="en-US" altLang="zh-CN" sz="3400" b="1" u="none">
              <a:solidFill>
                <a:srgbClr val="000066"/>
              </a:solidFill>
              <a:latin typeface="Arial" panose="020B0604020202020204" pitchFamily="34" charset="0"/>
              <a:ea typeface="宋体" panose="02010600030101010101" pitchFamily="2" charset="-122"/>
            </a:endParaRPr>
          </a:p>
          <a:p>
            <a:pPr>
              <a:lnSpc>
                <a:spcPct val="110000"/>
              </a:lnSpc>
              <a:spcBef>
                <a:spcPct val="0"/>
              </a:spcBef>
            </a:pPr>
            <a:r>
              <a:rPr lang="en-US" altLang="zh-CN" sz="3400" b="1" u="none">
                <a:solidFill>
                  <a:srgbClr val="000066"/>
                </a:solidFill>
                <a:latin typeface="Arial" panose="020B0604020202020204" pitchFamily="34" charset="0"/>
                <a:ea typeface="宋体" panose="02010600030101010101" pitchFamily="2" charset="-122"/>
              </a:rPr>
              <a:t>   and expression in the box to help you.</a:t>
            </a:r>
            <a:endParaRPr lang="en-US" altLang="zh-CN" sz="3400" b="1" u="none">
              <a:solidFill>
                <a:srgbClr val="000066"/>
              </a:solidFill>
              <a:latin typeface="Arial" panose="020B0604020202020204" pitchFamily="34" charset="0"/>
              <a:ea typeface="宋体" panose="02010600030101010101" pitchFamily="2" charset="-122"/>
            </a:endParaRPr>
          </a:p>
        </p:txBody>
      </p:sp>
      <p:sp>
        <p:nvSpPr>
          <p:cNvPr id="47107" name="文本框 47106"/>
          <p:cNvSpPr txBox="1"/>
          <p:nvPr/>
        </p:nvSpPr>
        <p:spPr>
          <a:xfrm>
            <a:off x="914400" y="2438400"/>
            <a:ext cx="7467600" cy="1270000"/>
          </a:xfrm>
          <a:prstGeom prst="rect">
            <a:avLst/>
          </a:prstGeom>
          <a:solidFill>
            <a:srgbClr val="99CCFF"/>
          </a:solidFill>
          <a:ln w="9525" cap="flat" cmpd="sng">
            <a:solidFill>
              <a:srgbClr val="00FFFF"/>
            </a:solidFill>
            <a:prstDash val="solid"/>
            <a:miter/>
            <a:headEnd type="none" w="med" len="med"/>
            <a:tailEnd type="none" w="med" len="med"/>
          </a:ln>
        </p:spPr>
        <p:txBody>
          <a:bodyPr>
            <a:spAutoFit/>
          </a:bodyPr>
          <a:p>
            <a:pPr>
              <a:lnSpc>
                <a:spcPct val="120000"/>
              </a:lnSpc>
              <a:spcBef>
                <a:spcPct val="0"/>
              </a:spcBef>
            </a:pPr>
            <a:r>
              <a:rPr lang="en-US" altLang="zh-CN" b="1" u="none">
                <a:latin typeface="Times New Roman" panose="02020603050405020304" pitchFamily="18" charset="0"/>
                <a:ea typeface="宋体" panose="02010600030101010101" pitchFamily="2" charset="-122"/>
              </a:rPr>
              <a:t>  collect        fan         postcard      stamp  </a:t>
            </a:r>
            <a:endParaRPr lang="en-US" altLang="zh-CN" b="1" u="none">
              <a:latin typeface="Times New Roman" panose="02020603050405020304" pitchFamily="18" charset="0"/>
              <a:ea typeface="宋体" panose="02010600030101010101" pitchFamily="2" charset="-122"/>
            </a:endParaRPr>
          </a:p>
          <a:p>
            <a:pPr>
              <a:lnSpc>
                <a:spcPct val="120000"/>
              </a:lnSpc>
              <a:spcBef>
                <a:spcPct val="0"/>
              </a:spcBef>
            </a:pPr>
            <a:r>
              <a:rPr lang="en-US" altLang="zh-CN" b="1" u="none">
                <a:latin typeface="Times New Roman" panose="02020603050405020304" pitchFamily="18" charset="0"/>
                <a:ea typeface="宋体" panose="02010600030101010101" pitchFamily="2" charset="-122"/>
              </a:rPr>
              <a:t>  ticket       tidy up          toy</a:t>
            </a:r>
            <a:endParaRPr lang="en-US" altLang="zh-CN" b="1" u="none">
              <a:latin typeface="Times New Roman" panose="02020603050405020304" pitchFamily="18" charset="0"/>
              <a:ea typeface="宋体" panose="02010600030101010101" pitchFamily="2" charset="-122"/>
            </a:endParaRPr>
          </a:p>
        </p:txBody>
      </p:sp>
      <p:sp>
        <p:nvSpPr>
          <p:cNvPr id="47108" name="文本框 47107"/>
          <p:cNvSpPr txBox="1"/>
          <p:nvPr/>
        </p:nvSpPr>
        <p:spPr>
          <a:xfrm>
            <a:off x="609600" y="4114800"/>
            <a:ext cx="8077200" cy="676275"/>
          </a:xfrm>
          <a:prstGeom prst="rect">
            <a:avLst/>
          </a:prstGeom>
          <a:noFill/>
          <a:ln w="9525">
            <a:noFill/>
          </a:ln>
        </p:spPr>
        <p:txBody>
          <a:bodyPr>
            <a:spAutoFit/>
          </a:bodyPr>
          <a:p>
            <a:pPr marL="342900" indent="-342900">
              <a:lnSpc>
                <a:spcPct val="120000"/>
              </a:lnSpc>
              <a:spcBef>
                <a:spcPct val="0"/>
              </a:spcBef>
              <a:buAutoNum type="arabicPeriod"/>
            </a:pPr>
            <a:r>
              <a:rPr lang="en-US" altLang="zh-CN" b="1" u="none">
                <a:latin typeface="Times New Roman" panose="02020603050405020304" pitchFamily="18" charset="0"/>
                <a:ea typeface="宋体" panose="02010600030101010101" pitchFamily="2" charset="-122"/>
              </a:rPr>
              <a:t> What does Tony’s mum want him to do ?</a:t>
            </a:r>
            <a:endParaRPr lang="en-US" altLang="zh-CN" b="1" u="none">
              <a:latin typeface="Times New Roman" panose="02020603050405020304" pitchFamily="18" charset="0"/>
              <a:ea typeface="宋体" panose="02010600030101010101" pitchFamily="2" charset="-122"/>
            </a:endParaRPr>
          </a:p>
        </p:txBody>
      </p:sp>
      <p:sp>
        <p:nvSpPr>
          <p:cNvPr id="47109" name="文本框 47108"/>
          <p:cNvSpPr txBox="1"/>
          <p:nvPr/>
        </p:nvSpPr>
        <p:spPr>
          <a:xfrm>
            <a:off x="1185545" y="5026025"/>
            <a:ext cx="6696075" cy="579438"/>
          </a:xfrm>
          <a:prstGeom prst="rect">
            <a:avLst/>
          </a:prstGeom>
          <a:noFill/>
          <a:ln w="9525">
            <a:noFill/>
          </a:ln>
        </p:spPr>
        <p:txBody>
          <a:bodyPr>
            <a:spAutoFit/>
          </a:bodyPr>
          <a:p>
            <a:pPr>
              <a:spcBef>
                <a:spcPct val="50000"/>
              </a:spcBef>
            </a:pPr>
            <a:r>
              <a:rPr lang="en-US" altLang="zh-CN" b="1" u="none">
                <a:solidFill>
                  <a:srgbClr val="FF0000"/>
                </a:solidFill>
                <a:latin typeface="Times New Roman" panose="02020603050405020304" pitchFamily="18" charset="0"/>
                <a:ea typeface="宋体" panose="02010600030101010101" pitchFamily="2" charset="-122"/>
              </a:rPr>
              <a:t>She wants him to tidy up his room.</a:t>
            </a:r>
            <a:endParaRPr lang="en-US" altLang="zh-CN" b="1" u="none">
              <a:solidFill>
                <a:srgbClr val="FF0000"/>
              </a:solidFill>
              <a:latin typeface="Times New Roman" panose="02020603050405020304" pitchFamily="18" charset="0"/>
              <a:ea typeface="宋体" panose="02010600030101010101" pitchFamily="2" charset="-122"/>
            </a:endParaRPr>
          </a:p>
        </p:txBody>
      </p:sp>
      <p:pic>
        <p:nvPicPr>
          <p:cNvPr id="2" name="Module 6 Unit 1 Activity 2">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5715000" y="5715635"/>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ox(in)">
                                      <p:cBhvr>
                                        <p:cTn id="7" dur="500"/>
                                        <p:tgtEl>
                                          <p:spTgt spid="47109"/>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additive="base">
                                        <p:cTn id="10" dur="420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bldLst>
      <p:bldP spid="471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文本框 48129"/>
          <p:cNvSpPr txBox="1"/>
          <p:nvPr/>
        </p:nvSpPr>
        <p:spPr>
          <a:xfrm>
            <a:off x="381000" y="685800"/>
            <a:ext cx="8369300" cy="3013075"/>
          </a:xfrm>
          <a:prstGeom prst="rect">
            <a:avLst/>
          </a:prstGeom>
          <a:noFill/>
          <a:ln w="9525">
            <a:noFill/>
          </a:ln>
        </p:spPr>
        <p:txBody>
          <a:bodyPr>
            <a:spAutoFit/>
          </a:bodyPr>
          <a:p>
            <a:pPr marL="342900" indent="-342900">
              <a:lnSpc>
                <a:spcPct val="120000"/>
              </a:lnSpc>
              <a:spcBef>
                <a:spcPct val="0"/>
              </a:spcBef>
            </a:pPr>
            <a:r>
              <a:rPr lang="en-US" altLang="zh-CN" b="1" u="none">
                <a:latin typeface="Times New Roman" panose="02020603050405020304" pitchFamily="18" charset="0"/>
                <a:ea typeface="宋体" panose="02010600030101010101" pitchFamily="2" charset="-122"/>
              </a:rPr>
              <a:t>2. Which hobby does Tony think  is expensive?</a:t>
            </a:r>
            <a:endParaRPr lang="en-US" altLang="zh-CN" b="1" u="none">
              <a:latin typeface="Times New Roman" panose="02020603050405020304" pitchFamily="18" charset="0"/>
              <a:ea typeface="宋体" panose="02010600030101010101" pitchFamily="2" charset="-122"/>
            </a:endParaRPr>
          </a:p>
          <a:p>
            <a:pPr marL="342900" indent="-342900">
              <a:lnSpc>
                <a:spcPct val="120000"/>
              </a:lnSpc>
              <a:spcBef>
                <a:spcPct val="0"/>
              </a:spcBef>
            </a:pPr>
            <a:endParaRPr lang="en-US" altLang="zh-CN" b="1" u="none">
              <a:latin typeface="Times New Roman" panose="02020603050405020304" pitchFamily="18" charset="0"/>
              <a:ea typeface="宋体" panose="02010600030101010101" pitchFamily="2" charset="-122"/>
            </a:endParaRPr>
          </a:p>
          <a:p>
            <a:pPr marL="342900" indent="-342900">
              <a:lnSpc>
                <a:spcPct val="120000"/>
              </a:lnSpc>
              <a:spcBef>
                <a:spcPct val="0"/>
              </a:spcBef>
            </a:pPr>
            <a:endParaRPr lang="en-US" altLang="zh-CN" b="1" u="none">
              <a:latin typeface="Times New Roman" panose="02020603050405020304" pitchFamily="18" charset="0"/>
              <a:ea typeface="宋体" panose="02010600030101010101" pitchFamily="2" charset="-122"/>
            </a:endParaRPr>
          </a:p>
          <a:p>
            <a:pPr marL="342900" indent="-342900">
              <a:lnSpc>
                <a:spcPct val="120000"/>
              </a:lnSpc>
              <a:spcBef>
                <a:spcPct val="0"/>
              </a:spcBef>
            </a:pPr>
            <a:r>
              <a:rPr lang="en-US" altLang="zh-CN" b="1" u="none">
                <a:latin typeface="Times New Roman" panose="02020603050405020304" pitchFamily="18" charset="0"/>
                <a:ea typeface="宋体" panose="02010600030101010101" pitchFamily="2" charset="-122"/>
              </a:rPr>
              <a:t>3. Which hobby do you think takes up </a:t>
            </a:r>
            <a:endParaRPr lang="en-US" altLang="zh-CN" b="1" u="none">
              <a:latin typeface="Times New Roman" panose="02020603050405020304" pitchFamily="18" charset="0"/>
              <a:ea typeface="宋体" panose="02010600030101010101" pitchFamily="2" charset="-122"/>
            </a:endParaRPr>
          </a:p>
          <a:p>
            <a:pPr marL="342900" indent="-342900">
              <a:lnSpc>
                <a:spcPct val="120000"/>
              </a:lnSpc>
              <a:spcBef>
                <a:spcPct val="0"/>
              </a:spcBef>
            </a:pPr>
            <a:r>
              <a:rPr lang="en-US" altLang="zh-CN" b="1" u="none">
                <a:latin typeface="Times New Roman" panose="02020603050405020304" pitchFamily="18" charset="0"/>
                <a:ea typeface="宋体" panose="02010600030101010101" pitchFamily="2" charset="-122"/>
              </a:rPr>
              <a:t>     the most space?</a:t>
            </a:r>
            <a:endParaRPr lang="en-US" altLang="zh-CN" b="1" u="none">
              <a:latin typeface="Times New Roman" panose="02020603050405020304" pitchFamily="18" charset="0"/>
              <a:ea typeface="宋体" panose="02010600030101010101" pitchFamily="2" charset="-122"/>
            </a:endParaRPr>
          </a:p>
        </p:txBody>
      </p:sp>
      <p:sp>
        <p:nvSpPr>
          <p:cNvPr id="48131" name="文本框 48130"/>
          <p:cNvSpPr txBox="1"/>
          <p:nvPr/>
        </p:nvSpPr>
        <p:spPr>
          <a:xfrm>
            <a:off x="762000" y="1600200"/>
            <a:ext cx="8077200" cy="579438"/>
          </a:xfrm>
          <a:prstGeom prst="rect">
            <a:avLst/>
          </a:prstGeom>
          <a:noFill/>
          <a:ln w="9525">
            <a:noFill/>
          </a:ln>
        </p:spPr>
        <p:txBody>
          <a:bodyPr>
            <a:spAutoFit/>
          </a:bodyPr>
          <a:p>
            <a:pPr>
              <a:spcBef>
                <a:spcPct val="50000"/>
              </a:spcBef>
            </a:pPr>
            <a:r>
              <a:rPr lang="en-US" altLang="zh-CN" b="1" u="none">
                <a:solidFill>
                  <a:srgbClr val="FF0000"/>
                </a:solidFill>
                <a:latin typeface="Times New Roman" panose="02020603050405020304" pitchFamily="18" charset="0"/>
                <a:ea typeface="宋体" panose="02010600030101010101" pitchFamily="2" charset="-122"/>
              </a:rPr>
              <a:t>Tony thinks stamp-collecting is expensive.</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48132" name="文本框 48131"/>
          <p:cNvSpPr txBox="1"/>
          <p:nvPr/>
        </p:nvSpPr>
        <p:spPr>
          <a:xfrm>
            <a:off x="685800" y="3810000"/>
            <a:ext cx="7924800" cy="1260475"/>
          </a:xfrm>
          <a:prstGeom prst="rect">
            <a:avLst/>
          </a:prstGeom>
          <a:noFill/>
          <a:ln w="9525">
            <a:noFill/>
          </a:ln>
        </p:spPr>
        <p:txBody>
          <a:bodyPr>
            <a:spAutoFit/>
          </a:bodyPr>
          <a:p>
            <a:pPr>
              <a:lnSpc>
                <a:spcPct val="120000"/>
              </a:lnSpc>
              <a:spcBef>
                <a:spcPct val="0"/>
              </a:spcBef>
            </a:pPr>
            <a:r>
              <a:rPr lang="en-US" altLang="zh-CN" b="1" i="1" u="none">
                <a:solidFill>
                  <a:srgbClr val="FF0000"/>
                </a:solidFill>
                <a:latin typeface="Times New Roman" panose="02020603050405020304" pitchFamily="18" charset="0"/>
                <a:ea typeface="宋体" panose="02010600030101010101" pitchFamily="2" charset="-122"/>
              </a:rPr>
              <a:t>(</a:t>
            </a:r>
            <a:r>
              <a:rPr lang="en-US" altLang="zh-CN" b="1" u="none">
                <a:solidFill>
                  <a:srgbClr val="FF0000"/>
                </a:solidFill>
                <a:latin typeface="Times New Roman" panose="02020603050405020304" pitchFamily="18" charset="0"/>
                <a:ea typeface="宋体" panose="02010600030101010101" pitchFamily="2" charset="-122"/>
              </a:rPr>
              <a:t>Possible answer) I think collecting toy cars takes up the most space.</a:t>
            </a:r>
            <a:endParaRPr lang="en-US" altLang="zh-CN"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left)">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wipe(left)">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4" name="矩形 46083"/>
          <p:cNvSpPr/>
          <p:nvPr/>
        </p:nvSpPr>
        <p:spPr>
          <a:xfrm>
            <a:off x="304800" y="1143000"/>
            <a:ext cx="8458200" cy="5453063"/>
          </a:xfrm>
          <a:prstGeom prst="rect">
            <a:avLst/>
          </a:prstGeom>
          <a:noFill/>
          <a:ln w="9525">
            <a:noFill/>
          </a:ln>
        </p:spPr>
        <p:txBody>
          <a:bodyPr>
            <a:spAutoFit/>
          </a:bodyPr>
          <a:p>
            <a:pPr>
              <a:spcBef>
                <a:spcPct val="0"/>
              </a:spcBef>
            </a:pPr>
            <a:r>
              <a:rPr lang="en-US" altLang="zh-CN" b="1" u="none">
                <a:latin typeface="Times New Roman" panose="02020603050405020304" pitchFamily="18" charset="0"/>
                <a:ea typeface="宋体" panose="02010600030101010101" pitchFamily="2" charset="-122"/>
              </a:rPr>
              <a:t>Tony's mum: Tony, can you tidy up your room,  </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please?</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Tony: OK, Mum. I'll do it right away.</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Tony's mum: You need to find a place to put all  </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those </a:t>
            </a:r>
            <a:r>
              <a:rPr lang="en-US" altLang="zh-CN" b="1" u="none">
                <a:solidFill>
                  <a:srgbClr val="FF0000"/>
                </a:solidFill>
                <a:latin typeface="Times New Roman" panose="02020603050405020304" pitchFamily="18" charset="0"/>
                <a:ea typeface="宋体" panose="02010600030101010101" pitchFamily="2" charset="-122"/>
              </a:rPr>
              <a:t>toy cars</a:t>
            </a:r>
            <a:r>
              <a:rPr lang="en-US" altLang="zh-CN" b="1" u="none">
                <a:latin typeface="Times New Roman" panose="02020603050405020304" pitchFamily="18" charset="0"/>
                <a:ea typeface="宋体" panose="02010600030101010101" pitchFamily="2" charset="-122"/>
              </a:rPr>
              <a:t>.</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Tony: That's not easy. I've got so many  </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toy cars now!</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Tony's mum: Yes, you have! You know, </a:t>
            </a:r>
            <a:r>
              <a:rPr lang="en-US" altLang="zh-CN" b="1" u="none">
                <a:solidFill>
                  <a:srgbClr val="FF0000"/>
                </a:solidFill>
                <a:latin typeface="Times New Roman" panose="02020603050405020304" pitchFamily="18" charset="0"/>
                <a:ea typeface="宋体" panose="02010600030101010101" pitchFamily="2" charset="-122"/>
              </a:rPr>
              <a:t>your  </a:t>
            </a:r>
            <a:endParaRPr lang="en-US" altLang="zh-CN" b="1" u="none">
              <a:solidFill>
                <a:srgbClr val="FF0000"/>
              </a:solidFill>
              <a:latin typeface="Times New Roman" panose="02020603050405020304" pitchFamily="18" charset="0"/>
              <a:ea typeface="宋体" panose="02010600030101010101" pitchFamily="2" charset="-122"/>
            </a:endParaRPr>
          </a:p>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                        dad collected cars too</a:t>
            </a:r>
            <a:r>
              <a:rPr lang="en-US" altLang="zh-CN" b="1" u="none">
                <a:latin typeface="Times New Roman" panose="02020603050405020304" pitchFamily="18" charset="0"/>
                <a:ea typeface="宋体" panose="02010600030101010101" pitchFamily="2" charset="-122"/>
              </a:rPr>
              <a:t> when he  </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was your age. He also collected  </a:t>
            </a:r>
            <a:endParaRPr lang="en-US" altLang="zh-CN" b="1" u="none">
              <a:latin typeface="Times New Roman" panose="02020603050405020304" pitchFamily="18" charset="0"/>
              <a:ea typeface="宋体" panose="02010600030101010101" pitchFamily="2" charset="-122"/>
            </a:endParaRPr>
          </a:p>
          <a:p>
            <a:pPr>
              <a:spcBef>
                <a:spcPct val="0"/>
              </a:spcBef>
            </a:pPr>
            <a:r>
              <a:rPr lang="en-US" altLang="zh-CN" b="1" u="none">
                <a:latin typeface="Times New Roman" panose="02020603050405020304" pitchFamily="18" charset="0"/>
                <a:ea typeface="宋体" panose="02010600030101010101" pitchFamily="2" charset="-122"/>
              </a:rPr>
              <a:t>                        </a:t>
            </a:r>
            <a:r>
              <a:rPr lang="en-US" altLang="zh-CN" b="1" u="none">
                <a:solidFill>
                  <a:srgbClr val="FF0000"/>
                </a:solidFill>
                <a:latin typeface="Times New Roman" panose="02020603050405020304" pitchFamily="18" charset="0"/>
                <a:ea typeface="宋体" panose="02010600030101010101" pitchFamily="2" charset="-122"/>
              </a:rPr>
              <a:t>stamps</a:t>
            </a:r>
            <a:r>
              <a:rPr lang="en-US" altLang="zh-CN" b="1" u="none">
                <a:latin typeface="Times New Roman" panose="02020603050405020304" pitchFamily="18" charset="0"/>
                <a:ea typeface="宋体" panose="02010600030101010101" pitchFamily="2" charset="-122"/>
              </a:rPr>
              <a:t>.</a:t>
            </a:r>
            <a:endParaRPr lang="en-US" altLang="zh-CN" b="1" u="none">
              <a:latin typeface="Times New Roman" panose="02020603050405020304" pitchFamily="18" charset="0"/>
              <a:ea typeface="宋体" panose="02010600030101010101" pitchFamily="2" charset="-122"/>
            </a:endParaRPr>
          </a:p>
        </p:txBody>
      </p:sp>
      <p:sp>
        <p:nvSpPr>
          <p:cNvPr id="46088" name="矩形 46087"/>
          <p:cNvSpPr/>
          <p:nvPr/>
        </p:nvSpPr>
        <p:spPr>
          <a:xfrm>
            <a:off x="609600" y="457200"/>
            <a:ext cx="2743200" cy="685800"/>
          </a:xfrm>
          <a:prstGeom prst="rect">
            <a:avLst/>
          </a:prstGeom>
        </p:spPr>
        <p:txBody>
          <a:bodyPr wrap="none" fromWordArt="1">
            <a:prstTxWarp prst="textPlain">
              <a:avLst>
                <a:gd name="adj" fmla="val 50000"/>
              </a:avLst>
            </a:prstTxWarp>
            <a:normAutofit/>
          </a:bodyPr>
          <a:p>
            <a:pPr algn="ctr">
              <a:spcBef>
                <a:spcPct val="0"/>
              </a:spcBef>
            </a:pPr>
            <a:r>
              <a:rPr lang="zh-CN" altLang="en-US" sz="3600" b="1" u="none">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Tapescript</a:t>
            </a:r>
            <a:endParaRPr lang="zh-CN" altLang="en-US" sz="3600" b="1" u="none">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endParaRPr>
          </a:p>
        </p:txBody>
      </p:sp>
      <p:sp>
        <p:nvSpPr>
          <p:cNvPr id="3" name="动作按钮: 声音 2">
            <a:hlinkClick r:id="rId1" action="ppaction://hlinkfile"/>
          </p:cNvPr>
          <p:cNvSpPr/>
          <p:nvPr/>
        </p:nvSpPr>
        <p:spPr>
          <a:xfrm>
            <a:off x="7467600" y="457200"/>
            <a:ext cx="914400" cy="4572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7" name="矩形 49156"/>
          <p:cNvSpPr/>
          <p:nvPr/>
        </p:nvSpPr>
        <p:spPr>
          <a:xfrm>
            <a:off x="304800" y="762000"/>
            <a:ext cx="8382000" cy="5214938"/>
          </a:xfrm>
          <a:prstGeom prst="rect">
            <a:avLst/>
          </a:prstGeom>
          <a:noFill/>
          <a:ln w="9525">
            <a:noFill/>
          </a:ln>
        </p:spPr>
        <p:txBody>
          <a:bodyPr>
            <a:spAutoFit/>
          </a:bodyPr>
          <a:p>
            <a:pPr>
              <a:lnSpc>
                <a:spcPct val="150000"/>
              </a:lnSpc>
              <a:spcBef>
                <a:spcPct val="0"/>
              </a:spcBef>
            </a:pPr>
            <a:r>
              <a:rPr lang="en-US" altLang="zh-CN" b="1" u="none">
                <a:latin typeface="Times New Roman" panose="02020603050405020304" pitchFamily="18" charset="0"/>
                <a:ea typeface="宋体" panose="02010600030101010101" pitchFamily="2" charset="-122"/>
              </a:rPr>
              <a:t>            Tony: Well, stamps are too expensive  </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                        for me. But I've collected a lot of  </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                        </a:t>
            </a:r>
            <a:r>
              <a:rPr lang="en-US" altLang="zh-CN" b="1" u="none">
                <a:solidFill>
                  <a:srgbClr val="FF0000"/>
                </a:solidFill>
                <a:latin typeface="Times New Roman" panose="02020603050405020304" pitchFamily="18" charset="0"/>
                <a:ea typeface="宋体" panose="02010600030101010101" pitchFamily="2" charset="-122"/>
              </a:rPr>
              <a:t>tickets</a:t>
            </a:r>
            <a:r>
              <a:rPr lang="en-US" altLang="zh-CN" b="1" u="none">
                <a:latin typeface="Times New Roman" panose="02020603050405020304" pitchFamily="18" charset="0"/>
                <a:ea typeface="宋体" panose="02010600030101010101" pitchFamily="2" charset="-122"/>
              </a:rPr>
              <a:t>. Did you collect anything  </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                        when you were young, Mum?</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Tony's mum: Yes, I collected </a:t>
            </a:r>
            <a:r>
              <a:rPr lang="en-US" altLang="zh-CN" b="1" u="none">
                <a:solidFill>
                  <a:srgbClr val="FF0000"/>
                </a:solidFill>
                <a:latin typeface="Times New Roman" panose="02020603050405020304" pitchFamily="18" charset="0"/>
                <a:ea typeface="宋体" panose="02010600030101010101" pitchFamily="2" charset="-122"/>
              </a:rPr>
              <a:t>postcards and  </a:t>
            </a:r>
            <a:endParaRPr lang="en-US" altLang="zh-CN" b="1" u="none">
              <a:solidFill>
                <a:srgbClr val="FF0000"/>
              </a:solidFill>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solidFill>
                  <a:srgbClr val="FF0000"/>
                </a:solidFill>
                <a:latin typeface="Times New Roman" panose="02020603050405020304" pitchFamily="18" charset="0"/>
                <a:ea typeface="宋体" panose="02010600030101010101" pitchFamily="2" charset="-122"/>
              </a:rPr>
              <a:t>                        fans</a:t>
            </a:r>
            <a:r>
              <a:rPr lang="en-US" altLang="zh-CN" b="1" u="none">
                <a:latin typeface="Times New Roman" panose="02020603050405020304" pitchFamily="18" charset="0"/>
                <a:ea typeface="宋体" panose="02010600030101010101" pitchFamily="2" charset="-122"/>
              </a:rPr>
              <a:t> — you know, Chinese fans.</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             Tony: I see.</a:t>
            </a:r>
            <a:endParaRPr lang="en-US" altLang="zh-CN" b="1" u="none">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Oval 2"/>
          <p:cNvSpPr>
            <a:spLocks noChangeArrowheads="1"/>
          </p:cNvSpPr>
          <p:nvPr/>
        </p:nvSpPr>
        <p:spPr bwMode="auto">
          <a:xfrm>
            <a:off x="1042988" y="1568450"/>
            <a:ext cx="1368425" cy="1152525"/>
          </a:xfrm>
          <a:prstGeom prst="ellipse">
            <a:avLst/>
          </a:prstGeom>
          <a:gradFill rotWithShape="1">
            <a:gsLst>
              <a:gs pos="0">
                <a:schemeClr val="bg1"/>
              </a:gs>
              <a:gs pos="100000">
                <a:schemeClr val="accent1"/>
              </a:gs>
            </a:gsLst>
            <a:path path="shape">
              <a:fillToRect l="50000" t="50000" r="50000" b="50000"/>
            </a:path>
          </a:gradFill>
          <a:ln w="9525">
            <a:noFill/>
            <a:rou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39" name="Text Box 3"/>
          <p:cNvSpPr txBox="1"/>
          <p:nvPr/>
        </p:nvSpPr>
        <p:spPr>
          <a:xfrm>
            <a:off x="1403350" y="1639888"/>
            <a:ext cx="1368425" cy="1096962"/>
          </a:xfrm>
          <a:prstGeom prst="rect">
            <a:avLst/>
          </a:prstGeom>
          <a:noFill/>
          <a:ln w="9525">
            <a:noFill/>
          </a:ln>
        </p:spPr>
        <p:txBody>
          <a:bodyPr>
            <a:spAutoFit/>
          </a:bodyPr>
          <a:p>
            <a:pPr>
              <a:spcBef>
                <a:spcPct val="50000"/>
              </a:spcBef>
            </a:pPr>
            <a:r>
              <a:rPr lang="en-US" altLang="zh-CN" sz="6600" b="1" u="none">
                <a:latin typeface="Arial" panose="020B0604020202020204" pitchFamily="34" charset="0"/>
                <a:ea typeface="宋体" panose="02010600030101010101" pitchFamily="2" charset="-122"/>
              </a:rPr>
              <a:t>6</a:t>
            </a:r>
            <a:endParaRPr lang="en-US" altLang="zh-CN" sz="6600" b="1" u="none">
              <a:latin typeface="Arial" panose="020B0604020202020204" pitchFamily="34" charset="0"/>
              <a:ea typeface="宋体" panose="02010600030101010101" pitchFamily="2" charset="-122"/>
            </a:endParaRPr>
          </a:p>
        </p:txBody>
      </p:sp>
      <p:sp>
        <p:nvSpPr>
          <p:cNvPr id="14340" name="WordArt 4"/>
          <p:cNvSpPr>
            <a:spLocks noTextEdit="1"/>
          </p:cNvSpPr>
          <p:nvPr/>
        </p:nvSpPr>
        <p:spPr>
          <a:xfrm>
            <a:off x="2771775" y="1773238"/>
            <a:ext cx="5473700" cy="863600"/>
          </a:xfrm>
          <a:prstGeom prst="rect">
            <a:avLst/>
          </a:prstGeom>
        </p:spPr>
        <p:txBody>
          <a:bodyPr wrap="none" fromWordArt="1">
            <a:prstTxWarp prst="textPlain">
              <a:avLst>
                <a:gd name="adj" fmla="val 50000"/>
              </a:avLst>
            </a:prstTxWarp>
            <a:normAutofit/>
          </a:bodyPr>
          <a:p>
            <a:pPr algn="ctr"/>
            <a:r>
              <a:rPr lang="zh-CN" altLang="en-US" sz="5200" b="1">
                <a:solidFill>
                  <a:srgbClr val="AE2A28"/>
                </a:solidFill>
                <a:latin typeface="Arial" panose="020B0604020202020204" pitchFamily="34" charset="0"/>
                <a:ea typeface="Arial" panose="020B0604020202020204" pitchFamily="34" charset="0"/>
              </a:rPr>
              <a:t>Hobbies</a:t>
            </a:r>
            <a:endParaRPr lang="zh-CN" altLang="en-US" sz="5200" b="1">
              <a:solidFill>
                <a:srgbClr val="AE2A28"/>
              </a:solidFill>
              <a:latin typeface="Arial" panose="020B0604020202020204" pitchFamily="34" charset="0"/>
              <a:ea typeface="Arial" panose="020B0604020202020204" pitchFamily="34" charset="0"/>
            </a:endParaRPr>
          </a:p>
        </p:txBody>
      </p:sp>
      <p:sp>
        <p:nvSpPr>
          <p:cNvPr id="14341" name="WordArt 5"/>
          <p:cNvSpPr>
            <a:spLocks noTextEdit="1"/>
          </p:cNvSpPr>
          <p:nvPr/>
        </p:nvSpPr>
        <p:spPr>
          <a:xfrm>
            <a:off x="971550" y="1412875"/>
            <a:ext cx="1600200" cy="533400"/>
          </a:xfrm>
          <a:prstGeom prst="rect">
            <a:avLst/>
          </a:prstGeom>
        </p:spPr>
        <p:txBody>
          <a:bodyPr wrap="none" fromWordArt="1">
            <a:prstTxWarp prst="textArchUp">
              <a:avLst>
                <a:gd name="adj" fmla="val 10457224"/>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Module</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
        <p:nvSpPr>
          <p:cNvPr id="14342" name="Text Box 6"/>
          <p:cNvSpPr txBox="1"/>
          <p:nvPr/>
        </p:nvSpPr>
        <p:spPr>
          <a:xfrm>
            <a:off x="1258888" y="3284538"/>
            <a:ext cx="7056437" cy="1476375"/>
          </a:xfrm>
          <a:prstGeom prst="rect">
            <a:avLst/>
          </a:prstGeom>
          <a:noFill/>
          <a:ln w="9525">
            <a:noFill/>
          </a:ln>
        </p:spPr>
        <p:txBody>
          <a:bodyPr>
            <a:spAutoFit/>
          </a:bodyPr>
          <a:p>
            <a:pPr algn="ctr">
              <a:lnSpc>
                <a:spcPts val="6100"/>
              </a:lnSpc>
              <a:spcBef>
                <a:spcPct val="50000"/>
              </a:spcBef>
            </a:pPr>
            <a:r>
              <a:rPr lang="en-US" altLang="zh-CN" sz="4000" b="1" u="none">
                <a:solidFill>
                  <a:srgbClr val="003399"/>
                </a:solidFill>
                <a:latin typeface="Times New Roman" panose="02020603050405020304" pitchFamily="18" charset="0"/>
                <a:ea typeface="宋体" panose="02010600030101010101" pitchFamily="2" charset="-122"/>
              </a:rPr>
              <a:t>Unit 1  </a:t>
            </a:r>
            <a:endParaRPr lang="en-US" altLang="zh-CN" sz="4000" b="1" u="none">
              <a:solidFill>
                <a:srgbClr val="003399"/>
              </a:solidFill>
              <a:latin typeface="Times New Roman" panose="02020603050405020304" pitchFamily="18" charset="0"/>
              <a:ea typeface="宋体" panose="02010600030101010101" pitchFamily="2" charset="-122"/>
            </a:endParaRPr>
          </a:p>
          <a:p>
            <a:pPr algn="ctr">
              <a:spcBef>
                <a:spcPct val="0"/>
              </a:spcBef>
            </a:pPr>
            <a:r>
              <a:rPr lang="en-US" altLang="zh-CN" sz="4000" b="1" u="none">
                <a:solidFill>
                  <a:srgbClr val="003399"/>
                </a:solidFill>
                <a:latin typeface="Times New Roman" panose="02020603050405020304" pitchFamily="18" charset="0"/>
                <a:ea typeface="宋体" panose="02010600030101010101" pitchFamily="2" charset="-122"/>
              </a:rPr>
              <a:t>Do you collect anything?</a:t>
            </a:r>
            <a:endParaRPr lang="en-US" altLang="zh-CN" sz="4000" b="1" u="none">
              <a:solidFill>
                <a:srgbClr val="003399"/>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WordArt 2"/>
          <p:cNvSpPr>
            <a:spLocks noTextEdit="1"/>
          </p:cNvSpPr>
          <p:nvPr/>
        </p:nvSpPr>
        <p:spPr>
          <a:xfrm>
            <a:off x="1295400" y="838200"/>
            <a:ext cx="6781800" cy="838200"/>
          </a:xfrm>
          <a:prstGeom prst="rect">
            <a:avLst/>
          </a:prstGeom>
        </p:spPr>
        <p:txBody>
          <a:bodyPr wrap="none" fromWordArt="1">
            <a:prstTxWarp prst="textPlain">
              <a:avLst>
                <a:gd name="adj" fmla="val 50000"/>
              </a:avLst>
            </a:prstTxWarp>
            <a:normAutofit/>
          </a:bodyPr>
          <a:p>
            <a:pPr algn="ctr">
              <a:spcBef>
                <a:spcPct val="0"/>
              </a:spcBef>
            </a:pPr>
            <a:r>
              <a:rPr lang="zh-CN" altLang="en-US" sz="3600" b="1" u="none">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rPr>
              <a:t>Watch and </a:t>
            </a:r>
            <a:r>
              <a:rPr lang="en-US" altLang="zh-CN" sz="3600" b="1" u="none">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rPr>
              <a:t>learn</a:t>
            </a:r>
            <a:endParaRPr lang="en-US" altLang="zh-CN" sz="3600" b="1" u="none">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endParaRPr>
          </a:p>
        </p:txBody>
      </p:sp>
      <p:pic>
        <p:nvPicPr>
          <p:cNvPr id="51203" name="Picture 3" descr="1230">
            <a:hlinkClick r:id="rId1" action="ppaction://hlinkfile"/>
          </p:cNvPr>
          <p:cNvPicPr>
            <a:picLocks noChangeAspect="1"/>
          </p:cNvPicPr>
          <p:nvPr/>
        </p:nvPicPr>
        <p:blipFill>
          <a:blip r:embed="rId2"/>
          <a:stretch>
            <a:fillRect/>
          </a:stretch>
        </p:blipFill>
        <p:spPr>
          <a:xfrm>
            <a:off x="914400" y="2438400"/>
            <a:ext cx="2882900" cy="2022475"/>
          </a:xfrm>
          <a:prstGeom prst="rect">
            <a:avLst/>
          </a:prstGeom>
          <a:noFill/>
          <a:ln w="9525">
            <a:noFill/>
          </a:ln>
        </p:spPr>
      </p:pic>
      <p:sp>
        <p:nvSpPr>
          <p:cNvPr id="51204" name="Rectangle 4"/>
          <p:cNvSpPr/>
          <p:nvPr/>
        </p:nvSpPr>
        <p:spPr>
          <a:xfrm>
            <a:off x="4724400" y="2209800"/>
            <a:ext cx="3657600" cy="685800"/>
          </a:xfrm>
          <a:prstGeom prst="rect">
            <a:avLst/>
          </a:prstGeom>
          <a:solidFill>
            <a:srgbClr val="FFCC00"/>
          </a:solidFill>
          <a:ln w="9525">
            <a:noFill/>
          </a:ln>
        </p:spPr>
        <p:txBody>
          <a:bodyPr wrap="none" lIns="118515" tIns="59258" rIns="118515" bIns="59258" anchor="ctr"/>
          <a:p>
            <a:pPr algn="ctr" defTabSz="913130">
              <a:spcBef>
                <a:spcPct val="0"/>
              </a:spcBef>
            </a:pPr>
            <a:r>
              <a:rPr lang="en-US" altLang="zh-CN" sz="3400" b="1" u="none">
                <a:solidFill>
                  <a:schemeClr val="hlink"/>
                </a:solidFill>
                <a:effectLst>
                  <a:outerShdw blurRad="38100" dist="38100" dir="2700000">
                    <a:srgbClr val="000000"/>
                  </a:outerShdw>
                </a:effectLst>
                <a:latin typeface="Times New Roman" panose="02020603050405020304" pitchFamily="18" charset="0"/>
                <a:ea typeface="宋体" panose="02010600030101010101" pitchFamily="2" charset="-122"/>
              </a:rPr>
              <a:t>Everyday English</a:t>
            </a:r>
            <a:endParaRPr lang="en-US" altLang="zh-CN" sz="3400" b="1" u="none">
              <a:solidFill>
                <a:schemeClr val="hlink"/>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1208" name="文本框 51207"/>
          <p:cNvSpPr txBox="1"/>
          <p:nvPr/>
        </p:nvSpPr>
        <p:spPr>
          <a:xfrm>
            <a:off x="4572000" y="3048000"/>
            <a:ext cx="4114800" cy="2876550"/>
          </a:xfrm>
          <a:prstGeom prst="rect">
            <a:avLst/>
          </a:prstGeom>
          <a:solidFill>
            <a:srgbClr val="33CCCC"/>
          </a:solidFill>
          <a:ln w="57150" cap="flat" cmpd="sng">
            <a:solidFill>
              <a:srgbClr val="00CCFF"/>
            </a:solidFill>
            <a:prstDash val="solid"/>
            <a:miter/>
            <a:headEnd type="none" w="med" len="med"/>
            <a:tailEnd type="none" w="med" len="med"/>
          </a:ln>
        </p:spPr>
        <p:txBody>
          <a:bodyPr>
            <a:spAutoFit/>
          </a:bodyPr>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Sorry, it’s a bit of a mess.</a:t>
            </a:r>
            <a:endParaRPr lang="en-US" altLang="zh-CN" b="1" u="none">
              <a:latin typeface="Times New Roman" panose="02020603050405020304" pitchFamily="18" charset="0"/>
              <a:ea typeface="黑体" panose="02010609060101010101" pitchFamily="2" charset="-122"/>
            </a:endParaRPr>
          </a:p>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let me have a look.</a:t>
            </a:r>
            <a:endParaRPr lang="en-US" altLang="zh-CN" b="1" u="none">
              <a:latin typeface="Times New Roman" panose="02020603050405020304" pitchFamily="18" charset="0"/>
              <a:ea typeface="黑体" panose="02010609060101010101" pitchFamily="2" charset="-122"/>
            </a:endParaRPr>
          </a:p>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Can I see them?</a:t>
            </a:r>
            <a:endParaRPr lang="en-US" altLang="zh-CN" b="1" u="none">
              <a:latin typeface="Times New Roman" panose="02020603050405020304" pitchFamily="18" charset="0"/>
              <a:ea typeface="黑体" panose="02010609060101010101" pitchFamily="2" charset="-122"/>
            </a:endParaRPr>
          </a:p>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Right!</a:t>
            </a:r>
            <a:endParaRPr lang="en-US" altLang="zh-CN" b="1" u="sng">
              <a:latin typeface="Times New Roman" panose="02020603050405020304" pitchFamily="18" charset="0"/>
              <a:ea typeface="黑体" panose="02010609060101010101" pitchFamily="2" charset="-122"/>
            </a:endParaRPr>
          </a:p>
        </p:txBody>
      </p:sp>
      <p:sp>
        <p:nvSpPr>
          <p:cNvPr id="51209" name="文本框 51208"/>
          <p:cNvSpPr txBox="1"/>
          <p:nvPr/>
        </p:nvSpPr>
        <p:spPr>
          <a:xfrm>
            <a:off x="609600" y="4648200"/>
            <a:ext cx="3733800" cy="946150"/>
          </a:xfrm>
          <a:prstGeom prst="rect">
            <a:avLst/>
          </a:prstGeom>
          <a:noFill/>
          <a:ln w="38100">
            <a:noFill/>
          </a:ln>
        </p:spPr>
        <p:txBody>
          <a:bodyPr>
            <a:spAutoFit/>
          </a:bodyPr>
          <a:p>
            <a:pPr marL="342900" indent="-342900">
              <a:buFont typeface="Arial" panose="020B0604020202020204" pitchFamily="34" charset="0"/>
            </a:pPr>
            <a:r>
              <a:rPr lang="zh-CN" altLang="en-US" sz="2800" b="1" u="none" dirty="0">
                <a:latin typeface="Times New Roman" panose="02020603050405020304" pitchFamily="18" charset="0"/>
                <a:ea typeface="黑体" panose="02010609060101010101" pitchFamily="2" charset="-122"/>
              </a:rPr>
              <a:t>见视频</a:t>
            </a:r>
            <a:r>
              <a:rPr lang="en-US" altLang="zh-CN" sz="2800" b="1" u="none">
                <a:latin typeface="Times New Roman" panose="02020603050405020304" pitchFamily="18" charset="0"/>
                <a:ea typeface="黑体" panose="02010609060101010101" pitchFamily="2" charset="-122"/>
              </a:rPr>
              <a:t>Module 6 Unit 1 Activity 3</a:t>
            </a:r>
            <a:endParaRPr lang="en-US" altLang="zh-CN" sz="2800" b="1" u="none"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out)">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2" name="矩形 22531"/>
          <p:cNvSpPr/>
          <p:nvPr/>
        </p:nvSpPr>
        <p:spPr>
          <a:xfrm>
            <a:off x="304800" y="560388"/>
            <a:ext cx="5380038" cy="609600"/>
          </a:xfrm>
          <a:prstGeom prst="rect">
            <a:avLst/>
          </a:prstGeom>
          <a:noFill/>
          <a:ln w="9525">
            <a:noFill/>
          </a:ln>
        </p:spPr>
        <p:txBody>
          <a:bodyPr wrap="none" anchor="t">
            <a:spAutoFit/>
          </a:bodyPr>
          <a:p>
            <a:pPr>
              <a:spcBef>
                <a:spcPct val="0"/>
              </a:spcBef>
            </a:pPr>
            <a:r>
              <a:rPr lang="en-US" altLang="zh-CN" sz="3400" b="1" u="none">
                <a:solidFill>
                  <a:srgbClr val="000066"/>
                </a:solidFill>
                <a:latin typeface="Arial" panose="020B0604020202020204" pitchFamily="34" charset="0"/>
                <a:ea typeface="宋体" panose="02010600030101010101" pitchFamily="2" charset="-122"/>
              </a:rPr>
              <a:t>Now complete the notes.</a:t>
            </a:r>
            <a:r>
              <a:rPr lang="en-US" altLang="zh-CN" sz="3400" b="1" u="none">
                <a:solidFill>
                  <a:srgbClr val="000066"/>
                </a:solidFill>
                <a:latin typeface="Times New Roman" panose="02020603050405020304" pitchFamily="18" charset="0"/>
                <a:ea typeface="宋体" panose="02010600030101010101" pitchFamily="2" charset="-122"/>
              </a:rPr>
              <a:t> </a:t>
            </a:r>
            <a:endParaRPr lang="en-US" altLang="zh-CN" sz="3400" b="1" u="none">
              <a:solidFill>
                <a:srgbClr val="000066"/>
              </a:solidFill>
              <a:latin typeface="Times New Roman" panose="02020603050405020304" pitchFamily="18" charset="0"/>
              <a:ea typeface="宋体" panose="02010600030101010101" pitchFamily="2" charset="-122"/>
            </a:endParaRPr>
          </a:p>
        </p:txBody>
      </p:sp>
      <p:pic>
        <p:nvPicPr>
          <p:cNvPr id="22533" name="图片 22532" descr="1"/>
          <p:cNvPicPr>
            <a:picLocks noChangeAspect="1"/>
          </p:cNvPicPr>
          <p:nvPr/>
        </p:nvPicPr>
        <p:blipFill>
          <a:blip r:embed="rId1"/>
          <a:stretch>
            <a:fillRect/>
          </a:stretch>
        </p:blipFill>
        <p:spPr>
          <a:xfrm>
            <a:off x="228600" y="1371600"/>
            <a:ext cx="8763000" cy="4953000"/>
          </a:xfrm>
          <a:prstGeom prst="rect">
            <a:avLst/>
          </a:prstGeom>
          <a:noFill/>
          <a:ln w="9525">
            <a:noFill/>
          </a:ln>
        </p:spPr>
      </p:pic>
      <p:sp>
        <p:nvSpPr>
          <p:cNvPr id="22534" name="文本框 22533"/>
          <p:cNvSpPr txBox="1"/>
          <p:nvPr/>
        </p:nvSpPr>
        <p:spPr>
          <a:xfrm>
            <a:off x="1219200" y="1905000"/>
            <a:ext cx="7696200" cy="3751263"/>
          </a:xfrm>
          <a:prstGeom prst="rect">
            <a:avLst/>
          </a:prstGeom>
          <a:noFill/>
          <a:ln w="9525">
            <a:noFill/>
          </a:ln>
        </p:spPr>
        <p:txBody>
          <a:bodyPr>
            <a:spAutoFit/>
          </a:bodyPr>
          <a:p>
            <a:pPr>
              <a:lnSpc>
                <a:spcPct val="150000"/>
              </a:lnSpc>
              <a:spcBef>
                <a:spcPct val="0"/>
              </a:spcBef>
            </a:pPr>
            <a:r>
              <a:rPr lang="en-US" altLang="zh-CN" b="1" u="none" err="1">
                <a:latin typeface="Times New Roman" panose="02020603050405020304" pitchFamily="18" charset="0"/>
                <a:ea typeface="宋体" panose="02010600030101010101" pitchFamily="2" charset="-122"/>
              </a:rPr>
              <a:t>Lingling’s</a:t>
            </a:r>
            <a:r>
              <a:rPr lang="en-US" altLang="zh-CN" b="1" u="none">
                <a:latin typeface="Times New Roman" panose="02020603050405020304" pitchFamily="18" charset="0"/>
                <a:ea typeface="宋体" panose="02010600030101010101" pitchFamily="2" charset="-122"/>
              </a:rPr>
              <a:t> hobby: _________________</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Betty’s hobbies: </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____________________________________</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Tony’s hobby:</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______________________________</a:t>
            </a:r>
            <a:endParaRPr lang="en-US" altLang="zh-CN" b="1" u="none">
              <a:latin typeface="Times New Roman" panose="02020603050405020304" pitchFamily="18" charset="0"/>
              <a:ea typeface="宋体" panose="02010600030101010101" pitchFamily="2" charset="-122"/>
            </a:endParaRPr>
          </a:p>
        </p:txBody>
      </p:sp>
      <p:sp>
        <p:nvSpPr>
          <p:cNvPr id="22536" name="矩形 22535"/>
          <p:cNvSpPr/>
          <p:nvPr/>
        </p:nvSpPr>
        <p:spPr>
          <a:xfrm>
            <a:off x="4572000" y="2133600"/>
            <a:ext cx="2655888"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collecting fans</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22537" name="矩形 22536"/>
          <p:cNvSpPr/>
          <p:nvPr/>
        </p:nvSpPr>
        <p:spPr>
          <a:xfrm>
            <a:off x="1219200" y="3581400"/>
            <a:ext cx="8077200" cy="579438"/>
          </a:xfrm>
          <a:prstGeom prst="rect">
            <a:avLst/>
          </a:prstGeom>
          <a:noFill/>
          <a:ln w="9525">
            <a:noFill/>
          </a:ln>
        </p:spPr>
        <p:txBody>
          <a:bodyPr>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collecting coins and notes; collecting stamps</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22538" name="矩形 22537"/>
          <p:cNvSpPr/>
          <p:nvPr/>
        </p:nvSpPr>
        <p:spPr>
          <a:xfrm>
            <a:off x="1295400" y="5029200"/>
            <a:ext cx="5487988"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collecting bus and train tickets</a:t>
            </a:r>
            <a:endParaRPr lang="en-US" altLang="zh-CN"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536">
                                            <p:txEl>
                                              <p:charRg st="0" end="16"/>
                                            </p:txEl>
                                          </p:spTgt>
                                        </p:tgtEl>
                                        <p:attrNameLst>
                                          <p:attrName>style.visibility</p:attrName>
                                        </p:attrNameLst>
                                      </p:cBhvr>
                                      <p:to>
                                        <p:strVal val="visible"/>
                                      </p:to>
                                    </p:set>
                                    <p:anim calcmode="lin" valueType="num">
                                      <p:cBhvr>
                                        <p:cTn id="7" dur="1000" fill="hold"/>
                                        <p:tgtEl>
                                          <p:spTgt spid="22536">
                                            <p:txEl>
                                              <p:charRg st="0" end="16"/>
                                            </p:txEl>
                                          </p:spTgt>
                                        </p:tgtEl>
                                        <p:attrNameLst>
                                          <p:attrName>ppt_w</p:attrName>
                                        </p:attrNameLst>
                                      </p:cBhvr>
                                      <p:tavLst>
                                        <p:tav tm="0">
                                          <p:val>
                                            <p:strVal val="#ppt_w*0.70"/>
                                          </p:val>
                                        </p:tav>
                                        <p:tav tm="100000">
                                          <p:val>
                                            <p:strVal val="#ppt_w"/>
                                          </p:val>
                                        </p:tav>
                                      </p:tavLst>
                                    </p:anim>
                                    <p:anim calcmode="lin" valueType="num">
                                      <p:cBhvr>
                                        <p:cTn id="8" dur="1000" fill="hold"/>
                                        <p:tgtEl>
                                          <p:spTgt spid="22536">
                                            <p:txEl>
                                              <p:charRg st="0" end="16"/>
                                            </p:txEl>
                                          </p:spTgt>
                                        </p:tgtEl>
                                        <p:attrNameLst>
                                          <p:attrName>ppt_h</p:attrName>
                                        </p:attrNameLst>
                                      </p:cBhvr>
                                      <p:tavLst>
                                        <p:tav tm="0">
                                          <p:val>
                                            <p:strVal val="#ppt_h"/>
                                          </p:val>
                                        </p:tav>
                                        <p:tav tm="100000">
                                          <p:val>
                                            <p:strVal val="#ppt_h"/>
                                          </p:val>
                                        </p:tav>
                                      </p:tavLst>
                                    </p:anim>
                                    <p:animEffect transition="in" filter="fade">
                                      <p:cBhvr>
                                        <p:cTn id="9" dur="1000"/>
                                        <p:tgtEl>
                                          <p:spTgt spid="22536">
                                            <p:txEl>
                                              <p:charRg st="0" end="1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537">
                                            <p:txEl>
                                              <p:charRg st="0" end="46"/>
                                            </p:txEl>
                                          </p:spTgt>
                                        </p:tgtEl>
                                        <p:attrNameLst>
                                          <p:attrName>style.visibility</p:attrName>
                                        </p:attrNameLst>
                                      </p:cBhvr>
                                      <p:to>
                                        <p:strVal val="visible"/>
                                      </p:to>
                                    </p:set>
                                    <p:anim calcmode="lin" valueType="num">
                                      <p:cBhvr>
                                        <p:cTn id="14" dur="1000" fill="hold"/>
                                        <p:tgtEl>
                                          <p:spTgt spid="22537">
                                            <p:txEl>
                                              <p:charRg st="0" end="46"/>
                                            </p:txEl>
                                          </p:spTgt>
                                        </p:tgtEl>
                                        <p:attrNameLst>
                                          <p:attrName>ppt_w</p:attrName>
                                        </p:attrNameLst>
                                      </p:cBhvr>
                                      <p:tavLst>
                                        <p:tav tm="0">
                                          <p:val>
                                            <p:strVal val="#ppt_w*0.70"/>
                                          </p:val>
                                        </p:tav>
                                        <p:tav tm="100000">
                                          <p:val>
                                            <p:strVal val="#ppt_w"/>
                                          </p:val>
                                        </p:tav>
                                      </p:tavLst>
                                    </p:anim>
                                    <p:anim calcmode="lin" valueType="num">
                                      <p:cBhvr>
                                        <p:cTn id="15" dur="1000" fill="hold"/>
                                        <p:tgtEl>
                                          <p:spTgt spid="22537">
                                            <p:txEl>
                                              <p:charRg st="0" end="46"/>
                                            </p:txEl>
                                          </p:spTgt>
                                        </p:tgtEl>
                                        <p:attrNameLst>
                                          <p:attrName>ppt_h</p:attrName>
                                        </p:attrNameLst>
                                      </p:cBhvr>
                                      <p:tavLst>
                                        <p:tav tm="0">
                                          <p:val>
                                            <p:strVal val="#ppt_h"/>
                                          </p:val>
                                        </p:tav>
                                        <p:tav tm="100000">
                                          <p:val>
                                            <p:strVal val="#ppt_h"/>
                                          </p:val>
                                        </p:tav>
                                      </p:tavLst>
                                    </p:anim>
                                    <p:animEffect transition="in" filter="fade">
                                      <p:cBhvr>
                                        <p:cTn id="16" dur="1000"/>
                                        <p:tgtEl>
                                          <p:spTgt spid="22537">
                                            <p:txEl>
                                              <p:charRg st="0" end="4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2538">
                                            <p:txEl>
                                              <p:charRg st="0" end="33"/>
                                            </p:txEl>
                                          </p:spTgt>
                                        </p:tgtEl>
                                        <p:attrNameLst>
                                          <p:attrName>style.visibility</p:attrName>
                                        </p:attrNameLst>
                                      </p:cBhvr>
                                      <p:to>
                                        <p:strVal val="visible"/>
                                      </p:to>
                                    </p:set>
                                    <p:anim calcmode="lin" valueType="num">
                                      <p:cBhvr>
                                        <p:cTn id="21" dur="1000" fill="hold"/>
                                        <p:tgtEl>
                                          <p:spTgt spid="22538">
                                            <p:txEl>
                                              <p:charRg st="0" end="33"/>
                                            </p:txEl>
                                          </p:spTgt>
                                        </p:tgtEl>
                                        <p:attrNameLst>
                                          <p:attrName>ppt_w</p:attrName>
                                        </p:attrNameLst>
                                      </p:cBhvr>
                                      <p:tavLst>
                                        <p:tav tm="0">
                                          <p:val>
                                            <p:strVal val="#ppt_w*0.70"/>
                                          </p:val>
                                        </p:tav>
                                        <p:tav tm="100000">
                                          <p:val>
                                            <p:strVal val="#ppt_w"/>
                                          </p:val>
                                        </p:tav>
                                      </p:tavLst>
                                    </p:anim>
                                    <p:anim calcmode="lin" valueType="num">
                                      <p:cBhvr>
                                        <p:cTn id="22" dur="1000" fill="hold"/>
                                        <p:tgtEl>
                                          <p:spTgt spid="22538">
                                            <p:txEl>
                                              <p:charRg st="0" end="33"/>
                                            </p:txEl>
                                          </p:spTgt>
                                        </p:tgtEl>
                                        <p:attrNameLst>
                                          <p:attrName>ppt_h</p:attrName>
                                        </p:attrNameLst>
                                      </p:cBhvr>
                                      <p:tavLst>
                                        <p:tav tm="0">
                                          <p:val>
                                            <p:strVal val="#ppt_h"/>
                                          </p:val>
                                        </p:tav>
                                        <p:tav tm="100000">
                                          <p:val>
                                            <p:strVal val="#ppt_h"/>
                                          </p:val>
                                        </p:tav>
                                      </p:tavLst>
                                    </p:anim>
                                    <p:animEffect transition="in" filter="fade">
                                      <p:cBhvr>
                                        <p:cTn id="23" dur="1000"/>
                                        <p:tgtEl>
                                          <p:spTgt spid="22538">
                                            <p:txEl>
                                              <p:charRg st="0"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矩形 23556"/>
          <p:cNvSpPr/>
          <p:nvPr/>
        </p:nvSpPr>
        <p:spPr>
          <a:xfrm>
            <a:off x="304800" y="533400"/>
            <a:ext cx="8610600" cy="1127125"/>
          </a:xfrm>
          <a:prstGeom prst="rect">
            <a:avLst/>
          </a:prstGeom>
          <a:noFill/>
          <a:ln w="9525">
            <a:noFill/>
          </a:ln>
        </p:spPr>
        <p:txBody>
          <a:bodyPr>
            <a:spAutoFit/>
          </a:bodyPr>
          <a:p>
            <a:pPr>
              <a:spcBef>
                <a:spcPct val="0"/>
              </a:spcBef>
            </a:pPr>
            <a:r>
              <a:rPr lang="en-US" altLang="zh-CN" sz="3400" b="1" u="none">
                <a:solidFill>
                  <a:srgbClr val="000066"/>
                </a:solidFill>
                <a:latin typeface="Arial" panose="020B0604020202020204" pitchFamily="34" charset="0"/>
                <a:ea typeface="宋体" panose="02010600030101010101" pitchFamily="2" charset="-122"/>
              </a:rPr>
              <a:t>4. Complete the passage with the correct  form of the words in the box. </a:t>
            </a:r>
            <a:endParaRPr lang="en-US" altLang="zh-CN" sz="3400" b="1" u="none">
              <a:solidFill>
                <a:srgbClr val="000066"/>
              </a:solidFill>
              <a:latin typeface="Arial" panose="020B0604020202020204" pitchFamily="34" charset="0"/>
              <a:ea typeface="宋体" panose="02010600030101010101" pitchFamily="2" charset="-122"/>
            </a:endParaRPr>
          </a:p>
        </p:txBody>
      </p:sp>
      <p:sp>
        <p:nvSpPr>
          <p:cNvPr id="23558" name="文本框 23557"/>
          <p:cNvSpPr txBox="1"/>
          <p:nvPr/>
        </p:nvSpPr>
        <p:spPr>
          <a:xfrm>
            <a:off x="1066800" y="1905000"/>
            <a:ext cx="6858000" cy="1279525"/>
          </a:xfrm>
          <a:prstGeom prst="rect">
            <a:avLst/>
          </a:prstGeom>
          <a:solidFill>
            <a:srgbClr val="FFEFAB"/>
          </a:solidFill>
          <a:ln w="19050" cap="flat" cmpd="sng">
            <a:solidFill>
              <a:srgbClr val="FF6600"/>
            </a:solidFill>
            <a:prstDash val="solid"/>
            <a:miter/>
            <a:headEnd type="none" w="med" len="med"/>
            <a:tailEnd type="none" w="med" len="med"/>
          </a:ln>
        </p:spPr>
        <p:txBody>
          <a:bodyPr>
            <a:spAutoFit/>
          </a:bodyPr>
          <a:p>
            <a:pPr>
              <a:lnSpc>
                <a:spcPct val="120000"/>
              </a:lnSpc>
              <a:spcBef>
                <a:spcPct val="0"/>
              </a:spcBef>
            </a:pPr>
            <a:r>
              <a:rPr lang="en-US" altLang="zh-CN" b="1" u="none">
                <a:latin typeface="Times New Roman" panose="02020603050405020304" pitchFamily="18" charset="0"/>
                <a:ea typeface="宋体" panose="02010600030101010101" pitchFamily="2" charset="-122"/>
              </a:rPr>
              <a:t>coin   dollar  pound   remember  shelf  somewhere</a:t>
            </a:r>
            <a:endParaRPr lang="en-US" altLang="zh-CN" b="1" u="none">
              <a:latin typeface="Times New Roman" panose="02020603050405020304" pitchFamily="18" charset="0"/>
              <a:ea typeface="宋体" panose="02010600030101010101" pitchFamily="2" charset="-122"/>
            </a:endParaRPr>
          </a:p>
        </p:txBody>
      </p:sp>
      <p:sp>
        <p:nvSpPr>
          <p:cNvPr id="23561" name="矩形 23560"/>
          <p:cNvSpPr/>
          <p:nvPr/>
        </p:nvSpPr>
        <p:spPr>
          <a:xfrm>
            <a:off x="304800" y="3200400"/>
            <a:ext cx="8382000" cy="3013075"/>
          </a:xfrm>
          <a:prstGeom prst="rect">
            <a:avLst/>
          </a:prstGeom>
          <a:noFill/>
          <a:ln w="9525">
            <a:noFill/>
          </a:ln>
        </p:spPr>
        <p:txBody>
          <a:bodyPr>
            <a:spAutoFit/>
          </a:bodyPr>
          <a:p>
            <a:pPr>
              <a:lnSpc>
                <a:spcPct val="120000"/>
              </a:lnSpc>
              <a:spcBef>
                <a:spcPct val="0"/>
              </a:spcBef>
            </a:pPr>
            <a:r>
              <a:rPr lang="en-US" altLang="zh-CN" b="1" u="none">
                <a:latin typeface="Times New Roman" panose="02020603050405020304" pitchFamily="18" charset="0"/>
                <a:ea typeface="宋体" panose="02010600030101010101" pitchFamily="2" charset="-122"/>
              </a:rPr>
              <a:t>     Many people collect things, like postcards and toys. They like to put them (1) __________ special to look at. Lingling collects fans and keeps them on a (2) _______ in her bedroom.</a:t>
            </a:r>
            <a:endParaRPr lang="en-US" altLang="zh-CN" b="1" u="none">
              <a:latin typeface="Times New Roman" panose="02020603050405020304" pitchFamily="18" charset="0"/>
              <a:ea typeface="宋体" panose="02010600030101010101" pitchFamily="2" charset="-122"/>
            </a:endParaRPr>
          </a:p>
          <a:p>
            <a:pPr>
              <a:lnSpc>
                <a:spcPct val="120000"/>
              </a:lnSpc>
              <a:spcBef>
                <a:spcPct val="0"/>
              </a:spcBef>
            </a:pPr>
            <a:r>
              <a:rPr lang="en-US" altLang="zh-CN" b="1" u="none">
                <a:latin typeface="Times New Roman" panose="02020603050405020304" pitchFamily="18" charset="0"/>
                <a:ea typeface="宋体" panose="02010600030101010101" pitchFamily="2" charset="-122"/>
              </a:rPr>
              <a:t>Betty collects (3) _______ and notes, such as</a:t>
            </a:r>
            <a:endParaRPr lang="en-US" altLang="zh-CN" b="1" u="none">
              <a:latin typeface="Times New Roman" panose="02020603050405020304" pitchFamily="18" charset="0"/>
              <a:ea typeface="宋体" panose="02010600030101010101" pitchFamily="2" charset="-122"/>
            </a:endParaRPr>
          </a:p>
        </p:txBody>
      </p:sp>
      <p:sp>
        <p:nvSpPr>
          <p:cNvPr id="23563" name="矩形 23562"/>
          <p:cNvSpPr/>
          <p:nvPr/>
        </p:nvSpPr>
        <p:spPr>
          <a:xfrm>
            <a:off x="6324600" y="3886200"/>
            <a:ext cx="2127250"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somewhere</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23564" name="矩形 23563"/>
          <p:cNvSpPr/>
          <p:nvPr/>
        </p:nvSpPr>
        <p:spPr>
          <a:xfrm>
            <a:off x="4038600" y="5029200"/>
            <a:ext cx="996950"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shelf</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23565" name="矩形 23564"/>
          <p:cNvSpPr/>
          <p:nvPr/>
        </p:nvSpPr>
        <p:spPr>
          <a:xfrm>
            <a:off x="3429000" y="5638800"/>
            <a:ext cx="1065213"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coins</a:t>
            </a:r>
            <a:endParaRPr lang="en-US" altLang="zh-CN"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63">
                                            <p:txEl>
                                              <p:charRg st="0" end="10"/>
                                            </p:txEl>
                                          </p:spTgt>
                                        </p:tgtEl>
                                        <p:attrNameLst>
                                          <p:attrName>style.visibility</p:attrName>
                                        </p:attrNameLst>
                                      </p:cBhvr>
                                      <p:to>
                                        <p:strVal val="visible"/>
                                      </p:to>
                                    </p:set>
                                    <p:anim calcmode="lin" valueType="num">
                                      <p:cBhvr>
                                        <p:cTn id="7" dur="1000" fill="hold"/>
                                        <p:tgtEl>
                                          <p:spTgt spid="23563">
                                            <p:txEl>
                                              <p:charRg st="0" end="10"/>
                                            </p:txEl>
                                          </p:spTgt>
                                        </p:tgtEl>
                                        <p:attrNameLst>
                                          <p:attrName>ppt_w</p:attrName>
                                        </p:attrNameLst>
                                      </p:cBhvr>
                                      <p:tavLst>
                                        <p:tav tm="0">
                                          <p:val>
                                            <p:strVal val="#ppt_w*0.70"/>
                                          </p:val>
                                        </p:tav>
                                        <p:tav tm="100000">
                                          <p:val>
                                            <p:strVal val="#ppt_w"/>
                                          </p:val>
                                        </p:tav>
                                      </p:tavLst>
                                    </p:anim>
                                    <p:anim calcmode="lin" valueType="num">
                                      <p:cBhvr>
                                        <p:cTn id="8" dur="1000" fill="hold"/>
                                        <p:tgtEl>
                                          <p:spTgt spid="23563">
                                            <p:txEl>
                                              <p:charRg st="0" end="10"/>
                                            </p:txEl>
                                          </p:spTgt>
                                        </p:tgtEl>
                                        <p:attrNameLst>
                                          <p:attrName>ppt_h</p:attrName>
                                        </p:attrNameLst>
                                      </p:cBhvr>
                                      <p:tavLst>
                                        <p:tav tm="0">
                                          <p:val>
                                            <p:strVal val="#ppt_h"/>
                                          </p:val>
                                        </p:tav>
                                        <p:tav tm="100000">
                                          <p:val>
                                            <p:strVal val="#ppt_h"/>
                                          </p:val>
                                        </p:tav>
                                      </p:tavLst>
                                    </p:anim>
                                    <p:animEffect transition="in" filter="fade">
                                      <p:cBhvr>
                                        <p:cTn id="9" dur="1000"/>
                                        <p:tgtEl>
                                          <p:spTgt spid="23563">
                                            <p:txEl>
                                              <p:charRg st="0" end="1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64">
                                            <p:txEl>
                                              <p:charRg st="0" end="6"/>
                                            </p:txEl>
                                          </p:spTgt>
                                        </p:tgtEl>
                                        <p:attrNameLst>
                                          <p:attrName>style.visibility</p:attrName>
                                        </p:attrNameLst>
                                      </p:cBhvr>
                                      <p:to>
                                        <p:strVal val="visible"/>
                                      </p:to>
                                    </p:set>
                                    <p:anim calcmode="lin" valueType="num">
                                      <p:cBhvr>
                                        <p:cTn id="14" dur="1000" fill="hold"/>
                                        <p:tgtEl>
                                          <p:spTgt spid="23564">
                                            <p:txEl>
                                              <p:charRg st="0" end="6"/>
                                            </p:txEl>
                                          </p:spTgt>
                                        </p:tgtEl>
                                        <p:attrNameLst>
                                          <p:attrName>ppt_w</p:attrName>
                                        </p:attrNameLst>
                                      </p:cBhvr>
                                      <p:tavLst>
                                        <p:tav tm="0">
                                          <p:val>
                                            <p:strVal val="#ppt_w*0.70"/>
                                          </p:val>
                                        </p:tav>
                                        <p:tav tm="100000">
                                          <p:val>
                                            <p:strVal val="#ppt_w"/>
                                          </p:val>
                                        </p:tav>
                                      </p:tavLst>
                                    </p:anim>
                                    <p:anim calcmode="lin" valueType="num">
                                      <p:cBhvr>
                                        <p:cTn id="15" dur="1000" fill="hold"/>
                                        <p:tgtEl>
                                          <p:spTgt spid="23564">
                                            <p:txEl>
                                              <p:charRg st="0" end="6"/>
                                            </p:txEl>
                                          </p:spTgt>
                                        </p:tgtEl>
                                        <p:attrNameLst>
                                          <p:attrName>ppt_h</p:attrName>
                                        </p:attrNameLst>
                                      </p:cBhvr>
                                      <p:tavLst>
                                        <p:tav tm="0">
                                          <p:val>
                                            <p:strVal val="#ppt_h"/>
                                          </p:val>
                                        </p:tav>
                                        <p:tav tm="100000">
                                          <p:val>
                                            <p:strVal val="#ppt_h"/>
                                          </p:val>
                                        </p:tav>
                                      </p:tavLst>
                                    </p:anim>
                                    <p:animEffect transition="in" filter="fade">
                                      <p:cBhvr>
                                        <p:cTn id="16" dur="1000"/>
                                        <p:tgtEl>
                                          <p:spTgt spid="23564">
                                            <p:txEl>
                                              <p:charRg st="0"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65">
                                            <p:txEl>
                                              <p:charRg st="0" end="6"/>
                                            </p:txEl>
                                          </p:spTgt>
                                        </p:tgtEl>
                                        <p:attrNameLst>
                                          <p:attrName>style.visibility</p:attrName>
                                        </p:attrNameLst>
                                      </p:cBhvr>
                                      <p:to>
                                        <p:strVal val="visible"/>
                                      </p:to>
                                    </p:set>
                                    <p:anim calcmode="lin" valueType="num">
                                      <p:cBhvr>
                                        <p:cTn id="21" dur="1000" fill="hold"/>
                                        <p:tgtEl>
                                          <p:spTgt spid="23565">
                                            <p:txEl>
                                              <p:charRg st="0" end="6"/>
                                            </p:txEl>
                                          </p:spTgt>
                                        </p:tgtEl>
                                        <p:attrNameLst>
                                          <p:attrName>ppt_w</p:attrName>
                                        </p:attrNameLst>
                                      </p:cBhvr>
                                      <p:tavLst>
                                        <p:tav tm="0">
                                          <p:val>
                                            <p:strVal val="#ppt_w*0.70"/>
                                          </p:val>
                                        </p:tav>
                                        <p:tav tm="100000">
                                          <p:val>
                                            <p:strVal val="#ppt_w"/>
                                          </p:val>
                                        </p:tav>
                                      </p:tavLst>
                                    </p:anim>
                                    <p:anim calcmode="lin" valueType="num">
                                      <p:cBhvr>
                                        <p:cTn id="22" dur="1000" fill="hold"/>
                                        <p:tgtEl>
                                          <p:spTgt spid="23565">
                                            <p:txEl>
                                              <p:charRg st="0" end="6"/>
                                            </p:txEl>
                                          </p:spTgt>
                                        </p:tgtEl>
                                        <p:attrNameLst>
                                          <p:attrName>ppt_h</p:attrName>
                                        </p:attrNameLst>
                                      </p:cBhvr>
                                      <p:tavLst>
                                        <p:tav tm="0">
                                          <p:val>
                                            <p:strVal val="#ppt_h"/>
                                          </p:val>
                                        </p:tav>
                                        <p:tav tm="100000">
                                          <p:val>
                                            <p:strVal val="#ppt_h"/>
                                          </p:val>
                                        </p:tav>
                                      </p:tavLst>
                                    </p:anim>
                                    <p:animEffect transition="in" filter="fade">
                                      <p:cBhvr>
                                        <p:cTn id="23" dur="1000"/>
                                        <p:tgtEl>
                                          <p:spTgt spid="23565">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01" name="矩形 55300"/>
          <p:cNvSpPr/>
          <p:nvPr/>
        </p:nvSpPr>
        <p:spPr>
          <a:xfrm>
            <a:off x="533400" y="914400"/>
            <a:ext cx="8077200" cy="5214938"/>
          </a:xfrm>
          <a:prstGeom prst="rect">
            <a:avLst/>
          </a:prstGeom>
          <a:noFill/>
          <a:ln w="9525">
            <a:noFill/>
          </a:ln>
        </p:spPr>
        <p:txBody>
          <a:bodyPr>
            <a:spAutoFit/>
          </a:bodyPr>
          <a:p>
            <a:pPr>
              <a:lnSpc>
                <a:spcPct val="150000"/>
              </a:lnSpc>
              <a:spcBef>
                <a:spcPct val="0"/>
              </a:spcBef>
            </a:pPr>
            <a:r>
              <a:rPr lang="en-US" altLang="zh-CN" b="1" u="none">
                <a:latin typeface="Times New Roman" panose="02020603050405020304" pitchFamily="18" charset="0"/>
                <a:ea typeface="宋体" panose="02010600030101010101" pitchFamily="2" charset="-122"/>
              </a:rPr>
              <a:t>British (4)________ and US (5) ________</a:t>
            </a:r>
            <a:endParaRPr lang="en-US" altLang="zh-CN" b="1" u="none">
              <a:latin typeface="Times New Roman" panose="02020603050405020304" pitchFamily="18" charset="0"/>
              <a:ea typeface="宋体" panose="02010600030101010101" pitchFamily="2" charset="-122"/>
            </a:endParaRPr>
          </a:p>
          <a:p>
            <a:pPr>
              <a:lnSpc>
                <a:spcPct val="150000"/>
              </a:lnSpc>
              <a:spcBef>
                <a:spcPct val="0"/>
              </a:spcBef>
            </a:pPr>
            <a:r>
              <a:rPr lang="en-US" altLang="zh-CN" b="1" u="none">
                <a:latin typeface="Times New Roman" panose="02020603050405020304" pitchFamily="18" charset="0"/>
                <a:ea typeface="宋体" panose="02010600030101010101" pitchFamily="2" charset="-122"/>
              </a:rPr>
              <a:t>She also collects stamps from all over the world. Tony collects tickets, but Betty thinks that you cannot do anything with old tickets. Lingling thinks that people also enjoy collecting things to (6) __________ something important in their lives.</a:t>
            </a:r>
            <a:endParaRPr lang="en-US" altLang="zh-CN" b="1" u="none">
              <a:latin typeface="Times New Roman" panose="02020603050405020304" pitchFamily="18" charset="0"/>
              <a:ea typeface="宋体" panose="02010600030101010101" pitchFamily="2" charset="-122"/>
            </a:endParaRPr>
          </a:p>
        </p:txBody>
      </p:sp>
      <p:sp>
        <p:nvSpPr>
          <p:cNvPr id="55302" name="矩形 55301"/>
          <p:cNvSpPr/>
          <p:nvPr/>
        </p:nvSpPr>
        <p:spPr>
          <a:xfrm>
            <a:off x="2438400" y="1066800"/>
            <a:ext cx="1447800"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pounds</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55303" name="矩形 55302"/>
          <p:cNvSpPr/>
          <p:nvPr/>
        </p:nvSpPr>
        <p:spPr>
          <a:xfrm>
            <a:off x="6172200" y="1143000"/>
            <a:ext cx="1381125"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dollars</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55304" name="矩形 55303"/>
          <p:cNvSpPr/>
          <p:nvPr/>
        </p:nvSpPr>
        <p:spPr>
          <a:xfrm>
            <a:off x="4572000" y="4800600"/>
            <a:ext cx="1990725" cy="579438"/>
          </a:xfrm>
          <a:prstGeom prst="rect">
            <a:avLst/>
          </a:prstGeom>
          <a:noFill/>
          <a:ln w="9525">
            <a:noFill/>
          </a:ln>
        </p:spPr>
        <p:txBody>
          <a:bodyPr wrap="none" anchor="t">
            <a:spAutoFit/>
          </a:bodyPr>
          <a:p>
            <a:pPr>
              <a:spcBef>
                <a:spcPct val="0"/>
              </a:spcBef>
            </a:pPr>
            <a:r>
              <a:rPr lang="en-US" altLang="zh-CN" b="1" u="none">
                <a:solidFill>
                  <a:srgbClr val="FF0000"/>
                </a:solidFill>
                <a:latin typeface="Times New Roman" panose="02020603050405020304" pitchFamily="18" charset="0"/>
                <a:ea typeface="宋体" panose="02010600030101010101" pitchFamily="2" charset="-122"/>
              </a:rPr>
              <a:t>remember</a:t>
            </a:r>
            <a:endParaRPr lang="en-US" altLang="zh-CN"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5302">
                                            <p:txEl>
                                              <p:charRg st="0" end="7"/>
                                            </p:txEl>
                                          </p:spTgt>
                                        </p:tgtEl>
                                        <p:attrNameLst>
                                          <p:attrName>style.visibility</p:attrName>
                                        </p:attrNameLst>
                                      </p:cBhvr>
                                      <p:to>
                                        <p:strVal val="visible"/>
                                      </p:to>
                                    </p:set>
                                    <p:anim calcmode="lin" valueType="num">
                                      <p:cBhvr>
                                        <p:cTn id="7" dur="1000" fill="hold"/>
                                        <p:tgtEl>
                                          <p:spTgt spid="55302">
                                            <p:txEl>
                                              <p:charRg st="0" end="7"/>
                                            </p:txEl>
                                          </p:spTgt>
                                        </p:tgtEl>
                                        <p:attrNameLst>
                                          <p:attrName>ppt_w</p:attrName>
                                        </p:attrNameLst>
                                      </p:cBhvr>
                                      <p:tavLst>
                                        <p:tav tm="0">
                                          <p:val>
                                            <p:strVal val="#ppt_w*0.70"/>
                                          </p:val>
                                        </p:tav>
                                        <p:tav tm="100000">
                                          <p:val>
                                            <p:strVal val="#ppt_w"/>
                                          </p:val>
                                        </p:tav>
                                      </p:tavLst>
                                    </p:anim>
                                    <p:anim calcmode="lin" valueType="num">
                                      <p:cBhvr>
                                        <p:cTn id="8" dur="1000" fill="hold"/>
                                        <p:tgtEl>
                                          <p:spTgt spid="55302">
                                            <p:txEl>
                                              <p:charRg st="0" end="7"/>
                                            </p:txEl>
                                          </p:spTgt>
                                        </p:tgtEl>
                                        <p:attrNameLst>
                                          <p:attrName>ppt_h</p:attrName>
                                        </p:attrNameLst>
                                      </p:cBhvr>
                                      <p:tavLst>
                                        <p:tav tm="0">
                                          <p:val>
                                            <p:strVal val="#ppt_h"/>
                                          </p:val>
                                        </p:tav>
                                        <p:tav tm="100000">
                                          <p:val>
                                            <p:strVal val="#ppt_h"/>
                                          </p:val>
                                        </p:tav>
                                      </p:tavLst>
                                    </p:anim>
                                    <p:animEffect transition="in" filter="fade">
                                      <p:cBhvr>
                                        <p:cTn id="9" dur="1000"/>
                                        <p:tgtEl>
                                          <p:spTgt spid="55302">
                                            <p:txEl>
                                              <p:charRg st="0"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5303">
                                            <p:txEl>
                                              <p:charRg st="0" end="8"/>
                                            </p:txEl>
                                          </p:spTgt>
                                        </p:tgtEl>
                                        <p:attrNameLst>
                                          <p:attrName>style.visibility</p:attrName>
                                        </p:attrNameLst>
                                      </p:cBhvr>
                                      <p:to>
                                        <p:strVal val="visible"/>
                                      </p:to>
                                    </p:set>
                                    <p:anim calcmode="lin" valueType="num">
                                      <p:cBhvr>
                                        <p:cTn id="14" dur="1000" fill="hold"/>
                                        <p:tgtEl>
                                          <p:spTgt spid="55303">
                                            <p:txEl>
                                              <p:charRg st="0" end="8"/>
                                            </p:txEl>
                                          </p:spTgt>
                                        </p:tgtEl>
                                        <p:attrNameLst>
                                          <p:attrName>ppt_w</p:attrName>
                                        </p:attrNameLst>
                                      </p:cBhvr>
                                      <p:tavLst>
                                        <p:tav tm="0">
                                          <p:val>
                                            <p:strVal val="#ppt_w*0.70"/>
                                          </p:val>
                                        </p:tav>
                                        <p:tav tm="100000">
                                          <p:val>
                                            <p:strVal val="#ppt_w"/>
                                          </p:val>
                                        </p:tav>
                                      </p:tavLst>
                                    </p:anim>
                                    <p:anim calcmode="lin" valueType="num">
                                      <p:cBhvr>
                                        <p:cTn id="15" dur="1000" fill="hold"/>
                                        <p:tgtEl>
                                          <p:spTgt spid="55303">
                                            <p:txEl>
                                              <p:charRg st="0" end="8"/>
                                            </p:txEl>
                                          </p:spTgt>
                                        </p:tgtEl>
                                        <p:attrNameLst>
                                          <p:attrName>ppt_h</p:attrName>
                                        </p:attrNameLst>
                                      </p:cBhvr>
                                      <p:tavLst>
                                        <p:tav tm="0">
                                          <p:val>
                                            <p:strVal val="#ppt_h"/>
                                          </p:val>
                                        </p:tav>
                                        <p:tav tm="100000">
                                          <p:val>
                                            <p:strVal val="#ppt_h"/>
                                          </p:val>
                                        </p:tav>
                                      </p:tavLst>
                                    </p:anim>
                                    <p:animEffect transition="in" filter="fade">
                                      <p:cBhvr>
                                        <p:cTn id="16" dur="1000"/>
                                        <p:tgtEl>
                                          <p:spTgt spid="55303">
                                            <p:txEl>
                                              <p:charRg st="0"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5304">
                                            <p:txEl>
                                              <p:charRg st="0" end="9"/>
                                            </p:txEl>
                                          </p:spTgt>
                                        </p:tgtEl>
                                        <p:attrNameLst>
                                          <p:attrName>style.visibility</p:attrName>
                                        </p:attrNameLst>
                                      </p:cBhvr>
                                      <p:to>
                                        <p:strVal val="visible"/>
                                      </p:to>
                                    </p:set>
                                    <p:anim calcmode="lin" valueType="num">
                                      <p:cBhvr>
                                        <p:cTn id="21" dur="1000" fill="hold"/>
                                        <p:tgtEl>
                                          <p:spTgt spid="55304">
                                            <p:txEl>
                                              <p:charRg st="0" end="9"/>
                                            </p:txEl>
                                          </p:spTgt>
                                        </p:tgtEl>
                                        <p:attrNameLst>
                                          <p:attrName>ppt_w</p:attrName>
                                        </p:attrNameLst>
                                      </p:cBhvr>
                                      <p:tavLst>
                                        <p:tav tm="0">
                                          <p:val>
                                            <p:strVal val="#ppt_w*0.70"/>
                                          </p:val>
                                        </p:tav>
                                        <p:tav tm="100000">
                                          <p:val>
                                            <p:strVal val="#ppt_w"/>
                                          </p:val>
                                        </p:tav>
                                      </p:tavLst>
                                    </p:anim>
                                    <p:anim calcmode="lin" valueType="num">
                                      <p:cBhvr>
                                        <p:cTn id="22" dur="1000" fill="hold"/>
                                        <p:tgtEl>
                                          <p:spTgt spid="55304">
                                            <p:txEl>
                                              <p:charRg st="0" end="9"/>
                                            </p:txEl>
                                          </p:spTgt>
                                        </p:tgtEl>
                                        <p:attrNameLst>
                                          <p:attrName>ppt_h</p:attrName>
                                        </p:attrNameLst>
                                      </p:cBhvr>
                                      <p:tavLst>
                                        <p:tav tm="0">
                                          <p:val>
                                            <p:strVal val="#ppt_h"/>
                                          </p:val>
                                        </p:tav>
                                        <p:tav tm="100000">
                                          <p:val>
                                            <p:strVal val="#ppt_h"/>
                                          </p:val>
                                        </p:tav>
                                      </p:tavLst>
                                    </p:anim>
                                    <p:animEffect transition="in" filter="fade">
                                      <p:cBhvr>
                                        <p:cTn id="23" dur="1000"/>
                                        <p:tgtEl>
                                          <p:spTgt spid="55304">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450" name="图片 104449" descr="边框"/>
          <p:cNvPicPr>
            <a:picLocks noChangeAspect="1"/>
          </p:cNvPicPr>
          <p:nvPr/>
        </p:nvPicPr>
        <p:blipFill>
          <a:blip r:embed="rId1"/>
          <a:stretch>
            <a:fillRect/>
          </a:stretch>
        </p:blipFill>
        <p:spPr>
          <a:xfrm>
            <a:off x="0" y="381000"/>
            <a:ext cx="9144000" cy="6321425"/>
          </a:xfrm>
          <a:prstGeom prst="rect">
            <a:avLst/>
          </a:prstGeom>
          <a:noFill/>
          <a:ln w="9525">
            <a:noFill/>
          </a:ln>
        </p:spPr>
      </p:pic>
      <p:sp>
        <p:nvSpPr>
          <p:cNvPr id="104452" name="矩形 104451"/>
          <p:cNvSpPr/>
          <p:nvPr/>
        </p:nvSpPr>
        <p:spPr>
          <a:xfrm>
            <a:off x="1600200" y="2895600"/>
            <a:ext cx="6172200" cy="14986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Pronunciation and speaking</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54273"/>
          <p:cNvSpPr/>
          <p:nvPr/>
        </p:nvSpPr>
        <p:spPr>
          <a:xfrm>
            <a:off x="457200" y="685800"/>
            <a:ext cx="7313613" cy="609600"/>
          </a:xfrm>
          <a:prstGeom prst="rect">
            <a:avLst/>
          </a:prstGeom>
          <a:noFill/>
          <a:ln w="9525">
            <a:noFill/>
          </a:ln>
        </p:spPr>
        <p:txBody>
          <a:bodyPr wrap="none" anchor="t">
            <a:spAutoFit/>
          </a:bodyPr>
          <a:p>
            <a:pPr defTabSz="906780">
              <a:spcBef>
                <a:spcPct val="0"/>
              </a:spcBef>
            </a:pPr>
            <a:r>
              <a:rPr lang="en-US" altLang="zh-CN" sz="3400" b="1" u="none">
                <a:solidFill>
                  <a:srgbClr val="000066"/>
                </a:solidFill>
                <a:latin typeface="Arial" panose="020B0604020202020204" pitchFamily="34" charset="0"/>
                <a:ea typeface="宋体" panose="02010600030101010101" pitchFamily="2" charset="-122"/>
              </a:rPr>
              <a:t>5. Listen and notice the intonation.</a:t>
            </a:r>
            <a:endParaRPr lang="en-US" altLang="zh-CN" sz="3400" b="1" u="none">
              <a:solidFill>
                <a:srgbClr val="000066"/>
              </a:solidFill>
              <a:latin typeface="Arial" panose="020B0604020202020204" pitchFamily="34" charset="0"/>
              <a:ea typeface="宋体" panose="02010600030101010101" pitchFamily="2" charset="-122"/>
            </a:endParaRPr>
          </a:p>
        </p:txBody>
      </p:sp>
      <p:sp>
        <p:nvSpPr>
          <p:cNvPr id="54275" name="矩形 54274"/>
          <p:cNvSpPr/>
          <p:nvPr/>
        </p:nvSpPr>
        <p:spPr>
          <a:xfrm>
            <a:off x="700088" y="2036763"/>
            <a:ext cx="7669212" cy="3502025"/>
          </a:xfrm>
          <a:prstGeom prst="rect">
            <a:avLst/>
          </a:prstGeom>
          <a:noFill/>
          <a:ln w="9525">
            <a:noFill/>
          </a:ln>
        </p:spPr>
        <p:txBody>
          <a:bodyPr>
            <a:spAutoFit/>
          </a:bodyPr>
          <a:p>
            <a:pPr marL="342900" indent="-342900" defTabSz="906780">
              <a:spcBef>
                <a:spcPct val="0"/>
              </a:spcBef>
            </a:pPr>
            <a:r>
              <a:rPr lang="en-US" altLang="zh-CN" b="1" u="none">
                <a:latin typeface="Times New Roman" panose="02020603050405020304" pitchFamily="18" charset="0"/>
                <a:ea typeface="宋体" panose="02010600030101010101" pitchFamily="2" charset="-122"/>
              </a:rPr>
              <a:t>1. Let me have a look.</a:t>
            </a:r>
            <a:endParaRPr lang="en-US" altLang="zh-CN" b="1" u="none">
              <a:latin typeface="Times New Roman" panose="02020603050405020304" pitchFamily="18" charset="0"/>
              <a:ea typeface="宋体" panose="02010600030101010101" pitchFamily="2" charset="-122"/>
            </a:endParaRPr>
          </a:p>
          <a:p>
            <a:pPr marL="342900" indent="-342900" defTabSz="906780">
              <a:spcBef>
                <a:spcPct val="0"/>
              </a:spcBef>
            </a:pPr>
            <a:endParaRPr lang="en-US" altLang="zh-CN" b="1" u="none">
              <a:latin typeface="Times New Roman" panose="02020603050405020304" pitchFamily="18" charset="0"/>
              <a:ea typeface="宋体" panose="02010600030101010101" pitchFamily="2" charset="-122"/>
            </a:endParaRPr>
          </a:p>
          <a:p>
            <a:pPr marL="342900" indent="-342900" defTabSz="906780">
              <a:spcBef>
                <a:spcPct val="0"/>
              </a:spcBef>
            </a:pPr>
            <a:r>
              <a:rPr lang="en-US" altLang="zh-CN" b="1" u="none">
                <a:latin typeface="Times New Roman" panose="02020603050405020304" pitchFamily="18" charset="0"/>
                <a:ea typeface="宋体" panose="02010600030101010101" pitchFamily="2" charset="-122"/>
              </a:rPr>
              <a:t>2. Do you collect anything?</a:t>
            </a:r>
            <a:endParaRPr lang="en-US" altLang="zh-CN" b="1" u="none">
              <a:latin typeface="Times New Roman" panose="02020603050405020304" pitchFamily="18" charset="0"/>
              <a:ea typeface="宋体" panose="02010600030101010101" pitchFamily="2" charset="-122"/>
            </a:endParaRPr>
          </a:p>
          <a:p>
            <a:pPr marL="342900" indent="-342900" defTabSz="906780">
              <a:spcBef>
                <a:spcPct val="0"/>
              </a:spcBef>
            </a:pPr>
            <a:endParaRPr lang="en-US" altLang="zh-CN" b="1" u="none">
              <a:latin typeface="Times New Roman" panose="02020603050405020304" pitchFamily="18" charset="0"/>
              <a:ea typeface="宋体" panose="02010600030101010101" pitchFamily="2" charset="-122"/>
            </a:endParaRPr>
          </a:p>
          <a:p>
            <a:pPr marL="342900" indent="-342900" defTabSz="906780">
              <a:spcBef>
                <a:spcPct val="0"/>
              </a:spcBef>
            </a:pPr>
            <a:r>
              <a:rPr lang="en-US" altLang="zh-CN" b="1" u="none">
                <a:latin typeface="Times New Roman" panose="02020603050405020304" pitchFamily="18" charset="0"/>
                <a:ea typeface="宋体" panose="02010600030101010101" pitchFamily="2" charset="-122"/>
              </a:rPr>
              <a:t>3. Yes, I collect coins and notes.</a:t>
            </a:r>
            <a:endParaRPr lang="en-US" altLang="zh-CN" b="1" u="none">
              <a:latin typeface="Times New Roman" panose="02020603050405020304" pitchFamily="18" charset="0"/>
              <a:ea typeface="宋体" panose="02010600030101010101" pitchFamily="2" charset="-122"/>
            </a:endParaRPr>
          </a:p>
          <a:p>
            <a:pPr marL="342900" indent="-342900" defTabSz="906780">
              <a:spcBef>
                <a:spcPct val="0"/>
              </a:spcBef>
            </a:pPr>
            <a:endParaRPr lang="en-US" altLang="zh-CN" b="1" u="none">
              <a:latin typeface="Times New Roman" panose="02020603050405020304" pitchFamily="18" charset="0"/>
              <a:ea typeface="宋体" panose="02010600030101010101" pitchFamily="2" charset="-122"/>
            </a:endParaRPr>
          </a:p>
          <a:p>
            <a:pPr marL="342900" indent="-342900" defTabSz="906780">
              <a:spcBef>
                <a:spcPct val="0"/>
              </a:spcBef>
            </a:pPr>
            <a:r>
              <a:rPr lang="en-US" altLang="zh-CN" b="1" u="none">
                <a:latin typeface="Times New Roman" panose="02020603050405020304" pitchFamily="18" charset="0"/>
                <a:ea typeface="宋体" panose="02010600030101010101" pitchFamily="2" charset="-122"/>
              </a:rPr>
              <a:t>4. Can I see them?</a:t>
            </a:r>
            <a:endParaRPr lang="en-US" altLang="zh-CN" b="1" u="none">
              <a:latin typeface="Times New Roman" panose="02020603050405020304" pitchFamily="18" charset="0"/>
              <a:ea typeface="宋体" panose="02010600030101010101" pitchFamily="2" charset="-122"/>
            </a:endParaRPr>
          </a:p>
        </p:txBody>
      </p:sp>
      <p:sp>
        <p:nvSpPr>
          <p:cNvPr id="54277" name="任意多边形 54276"/>
          <p:cNvSpPr/>
          <p:nvPr/>
        </p:nvSpPr>
        <p:spPr>
          <a:xfrm rot="294876" flipV="1">
            <a:off x="3657600" y="2743200"/>
            <a:ext cx="1760538" cy="422275"/>
          </a:xfrm>
          <a:custGeom>
            <a:avLst/>
            <a:gdLst>
              <a:gd name="txL" fmla="*/ 0 w 21600"/>
              <a:gd name="txT" fmla="*/ 0 h 21143"/>
              <a:gd name="txR" fmla="*/ 21600 w 21600"/>
              <a:gd name="txB" fmla="*/ 21143 h 21143"/>
            </a:gdLst>
            <a:ahLst/>
            <a:cxnLst>
              <a:cxn ang="270">
                <a:pos x="4418" y="0"/>
              </a:cxn>
              <a:cxn ang="0">
                <a:pos x="21600" y="21143"/>
              </a:cxn>
              <a:cxn ang="180">
                <a:pos x="0" y="21143"/>
              </a:cxn>
            </a:cxnLst>
            <a:rect l="txL" t="txT" r="txR" b="txB"/>
            <a:pathLst>
              <a:path w="21600" h="21143" fill="none">
                <a:moveTo>
                  <a:pt x="4418" y="0"/>
                </a:moveTo>
                <a:arcTo wR="21600" hR="21600" stAng="-4691845" swAng="4691845"/>
              </a:path>
              <a:path w="21600" h="21143" stroke="0">
                <a:moveTo>
                  <a:pt x="4418" y="0"/>
                </a:moveTo>
                <a:arcTo wR="21600" hR="21600" stAng="-4691845" swAng="4691845"/>
                <a:lnTo>
                  <a:pt x="0" y="21143"/>
                </a:lnTo>
                <a:close/>
              </a:path>
            </a:pathLst>
          </a:custGeom>
          <a:noFill/>
          <a:ln w="28575" cap="flat" cmpd="sng">
            <a:solidFill>
              <a:srgbClr val="FF0000"/>
            </a:solidFill>
            <a:prstDash val="solid"/>
            <a:headEnd type="none" w="med" len="med"/>
            <a:tailEnd type="triangle" w="med" len="med"/>
          </a:ln>
        </p:spPr>
        <p:txBody>
          <a:bodyPr/>
          <a:p>
            <a:endParaRPr lang="zh-CN" altLang="en-US"/>
          </a:p>
        </p:txBody>
      </p:sp>
      <p:sp>
        <p:nvSpPr>
          <p:cNvPr id="54278" name="任意多边形 54277"/>
          <p:cNvSpPr/>
          <p:nvPr/>
        </p:nvSpPr>
        <p:spPr>
          <a:xfrm rot="-1288181">
            <a:off x="2895600" y="1981200"/>
            <a:ext cx="1533525" cy="446088"/>
          </a:xfrm>
          <a:custGeom>
            <a:avLst/>
            <a:gdLst>
              <a:gd name="txL" fmla="*/ 0 w 21600"/>
              <a:gd name="txT" fmla="*/ 0 h 19012"/>
              <a:gd name="txR" fmla="*/ 21600 w 21600"/>
              <a:gd name="txB" fmla="*/ 19012 h 19012"/>
            </a:gdLst>
            <a:ahLst/>
            <a:cxnLst>
              <a:cxn ang="270">
                <a:pos x="10252" y="0"/>
              </a:cxn>
              <a:cxn ang="0">
                <a:pos x="21600" y="19012"/>
              </a:cxn>
              <a:cxn ang="180">
                <a:pos x="0" y="19012"/>
              </a:cxn>
            </a:cxnLst>
            <a:rect l="txL" t="txT" r="txR" b="txB"/>
            <a:pathLst>
              <a:path w="21600" h="19012" fill="none">
                <a:moveTo>
                  <a:pt x="10252" y="0"/>
                </a:moveTo>
                <a:arcTo wR="21600" hR="21600" stAng="-3699885" swAng="3699885"/>
              </a:path>
              <a:path w="21600" h="19012" stroke="0">
                <a:moveTo>
                  <a:pt x="10252" y="0"/>
                </a:moveTo>
                <a:arcTo wR="21600" hR="21600" stAng="-3699885" swAng="3699885"/>
                <a:lnTo>
                  <a:pt x="0" y="19012"/>
                </a:lnTo>
                <a:close/>
              </a:path>
            </a:pathLst>
          </a:custGeom>
          <a:noFill/>
          <a:ln w="28575" cap="flat" cmpd="sng">
            <a:solidFill>
              <a:srgbClr val="FF0000"/>
            </a:solidFill>
            <a:prstDash val="solid"/>
            <a:headEnd type="none" w="med" len="med"/>
            <a:tailEnd type="triangle" w="med" len="med"/>
          </a:ln>
        </p:spPr>
        <p:txBody>
          <a:bodyPr/>
          <a:p>
            <a:endParaRPr lang="zh-CN" altLang="en-US"/>
          </a:p>
        </p:txBody>
      </p:sp>
      <p:sp>
        <p:nvSpPr>
          <p:cNvPr id="54279" name="任意多边形 54278"/>
          <p:cNvSpPr/>
          <p:nvPr/>
        </p:nvSpPr>
        <p:spPr>
          <a:xfrm rot="-1106096">
            <a:off x="4117975" y="3973513"/>
            <a:ext cx="1531938" cy="412750"/>
          </a:xfrm>
          <a:custGeom>
            <a:avLst/>
            <a:gdLst>
              <a:gd name="txL" fmla="*/ 0 w 21600"/>
              <a:gd name="txT" fmla="*/ 0 h 17498"/>
              <a:gd name="txR" fmla="*/ 21600 w 21600"/>
              <a:gd name="txB" fmla="*/ 17498 h 17498"/>
            </a:gdLst>
            <a:ahLst/>
            <a:cxnLst>
              <a:cxn ang="270">
                <a:pos x="12663" y="0"/>
              </a:cxn>
              <a:cxn ang="0">
                <a:pos x="21600" y="17498"/>
              </a:cxn>
              <a:cxn ang="180">
                <a:pos x="0" y="17498"/>
              </a:cxn>
            </a:cxnLst>
            <a:rect l="txL" t="txT" r="txR" b="txB"/>
            <a:pathLst>
              <a:path w="21600" h="17498" fill="none">
                <a:moveTo>
                  <a:pt x="12663" y="0"/>
                </a:moveTo>
                <a:arcTo wR="21600" hR="21600" stAng="-3246443" swAng="3246443"/>
              </a:path>
              <a:path w="21600" h="17498" stroke="0">
                <a:moveTo>
                  <a:pt x="12663" y="0"/>
                </a:moveTo>
                <a:arcTo wR="21600" hR="21600" stAng="-3246443" swAng="3246443"/>
                <a:lnTo>
                  <a:pt x="0" y="17498"/>
                </a:lnTo>
                <a:close/>
              </a:path>
            </a:pathLst>
          </a:custGeom>
          <a:noFill/>
          <a:ln w="28575" cap="flat" cmpd="sng">
            <a:solidFill>
              <a:srgbClr val="FF0000"/>
            </a:solidFill>
            <a:prstDash val="solid"/>
            <a:headEnd type="none" w="med" len="med"/>
            <a:tailEnd type="triangle" w="med" len="med"/>
          </a:ln>
        </p:spPr>
        <p:txBody>
          <a:bodyPr/>
          <a:p>
            <a:endParaRPr lang="zh-CN" altLang="en-US"/>
          </a:p>
        </p:txBody>
      </p:sp>
      <p:sp>
        <p:nvSpPr>
          <p:cNvPr id="54284" name="任意多边形 54283"/>
          <p:cNvSpPr/>
          <p:nvPr/>
        </p:nvSpPr>
        <p:spPr>
          <a:xfrm rot="294876" flipV="1">
            <a:off x="2057400" y="4643438"/>
            <a:ext cx="1673225" cy="360362"/>
          </a:xfrm>
          <a:custGeom>
            <a:avLst/>
            <a:gdLst>
              <a:gd name="txL" fmla="*/ 0 w 20521"/>
              <a:gd name="txT" fmla="*/ 0 h 18066"/>
              <a:gd name="txR" fmla="*/ 20521 w 20521"/>
              <a:gd name="txB" fmla="*/ 18066 h 18066"/>
            </a:gdLst>
            <a:ahLst/>
            <a:cxnLst>
              <a:cxn ang="270">
                <a:pos x="11839" y="0"/>
              </a:cxn>
              <a:cxn ang="0">
                <a:pos x="20521" y="11324"/>
              </a:cxn>
              <a:cxn ang="180">
                <a:pos x="0" y="18066"/>
              </a:cxn>
            </a:cxnLst>
            <a:rect l="txL" t="txT" r="txR" b="txB"/>
            <a:pathLst>
              <a:path w="20521" h="18066" fill="none">
                <a:moveTo>
                  <a:pt x="11839" y="0"/>
                </a:moveTo>
                <a:arcTo wR="21600" hR="21600" stAng="-3405744" swAng="2314494"/>
              </a:path>
              <a:path w="20521" h="18066" stroke="0">
                <a:moveTo>
                  <a:pt x="11839" y="0"/>
                </a:moveTo>
                <a:arcTo wR="21600" hR="21600" stAng="-3405744" swAng="2314494"/>
                <a:lnTo>
                  <a:pt x="0" y="18066"/>
                </a:lnTo>
                <a:close/>
              </a:path>
            </a:pathLst>
          </a:custGeom>
          <a:noFill/>
          <a:ln w="28575" cap="flat" cmpd="sng">
            <a:solidFill>
              <a:srgbClr val="FF0000"/>
            </a:solidFill>
            <a:prstDash val="solid"/>
            <a:headEnd type="none" w="med" len="med"/>
            <a:tailEnd type="triangle" w="med" len="med"/>
          </a:ln>
        </p:spPr>
        <p:txBody>
          <a:bodyPr/>
          <a:p>
            <a:endParaRPr lang="zh-CN" altLang="en-US"/>
          </a:p>
        </p:txBody>
      </p:sp>
      <p:pic>
        <p:nvPicPr>
          <p:cNvPr id="54288" name="图片 54287" descr="let's study"/>
          <p:cNvPicPr>
            <a:picLocks noChangeAspect="1"/>
          </p:cNvPicPr>
          <p:nvPr/>
        </p:nvPicPr>
        <p:blipFill>
          <a:blip r:embed="rId1"/>
          <a:stretch>
            <a:fillRect/>
          </a:stretch>
        </p:blipFill>
        <p:spPr>
          <a:xfrm>
            <a:off x="6477000" y="3276600"/>
            <a:ext cx="2266950" cy="2552700"/>
          </a:xfrm>
          <a:prstGeom prst="rect">
            <a:avLst/>
          </a:prstGeom>
          <a:noFill/>
          <a:ln w="9525">
            <a:noFill/>
          </a:ln>
        </p:spPr>
      </p:pic>
      <p:sp>
        <p:nvSpPr>
          <p:cNvPr id="54289" name="文本框 54288"/>
          <p:cNvSpPr txBox="1"/>
          <p:nvPr/>
        </p:nvSpPr>
        <p:spPr>
          <a:xfrm>
            <a:off x="1066800" y="6324600"/>
            <a:ext cx="6781800" cy="579438"/>
          </a:xfrm>
          <a:prstGeom prst="rect">
            <a:avLst/>
          </a:prstGeom>
          <a:noFill/>
          <a:ln w="38100">
            <a:noFill/>
          </a:ln>
        </p:spPr>
        <p:txBody>
          <a:bodyPr>
            <a:spAutoFit/>
          </a:bodyPr>
          <a:p>
            <a:pPr marL="342900" indent="-342900">
              <a:spcBef>
                <a:spcPct val="50000"/>
              </a:spcBef>
              <a:buFont typeface="Arial" panose="020B0604020202020204" pitchFamily="34" charset="0"/>
            </a:pPr>
            <a:endParaRPr u="sng" dirty="0">
              <a:latin typeface="Times New Roman" panose="02020603050405020304" pitchFamily="18" charset="0"/>
              <a:ea typeface="黑体" panose="02010609060101010101" pitchFamily="2" charset="-122"/>
            </a:endParaRPr>
          </a:p>
        </p:txBody>
      </p:sp>
      <p:sp>
        <p:nvSpPr>
          <p:cNvPr id="54291" name="文本框 54290"/>
          <p:cNvSpPr txBox="1"/>
          <p:nvPr/>
        </p:nvSpPr>
        <p:spPr>
          <a:xfrm>
            <a:off x="685800" y="5791200"/>
            <a:ext cx="6629400" cy="609600"/>
          </a:xfrm>
          <a:prstGeom prst="rect">
            <a:avLst/>
          </a:prstGeom>
          <a:noFill/>
          <a:ln w="38100">
            <a:noFill/>
          </a:ln>
        </p:spPr>
        <p:txBody>
          <a:bodyPr>
            <a:spAutoFit/>
          </a:bodyPr>
          <a:p>
            <a:pPr marL="342900" indent="-342900">
              <a:spcBef>
                <a:spcPct val="50000"/>
              </a:spcBef>
              <a:buFont typeface="Arial" panose="020B0604020202020204" pitchFamily="34" charset="0"/>
            </a:pPr>
            <a:r>
              <a:rPr lang="en-US" altLang="zh-CN" sz="3400" b="1" u="none">
                <a:solidFill>
                  <a:srgbClr val="000066"/>
                </a:solidFill>
                <a:latin typeface="Arial" panose="020B0604020202020204" pitchFamily="34" charset="0"/>
                <a:ea typeface="宋体" panose="02010600030101010101" pitchFamily="2" charset="-122"/>
              </a:rPr>
              <a:t>Now listen again and repeat.</a:t>
            </a:r>
            <a:endParaRPr lang="en-US" altLang="zh-CN" sz="3400" b="1" u="none">
              <a:solidFill>
                <a:srgbClr val="000066"/>
              </a:solidFill>
              <a:latin typeface="Arial" panose="020B0604020202020204" pitchFamily="34" charset="0"/>
              <a:ea typeface="宋体" panose="02010600030101010101" pitchFamily="2" charset="-122"/>
            </a:endParaRPr>
          </a:p>
        </p:txBody>
      </p:sp>
      <p:pic>
        <p:nvPicPr>
          <p:cNvPr id="2" name="Module 6 Unit 1 Activity 5">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985635" y="1295400"/>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p:cTn id="7" dur="1000" fill="hold"/>
                                        <p:tgtEl>
                                          <p:spTgt spid="54278"/>
                                        </p:tgtEl>
                                        <p:attrNameLst>
                                          <p:attrName>ppt_w</p:attrName>
                                        </p:attrNameLst>
                                      </p:cBhvr>
                                      <p:tavLst>
                                        <p:tav tm="0">
                                          <p:val>
                                            <p:strVal val="#ppt_w*0.70"/>
                                          </p:val>
                                        </p:tav>
                                        <p:tav tm="100000">
                                          <p:val>
                                            <p:strVal val="#ppt_w"/>
                                          </p:val>
                                        </p:tav>
                                      </p:tavLst>
                                    </p:anim>
                                    <p:anim calcmode="lin" valueType="num">
                                      <p:cBhvr>
                                        <p:cTn id="8" dur="1000" fill="hold"/>
                                        <p:tgtEl>
                                          <p:spTgt spid="54278"/>
                                        </p:tgtEl>
                                        <p:attrNameLst>
                                          <p:attrName>ppt_h</p:attrName>
                                        </p:attrNameLst>
                                      </p:cBhvr>
                                      <p:tavLst>
                                        <p:tav tm="0">
                                          <p:val>
                                            <p:strVal val="#ppt_h"/>
                                          </p:val>
                                        </p:tav>
                                        <p:tav tm="100000">
                                          <p:val>
                                            <p:strVal val="#ppt_h"/>
                                          </p:val>
                                        </p:tav>
                                      </p:tavLst>
                                    </p:anim>
                                    <p:animEffect transition="in" filter="fade">
                                      <p:cBhvr>
                                        <p:cTn id="9" dur="1000"/>
                                        <p:tgtEl>
                                          <p:spTgt spid="5427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4277"/>
                                        </p:tgtEl>
                                        <p:attrNameLst>
                                          <p:attrName>style.visibility</p:attrName>
                                        </p:attrNameLst>
                                      </p:cBhvr>
                                      <p:to>
                                        <p:strVal val="visible"/>
                                      </p:to>
                                    </p:set>
                                    <p:anim calcmode="lin" valueType="num">
                                      <p:cBhvr>
                                        <p:cTn id="14" dur="1000" fill="hold"/>
                                        <p:tgtEl>
                                          <p:spTgt spid="54277"/>
                                        </p:tgtEl>
                                        <p:attrNameLst>
                                          <p:attrName>ppt_w</p:attrName>
                                        </p:attrNameLst>
                                      </p:cBhvr>
                                      <p:tavLst>
                                        <p:tav tm="0">
                                          <p:val>
                                            <p:strVal val="#ppt_w*0.70"/>
                                          </p:val>
                                        </p:tav>
                                        <p:tav tm="100000">
                                          <p:val>
                                            <p:strVal val="#ppt_w"/>
                                          </p:val>
                                        </p:tav>
                                      </p:tavLst>
                                    </p:anim>
                                    <p:anim calcmode="lin" valueType="num">
                                      <p:cBhvr>
                                        <p:cTn id="15" dur="1000" fill="hold"/>
                                        <p:tgtEl>
                                          <p:spTgt spid="54277"/>
                                        </p:tgtEl>
                                        <p:attrNameLst>
                                          <p:attrName>ppt_h</p:attrName>
                                        </p:attrNameLst>
                                      </p:cBhvr>
                                      <p:tavLst>
                                        <p:tav tm="0">
                                          <p:val>
                                            <p:strVal val="#ppt_h"/>
                                          </p:val>
                                        </p:tav>
                                        <p:tav tm="100000">
                                          <p:val>
                                            <p:strVal val="#ppt_h"/>
                                          </p:val>
                                        </p:tav>
                                      </p:tavLst>
                                    </p:anim>
                                    <p:animEffect transition="in" filter="fade">
                                      <p:cBhvr>
                                        <p:cTn id="16" dur="1000"/>
                                        <p:tgtEl>
                                          <p:spTgt spid="5427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4279"/>
                                        </p:tgtEl>
                                        <p:attrNameLst>
                                          <p:attrName>style.visibility</p:attrName>
                                        </p:attrNameLst>
                                      </p:cBhvr>
                                      <p:to>
                                        <p:strVal val="visible"/>
                                      </p:to>
                                    </p:set>
                                    <p:anim calcmode="lin" valueType="num">
                                      <p:cBhvr>
                                        <p:cTn id="21" dur="1000" fill="hold"/>
                                        <p:tgtEl>
                                          <p:spTgt spid="54279"/>
                                        </p:tgtEl>
                                        <p:attrNameLst>
                                          <p:attrName>ppt_w</p:attrName>
                                        </p:attrNameLst>
                                      </p:cBhvr>
                                      <p:tavLst>
                                        <p:tav tm="0">
                                          <p:val>
                                            <p:strVal val="#ppt_w*0.70"/>
                                          </p:val>
                                        </p:tav>
                                        <p:tav tm="100000">
                                          <p:val>
                                            <p:strVal val="#ppt_w"/>
                                          </p:val>
                                        </p:tav>
                                      </p:tavLst>
                                    </p:anim>
                                    <p:anim calcmode="lin" valueType="num">
                                      <p:cBhvr>
                                        <p:cTn id="22" dur="1000" fill="hold"/>
                                        <p:tgtEl>
                                          <p:spTgt spid="54279"/>
                                        </p:tgtEl>
                                        <p:attrNameLst>
                                          <p:attrName>ppt_h</p:attrName>
                                        </p:attrNameLst>
                                      </p:cBhvr>
                                      <p:tavLst>
                                        <p:tav tm="0">
                                          <p:val>
                                            <p:strVal val="#ppt_h"/>
                                          </p:val>
                                        </p:tav>
                                        <p:tav tm="100000">
                                          <p:val>
                                            <p:strVal val="#ppt_h"/>
                                          </p:val>
                                        </p:tav>
                                      </p:tavLst>
                                    </p:anim>
                                    <p:animEffect transition="in" filter="fade">
                                      <p:cBhvr>
                                        <p:cTn id="23" dur="1000"/>
                                        <p:tgtEl>
                                          <p:spTgt spid="5427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4284"/>
                                        </p:tgtEl>
                                        <p:attrNameLst>
                                          <p:attrName>style.visibility</p:attrName>
                                        </p:attrNameLst>
                                      </p:cBhvr>
                                      <p:to>
                                        <p:strVal val="visible"/>
                                      </p:to>
                                    </p:set>
                                    <p:anim calcmode="lin" valueType="num">
                                      <p:cBhvr>
                                        <p:cTn id="28" dur="1000" fill="hold"/>
                                        <p:tgtEl>
                                          <p:spTgt spid="54284"/>
                                        </p:tgtEl>
                                        <p:attrNameLst>
                                          <p:attrName>ppt_w</p:attrName>
                                        </p:attrNameLst>
                                      </p:cBhvr>
                                      <p:tavLst>
                                        <p:tav tm="0">
                                          <p:val>
                                            <p:strVal val="#ppt_w*0.70"/>
                                          </p:val>
                                        </p:tav>
                                        <p:tav tm="100000">
                                          <p:val>
                                            <p:strVal val="#ppt_w"/>
                                          </p:val>
                                        </p:tav>
                                      </p:tavLst>
                                    </p:anim>
                                    <p:anim calcmode="lin" valueType="num">
                                      <p:cBhvr>
                                        <p:cTn id="29" dur="1000" fill="hold"/>
                                        <p:tgtEl>
                                          <p:spTgt spid="54284"/>
                                        </p:tgtEl>
                                        <p:attrNameLst>
                                          <p:attrName>ppt_h</p:attrName>
                                        </p:attrNameLst>
                                      </p:cBhvr>
                                      <p:tavLst>
                                        <p:tav tm="0">
                                          <p:val>
                                            <p:strVal val="#ppt_h"/>
                                          </p:val>
                                        </p:tav>
                                        <p:tav tm="100000">
                                          <p:val>
                                            <p:strVal val="#ppt_h"/>
                                          </p:val>
                                        </p:tav>
                                      </p:tavLst>
                                    </p:anim>
                                    <p:animEffect transition="in" filter="fade">
                                      <p:cBhvr>
                                        <p:cTn id="30" dur="1000"/>
                                        <p:tgtEl>
                                          <p:spTgt spid="54284"/>
                                        </p:tgtEl>
                                      </p:cBhvr>
                                    </p:animEffect>
                                  </p:childTnLst>
                                </p:cTn>
                              </p:par>
                            </p:childTnLst>
                          </p:cTn>
                        </p:par>
                        <p:par>
                          <p:cTn id="31" fill="hold">
                            <p:stCondLst>
                              <p:cond delay="1000"/>
                            </p:stCondLst>
                            <p:childTnLst>
                              <p:par>
                                <p:cTn id="32" presetID="1" presetClass="mediacall" presetSubtype="0" fill="hold" nodeType="afterEffect">
                                  <p:stCondLst>
                                    <p:cond delay="0"/>
                                  </p:stCondLst>
                                  <p:childTnLst>
                                    <p:cmd type="call" cmd="playFrom(0.0)">
                                      <p:cBhvr additive="base">
                                        <p:cTn id="33" dur="165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WordArt 2"/>
          <p:cNvSpPr>
            <a:spLocks noTextEdit="1"/>
          </p:cNvSpPr>
          <p:nvPr/>
        </p:nvSpPr>
        <p:spPr>
          <a:xfrm>
            <a:off x="1295400" y="838200"/>
            <a:ext cx="6781800" cy="838200"/>
          </a:xfrm>
          <a:prstGeom prst="rect">
            <a:avLst/>
          </a:prstGeom>
        </p:spPr>
        <p:txBody>
          <a:bodyPr wrap="none" fromWordArt="1">
            <a:prstTxWarp prst="textPlain">
              <a:avLst>
                <a:gd name="adj" fmla="val 50000"/>
              </a:avLst>
            </a:prstTxWarp>
            <a:normAutofit/>
          </a:bodyPr>
          <a:p>
            <a:pPr algn="ctr">
              <a:spcBef>
                <a:spcPct val="0"/>
              </a:spcBef>
            </a:pPr>
            <a:r>
              <a:rPr lang="zh-CN" altLang="en-US" sz="3600" b="1" u="none">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rPr>
              <a:t>Watch and </a:t>
            </a:r>
            <a:r>
              <a:rPr lang="en-US" altLang="zh-CN" sz="3600" b="1" u="none">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rPr>
              <a:t>read </a:t>
            </a:r>
            <a:endParaRPr lang="en-US" altLang="zh-CN" sz="3600" b="1" u="none">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endParaRPr>
          </a:p>
        </p:txBody>
      </p:sp>
      <p:pic>
        <p:nvPicPr>
          <p:cNvPr id="51203" name="Picture 3" descr="1230">
            <a:hlinkClick r:id="rId1" action="ppaction://hlinkfile"/>
          </p:cNvPr>
          <p:cNvPicPr>
            <a:picLocks noChangeAspect="1"/>
          </p:cNvPicPr>
          <p:nvPr/>
        </p:nvPicPr>
        <p:blipFill>
          <a:blip r:embed="rId2"/>
          <a:stretch>
            <a:fillRect/>
          </a:stretch>
        </p:blipFill>
        <p:spPr>
          <a:xfrm>
            <a:off x="914400" y="2438400"/>
            <a:ext cx="2882900" cy="2022475"/>
          </a:xfrm>
          <a:prstGeom prst="rect">
            <a:avLst/>
          </a:prstGeom>
          <a:noFill/>
          <a:ln w="9525">
            <a:noFill/>
          </a:ln>
        </p:spPr>
      </p:pic>
      <p:sp>
        <p:nvSpPr>
          <p:cNvPr id="51204" name="Rectangle 4"/>
          <p:cNvSpPr/>
          <p:nvPr/>
        </p:nvSpPr>
        <p:spPr>
          <a:xfrm>
            <a:off x="4724400" y="2209800"/>
            <a:ext cx="3657600" cy="685800"/>
          </a:xfrm>
          <a:prstGeom prst="rect">
            <a:avLst/>
          </a:prstGeom>
          <a:solidFill>
            <a:srgbClr val="FFCC00"/>
          </a:solidFill>
          <a:ln w="9525">
            <a:noFill/>
          </a:ln>
        </p:spPr>
        <p:txBody>
          <a:bodyPr wrap="none" lIns="118515" tIns="59258" rIns="118515" bIns="59258" anchor="ctr"/>
          <a:p>
            <a:pPr algn="ctr" defTabSz="913130">
              <a:spcBef>
                <a:spcPct val="0"/>
              </a:spcBef>
            </a:pPr>
            <a:r>
              <a:rPr lang="en-US" altLang="zh-CN" sz="3400" b="1" u="none">
                <a:solidFill>
                  <a:schemeClr val="hlink"/>
                </a:solidFill>
                <a:effectLst>
                  <a:outerShdw blurRad="38100" dist="38100" dir="2700000">
                    <a:srgbClr val="000000"/>
                  </a:outerShdw>
                </a:effectLst>
                <a:latin typeface="Times New Roman" panose="02020603050405020304" pitchFamily="18" charset="0"/>
                <a:ea typeface="宋体" panose="02010600030101010101" pitchFamily="2" charset="-122"/>
              </a:rPr>
              <a:t>Everyday English</a:t>
            </a:r>
            <a:endParaRPr lang="en-US" altLang="zh-CN" sz="3400" b="1" u="none">
              <a:solidFill>
                <a:schemeClr val="hlink"/>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51208" name="文本框 51207"/>
          <p:cNvSpPr txBox="1"/>
          <p:nvPr/>
        </p:nvSpPr>
        <p:spPr>
          <a:xfrm>
            <a:off x="4572000" y="3048000"/>
            <a:ext cx="4114800" cy="2876550"/>
          </a:xfrm>
          <a:prstGeom prst="rect">
            <a:avLst/>
          </a:prstGeom>
          <a:solidFill>
            <a:srgbClr val="33CCCC"/>
          </a:solidFill>
          <a:ln w="57150" cap="flat" cmpd="sng">
            <a:solidFill>
              <a:srgbClr val="00CCFF"/>
            </a:solidFill>
            <a:prstDash val="solid"/>
            <a:miter/>
            <a:headEnd type="none" w="med" len="med"/>
            <a:tailEnd type="none" w="med" len="med"/>
          </a:ln>
        </p:spPr>
        <p:txBody>
          <a:bodyPr>
            <a:spAutoFit/>
          </a:bodyPr>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Sorry, it’s a bit of a mess.</a:t>
            </a:r>
            <a:endParaRPr lang="en-US" altLang="zh-CN" b="1" u="none">
              <a:latin typeface="Times New Roman" panose="02020603050405020304" pitchFamily="18" charset="0"/>
              <a:ea typeface="黑体" panose="02010609060101010101" pitchFamily="2" charset="-122"/>
            </a:endParaRPr>
          </a:p>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let me have a look.</a:t>
            </a:r>
            <a:endParaRPr lang="en-US" altLang="zh-CN" b="1" u="none">
              <a:latin typeface="Times New Roman" panose="02020603050405020304" pitchFamily="18" charset="0"/>
              <a:ea typeface="黑体" panose="02010609060101010101" pitchFamily="2" charset="-122"/>
            </a:endParaRPr>
          </a:p>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Can I see them?</a:t>
            </a:r>
            <a:endParaRPr lang="en-US" altLang="zh-CN" b="1" u="none">
              <a:latin typeface="Times New Roman" panose="02020603050405020304" pitchFamily="18" charset="0"/>
              <a:ea typeface="黑体" panose="02010609060101010101" pitchFamily="2" charset="-122"/>
            </a:endParaRPr>
          </a:p>
          <a:p>
            <a:pPr marL="342900" indent="-342900">
              <a:buFont typeface="Arial" panose="020B0604020202020204" pitchFamily="34" charset="0"/>
            </a:pPr>
            <a:r>
              <a:rPr lang="en-US" altLang="zh-CN" b="1" u="none">
                <a:latin typeface="Times New Roman" panose="02020603050405020304" pitchFamily="18" charset="0"/>
                <a:ea typeface="黑体" panose="02010609060101010101" pitchFamily="2" charset="-122"/>
              </a:rPr>
              <a:t>• Right!</a:t>
            </a:r>
            <a:endParaRPr lang="en-US" altLang="zh-CN" b="1" u="sng">
              <a:latin typeface="Times New Roman" panose="02020603050405020304" pitchFamily="18" charset="0"/>
              <a:ea typeface="黑体" panose="02010609060101010101" pitchFamily="2" charset="-122"/>
            </a:endParaRPr>
          </a:p>
        </p:txBody>
      </p:sp>
      <p:sp>
        <p:nvSpPr>
          <p:cNvPr id="51209" name="文本框 51208"/>
          <p:cNvSpPr txBox="1"/>
          <p:nvPr/>
        </p:nvSpPr>
        <p:spPr>
          <a:xfrm>
            <a:off x="609600" y="4648200"/>
            <a:ext cx="3733800" cy="946150"/>
          </a:xfrm>
          <a:prstGeom prst="rect">
            <a:avLst/>
          </a:prstGeom>
          <a:noFill/>
          <a:ln w="38100">
            <a:noFill/>
          </a:ln>
        </p:spPr>
        <p:txBody>
          <a:bodyPr>
            <a:spAutoFit/>
          </a:bodyPr>
          <a:p>
            <a:pPr marL="342900" indent="-342900">
              <a:buFont typeface="Arial" panose="020B0604020202020204" pitchFamily="34" charset="0"/>
            </a:pPr>
            <a:r>
              <a:rPr lang="zh-CN" altLang="en-US" sz="2800" b="1" u="none" dirty="0">
                <a:latin typeface="Times New Roman" panose="02020603050405020304" pitchFamily="18" charset="0"/>
                <a:ea typeface="黑体" panose="02010609060101010101" pitchFamily="2" charset="-122"/>
              </a:rPr>
              <a:t>见视频</a:t>
            </a:r>
            <a:r>
              <a:rPr lang="en-US" altLang="zh-CN" sz="2800" b="1" u="none">
                <a:latin typeface="Times New Roman" panose="02020603050405020304" pitchFamily="18" charset="0"/>
                <a:ea typeface="黑体" panose="02010609060101010101" pitchFamily="2" charset="-122"/>
              </a:rPr>
              <a:t>Module 6 Unit 1 Activity 3</a:t>
            </a:r>
            <a:endParaRPr lang="en-US" altLang="zh-CN" sz="2800" b="1" u="none"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out)">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文本框 32770"/>
          <p:cNvSpPr txBox="1"/>
          <p:nvPr/>
        </p:nvSpPr>
        <p:spPr>
          <a:xfrm>
            <a:off x="1143000" y="2286000"/>
            <a:ext cx="7162800" cy="2530475"/>
          </a:xfrm>
          <a:prstGeom prst="rect">
            <a:avLst/>
          </a:prstGeom>
          <a:noFill/>
          <a:ln w="9525">
            <a:noFill/>
          </a:ln>
        </p:spPr>
        <p:txBody>
          <a:bodyPr>
            <a:spAutoFit/>
          </a:bodyPr>
          <a:p>
            <a:pPr algn="l"/>
            <a:r>
              <a:rPr lang="zh-CN" altLang="en-US" sz="4000" b="1" dirty="0">
                <a:solidFill>
                  <a:srgbClr val="FF3399"/>
                </a:solidFill>
                <a:latin typeface="Times New Roman" panose="02020603050405020304" pitchFamily="18" charset="0"/>
              </a:rPr>
              <a:t>1.</a:t>
            </a:r>
            <a:r>
              <a:rPr lang="zh-CN" altLang="en-US" sz="4000" b="1" dirty="0">
                <a:solidFill>
                  <a:schemeClr val="accent2"/>
                </a:solidFill>
                <a:latin typeface="Times New Roman" panose="02020603050405020304" pitchFamily="18" charset="0"/>
              </a:rPr>
              <a:t> Read the dialogue aloud for a  </a:t>
            </a:r>
            <a:endParaRPr lang="zh-CN" altLang="en-US" sz="4000" b="1" dirty="0">
              <a:solidFill>
                <a:schemeClr val="accent2"/>
              </a:solidFill>
              <a:latin typeface="Times New Roman" panose="02020603050405020304" pitchFamily="18" charset="0"/>
            </a:endParaRPr>
          </a:p>
          <a:p>
            <a:pPr algn="l"/>
            <a:r>
              <a:rPr lang="zh-CN" altLang="en-US" sz="4000" b="1" dirty="0">
                <a:solidFill>
                  <a:schemeClr val="accent2"/>
                </a:solidFill>
                <a:latin typeface="Times New Roman" panose="02020603050405020304" pitchFamily="18" charset="0"/>
              </a:rPr>
              <a:t>    few minutes by yourself;</a:t>
            </a:r>
            <a:endParaRPr lang="zh-CN" altLang="en-US" sz="4000" b="1" dirty="0">
              <a:solidFill>
                <a:schemeClr val="accent2"/>
              </a:solidFill>
              <a:latin typeface="Times New Roman" panose="02020603050405020304" pitchFamily="18" charset="0"/>
            </a:endParaRPr>
          </a:p>
          <a:p>
            <a:pPr algn="l"/>
            <a:r>
              <a:rPr lang="zh-CN" altLang="en-US" sz="4000" b="1" dirty="0">
                <a:solidFill>
                  <a:srgbClr val="FF3399"/>
                </a:solidFill>
                <a:latin typeface="Times New Roman" panose="02020603050405020304" pitchFamily="18" charset="0"/>
              </a:rPr>
              <a:t>2.</a:t>
            </a:r>
            <a:r>
              <a:rPr lang="zh-CN" altLang="en-US" sz="4000" b="1" dirty="0">
                <a:solidFill>
                  <a:schemeClr val="accent2"/>
                </a:solidFill>
                <a:latin typeface="Times New Roman" panose="02020603050405020304" pitchFamily="18" charset="0"/>
              </a:rPr>
              <a:t> Role play in groups;</a:t>
            </a:r>
            <a:endParaRPr lang="zh-CN" altLang="en-US" sz="4000" b="1" dirty="0">
              <a:solidFill>
                <a:schemeClr val="accent2"/>
              </a:solidFill>
              <a:latin typeface="Times New Roman" panose="02020603050405020304" pitchFamily="18" charset="0"/>
            </a:endParaRPr>
          </a:p>
          <a:p>
            <a:pPr algn="l"/>
            <a:r>
              <a:rPr lang="zh-CN" altLang="en-US" sz="4000" b="1" dirty="0">
                <a:solidFill>
                  <a:srgbClr val="FF3399"/>
                </a:solidFill>
                <a:latin typeface="Times New Roman" panose="02020603050405020304" pitchFamily="18" charset="0"/>
              </a:rPr>
              <a:t>3.</a:t>
            </a:r>
            <a:r>
              <a:rPr lang="zh-CN" altLang="en-US" sz="4000" b="1" dirty="0">
                <a:solidFill>
                  <a:schemeClr val="accent2"/>
                </a:solidFill>
                <a:latin typeface="Times New Roman" panose="02020603050405020304" pitchFamily="18" charset="0"/>
              </a:rPr>
              <a:t> Role play in front of the class</a:t>
            </a:r>
            <a:endParaRPr lang="zh-CN" altLang="en-US" sz="4000" b="1" dirty="0">
              <a:solidFill>
                <a:schemeClr val="accent2"/>
              </a:solidFill>
              <a:latin typeface="Times New Roman" panose="02020603050405020304" pitchFamily="18" charset="0"/>
            </a:endParaRPr>
          </a:p>
        </p:txBody>
      </p:sp>
      <p:sp>
        <p:nvSpPr>
          <p:cNvPr id="32772" name="椭圆 32771"/>
          <p:cNvSpPr/>
          <p:nvPr/>
        </p:nvSpPr>
        <p:spPr>
          <a:xfrm>
            <a:off x="304800" y="1849120"/>
            <a:ext cx="8686800" cy="4015740"/>
          </a:xfrm>
          <a:prstGeom prst="ellipse">
            <a:avLst/>
          </a:prstGeom>
          <a:noFill/>
          <a:ln w="38100" cap="flat" cmpd="dbl">
            <a:solidFill>
              <a:schemeClr val="tx1"/>
            </a:solidFill>
            <a:prstDash val="solid"/>
            <a:headEnd type="none" w="med" len="med"/>
            <a:tailEnd type="none" w="med" len="med"/>
          </a:ln>
        </p:spPr>
        <p:txBody>
          <a:bodyPr/>
          <a:p>
            <a:endParaRPr lang="zh-CN" altLang="en-US"/>
          </a:p>
        </p:txBody>
      </p:sp>
      <p:sp>
        <p:nvSpPr>
          <p:cNvPr id="32773" name="矩形 32772"/>
          <p:cNvSpPr>
            <a:spLocks noChangeAspect="1"/>
          </p:cNvSpPr>
          <p:nvPr/>
        </p:nvSpPr>
        <p:spPr>
          <a:xfrm>
            <a:off x="4419600" y="3276600"/>
            <a:ext cx="304800" cy="304800"/>
          </a:xfrm>
          <a:prstGeom prst="rect">
            <a:avLst/>
          </a:prstGeom>
          <a:noFill/>
          <a:ln w="9525">
            <a:noFill/>
          </a:ln>
        </p:spPr>
        <p:txBody>
          <a:bodyPr/>
          <a:p>
            <a:endParaRPr lang="zh-CN" altLang="en-US"/>
          </a:p>
        </p:txBody>
      </p:sp>
      <p:sp>
        <p:nvSpPr>
          <p:cNvPr id="32774" name="文本框 32773"/>
          <p:cNvSpPr txBox="1"/>
          <p:nvPr/>
        </p:nvSpPr>
        <p:spPr>
          <a:xfrm>
            <a:off x="1016000" y="2803525"/>
            <a:ext cx="7620000" cy="2012950"/>
          </a:xfrm>
          <a:prstGeom prst="rect">
            <a:avLst/>
          </a:prstGeom>
          <a:solidFill>
            <a:srgbClr val="FF6600"/>
          </a:solidFill>
          <a:ln w="9525">
            <a:noFill/>
          </a:ln>
        </p:spPr>
        <p:txBody>
          <a:bodyPr>
            <a:spAutoFit/>
          </a:bodyPr>
          <a:p>
            <a:pPr>
              <a:lnSpc>
                <a:spcPct val="105000"/>
              </a:lnSpc>
              <a:spcBef>
                <a:spcPct val="50000"/>
              </a:spcBef>
            </a:pPr>
            <a:r>
              <a:rPr lang="en-US" altLang="zh-CN" sz="6000" b="1">
                <a:effectLst>
                  <a:outerShdw blurRad="38100" dist="38100" dir="2700000">
                    <a:srgbClr val="FFFFFF"/>
                  </a:outerShdw>
                </a:effectLst>
                <a:latin typeface="Times New Roman" panose="02020603050405020304" pitchFamily="18" charset="0"/>
                <a:cs typeface="Times New Roman" panose="02020603050405020304" pitchFamily="18" charset="0"/>
              </a:rPr>
              <a:t>We’ll see which group does the best.</a:t>
            </a:r>
            <a:endParaRPr lang="en-US" altLang="zh-CN" sz="6000" b="1">
              <a:effectLst>
                <a:outerShdw blurRad="38100" dist="38100" dir="2700000">
                  <a:srgbClr val="FFFFFF"/>
                </a:outerShdw>
              </a:effectLst>
              <a:latin typeface="Times New Roman" panose="02020603050405020304" pitchFamily="18" charset="0"/>
              <a:ea typeface="Times New Roman" panose="02020603050405020304" pitchFamily="18" charset="0"/>
            </a:endParaRPr>
          </a:p>
        </p:txBody>
      </p:sp>
      <p:sp>
        <p:nvSpPr>
          <p:cNvPr id="32775" name="WordArt 2"/>
          <p:cNvSpPr>
            <a:spLocks noTextEdit="1"/>
          </p:cNvSpPr>
          <p:nvPr/>
        </p:nvSpPr>
        <p:spPr>
          <a:xfrm>
            <a:off x="533400" y="533400"/>
            <a:ext cx="4724400" cy="9906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000"/>
                    </a:srgbClr>
                  </a:outerShdw>
                </a:effectLst>
                <a:latin typeface="Arial" panose="020B0604020202020204" pitchFamily="34" charset="0"/>
                <a:ea typeface="Arial" panose="020B0604020202020204" pitchFamily="34" charset="0"/>
              </a:rPr>
              <a:t>Role-play</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000"/>
                  </a:srgbClr>
                </a:outerShdw>
              </a:effectLst>
              <a:latin typeface="Arial" panose="020B0604020202020204" pitchFamily="34" charset="0"/>
              <a:ea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strips(downLeft)">
                                      <p:cBhvr>
                                        <p:cTn id="7" dur="500"/>
                                        <p:tgtEl>
                                          <p:spTgt spid="32771"/>
                                        </p:tgtEl>
                                      </p:cBhvr>
                                    </p:animEffect>
                                  </p:childTnLst>
                                </p:cTn>
                              </p:par>
                              <p:par>
                                <p:cTn id="8" presetID="18" presetClass="entr" presetSubtype="12"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strips(downLeft)">
                                      <p:cBhvr>
                                        <p:cTn id="10" dur="500"/>
                                        <p:tgtEl>
                                          <p:spTgt spid="3277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 calcmode="lin" valueType="num">
                                      <p:cBhvr>
                                        <p:cTn id="15" dur="250" decel="50000" fill="hold">
                                          <p:stCondLst>
                                            <p:cond delay="0"/>
                                          </p:stCondLst>
                                        </p:cTn>
                                        <p:tgtEl>
                                          <p:spTgt spid="32774"/>
                                        </p:tgtEl>
                                        <p:attrNameLst>
                                          <p:attrName>style.rotation</p:attrName>
                                        </p:attrNameLst>
                                      </p:cBhvr>
                                      <p:tavLst>
                                        <p:tav tm="0">
                                          <p:val>
                                            <p:fltVal val="-90.000000"/>
                                          </p:val>
                                        </p:tav>
                                        <p:tav tm="100000">
                                          <p:val>
                                            <p:fltVal val="0.000000"/>
                                          </p:val>
                                        </p:tav>
                                      </p:tavLst>
                                    </p:anim>
                                    <p:anim calcmode="lin" valueType="num">
                                      <p:cBhvr>
                                        <p:cTn id="16" dur="250" decel="50000" fill="hold">
                                          <p:stCondLst>
                                            <p:cond delay="0"/>
                                          </p:stCondLst>
                                        </p:cTn>
                                        <p:tgtEl>
                                          <p:spTgt spid="32774"/>
                                        </p:tgtEl>
                                        <p:attrNameLst>
                                          <p:attrName>ppt_w</p:attrName>
                                        </p:attrNameLst>
                                      </p:cBhvr>
                                      <p:tavLst>
                                        <p:tav tm="0">
                                          <p:val>
                                            <p:strVal val="#ppt_w"/>
                                          </p:val>
                                        </p:tav>
                                        <p:tav tm="100000">
                                          <p:val>
                                            <p:strVal val="#ppt_w*.05"/>
                                          </p:val>
                                        </p:tav>
                                      </p:tavLst>
                                    </p:anim>
                                    <p:anim calcmode="lin" valueType="num">
                                      <p:cBhvr>
                                        <p:cTn id="17" dur="250" accel="50000" fill="hold">
                                          <p:stCondLst>
                                            <p:cond delay="250"/>
                                          </p:stCondLst>
                                        </p:cTn>
                                        <p:tgtEl>
                                          <p:spTgt spid="32774"/>
                                        </p:tgtEl>
                                        <p:attrNameLst>
                                          <p:attrName>ppt_w</p:attrName>
                                        </p:attrNameLst>
                                      </p:cBhvr>
                                      <p:tavLst>
                                        <p:tav tm="0">
                                          <p:val>
                                            <p:strVal val="#ppt_w*.05"/>
                                          </p:val>
                                        </p:tav>
                                        <p:tav tm="100000">
                                          <p:val>
                                            <p:strVal val="#ppt_w"/>
                                          </p:val>
                                        </p:tav>
                                      </p:tavLst>
                                    </p:anim>
                                    <p:anim calcmode="lin" valueType="num">
                                      <p:cBhvr>
                                        <p:cTn id="18" dur="500" fill="hold"/>
                                        <p:tgtEl>
                                          <p:spTgt spid="32774"/>
                                        </p:tgtEl>
                                        <p:attrNameLst>
                                          <p:attrName>ppt_h</p:attrName>
                                        </p:attrNameLst>
                                      </p:cBhvr>
                                      <p:tavLst>
                                        <p:tav tm="0">
                                          <p:val>
                                            <p:strVal val="#ppt_h"/>
                                          </p:val>
                                        </p:tav>
                                        <p:tav tm="100000">
                                          <p:val>
                                            <p:strVal val="#ppt_h"/>
                                          </p:val>
                                        </p:tav>
                                      </p:tavLst>
                                    </p:anim>
                                    <p:anim calcmode="lin" valueType="num">
                                      <p:cBhvr>
                                        <p:cTn id="19" dur="250" decel="50000" fill="hold">
                                          <p:stCondLst>
                                            <p:cond delay="0"/>
                                          </p:stCondLst>
                                        </p:cTn>
                                        <p:tgtEl>
                                          <p:spTgt spid="32774"/>
                                        </p:tgtEl>
                                        <p:attrNameLst>
                                          <p:attrName>ppt_x</p:attrName>
                                        </p:attrNameLst>
                                      </p:cBhvr>
                                      <p:tavLst>
                                        <p:tav tm="0">
                                          <p:val>
                                            <p:strVal val="#ppt_x+.4"/>
                                          </p:val>
                                        </p:tav>
                                        <p:tav tm="100000">
                                          <p:val>
                                            <p:strVal val="#ppt_x"/>
                                          </p:val>
                                        </p:tav>
                                      </p:tavLst>
                                    </p:anim>
                                    <p:anim calcmode="lin" valueType="num">
                                      <p:cBhvr>
                                        <p:cTn id="20" dur="250" decel="50000" fill="hold">
                                          <p:stCondLst>
                                            <p:cond delay="0"/>
                                          </p:stCondLst>
                                        </p:cTn>
                                        <p:tgtEl>
                                          <p:spTgt spid="32774"/>
                                        </p:tgtEl>
                                        <p:attrNameLst>
                                          <p:attrName>ppt_y</p:attrName>
                                        </p:attrNameLst>
                                      </p:cBhvr>
                                      <p:tavLst>
                                        <p:tav tm="0">
                                          <p:val>
                                            <p:strVal val="#ppt_y-.2"/>
                                          </p:val>
                                        </p:tav>
                                        <p:tav tm="100000">
                                          <p:val>
                                            <p:strVal val="#ppt_y+.1"/>
                                          </p:val>
                                        </p:tav>
                                      </p:tavLst>
                                    </p:anim>
                                    <p:anim calcmode="lin" valueType="num">
                                      <p:cBhvr>
                                        <p:cTn id="21" dur="250" accel="50000" fill="hold">
                                          <p:stCondLst>
                                            <p:cond delay="250"/>
                                          </p:stCondLst>
                                        </p:cTn>
                                        <p:tgtEl>
                                          <p:spTgt spid="32774"/>
                                        </p:tgtEl>
                                        <p:attrNameLst>
                                          <p:attrName>ppt_y</p:attrName>
                                        </p:attrNameLst>
                                      </p:cBhvr>
                                      <p:tavLst>
                                        <p:tav tm="0">
                                          <p:val>
                                            <p:strVal val="#ppt_y+.1"/>
                                          </p:val>
                                        </p:tav>
                                        <p:tav tm="100000">
                                          <p:val>
                                            <p:strVal val="#ppt_y"/>
                                          </p:val>
                                        </p:tav>
                                      </p:tavLst>
                                    </p:anim>
                                    <p:animEffect transition="in" filter="fade">
                                      <p:cBhvr>
                                        <p:cTn id="22" dur="500" decel="50000">
                                          <p:stCondLst>
                                            <p:cond delay="0"/>
                                          </p:stCondLst>
                                        </p:cTn>
                                        <p:tgtEl>
                                          <p:spTgt spid="32774"/>
                                        </p:tgtEl>
                                      </p:cBhvr>
                                    </p:animEffect>
                                  </p:childTnLst>
                                </p:cTn>
                              </p:par>
                              <p:par>
                                <p:cTn id="23" presetID="4" presetClass="entr" presetSubtype="32" fill="hold" nodeType="withEffect">
                                  <p:stCondLst>
                                    <p:cond delay="0"/>
                                  </p:stCondLst>
                                  <p:childTnLst>
                                    <p:set>
                                      <p:cBhvr>
                                        <p:cTn id="24" dur="1" fill="hold">
                                          <p:stCondLst>
                                            <p:cond delay="0"/>
                                          </p:stCondLst>
                                        </p:cTn>
                                        <p:tgtEl>
                                          <p:spTgt spid="32775"/>
                                        </p:tgtEl>
                                        <p:attrNameLst>
                                          <p:attrName>style.visibility</p:attrName>
                                        </p:attrNameLst>
                                      </p:cBhvr>
                                      <p:to>
                                        <p:strVal val="visible"/>
                                      </p:to>
                                    </p:set>
                                    <p:animEffect transition="in" filter="box(out)">
                                      <p:cBhvr>
                                        <p:cTn id="25"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矩形 53249"/>
          <p:cNvSpPr/>
          <p:nvPr/>
        </p:nvSpPr>
        <p:spPr>
          <a:xfrm>
            <a:off x="381000" y="838200"/>
            <a:ext cx="8763000" cy="1190625"/>
          </a:xfrm>
          <a:prstGeom prst="rect">
            <a:avLst/>
          </a:prstGeom>
          <a:noFill/>
          <a:ln w="9525">
            <a:noFill/>
          </a:ln>
        </p:spPr>
        <p:txBody>
          <a:bodyPr wrap="none"/>
          <a:p>
            <a:pPr defTabSz="906780">
              <a:spcBef>
                <a:spcPct val="0"/>
              </a:spcBef>
            </a:pPr>
            <a:r>
              <a:rPr lang="en-US" altLang="zh-CN" sz="3400" b="1" u="none">
                <a:solidFill>
                  <a:srgbClr val="000066"/>
                </a:solidFill>
                <a:latin typeface="Arial" panose="020B0604020202020204" pitchFamily="34" charset="0"/>
                <a:ea typeface="宋体" panose="02010600030101010101" pitchFamily="2" charset="-122"/>
              </a:rPr>
              <a:t>6. Work in pairs. Ask and answer about </a:t>
            </a:r>
            <a:endParaRPr lang="en-US" altLang="zh-CN" sz="3400" b="1" u="none">
              <a:solidFill>
                <a:srgbClr val="000066"/>
              </a:solidFill>
              <a:latin typeface="Arial" panose="020B0604020202020204" pitchFamily="34" charset="0"/>
              <a:ea typeface="宋体" panose="02010600030101010101" pitchFamily="2" charset="-122"/>
            </a:endParaRPr>
          </a:p>
          <a:p>
            <a:pPr defTabSz="906780">
              <a:spcBef>
                <a:spcPct val="0"/>
              </a:spcBef>
            </a:pPr>
            <a:r>
              <a:rPr lang="en-US" altLang="zh-CN" sz="3400" b="1" u="none">
                <a:solidFill>
                  <a:srgbClr val="000066"/>
                </a:solidFill>
                <a:latin typeface="Arial" panose="020B0604020202020204" pitchFamily="34" charset="0"/>
                <a:ea typeface="宋体" panose="02010600030101010101" pitchFamily="2" charset="-122"/>
              </a:rPr>
              <a:t>your hobbies.</a:t>
            </a:r>
            <a:endParaRPr lang="en-US" altLang="zh-CN" sz="3400" b="1" u="none">
              <a:solidFill>
                <a:srgbClr val="000066"/>
              </a:solidFill>
              <a:latin typeface="Arial" panose="020B0604020202020204" pitchFamily="34" charset="0"/>
              <a:ea typeface="宋体" panose="02010600030101010101" pitchFamily="2" charset="-122"/>
            </a:endParaRPr>
          </a:p>
        </p:txBody>
      </p:sp>
      <p:sp>
        <p:nvSpPr>
          <p:cNvPr id="53251" name="矩形 53250"/>
          <p:cNvSpPr/>
          <p:nvPr/>
        </p:nvSpPr>
        <p:spPr>
          <a:xfrm>
            <a:off x="1066800" y="2133600"/>
            <a:ext cx="6464300" cy="3751263"/>
          </a:xfrm>
          <a:prstGeom prst="rect">
            <a:avLst/>
          </a:prstGeom>
          <a:noFill/>
          <a:ln w="9525">
            <a:noFill/>
          </a:ln>
        </p:spPr>
        <p:txBody>
          <a:bodyPr>
            <a:spAutoFit/>
          </a:bodyPr>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1. What is your hobby?</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2. Why do you enjoy your hobby?</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3. When did you start doing it?</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4. How often do you …?</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5. Where do you …?</a:t>
            </a:r>
            <a:endParaRPr lang="en-US" altLang="zh-CN" b="1" u="none">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8" name="图片 57347" descr="teacher"/>
          <p:cNvPicPr>
            <a:picLocks noChangeAspect="1"/>
          </p:cNvPicPr>
          <p:nvPr/>
        </p:nvPicPr>
        <p:blipFill>
          <a:blip r:embed="rId1"/>
          <a:stretch>
            <a:fillRect/>
          </a:stretch>
        </p:blipFill>
        <p:spPr>
          <a:xfrm>
            <a:off x="990600" y="1600200"/>
            <a:ext cx="2692400" cy="3733800"/>
          </a:xfrm>
          <a:prstGeom prst="rect">
            <a:avLst/>
          </a:prstGeom>
          <a:noFill/>
          <a:ln w="9525">
            <a:noFill/>
          </a:ln>
        </p:spPr>
      </p:pic>
      <p:grpSp>
        <p:nvGrpSpPr>
          <p:cNvPr id="57351" name="组合 57350"/>
          <p:cNvGrpSpPr/>
          <p:nvPr/>
        </p:nvGrpSpPr>
        <p:grpSpPr>
          <a:xfrm>
            <a:off x="3581400" y="1143000"/>
            <a:ext cx="4953000" cy="762000"/>
            <a:chOff x="2256" y="720"/>
            <a:chExt cx="3072" cy="480"/>
          </a:xfrm>
        </p:grpSpPr>
        <p:sp>
          <p:nvSpPr>
            <p:cNvPr id="57346" name="矩形 57345"/>
            <p:cNvSpPr/>
            <p:nvPr/>
          </p:nvSpPr>
          <p:spPr>
            <a:xfrm>
              <a:off x="2352" y="770"/>
              <a:ext cx="2640" cy="384"/>
            </a:xfrm>
            <a:prstGeom prst="rect">
              <a:avLst/>
            </a:prstGeom>
            <a:noFill/>
            <a:ln w="9525">
              <a:noFill/>
            </a:ln>
          </p:spPr>
          <p:txBody>
            <a:bodyPr>
              <a:spAutoFit/>
            </a:bodyPr>
            <a:p>
              <a:pPr defTabSz="906780"/>
              <a:r>
                <a:rPr lang="en-US" altLang="zh-CN" sz="3400" b="1" u="none">
                  <a:solidFill>
                    <a:srgbClr val="FF0000"/>
                  </a:solidFill>
                  <a:latin typeface="Times New Roman" panose="02020603050405020304" pitchFamily="18" charset="0"/>
                  <a:ea typeface="宋体" panose="02010600030101010101" pitchFamily="2" charset="-122"/>
                </a:rPr>
                <a:t>Let’s ask and answer.</a:t>
              </a:r>
              <a:endParaRPr lang="en-US" altLang="zh-CN" sz="3400" b="1" u="none">
                <a:solidFill>
                  <a:srgbClr val="FF0000"/>
                </a:solidFill>
                <a:latin typeface="Times New Roman" panose="02020603050405020304" pitchFamily="18" charset="0"/>
                <a:ea typeface="宋体" panose="02010600030101010101" pitchFamily="2" charset="-122"/>
              </a:endParaRPr>
            </a:p>
          </p:txBody>
        </p:sp>
        <p:sp>
          <p:nvSpPr>
            <p:cNvPr id="57349" name="圆角矩形标注 57348"/>
            <p:cNvSpPr/>
            <p:nvPr/>
          </p:nvSpPr>
          <p:spPr>
            <a:xfrm>
              <a:off x="2256" y="720"/>
              <a:ext cx="3072" cy="480"/>
            </a:xfrm>
            <a:prstGeom prst="wedgeRoundRectCallout">
              <a:avLst>
                <a:gd name="adj1" fmla="val -54394"/>
                <a:gd name="adj2" fmla="val 112500"/>
                <a:gd name="adj3" fmla="val 16667"/>
              </a:avLst>
            </a:prstGeom>
            <a:noFill/>
            <a:ln w="38100" cap="flat" cmpd="sng">
              <a:solidFill>
                <a:srgbClr val="008080"/>
              </a:solidFill>
              <a:prstDash val="solid"/>
              <a:miter/>
              <a:headEnd type="none" w="med" len="med"/>
              <a:tailEnd type="none" w="med" len="med"/>
            </a:ln>
          </p:spPr>
          <p:txBody>
            <a:bodyPr/>
            <a:p>
              <a:pPr marL="342900" indent="-342900" algn="ctr">
                <a:buFont typeface="Arial" panose="020B0604020202020204" pitchFamily="34" charset="0"/>
              </a:pPr>
              <a:endParaRPr b="1" u="sng" dirty="0">
                <a:latin typeface="Times New Roman" panose="02020603050405020304" pitchFamily="18" charset="0"/>
                <a:ea typeface="黑体" panose="02010609060101010101" pitchFamily="2" charset="-122"/>
              </a:endParaRPr>
            </a:p>
          </p:txBody>
        </p:sp>
      </p:grpSp>
      <p:pic>
        <p:nvPicPr>
          <p:cNvPr id="57350" name="图片 57349" descr="学生"/>
          <p:cNvPicPr>
            <a:picLocks noChangeAspect="1"/>
          </p:cNvPicPr>
          <p:nvPr/>
        </p:nvPicPr>
        <p:blipFill>
          <a:blip r:embed="rId2"/>
          <a:stretch>
            <a:fillRect/>
          </a:stretch>
        </p:blipFill>
        <p:spPr>
          <a:xfrm>
            <a:off x="4267200" y="3810000"/>
            <a:ext cx="4276725" cy="25844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ppt_w</p:attrName>
                                        </p:attrNameLst>
                                      </p:cBhvr>
                                      <p:tavLst>
                                        <p:tav tm="0">
                                          <p:val>
                                            <p:strVal val="#ppt_w*0.70"/>
                                          </p:val>
                                        </p:tav>
                                        <p:tav tm="100000">
                                          <p:val>
                                            <p:strVal val="#ppt_w"/>
                                          </p:val>
                                        </p:tav>
                                      </p:tavLst>
                                    </p:anim>
                                    <p:anim calcmode="lin" valueType="num">
                                      <p:cBhvr>
                                        <p:cTn id="8" dur="1000" fill="hold"/>
                                        <p:tgtEl>
                                          <p:spTgt spid="57348"/>
                                        </p:tgtEl>
                                        <p:attrNameLst>
                                          <p:attrName>ppt_h</p:attrName>
                                        </p:attrNameLst>
                                      </p:cBhvr>
                                      <p:tavLst>
                                        <p:tav tm="0">
                                          <p:val>
                                            <p:strVal val="#ppt_h"/>
                                          </p:val>
                                        </p:tav>
                                        <p:tav tm="100000">
                                          <p:val>
                                            <p:strVal val="#ppt_h"/>
                                          </p:val>
                                        </p:tav>
                                      </p:tavLst>
                                    </p:anim>
                                    <p:animEffect transition="in" filter="fade">
                                      <p:cBhvr>
                                        <p:cTn id="9" dur="1000"/>
                                        <p:tgtEl>
                                          <p:spTgt spid="5734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7350"/>
                                        </p:tgtEl>
                                        <p:attrNameLst>
                                          <p:attrName>style.visibility</p:attrName>
                                        </p:attrNameLst>
                                      </p:cBhvr>
                                      <p:to>
                                        <p:strVal val="visible"/>
                                      </p:to>
                                    </p:set>
                                    <p:anim calcmode="lin" valueType="num">
                                      <p:cBhvr>
                                        <p:cTn id="13" dur="1000" fill="hold"/>
                                        <p:tgtEl>
                                          <p:spTgt spid="57350"/>
                                        </p:tgtEl>
                                        <p:attrNameLst>
                                          <p:attrName>ppt_w</p:attrName>
                                        </p:attrNameLst>
                                      </p:cBhvr>
                                      <p:tavLst>
                                        <p:tav tm="0">
                                          <p:val>
                                            <p:strVal val="#ppt_w*0.70"/>
                                          </p:val>
                                        </p:tav>
                                        <p:tav tm="100000">
                                          <p:val>
                                            <p:strVal val="#ppt_w"/>
                                          </p:val>
                                        </p:tav>
                                      </p:tavLst>
                                    </p:anim>
                                    <p:anim calcmode="lin" valueType="num">
                                      <p:cBhvr>
                                        <p:cTn id="14" dur="1000" fill="hold"/>
                                        <p:tgtEl>
                                          <p:spTgt spid="57350"/>
                                        </p:tgtEl>
                                        <p:attrNameLst>
                                          <p:attrName>ppt_h</p:attrName>
                                        </p:attrNameLst>
                                      </p:cBhvr>
                                      <p:tavLst>
                                        <p:tav tm="0">
                                          <p:val>
                                            <p:strVal val="#ppt_h"/>
                                          </p:val>
                                        </p:tav>
                                        <p:tav tm="100000">
                                          <p:val>
                                            <p:strVal val="#ppt_h"/>
                                          </p:val>
                                        </p:tav>
                                      </p:tavLst>
                                    </p:anim>
                                    <p:animEffect transition="in" filter="fade">
                                      <p:cBhvr>
                                        <p:cTn id="15" dur="1000"/>
                                        <p:tgtEl>
                                          <p:spTgt spid="57350"/>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57351"/>
                                        </p:tgtEl>
                                        <p:attrNameLst>
                                          <p:attrName>style.visibility</p:attrName>
                                        </p:attrNameLst>
                                      </p:cBhvr>
                                      <p:to>
                                        <p:strVal val="visible"/>
                                      </p:to>
                                    </p:set>
                                    <p:anim calcmode="lin" valueType="num">
                                      <p:cBhvr>
                                        <p:cTn id="19" dur="1000" fill="hold"/>
                                        <p:tgtEl>
                                          <p:spTgt spid="57351"/>
                                        </p:tgtEl>
                                        <p:attrNameLst>
                                          <p:attrName>ppt_w</p:attrName>
                                        </p:attrNameLst>
                                      </p:cBhvr>
                                      <p:tavLst>
                                        <p:tav tm="0">
                                          <p:val>
                                            <p:strVal val="#ppt_w*0.70"/>
                                          </p:val>
                                        </p:tav>
                                        <p:tav tm="100000">
                                          <p:val>
                                            <p:strVal val="#ppt_w"/>
                                          </p:val>
                                        </p:tav>
                                      </p:tavLst>
                                    </p:anim>
                                    <p:anim calcmode="lin" valueType="num">
                                      <p:cBhvr>
                                        <p:cTn id="20" dur="1000" fill="hold"/>
                                        <p:tgtEl>
                                          <p:spTgt spid="57351"/>
                                        </p:tgtEl>
                                        <p:attrNameLst>
                                          <p:attrName>ppt_h</p:attrName>
                                        </p:attrNameLst>
                                      </p:cBhvr>
                                      <p:tavLst>
                                        <p:tav tm="0">
                                          <p:val>
                                            <p:strVal val="#ppt_h"/>
                                          </p:val>
                                        </p:tav>
                                        <p:tav tm="100000">
                                          <p:val>
                                            <p:strVal val="#ppt_h"/>
                                          </p:val>
                                        </p:tav>
                                      </p:tavLst>
                                    </p:anim>
                                    <p:animEffect transition="in" filter="fade">
                                      <p:cBhvr>
                                        <p:cTn id="21" dur="1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1"/>
          <p:cNvSpPr/>
          <p:nvPr/>
        </p:nvSpPr>
        <p:spPr>
          <a:xfrm>
            <a:off x="304800" y="1828800"/>
            <a:ext cx="8534400" cy="4462463"/>
          </a:xfrm>
          <a:prstGeom prst="rect">
            <a:avLst/>
          </a:prstGeom>
          <a:noFill/>
          <a:ln w="9525">
            <a:noFill/>
          </a:ln>
        </p:spPr>
        <p:txBody>
          <a:bodyPr lIns="118510" tIns="59255" rIns="118510" bIns="59255">
            <a:spAutoFit/>
          </a:bodyPr>
          <a:p>
            <a:pPr marL="342900" indent="-342900">
              <a:lnSpc>
                <a:spcPct val="120000"/>
              </a:lnSpc>
              <a:spcBef>
                <a:spcPct val="0"/>
              </a:spcBef>
            </a:pPr>
            <a:r>
              <a:rPr lang="en-US" altLang="zh-CN" sz="3400" b="1" u="none">
                <a:solidFill>
                  <a:srgbClr val="FF0000"/>
                </a:solidFill>
                <a:latin typeface="Times New Roman" panose="02020603050405020304" pitchFamily="18" charset="0"/>
                <a:ea typeface="宋体" panose="02010600030101010101" pitchFamily="2" charset="-122"/>
                <a:cs typeface="Times New Roman" panose="02020603050405020304" pitchFamily="18" charset="0"/>
              </a:rPr>
              <a:t>1. Teaching aims:</a:t>
            </a:r>
            <a:endParaRPr lang="en-US" altLang="zh-CN" sz="3400" b="1" u="none">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20000"/>
              </a:lnSpc>
              <a:spcBef>
                <a:spcPct val="0"/>
              </a:spcBef>
              <a:buChar char="•"/>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To understand the conversation on hobbies</a:t>
            </a:r>
            <a:endParaRPr lang="en-US" altLang="zh-CN" sz="3400" b="1" u="none">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20000"/>
              </a:lnSpc>
              <a:spcBef>
                <a:spcPct val="0"/>
              </a:spcBef>
              <a:buChar char="•"/>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To get specific information from the conversation about hobbies</a:t>
            </a:r>
            <a:endParaRPr lang="en-US" altLang="zh-CN" sz="3400" b="1" u="none">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20000"/>
              </a:lnSpc>
              <a:spcBef>
                <a:spcPct val="0"/>
              </a:spcBef>
              <a:buChar char="•"/>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 To be able to ask each people about their hobbies</a:t>
            </a:r>
            <a:endParaRPr lang="en-US" altLang="zh-CN" sz="3400" b="1" i="1" u="none">
              <a:latin typeface="Times New Roman" panose="02020603050405020304" pitchFamily="18" charset="0"/>
              <a:ea typeface="Times New Roman" panose="02020603050405020304" pitchFamily="18" charset="0"/>
            </a:endParaRPr>
          </a:p>
        </p:txBody>
      </p:sp>
      <p:sp>
        <p:nvSpPr>
          <p:cNvPr id="24580" name="矩形 24579"/>
          <p:cNvSpPr/>
          <p:nvPr/>
        </p:nvSpPr>
        <p:spPr>
          <a:xfrm>
            <a:off x="1371600" y="533400"/>
            <a:ext cx="6172200" cy="10668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Teaching aims</a:t>
            </a:r>
            <a:endPar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5487" name="组合 105486"/>
          <p:cNvGrpSpPr/>
          <p:nvPr/>
        </p:nvGrpSpPr>
        <p:grpSpPr>
          <a:xfrm>
            <a:off x="6858000" y="3124200"/>
            <a:ext cx="2057400" cy="2133600"/>
            <a:chOff x="4272" y="2640"/>
            <a:chExt cx="1296" cy="1344"/>
          </a:xfrm>
        </p:grpSpPr>
        <p:pic>
          <p:nvPicPr>
            <p:cNvPr id="105477" name="图片 105476" descr="撒谎王"/>
            <p:cNvPicPr>
              <a:picLocks noChangeAspect="1"/>
            </p:cNvPicPr>
            <p:nvPr/>
          </p:nvPicPr>
          <p:blipFill>
            <a:blip r:embed="rId1"/>
            <a:stretch>
              <a:fillRect/>
            </a:stretch>
          </p:blipFill>
          <p:spPr>
            <a:xfrm>
              <a:off x="4272" y="2640"/>
              <a:ext cx="1177" cy="1344"/>
            </a:xfrm>
            <a:prstGeom prst="rect">
              <a:avLst/>
            </a:prstGeom>
            <a:noFill/>
            <a:ln w="9525">
              <a:noFill/>
            </a:ln>
          </p:spPr>
        </p:pic>
        <p:sp>
          <p:nvSpPr>
            <p:cNvPr id="105486" name="文本框 105485"/>
            <p:cNvSpPr txBox="1"/>
            <p:nvPr/>
          </p:nvSpPr>
          <p:spPr>
            <a:xfrm>
              <a:off x="5184" y="2688"/>
              <a:ext cx="384" cy="365"/>
            </a:xfrm>
            <a:prstGeom prst="rect">
              <a:avLst/>
            </a:prstGeom>
            <a:noFill/>
            <a:ln w="38100">
              <a:noFill/>
            </a:ln>
          </p:spPr>
          <p:txBody>
            <a:bodyPr>
              <a:spAutoFit/>
            </a:bodyPr>
            <a:p>
              <a:pPr marL="342900" indent="-342900">
                <a:spcBef>
                  <a:spcPct val="50000"/>
                </a:spcBef>
                <a:buFont typeface="Arial" panose="020B0604020202020204" pitchFamily="34" charset="0"/>
              </a:pPr>
              <a:r>
                <a:rPr lang="en-US" altLang="zh-CN" b="1" u="sng">
                  <a:solidFill>
                    <a:schemeClr val="hlink"/>
                  </a:solidFill>
                  <a:latin typeface="Times New Roman" panose="02020603050405020304" pitchFamily="18" charset="0"/>
                  <a:ea typeface="黑体" panose="02010609060101010101" pitchFamily="2" charset="-122"/>
                </a:rPr>
                <a:t>B</a:t>
              </a:r>
              <a:endParaRPr lang="en-US" altLang="zh-CN" b="1" u="sng">
                <a:solidFill>
                  <a:schemeClr val="hlink"/>
                </a:solidFill>
                <a:latin typeface="Times New Roman" panose="02020603050405020304" pitchFamily="18" charset="0"/>
                <a:ea typeface="黑体" panose="02010609060101010101" pitchFamily="2" charset="-122"/>
              </a:endParaRPr>
            </a:p>
          </p:txBody>
        </p:sp>
      </p:grpSp>
      <p:sp>
        <p:nvSpPr>
          <p:cNvPr id="105478" name="矩形 105477"/>
          <p:cNvSpPr/>
          <p:nvPr/>
        </p:nvSpPr>
        <p:spPr>
          <a:xfrm>
            <a:off x="2514600" y="1762125"/>
            <a:ext cx="5943600" cy="676275"/>
          </a:xfrm>
          <a:prstGeom prst="rect">
            <a:avLst/>
          </a:prstGeom>
          <a:noFill/>
          <a:ln w="38100">
            <a:noFill/>
          </a:ln>
        </p:spPr>
        <p:txBody>
          <a:bodyPr>
            <a:spAutoFit/>
          </a:bodyPr>
          <a:p>
            <a:pPr marL="342900" indent="-342900">
              <a:lnSpc>
                <a:spcPct val="120000"/>
              </a:lnSpc>
              <a:spcBef>
                <a:spcPct val="0"/>
              </a:spcBef>
            </a:pPr>
            <a:r>
              <a:rPr lang="en-US" altLang="zh-CN" b="1" u="none">
                <a:solidFill>
                  <a:srgbClr val="FF0000"/>
                </a:solidFill>
                <a:latin typeface="Times New Roman" panose="02020603050405020304" pitchFamily="18" charset="0"/>
                <a:ea typeface="黑体" panose="02010609060101010101" pitchFamily="2" charset="-122"/>
              </a:rPr>
              <a:t>A: What’s your hobby, Eric?</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105479" name="矩形 105478"/>
          <p:cNvSpPr/>
          <p:nvPr/>
        </p:nvSpPr>
        <p:spPr>
          <a:xfrm>
            <a:off x="2514600" y="2295525"/>
            <a:ext cx="5486400" cy="681990"/>
          </a:xfrm>
          <a:prstGeom prst="rect">
            <a:avLst/>
          </a:prstGeom>
          <a:noFill/>
          <a:ln w="38100">
            <a:noFill/>
          </a:ln>
        </p:spPr>
        <p:txBody>
          <a:bodyPr>
            <a:spAutoFit/>
          </a:bodyPr>
          <a:p>
            <a:pPr marL="342900" indent="-342900">
              <a:lnSpc>
                <a:spcPct val="120000"/>
              </a:lnSpc>
              <a:spcBef>
                <a:spcPct val="0"/>
              </a:spcBef>
            </a:pPr>
            <a:r>
              <a:rPr lang="en-US" altLang="zh-CN" b="1" u="none">
                <a:solidFill>
                  <a:schemeClr val="hlink"/>
                </a:solidFill>
                <a:latin typeface="Times New Roman" panose="02020603050405020304" pitchFamily="18" charset="0"/>
                <a:ea typeface="黑体" panose="02010609060101010101" pitchFamily="2" charset="-122"/>
              </a:rPr>
              <a:t>B: My hobby is </a:t>
            </a:r>
            <a:r>
              <a:rPr lang="en-US" altLang="zh-CN" b="1" u="sng">
                <a:solidFill>
                  <a:schemeClr val="hlink"/>
                </a:solidFill>
                <a:latin typeface="Times New Roman" panose="02020603050405020304" pitchFamily="18" charset="0"/>
                <a:ea typeface="黑体" panose="02010609060101010101" pitchFamily="2" charset="-122"/>
              </a:rPr>
              <a:t>reading books</a:t>
            </a:r>
            <a:r>
              <a:rPr lang="en-US" altLang="zh-CN" b="1" u="none">
                <a:solidFill>
                  <a:schemeClr val="hlink"/>
                </a:solidFill>
                <a:latin typeface="Times New Roman" panose="02020603050405020304" pitchFamily="18" charset="0"/>
                <a:ea typeface="黑体" panose="02010609060101010101" pitchFamily="2" charset="-122"/>
              </a:rPr>
              <a:t>.</a:t>
            </a:r>
            <a:endParaRPr lang="en-US" altLang="zh-CN" b="1" u="none">
              <a:solidFill>
                <a:schemeClr val="hlink"/>
              </a:solidFill>
              <a:latin typeface="Times New Roman" panose="02020603050405020304" pitchFamily="18" charset="0"/>
              <a:ea typeface="黑体" panose="02010609060101010101" pitchFamily="2" charset="-122"/>
            </a:endParaRPr>
          </a:p>
        </p:txBody>
      </p:sp>
      <p:sp>
        <p:nvSpPr>
          <p:cNvPr id="105480" name="矩形 105479"/>
          <p:cNvSpPr/>
          <p:nvPr/>
        </p:nvSpPr>
        <p:spPr>
          <a:xfrm>
            <a:off x="609600" y="3048000"/>
            <a:ext cx="6096000" cy="579438"/>
          </a:xfrm>
          <a:prstGeom prst="rect">
            <a:avLst/>
          </a:prstGeom>
          <a:noFill/>
          <a:ln w="38100">
            <a:noFill/>
          </a:ln>
        </p:spPr>
        <p:txBody>
          <a:bodyPr>
            <a:spAutoFit/>
          </a:bodyPr>
          <a:p>
            <a:pPr marL="342900" indent="-342900">
              <a:buFont typeface="Arial" panose="020B0604020202020204" pitchFamily="34" charset="0"/>
            </a:pPr>
            <a:r>
              <a:rPr lang="en-US" altLang="zh-CN" b="1" u="none">
                <a:solidFill>
                  <a:srgbClr val="FF0000"/>
                </a:solidFill>
                <a:latin typeface="Times New Roman" panose="02020603050405020304" pitchFamily="18" charset="0"/>
                <a:ea typeface="黑体" panose="02010609060101010101" pitchFamily="2" charset="-122"/>
              </a:rPr>
              <a:t>A: When did you start doing it?</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105481" name="矩形 105480"/>
          <p:cNvSpPr/>
          <p:nvPr/>
        </p:nvSpPr>
        <p:spPr>
          <a:xfrm>
            <a:off x="609600" y="3657600"/>
            <a:ext cx="6629400" cy="1066800"/>
          </a:xfrm>
          <a:prstGeom prst="rect">
            <a:avLst/>
          </a:prstGeom>
          <a:noFill/>
          <a:ln w="38100">
            <a:noFill/>
          </a:ln>
        </p:spPr>
        <p:txBody>
          <a:bodyPr>
            <a:spAutoFit/>
          </a:bodyPr>
          <a:p>
            <a:pPr marL="342900" indent="-342900">
              <a:buFont typeface="Arial" panose="020B0604020202020204" pitchFamily="34" charset="0"/>
            </a:pPr>
            <a:r>
              <a:rPr lang="en-US" altLang="zh-CN" b="1" u="none">
                <a:solidFill>
                  <a:schemeClr val="hlink"/>
                </a:solidFill>
                <a:latin typeface="Times New Roman" panose="02020603050405020304" pitchFamily="18" charset="0"/>
                <a:ea typeface="黑体" panose="02010609060101010101" pitchFamily="2" charset="-122"/>
              </a:rPr>
              <a:t>B: I started doing it </a:t>
            </a:r>
            <a:r>
              <a:rPr lang="en-US" altLang="zh-CN" b="1" u="sng">
                <a:solidFill>
                  <a:schemeClr val="hlink"/>
                </a:solidFill>
                <a:latin typeface="Times New Roman" panose="02020603050405020304" pitchFamily="18" charset="0"/>
                <a:ea typeface="黑体" panose="02010609060101010101" pitchFamily="2" charset="-122"/>
              </a:rPr>
              <a:t>when I was seven years old</a:t>
            </a:r>
            <a:r>
              <a:rPr lang="en-US" altLang="zh-CN" b="1" u="none">
                <a:solidFill>
                  <a:schemeClr val="hlink"/>
                </a:solidFill>
                <a:latin typeface="Times New Roman" panose="02020603050405020304" pitchFamily="18" charset="0"/>
                <a:ea typeface="黑体" panose="02010609060101010101" pitchFamily="2" charset="-122"/>
              </a:rPr>
              <a:t>.</a:t>
            </a:r>
            <a:endParaRPr lang="en-US" altLang="zh-CN" b="1" u="none">
              <a:solidFill>
                <a:schemeClr val="hlink"/>
              </a:solidFill>
              <a:latin typeface="Times New Roman" panose="02020603050405020304" pitchFamily="18" charset="0"/>
              <a:ea typeface="黑体" panose="02010609060101010101" pitchFamily="2" charset="-122"/>
            </a:endParaRPr>
          </a:p>
        </p:txBody>
      </p:sp>
      <p:sp>
        <p:nvSpPr>
          <p:cNvPr id="105482" name="矩形 105481"/>
          <p:cNvSpPr/>
          <p:nvPr/>
        </p:nvSpPr>
        <p:spPr>
          <a:xfrm>
            <a:off x="609600" y="4581525"/>
            <a:ext cx="6324600" cy="676275"/>
          </a:xfrm>
          <a:prstGeom prst="rect">
            <a:avLst/>
          </a:prstGeom>
          <a:noFill/>
          <a:ln w="38100">
            <a:noFill/>
          </a:ln>
        </p:spPr>
        <p:txBody>
          <a:bodyPr>
            <a:spAutoFit/>
          </a:bodyPr>
          <a:p>
            <a:pPr marL="342900" indent="-342900">
              <a:lnSpc>
                <a:spcPct val="120000"/>
              </a:lnSpc>
              <a:spcBef>
                <a:spcPct val="0"/>
              </a:spcBef>
            </a:pPr>
            <a:r>
              <a:rPr lang="en-US" altLang="zh-CN" b="1" u="none">
                <a:solidFill>
                  <a:srgbClr val="FF0000"/>
                </a:solidFill>
                <a:latin typeface="Times New Roman" panose="02020603050405020304" pitchFamily="18" charset="0"/>
                <a:ea typeface="黑体" panose="02010609060101010101" pitchFamily="2" charset="-122"/>
              </a:rPr>
              <a:t>A: How often do you read books?</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105483" name="矩形 105482"/>
          <p:cNvSpPr/>
          <p:nvPr/>
        </p:nvSpPr>
        <p:spPr>
          <a:xfrm>
            <a:off x="609600" y="5181600"/>
            <a:ext cx="7391400" cy="579438"/>
          </a:xfrm>
          <a:prstGeom prst="rect">
            <a:avLst/>
          </a:prstGeom>
          <a:noFill/>
          <a:ln w="38100">
            <a:noFill/>
          </a:ln>
        </p:spPr>
        <p:txBody>
          <a:bodyPr>
            <a:spAutoFit/>
          </a:bodyPr>
          <a:p>
            <a:pPr marL="342900" indent="-342900">
              <a:buFont typeface="Arial" panose="020B0604020202020204" pitchFamily="34" charset="0"/>
            </a:pPr>
            <a:r>
              <a:rPr lang="en-US" altLang="zh-CN" b="1" u="none">
                <a:solidFill>
                  <a:srgbClr val="0000FF"/>
                </a:solidFill>
                <a:latin typeface="Times New Roman" panose="02020603050405020304" pitchFamily="18" charset="0"/>
                <a:ea typeface="黑体" panose="02010609060101010101" pitchFamily="2" charset="-122"/>
              </a:rPr>
              <a:t>B</a:t>
            </a:r>
            <a:r>
              <a:rPr lang="en-US" altLang="zh-CN" b="1" u="none">
                <a:solidFill>
                  <a:schemeClr val="hlink"/>
                </a:solidFill>
                <a:latin typeface="Times New Roman" panose="02020603050405020304" pitchFamily="18" charset="0"/>
                <a:ea typeface="黑体" panose="02010609060101010101" pitchFamily="2" charset="-122"/>
              </a:rPr>
              <a:t>: I read books </a:t>
            </a:r>
            <a:r>
              <a:rPr lang="en-US" altLang="zh-CN" b="1" u="sng">
                <a:solidFill>
                  <a:schemeClr val="hlink"/>
                </a:solidFill>
                <a:latin typeface="Times New Roman" panose="02020603050405020304" pitchFamily="18" charset="0"/>
                <a:ea typeface="黑体" panose="02010609060101010101" pitchFamily="2" charset="-122"/>
              </a:rPr>
              <a:t>every day</a:t>
            </a:r>
            <a:r>
              <a:rPr lang="en-US" altLang="zh-CN" b="1" u="none">
                <a:solidFill>
                  <a:schemeClr val="hlink"/>
                </a:solidFill>
                <a:latin typeface="Times New Roman" panose="02020603050405020304" pitchFamily="18" charset="0"/>
                <a:ea typeface="黑体" panose="02010609060101010101" pitchFamily="2" charset="-122"/>
              </a:rPr>
              <a:t> when I am free.</a:t>
            </a:r>
            <a:endParaRPr lang="en-US" altLang="zh-CN" b="1" u="none">
              <a:solidFill>
                <a:schemeClr val="hlink"/>
              </a:solidFill>
              <a:latin typeface="Times New Roman" panose="02020603050405020304" pitchFamily="18" charset="0"/>
              <a:ea typeface="黑体" panose="02010609060101010101" pitchFamily="2" charset="-122"/>
            </a:endParaRPr>
          </a:p>
        </p:txBody>
      </p:sp>
      <p:grpSp>
        <p:nvGrpSpPr>
          <p:cNvPr id="105485" name="组合 105484"/>
          <p:cNvGrpSpPr/>
          <p:nvPr/>
        </p:nvGrpSpPr>
        <p:grpSpPr>
          <a:xfrm>
            <a:off x="457200" y="381000"/>
            <a:ext cx="2097088" cy="2667000"/>
            <a:chOff x="288" y="240"/>
            <a:chExt cx="1321" cy="1680"/>
          </a:xfrm>
        </p:grpSpPr>
        <p:pic>
          <p:nvPicPr>
            <p:cNvPr id="105476" name="图片 105475" descr="路飞"/>
            <p:cNvPicPr>
              <a:picLocks noChangeAspect="1"/>
            </p:cNvPicPr>
            <p:nvPr/>
          </p:nvPicPr>
          <p:blipFill>
            <a:blip r:embed="rId2"/>
            <a:stretch>
              <a:fillRect/>
            </a:stretch>
          </p:blipFill>
          <p:spPr>
            <a:xfrm>
              <a:off x="288" y="240"/>
              <a:ext cx="1321" cy="1680"/>
            </a:xfrm>
            <a:prstGeom prst="rect">
              <a:avLst/>
            </a:prstGeom>
            <a:noFill/>
            <a:ln w="9525">
              <a:noFill/>
            </a:ln>
          </p:spPr>
        </p:pic>
        <p:sp>
          <p:nvSpPr>
            <p:cNvPr id="105484" name="文本框 105483"/>
            <p:cNvSpPr txBox="1"/>
            <p:nvPr/>
          </p:nvSpPr>
          <p:spPr>
            <a:xfrm>
              <a:off x="288" y="384"/>
              <a:ext cx="336" cy="365"/>
            </a:xfrm>
            <a:prstGeom prst="rect">
              <a:avLst/>
            </a:prstGeom>
            <a:noFill/>
            <a:ln w="38100">
              <a:noFill/>
            </a:ln>
          </p:spPr>
          <p:txBody>
            <a:bodyPr>
              <a:spAutoFit/>
            </a:bodyPr>
            <a:p>
              <a:pPr marL="342900" indent="-342900">
                <a:spcBef>
                  <a:spcPct val="50000"/>
                </a:spcBef>
                <a:buFont typeface="Arial" panose="020B0604020202020204" pitchFamily="34" charset="0"/>
              </a:pPr>
              <a:r>
                <a:rPr lang="en-US" altLang="zh-CN" b="1" u="sng">
                  <a:solidFill>
                    <a:srgbClr val="FF0000"/>
                  </a:solidFill>
                  <a:latin typeface="Times New Roman" panose="02020603050405020304" pitchFamily="18" charset="0"/>
                  <a:ea typeface="黑体" panose="02010609060101010101" pitchFamily="2" charset="-122"/>
                </a:rPr>
                <a:t>A</a:t>
              </a:r>
              <a:endParaRPr lang="en-US" altLang="zh-CN" b="1" u="sng">
                <a:solidFill>
                  <a:srgbClr val="FF0000"/>
                </a:solidFill>
                <a:latin typeface="Times New Roman" panose="02020603050405020304" pitchFamily="18" charset="0"/>
                <a:ea typeface="黑体" panose="0201060906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blinds(horizontal)">
                                      <p:cBhvr>
                                        <p:cTn id="7" dur="500"/>
                                        <p:tgtEl>
                                          <p:spTgt spid="1054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blinds(horizontal)">
                                      <p:cBhvr>
                                        <p:cTn id="12" dur="500"/>
                                        <p:tgtEl>
                                          <p:spTgt spid="1054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5480"/>
                                        </p:tgtEl>
                                        <p:attrNameLst>
                                          <p:attrName>style.visibility</p:attrName>
                                        </p:attrNameLst>
                                      </p:cBhvr>
                                      <p:to>
                                        <p:strVal val="visible"/>
                                      </p:to>
                                    </p:set>
                                    <p:animEffect transition="in" filter="blinds(horizontal)">
                                      <p:cBhvr>
                                        <p:cTn id="17" dur="500"/>
                                        <p:tgtEl>
                                          <p:spTgt spid="10548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5481"/>
                                        </p:tgtEl>
                                        <p:attrNameLst>
                                          <p:attrName>style.visibility</p:attrName>
                                        </p:attrNameLst>
                                      </p:cBhvr>
                                      <p:to>
                                        <p:strVal val="visible"/>
                                      </p:to>
                                    </p:set>
                                    <p:animEffect transition="in" filter="blinds(horizontal)">
                                      <p:cBhvr>
                                        <p:cTn id="22" dur="500"/>
                                        <p:tgtEl>
                                          <p:spTgt spid="10548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5482"/>
                                        </p:tgtEl>
                                        <p:attrNameLst>
                                          <p:attrName>style.visibility</p:attrName>
                                        </p:attrNameLst>
                                      </p:cBhvr>
                                      <p:to>
                                        <p:strVal val="visible"/>
                                      </p:to>
                                    </p:set>
                                    <p:animEffect transition="in" filter="blinds(horizontal)">
                                      <p:cBhvr>
                                        <p:cTn id="27" dur="500"/>
                                        <p:tgtEl>
                                          <p:spTgt spid="1054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5483"/>
                                        </p:tgtEl>
                                        <p:attrNameLst>
                                          <p:attrName>style.visibility</p:attrName>
                                        </p:attrNameLst>
                                      </p:cBhvr>
                                      <p:to>
                                        <p:strVal val="visible"/>
                                      </p:to>
                                    </p:set>
                                    <p:animEffect transition="in" filter="blinds(horizontal)">
                                      <p:cBhvr>
                                        <p:cTn id="32" dur="500"/>
                                        <p:tgtEl>
                                          <p:spTgt spid="105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105479" grpId="0"/>
      <p:bldP spid="105480" grpId="0"/>
      <p:bldP spid="105481" grpId="0"/>
      <p:bldP spid="105482" grpId="0"/>
      <p:bldP spid="1054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矩形 58369"/>
          <p:cNvSpPr/>
          <p:nvPr/>
        </p:nvSpPr>
        <p:spPr>
          <a:xfrm>
            <a:off x="381000" y="914400"/>
            <a:ext cx="8253413" cy="5456238"/>
          </a:xfrm>
          <a:prstGeom prst="rect">
            <a:avLst/>
          </a:prstGeom>
          <a:noFill/>
          <a:ln w="9525">
            <a:noFill/>
          </a:ln>
        </p:spPr>
        <p:txBody>
          <a:bodyPr>
            <a:spAutoFit/>
          </a:bodyPr>
          <a:p>
            <a:pPr defTabSz="906780">
              <a:lnSpc>
                <a:spcPct val="110000"/>
              </a:lnSpc>
              <a:spcBef>
                <a:spcPct val="0"/>
              </a:spcBef>
            </a:pPr>
            <a:r>
              <a:rPr lang="en-US" altLang="zh-CN" b="1" u="none">
                <a:solidFill>
                  <a:srgbClr val="FF0000"/>
                </a:solidFill>
                <a:latin typeface="Times New Roman" panose="02020603050405020304" pitchFamily="18" charset="0"/>
                <a:ea typeface="宋体" panose="02010600030101010101" pitchFamily="2" charset="-122"/>
              </a:rPr>
              <a:t>A: Where do you read books?</a:t>
            </a:r>
            <a:endParaRPr lang="en-US" altLang="zh-CN" b="1" u="none">
              <a:solidFill>
                <a:srgbClr val="FF0000"/>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rgbClr val="0000FF"/>
                </a:solidFill>
                <a:latin typeface="Times New Roman" panose="02020603050405020304" pitchFamily="18" charset="0"/>
                <a:ea typeface="宋体" panose="02010600030101010101" pitchFamily="2" charset="-122"/>
              </a:rPr>
              <a:t>B</a:t>
            </a:r>
            <a:r>
              <a:rPr lang="en-US" altLang="zh-CN" b="1" u="none">
                <a:solidFill>
                  <a:schemeClr val="hlink"/>
                </a:solidFill>
                <a:latin typeface="Times New Roman" panose="02020603050405020304" pitchFamily="18" charset="0"/>
                <a:ea typeface="宋体" panose="02010600030101010101" pitchFamily="2" charset="-122"/>
              </a:rPr>
              <a:t>: I </a:t>
            </a:r>
            <a:r>
              <a:rPr lang="en-US" altLang="zh-CN" b="1" u="sng">
                <a:solidFill>
                  <a:schemeClr val="hlink"/>
                </a:solidFill>
                <a:latin typeface="Times New Roman" panose="02020603050405020304" pitchFamily="18" charset="0"/>
                <a:ea typeface="宋体" panose="02010600030101010101" pitchFamily="2" charset="-122"/>
              </a:rPr>
              <a:t>read books everywhere, in the classroom,  </a:t>
            </a:r>
            <a:endParaRPr lang="en-US" altLang="zh-CN" b="1" u="sng">
              <a:solidFill>
                <a:schemeClr val="hlink"/>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chemeClr val="hlink"/>
                </a:solidFill>
                <a:latin typeface="Times New Roman" panose="02020603050405020304" pitchFamily="18" charset="0"/>
                <a:ea typeface="宋体" panose="02010600030101010101" pitchFamily="2" charset="-122"/>
              </a:rPr>
              <a:t>     </a:t>
            </a:r>
            <a:r>
              <a:rPr lang="en-US" altLang="zh-CN" b="1" u="sng">
                <a:solidFill>
                  <a:schemeClr val="hlink"/>
                </a:solidFill>
                <a:latin typeface="Times New Roman" panose="02020603050405020304" pitchFamily="18" charset="0"/>
                <a:ea typeface="宋体" panose="02010600030101010101" pitchFamily="2" charset="-122"/>
              </a:rPr>
              <a:t>bedroom, library and park and so on.</a:t>
            </a:r>
            <a:endParaRPr lang="en-US" altLang="zh-CN" b="1" u="sng">
              <a:solidFill>
                <a:schemeClr val="hlink"/>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rgbClr val="FF0000"/>
                </a:solidFill>
                <a:latin typeface="Times New Roman" panose="02020603050405020304" pitchFamily="18" charset="0"/>
                <a:ea typeface="宋体" panose="02010600030101010101" pitchFamily="2" charset="-122"/>
              </a:rPr>
              <a:t>A: Why do you enjoy your hobby?</a:t>
            </a:r>
            <a:endParaRPr lang="en-US" altLang="zh-CN" b="1" u="none">
              <a:solidFill>
                <a:srgbClr val="FF0000"/>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rgbClr val="0000FF"/>
                </a:solidFill>
                <a:latin typeface="Times New Roman" panose="02020603050405020304" pitchFamily="18" charset="0"/>
                <a:ea typeface="宋体" panose="02010600030101010101" pitchFamily="2" charset="-122"/>
              </a:rPr>
              <a:t>B</a:t>
            </a:r>
            <a:r>
              <a:rPr lang="en-US" altLang="zh-CN" b="1" u="none">
                <a:solidFill>
                  <a:schemeClr val="hlink"/>
                </a:solidFill>
                <a:latin typeface="Times New Roman" panose="02020603050405020304" pitchFamily="18" charset="0"/>
                <a:ea typeface="宋体" panose="02010600030101010101" pitchFamily="2" charset="-122"/>
              </a:rPr>
              <a:t>: I think </a:t>
            </a:r>
            <a:r>
              <a:rPr lang="en-US" altLang="zh-CN" b="1" u="sng">
                <a:solidFill>
                  <a:schemeClr val="hlink"/>
                </a:solidFill>
                <a:latin typeface="Times New Roman" panose="02020603050405020304" pitchFamily="18" charset="0"/>
                <a:ea typeface="宋体" panose="02010600030101010101" pitchFamily="2" charset="-122"/>
              </a:rPr>
              <a:t>reading</a:t>
            </a:r>
            <a:r>
              <a:rPr lang="en-US" altLang="zh-CN" b="1" u="none">
                <a:solidFill>
                  <a:schemeClr val="hlink"/>
                </a:solidFill>
                <a:latin typeface="Times New Roman" panose="02020603050405020304" pitchFamily="18" charset="0"/>
                <a:ea typeface="宋体" panose="02010600030101010101" pitchFamily="2" charset="-122"/>
              </a:rPr>
              <a:t> can make me happy and  </a:t>
            </a:r>
            <a:endParaRPr lang="en-US" altLang="zh-CN" b="1" u="none">
              <a:solidFill>
                <a:schemeClr val="hlink"/>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chemeClr val="hlink"/>
                </a:solidFill>
                <a:latin typeface="Times New Roman" panose="02020603050405020304" pitchFamily="18" charset="0"/>
                <a:ea typeface="宋体" panose="02010600030101010101" pitchFamily="2" charset="-122"/>
              </a:rPr>
              <a:t>     know a lot about the world.</a:t>
            </a:r>
            <a:endParaRPr lang="en-US" altLang="zh-CN" b="1" u="none">
              <a:solidFill>
                <a:schemeClr val="hlink"/>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rgbClr val="FF0000"/>
                </a:solidFill>
                <a:latin typeface="Times New Roman" panose="02020603050405020304" pitchFamily="18" charset="0"/>
                <a:ea typeface="宋体" panose="02010600030101010101" pitchFamily="2" charset="-122"/>
              </a:rPr>
              <a:t>A: Do you want to change your hobby when  </a:t>
            </a:r>
            <a:endParaRPr lang="en-US" altLang="zh-CN" b="1" u="none">
              <a:solidFill>
                <a:srgbClr val="FF0000"/>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rgbClr val="FF0000"/>
                </a:solidFill>
                <a:latin typeface="Times New Roman" panose="02020603050405020304" pitchFamily="18" charset="0"/>
                <a:ea typeface="宋体" panose="02010600030101010101" pitchFamily="2" charset="-122"/>
              </a:rPr>
              <a:t>     you grow up?</a:t>
            </a:r>
            <a:endParaRPr lang="en-US" altLang="zh-CN" b="1" u="none">
              <a:solidFill>
                <a:srgbClr val="FF0000"/>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rgbClr val="0000FF"/>
                </a:solidFill>
                <a:latin typeface="Times New Roman" panose="02020603050405020304" pitchFamily="18" charset="0"/>
                <a:ea typeface="宋体" panose="02010600030101010101" pitchFamily="2" charset="-122"/>
              </a:rPr>
              <a:t>B</a:t>
            </a:r>
            <a:r>
              <a:rPr lang="en-US" altLang="zh-CN" b="1" u="none">
                <a:solidFill>
                  <a:schemeClr val="hlink"/>
                </a:solidFill>
                <a:latin typeface="Times New Roman" panose="02020603050405020304" pitchFamily="18" charset="0"/>
                <a:ea typeface="宋体" panose="02010600030101010101" pitchFamily="2" charset="-122"/>
              </a:rPr>
              <a:t>: I don’t think so. Reading is important and  </a:t>
            </a:r>
            <a:endParaRPr lang="en-US" altLang="zh-CN" b="1" u="none">
              <a:solidFill>
                <a:schemeClr val="hlink"/>
              </a:solidFill>
              <a:latin typeface="Times New Roman" panose="02020603050405020304" pitchFamily="18" charset="0"/>
              <a:ea typeface="宋体" panose="02010600030101010101" pitchFamily="2" charset="-122"/>
            </a:endParaRPr>
          </a:p>
          <a:p>
            <a:pPr defTabSz="906780">
              <a:lnSpc>
                <a:spcPct val="110000"/>
              </a:lnSpc>
              <a:spcBef>
                <a:spcPct val="0"/>
              </a:spcBef>
            </a:pPr>
            <a:r>
              <a:rPr lang="en-US" altLang="zh-CN" b="1" u="none">
                <a:solidFill>
                  <a:schemeClr val="hlink"/>
                </a:solidFill>
                <a:latin typeface="Times New Roman" panose="02020603050405020304" pitchFamily="18" charset="0"/>
                <a:ea typeface="宋体" panose="02010600030101010101" pitchFamily="2" charset="-122"/>
              </a:rPr>
              <a:t>     relaxing.</a:t>
            </a:r>
            <a:endParaRPr lang="en-US" altLang="zh-CN" b="1" u="none">
              <a:solidFill>
                <a:schemeClr val="hlink"/>
              </a:solidFill>
              <a:latin typeface="Times New Roman" panose="02020603050405020304" pitchFamily="18" charset="0"/>
              <a:ea typeface="宋体" panose="02010600030101010101" pitchFamily="2" charset="-122"/>
            </a:endParaRPr>
          </a:p>
        </p:txBody>
      </p:sp>
      <p:pic>
        <p:nvPicPr>
          <p:cNvPr id="58372" name="图片 58371" descr="撒谎王"/>
          <p:cNvPicPr>
            <a:picLocks noChangeAspect="1"/>
          </p:cNvPicPr>
          <p:nvPr/>
        </p:nvPicPr>
        <p:blipFill>
          <a:blip r:embed="rId1"/>
          <a:stretch>
            <a:fillRect/>
          </a:stretch>
        </p:blipFill>
        <p:spPr>
          <a:xfrm>
            <a:off x="7848600" y="457200"/>
            <a:ext cx="1004888" cy="1147763"/>
          </a:xfrm>
          <a:prstGeom prst="rect">
            <a:avLst/>
          </a:prstGeom>
          <a:noFill/>
          <a:ln w="9525">
            <a:noFill/>
          </a:ln>
        </p:spPr>
      </p:pic>
      <p:pic>
        <p:nvPicPr>
          <p:cNvPr id="58371" name="图片 58370" descr="路飞"/>
          <p:cNvPicPr>
            <a:picLocks noChangeAspect="1"/>
          </p:cNvPicPr>
          <p:nvPr/>
        </p:nvPicPr>
        <p:blipFill>
          <a:blip r:embed="rId2"/>
          <a:stretch>
            <a:fillRect/>
          </a:stretch>
        </p:blipFill>
        <p:spPr>
          <a:xfrm>
            <a:off x="6629400" y="381000"/>
            <a:ext cx="993775" cy="12573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0">
                                            <p:txEl>
                                              <p:charRg st="0" end="28"/>
                                            </p:txEl>
                                          </p:spTgt>
                                        </p:tgtEl>
                                        <p:attrNameLst>
                                          <p:attrName>style.visibility</p:attrName>
                                        </p:attrNameLst>
                                      </p:cBhvr>
                                      <p:to>
                                        <p:strVal val="visible"/>
                                      </p:to>
                                    </p:set>
                                    <p:animEffect transition="in" filter="blinds(horizontal)">
                                      <p:cBhvr>
                                        <p:cTn id="7" dur="500"/>
                                        <p:tgtEl>
                                          <p:spTgt spid="58370">
                                            <p:txEl>
                                              <p:charRg st="0"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0">
                                            <p:txEl>
                                              <p:charRg st="28" end="76"/>
                                            </p:txEl>
                                          </p:spTgt>
                                        </p:tgtEl>
                                        <p:attrNameLst>
                                          <p:attrName>style.visibility</p:attrName>
                                        </p:attrNameLst>
                                      </p:cBhvr>
                                      <p:to>
                                        <p:strVal val="visible"/>
                                      </p:to>
                                    </p:set>
                                    <p:animEffect transition="in" filter="blinds(horizontal)">
                                      <p:cBhvr>
                                        <p:cTn id="12" dur="500"/>
                                        <p:tgtEl>
                                          <p:spTgt spid="58370">
                                            <p:txEl>
                                              <p:charRg st="28" end="7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8370">
                                            <p:txEl>
                                              <p:charRg st="76" end="118"/>
                                            </p:txEl>
                                          </p:spTgt>
                                        </p:tgtEl>
                                        <p:attrNameLst>
                                          <p:attrName>style.visibility</p:attrName>
                                        </p:attrNameLst>
                                      </p:cBhvr>
                                      <p:to>
                                        <p:strVal val="visible"/>
                                      </p:to>
                                    </p:set>
                                    <p:animEffect transition="in" filter="blinds(horizontal)">
                                      <p:cBhvr>
                                        <p:cTn id="15" dur="500"/>
                                        <p:tgtEl>
                                          <p:spTgt spid="58370">
                                            <p:txEl>
                                              <p:charRg st="76" end="11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8370">
                                            <p:txEl>
                                              <p:charRg st="118" end="150"/>
                                            </p:txEl>
                                          </p:spTgt>
                                        </p:tgtEl>
                                        <p:attrNameLst>
                                          <p:attrName>style.visibility</p:attrName>
                                        </p:attrNameLst>
                                      </p:cBhvr>
                                      <p:to>
                                        <p:strVal val="visible"/>
                                      </p:to>
                                    </p:set>
                                    <p:animEffect transition="in" filter="blinds(horizontal)">
                                      <p:cBhvr>
                                        <p:cTn id="20" dur="500"/>
                                        <p:tgtEl>
                                          <p:spTgt spid="58370">
                                            <p:txEl>
                                              <p:charRg st="118" end="15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8370">
                                            <p:txEl>
                                              <p:charRg st="150" end="193"/>
                                            </p:txEl>
                                          </p:spTgt>
                                        </p:tgtEl>
                                        <p:attrNameLst>
                                          <p:attrName>style.visibility</p:attrName>
                                        </p:attrNameLst>
                                      </p:cBhvr>
                                      <p:to>
                                        <p:strVal val="visible"/>
                                      </p:to>
                                    </p:set>
                                    <p:animEffect transition="in" filter="blinds(horizontal)">
                                      <p:cBhvr>
                                        <p:cTn id="25" dur="500"/>
                                        <p:tgtEl>
                                          <p:spTgt spid="58370">
                                            <p:txEl>
                                              <p:charRg st="150" end="19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8370">
                                            <p:txEl>
                                              <p:charRg st="193" end="226"/>
                                            </p:txEl>
                                          </p:spTgt>
                                        </p:tgtEl>
                                        <p:attrNameLst>
                                          <p:attrName>style.visibility</p:attrName>
                                        </p:attrNameLst>
                                      </p:cBhvr>
                                      <p:to>
                                        <p:strVal val="visible"/>
                                      </p:to>
                                    </p:set>
                                    <p:animEffect transition="in" filter="blinds(horizontal)">
                                      <p:cBhvr>
                                        <p:cTn id="28" dur="500"/>
                                        <p:tgtEl>
                                          <p:spTgt spid="58370">
                                            <p:txEl>
                                              <p:charRg st="193" end="22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8370">
                                            <p:txEl>
                                              <p:charRg st="226" end="269"/>
                                            </p:txEl>
                                          </p:spTgt>
                                        </p:tgtEl>
                                        <p:attrNameLst>
                                          <p:attrName>style.visibility</p:attrName>
                                        </p:attrNameLst>
                                      </p:cBhvr>
                                      <p:to>
                                        <p:strVal val="visible"/>
                                      </p:to>
                                    </p:set>
                                    <p:animEffect transition="in" filter="blinds(horizontal)">
                                      <p:cBhvr>
                                        <p:cTn id="33" dur="500"/>
                                        <p:tgtEl>
                                          <p:spTgt spid="58370">
                                            <p:txEl>
                                              <p:charRg st="226" end="26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8370">
                                            <p:txEl>
                                              <p:charRg st="269" end="287"/>
                                            </p:txEl>
                                          </p:spTgt>
                                        </p:tgtEl>
                                        <p:attrNameLst>
                                          <p:attrName>style.visibility</p:attrName>
                                        </p:attrNameLst>
                                      </p:cBhvr>
                                      <p:to>
                                        <p:strVal val="visible"/>
                                      </p:to>
                                    </p:set>
                                    <p:animEffect transition="in" filter="blinds(horizontal)">
                                      <p:cBhvr>
                                        <p:cTn id="36" dur="500"/>
                                        <p:tgtEl>
                                          <p:spTgt spid="58370">
                                            <p:txEl>
                                              <p:charRg st="269" end="28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8370">
                                            <p:txEl>
                                              <p:charRg st="287" end="335"/>
                                            </p:txEl>
                                          </p:spTgt>
                                        </p:tgtEl>
                                        <p:attrNameLst>
                                          <p:attrName>style.visibility</p:attrName>
                                        </p:attrNameLst>
                                      </p:cBhvr>
                                      <p:to>
                                        <p:strVal val="visible"/>
                                      </p:to>
                                    </p:set>
                                    <p:animEffect transition="in" filter="blinds(horizontal)">
                                      <p:cBhvr>
                                        <p:cTn id="41" dur="500"/>
                                        <p:tgtEl>
                                          <p:spTgt spid="58370">
                                            <p:txEl>
                                              <p:charRg st="287" end="33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8370">
                                            <p:txEl>
                                              <p:charRg st="335" end="350"/>
                                            </p:txEl>
                                          </p:spTgt>
                                        </p:tgtEl>
                                        <p:attrNameLst>
                                          <p:attrName>style.visibility</p:attrName>
                                        </p:attrNameLst>
                                      </p:cBhvr>
                                      <p:to>
                                        <p:strVal val="visible"/>
                                      </p:to>
                                    </p:set>
                                    <p:animEffect transition="in" filter="blinds(horizontal)">
                                      <p:cBhvr>
                                        <p:cTn id="44" dur="500"/>
                                        <p:tgtEl>
                                          <p:spTgt spid="58370">
                                            <p:txEl>
                                              <p:charRg st="335" end="3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矩形 53249"/>
          <p:cNvSpPr/>
          <p:nvPr/>
        </p:nvSpPr>
        <p:spPr>
          <a:xfrm>
            <a:off x="381000" y="838200"/>
            <a:ext cx="8763000" cy="1190625"/>
          </a:xfrm>
          <a:prstGeom prst="rect">
            <a:avLst/>
          </a:prstGeom>
          <a:noFill/>
          <a:ln w="9525">
            <a:noFill/>
          </a:ln>
        </p:spPr>
        <p:txBody>
          <a:bodyPr wrap="none"/>
          <a:p>
            <a:pPr defTabSz="906780">
              <a:spcBef>
                <a:spcPct val="0"/>
              </a:spcBef>
            </a:pPr>
            <a:r>
              <a:rPr lang="en-US" altLang="zh-CN" sz="3400" b="1" u="none">
                <a:solidFill>
                  <a:srgbClr val="000066"/>
                </a:solidFill>
                <a:latin typeface="Arial" panose="020B0604020202020204" pitchFamily="34" charset="0"/>
                <a:ea typeface="宋体" panose="02010600030101010101" pitchFamily="2" charset="-122"/>
              </a:rPr>
              <a:t>6. Work in pairs. Ask and answer about </a:t>
            </a:r>
            <a:endParaRPr lang="en-US" altLang="zh-CN" sz="3400" b="1" u="none">
              <a:solidFill>
                <a:srgbClr val="000066"/>
              </a:solidFill>
              <a:latin typeface="Arial" panose="020B0604020202020204" pitchFamily="34" charset="0"/>
              <a:ea typeface="宋体" panose="02010600030101010101" pitchFamily="2" charset="-122"/>
            </a:endParaRPr>
          </a:p>
          <a:p>
            <a:pPr defTabSz="906780">
              <a:spcBef>
                <a:spcPct val="0"/>
              </a:spcBef>
            </a:pPr>
            <a:r>
              <a:rPr lang="en-US" altLang="zh-CN" sz="3400" b="1" u="none">
                <a:solidFill>
                  <a:srgbClr val="000066"/>
                </a:solidFill>
                <a:latin typeface="Arial" panose="020B0604020202020204" pitchFamily="34" charset="0"/>
                <a:ea typeface="宋体" panose="02010600030101010101" pitchFamily="2" charset="-122"/>
              </a:rPr>
              <a:t>your hobbies.</a:t>
            </a:r>
            <a:endParaRPr lang="en-US" altLang="zh-CN" sz="3400" b="1" u="none">
              <a:solidFill>
                <a:srgbClr val="000066"/>
              </a:solidFill>
              <a:latin typeface="Arial" panose="020B0604020202020204" pitchFamily="34" charset="0"/>
              <a:ea typeface="宋体" panose="02010600030101010101" pitchFamily="2" charset="-122"/>
            </a:endParaRPr>
          </a:p>
        </p:txBody>
      </p:sp>
      <p:sp>
        <p:nvSpPr>
          <p:cNvPr id="53251" name="矩形 53250"/>
          <p:cNvSpPr/>
          <p:nvPr/>
        </p:nvSpPr>
        <p:spPr>
          <a:xfrm>
            <a:off x="1066800" y="2133600"/>
            <a:ext cx="6464300" cy="3751263"/>
          </a:xfrm>
          <a:prstGeom prst="rect">
            <a:avLst/>
          </a:prstGeom>
          <a:noFill/>
          <a:ln w="9525">
            <a:noFill/>
          </a:ln>
        </p:spPr>
        <p:txBody>
          <a:bodyPr>
            <a:spAutoFit/>
          </a:bodyPr>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1. What is your hobby?</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2. Why do you enjoy your hobby?</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3. When did you start doing it?</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4. How often do you …?</a:t>
            </a:r>
            <a:endParaRPr lang="en-US" altLang="zh-CN" b="1" u="none">
              <a:latin typeface="Times New Roman" panose="02020603050405020304" pitchFamily="18" charset="0"/>
              <a:ea typeface="宋体" panose="02010600030101010101" pitchFamily="2" charset="-122"/>
            </a:endParaRPr>
          </a:p>
          <a:p>
            <a:pPr defTabSz="906780">
              <a:lnSpc>
                <a:spcPct val="150000"/>
              </a:lnSpc>
              <a:spcBef>
                <a:spcPct val="0"/>
              </a:spcBef>
            </a:pPr>
            <a:r>
              <a:rPr lang="en-US" altLang="zh-CN" b="1" u="none">
                <a:latin typeface="Times New Roman" panose="02020603050405020304" pitchFamily="18" charset="0"/>
                <a:ea typeface="宋体" panose="02010600030101010101" pitchFamily="2" charset="-122"/>
              </a:rPr>
              <a:t>5. Where do you …?</a:t>
            </a:r>
            <a:endParaRPr lang="en-US" altLang="zh-CN" b="1" u="none">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9" name="图片 77828" descr="边框"/>
          <p:cNvPicPr>
            <a:picLocks noChangeAspect="1"/>
          </p:cNvPicPr>
          <p:nvPr/>
        </p:nvPicPr>
        <p:blipFill>
          <a:blip r:embed="rId1"/>
          <a:stretch>
            <a:fillRect/>
          </a:stretch>
        </p:blipFill>
        <p:spPr>
          <a:xfrm>
            <a:off x="0" y="381000"/>
            <a:ext cx="9144000" cy="6265863"/>
          </a:xfrm>
          <a:prstGeom prst="rect">
            <a:avLst/>
          </a:prstGeom>
          <a:noFill/>
          <a:ln w="9525">
            <a:noFill/>
          </a:ln>
        </p:spPr>
      </p:pic>
      <p:sp>
        <p:nvSpPr>
          <p:cNvPr id="77830" name="矩形 77829"/>
          <p:cNvSpPr/>
          <p:nvPr/>
        </p:nvSpPr>
        <p:spPr>
          <a:xfrm>
            <a:off x="1752600" y="2971800"/>
            <a:ext cx="5715000" cy="15748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Language points</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矩形 106497"/>
          <p:cNvSpPr/>
          <p:nvPr/>
        </p:nvSpPr>
        <p:spPr>
          <a:xfrm>
            <a:off x="381000" y="1447800"/>
            <a:ext cx="8107363" cy="2528888"/>
          </a:xfrm>
          <a:prstGeom prst="rect">
            <a:avLst/>
          </a:prstGeom>
          <a:noFill/>
          <a:ln w="9525">
            <a:noFill/>
          </a:ln>
        </p:spPr>
        <p:txBody>
          <a:bodyPr>
            <a:spAutoFit/>
          </a:bodyPr>
          <a:p>
            <a:pPr marL="342900" indent="-342900" defTabSz="906780">
              <a:spcBef>
                <a:spcPct val="0"/>
              </a:spcBef>
              <a:buAutoNum type="arabicPeriod"/>
            </a:pPr>
            <a:r>
              <a:rPr lang="en-US" altLang="zh-CN" b="1" u="none">
                <a:latin typeface="Times New Roman" panose="02020603050405020304" pitchFamily="18" charset="0"/>
                <a:ea typeface="黑体" panose="02010609060101010101" pitchFamily="2" charset="-122"/>
              </a:rPr>
              <a:t>Tony’s mum want him to </a:t>
            </a:r>
            <a:r>
              <a:rPr lang="en-US" altLang="zh-CN" b="1" u="none">
                <a:solidFill>
                  <a:srgbClr val="FF0000"/>
                </a:solidFill>
                <a:latin typeface="Times New Roman" panose="02020603050405020304" pitchFamily="18" charset="0"/>
                <a:ea typeface="黑体" panose="02010609060101010101" pitchFamily="2" charset="-122"/>
              </a:rPr>
              <a:t>tidy up</a:t>
            </a:r>
            <a:r>
              <a:rPr lang="en-US" altLang="zh-CN" b="1" u="none">
                <a:latin typeface="Times New Roman" panose="02020603050405020304" pitchFamily="18" charset="0"/>
                <a:ea typeface="黑体" panose="02010609060101010101" pitchFamily="2" charset="-122"/>
              </a:rPr>
              <a:t> his room.</a:t>
            </a:r>
            <a:endParaRPr lang="en-US" altLang="zh-CN" b="1" u="none">
              <a:latin typeface="Times New Roman" panose="02020603050405020304" pitchFamily="18" charset="0"/>
              <a:ea typeface="黑体" panose="02010609060101010101" pitchFamily="2" charset="-122"/>
            </a:endParaRPr>
          </a:p>
          <a:p>
            <a:pPr marL="342900" indent="-342900" defTabSz="906780">
              <a:spcBef>
                <a:spcPct val="0"/>
              </a:spcBef>
            </a:pPr>
            <a:r>
              <a:rPr lang="en-US" altLang="zh-CN" b="1" u="none">
                <a:latin typeface="Times New Roman" panose="02020603050405020304" pitchFamily="18" charset="0"/>
                <a:ea typeface="黑体" panose="02010609060101010101" pitchFamily="2" charset="-122"/>
              </a:rPr>
              <a:t>    I’ll </a:t>
            </a:r>
            <a:r>
              <a:rPr lang="en-US" altLang="zh-CN" b="1" u="none">
                <a:solidFill>
                  <a:srgbClr val="FF0000"/>
                </a:solidFill>
                <a:latin typeface="Times New Roman" panose="02020603050405020304" pitchFamily="18" charset="0"/>
                <a:ea typeface="黑体" panose="02010609060101010101" pitchFamily="2" charset="-122"/>
              </a:rPr>
              <a:t>tidy up</a:t>
            </a:r>
            <a:r>
              <a:rPr lang="en-US" altLang="zh-CN" b="1" u="none">
                <a:latin typeface="Times New Roman" panose="02020603050405020304" pitchFamily="18" charset="0"/>
                <a:ea typeface="黑体" panose="02010609060101010101" pitchFamily="2" charset="-122"/>
              </a:rPr>
              <a:t> the table and chairs.</a:t>
            </a:r>
            <a:endParaRPr lang="en-US" altLang="zh-CN" b="1" u="none">
              <a:latin typeface="Times New Roman" panose="02020603050405020304" pitchFamily="18" charset="0"/>
              <a:ea typeface="黑体" panose="02010609060101010101" pitchFamily="2" charset="-122"/>
            </a:endParaRPr>
          </a:p>
          <a:p>
            <a:pPr marL="342900" indent="-342900" defTabSz="906780">
              <a:spcBef>
                <a:spcPct val="0"/>
              </a:spcBef>
              <a:buClr>
                <a:srgbClr val="0000FF"/>
              </a:buClr>
              <a:buFont typeface="Wingdings" panose="05000000000000000000" pitchFamily="2" charset="2"/>
              <a:buChar char="Ø"/>
            </a:pPr>
            <a:r>
              <a:rPr lang="en-US" altLang="zh-CN" b="1" u="none">
                <a:solidFill>
                  <a:srgbClr val="FF0000"/>
                </a:solidFill>
                <a:latin typeface="Times New Roman" panose="02020603050405020304" pitchFamily="18" charset="0"/>
                <a:ea typeface="黑体" panose="02010609060101010101" pitchFamily="2" charset="-122"/>
              </a:rPr>
              <a:t> tidy up</a:t>
            </a:r>
            <a:r>
              <a:rPr lang="en-US" altLang="zh-CN" b="1" u="none">
                <a:latin typeface="Times New Roman" panose="02020603050405020304" pitchFamily="18" charset="0"/>
                <a:ea typeface="黑体" panose="02010609060101010101" pitchFamily="2" charset="-122"/>
              </a:rPr>
              <a:t> = </a:t>
            </a:r>
            <a:r>
              <a:rPr lang="en-US" altLang="zh-CN" b="1" u="none">
                <a:solidFill>
                  <a:srgbClr val="0000FF"/>
                </a:solidFill>
                <a:latin typeface="Times New Roman" panose="02020603050405020304" pitchFamily="18" charset="0"/>
                <a:ea typeface="黑体" panose="02010609060101010101" pitchFamily="2" charset="-122"/>
              </a:rPr>
              <a:t>clean up</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收拾好</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整理好</a:t>
            </a:r>
            <a:endParaRPr lang="zh-CN" altLang="en-US" b="1" u="none" dirty="0">
              <a:latin typeface="Times New Roman" panose="02020603050405020304" pitchFamily="18" charset="0"/>
              <a:ea typeface="黑体" panose="02010609060101010101" pitchFamily="2" charset="-122"/>
            </a:endParaRPr>
          </a:p>
          <a:p>
            <a:pPr marL="342900" indent="-342900" defTabSz="906780">
              <a:spcBef>
                <a:spcPct val="0"/>
              </a:spcBef>
            </a:pPr>
            <a:r>
              <a:rPr lang="zh-CN" altLang="en-US" b="1" u="none" dirty="0">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Please </a:t>
            </a:r>
            <a:r>
              <a:rPr lang="en-US" altLang="zh-CN" b="1" u="none">
                <a:solidFill>
                  <a:srgbClr val="FF0000"/>
                </a:solidFill>
                <a:latin typeface="Times New Roman" panose="02020603050405020304" pitchFamily="18" charset="0"/>
                <a:ea typeface="黑体" panose="02010609060101010101" pitchFamily="2" charset="-122"/>
              </a:rPr>
              <a:t>tidy up</a:t>
            </a:r>
            <a:r>
              <a:rPr lang="en-US" altLang="zh-CN" b="1" u="none">
                <a:latin typeface="Times New Roman" panose="02020603050405020304" pitchFamily="18" charset="0"/>
                <a:ea typeface="黑体" panose="02010609060101010101" pitchFamily="2" charset="-122"/>
              </a:rPr>
              <a:t> these newspapers. </a:t>
            </a:r>
            <a:endParaRPr lang="en-US" altLang="zh-CN" b="1" u="none">
              <a:latin typeface="Times New Roman" panose="02020603050405020304" pitchFamily="18" charset="0"/>
              <a:ea typeface="黑体" panose="02010609060101010101" pitchFamily="2" charset="-122"/>
            </a:endParaRPr>
          </a:p>
          <a:p>
            <a:pPr marL="342900" indent="-342900" defTabSz="906780">
              <a:spcBef>
                <a:spcPct val="0"/>
              </a:spcBef>
            </a:pPr>
            <a:r>
              <a:rPr lang="en-US" altLang="zh-CN" b="1" u="none">
                <a:latin typeface="Times New Roman" panose="02020603050405020304" pitchFamily="18" charset="0"/>
                <a:ea typeface="黑体" panose="02010609060101010101" pitchFamily="2" charset="-122"/>
              </a:rPr>
              <a:t>    When are you going to </a:t>
            </a:r>
            <a:r>
              <a:rPr lang="en-US" altLang="zh-CN" b="1" u="none">
                <a:solidFill>
                  <a:srgbClr val="FF0000"/>
                </a:solidFill>
                <a:latin typeface="Times New Roman" panose="02020603050405020304" pitchFamily="18" charset="0"/>
                <a:ea typeface="黑体" panose="02010609060101010101" pitchFamily="2" charset="-122"/>
              </a:rPr>
              <a:t>tidy</a:t>
            </a:r>
            <a:r>
              <a:rPr lang="en-US" altLang="zh-CN" b="1" u="none">
                <a:latin typeface="Times New Roman" panose="02020603050405020304" pitchFamily="18" charset="0"/>
                <a:ea typeface="黑体" panose="02010609060101010101" pitchFamily="2" charset="-122"/>
              </a:rPr>
              <a:t> your room </a:t>
            </a:r>
            <a:r>
              <a:rPr lang="en-US" altLang="zh-CN" b="1" u="none">
                <a:solidFill>
                  <a:srgbClr val="FF0000"/>
                </a:solidFill>
                <a:latin typeface="Times New Roman" panose="02020603050405020304" pitchFamily="18" charset="0"/>
                <a:ea typeface="黑体" panose="02010609060101010101" pitchFamily="2" charset="-122"/>
              </a:rPr>
              <a:t>up</a:t>
            </a:r>
            <a:r>
              <a:rPr lang="en-US" altLang="zh-CN" b="1" u="none">
                <a:latin typeface="Times New Roman" panose="02020603050405020304" pitchFamily="18" charset="0"/>
                <a:ea typeface="黑体" panose="02010609060101010101" pitchFamily="2" charset="-122"/>
              </a:rPr>
              <a:t>?</a:t>
            </a:r>
            <a:endParaRPr lang="en-US" altLang="zh-CN" b="1" u="none">
              <a:latin typeface="Times New Roman" panose="02020603050405020304" pitchFamily="18" charset="0"/>
              <a:ea typeface="黑体" panose="02010609060101010101" pitchFamily="2" charset="-122"/>
            </a:endParaRPr>
          </a:p>
        </p:txBody>
      </p:sp>
      <p:sp>
        <p:nvSpPr>
          <p:cNvPr id="106499" name="矩形 106498"/>
          <p:cNvSpPr/>
          <p:nvPr/>
        </p:nvSpPr>
        <p:spPr>
          <a:xfrm>
            <a:off x="481013" y="4219575"/>
            <a:ext cx="8107362" cy="2041525"/>
          </a:xfrm>
          <a:prstGeom prst="rect">
            <a:avLst/>
          </a:prstGeom>
          <a:noFill/>
          <a:ln w="9525">
            <a:noFill/>
          </a:ln>
        </p:spPr>
        <p:txBody>
          <a:bodyPr>
            <a:spAutoFit/>
          </a:bodyPr>
          <a:p>
            <a:pPr defTabSz="906780">
              <a:spcBef>
                <a:spcPct val="0"/>
              </a:spcBef>
            </a:pPr>
            <a:r>
              <a:rPr lang="en-US" altLang="zh-CN" b="1" u="none">
                <a:latin typeface="Times New Roman" panose="02020603050405020304" pitchFamily="18" charset="0"/>
                <a:ea typeface="黑体" panose="02010609060101010101" pitchFamily="2" charset="-122"/>
              </a:rPr>
              <a:t>2. Which hobby do you think </a:t>
            </a:r>
            <a:r>
              <a:rPr lang="en-US" altLang="zh-CN" b="1" u="none">
                <a:solidFill>
                  <a:srgbClr val="FF0000"/>
                </a:solidFill>
                <a:latin typeface="Times New Roman" panose="02020603050405020304" pitchFamily="18" charset="0"/>
                <a:ea typeface="黑体" panose="02010609060101010101" pitchFamily="2" charset="-122"/>
              </a:rPr>
              <a:t>takes up</a:t>
            </a:r>
            <a:r>
              <a:rPr lang="en-US" altLang="zh-CN" b="1" i="1" u="none">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the  </a:t>
            </a:r>
            <a:endParaRPr lang="en-US" altLang="zh-CN" b="1" u="none">
              <a:latin typeface="Times New Roman" panose="02020603050405020304" pitchFamily="18" charset="0"/>
              <a:ea typeface="黑体" panose="02010609060101010101" pitchFamily="2" charset="-122"/>
            </a:endParaRPr>
          </a:p>
          <a:p>
            <a:pPr defTabSz="906780">
              <a:spcBef>
                <a:spcPct val="0"/>
              </a:spcBef>
            </a:pPr>
            <a:r>
              <a:rPr lang="en-US" altLang="zh-CN" b="1" u="none">
                <a:latin typeface="Times New Roman" panose="02020603050405020304" pitchFamily="18" charset="0"/>
                <a:ea typeface="黑体" panose="02010609060101010101" pitchFamily="2" charset="-122"/>
              </a:rPr>
              <a:t>    most space?</a:t>
            </a:r>
            <a:endParaRPr lang="en-US" altLang="zh-CN" b="1" u="none">
              <a:latin typeface="Times New Roman" panose="02020603050405020304" pitchFamily="18" charset="0"/>
              <a:ea typeface="黑体" panose="02010609060101010101" pitchFamily="2" charset="-122"/>
            </a:endParaRPr>
          </a:p>
          <a:p>
            <a:pPr defTabSz="906780">
              <a:spcBef>
                <a:spcPct val="0"/>
              </a:spcBef>
              <a:buClr>
                <a:srgbClr val="0000FF"/>
              </a:buClr>
              <a:buFont typeface="Wingdings" panose="05000000000000000000" pitchFamily="2" charset="2"/>
              <a:buChar char="Ø"/>
            </a:pPr>
            <a:r>
              <a:rPr lang="en-US" altLang="zh-CN" b="1" u="none">
                <a:solidFill>
                  <a:srgbClr val="0033CC"/>
                </a:solidFill>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take up</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占用</a:t>
            </a:r>
            <a:endParaRPr lang="zh-CN" altLang="en-US" b="1" u="none" dirty="0">
              <a:latin typeface="Times New Roman" panose="02020603050405020304" pitchFamily="18" charset="0"/>
              <a:ea typeface="黑体" panose="02010609060101010101" pitchFamily="2" charset="-122"/>
            </a:endParaRPr>
          </a:p>
          <a:p>
            <a:pPr defTabSz="906780">
              <a:spcBef>
                <a:spcPct val="0"/>
              </a:spcBef>
            </a:pPr>
            <a:r>
              <a:rPr lang="zh-CN" altLang="en-US" b="1" u="none">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These documents </a:t>
            </a:r>
            <a:r>
              <a:rPr lang="en-US" altLang="zh-CN" b="1" u="none">
                <a:solidFill>
                  <a:srgbClr val="FF0000"/>
                </a:solidFill>
                <a:latin typeface="Times New Roman" panose="02020603050405020304" pitchFamily="18" charset="0"/>
                <a:ea typeface="黑体" panose="02010609060101010101" pitchFamily="2" charset="-122"/>
              </a:rPr>
              <a:t>take up</a:t>
            </a:r>
            <a:r>
              <a:rPr lang="en-US" altLang="zh-CN" b="1" u="none">
                <a:latin typeface="Times New Roman" panose="02020603050405020304" pitchFamily="18" charset="0"/>
                <a:ea typeface="黑体" panose="02010609060101010101" pitchFamily="2" charset="-122"/>
              </a:rPr>
              <a:t> too much space.</a:t>
            </a:r>
            <a:endParaRPr lang="en-US" altLang="zh-CN" b="1" u="none">
              <a:latin typeface="Times New Roman" panose="02020603050405020304" pitchFamily="18" charset="0"/>
              <a:ea typeface="黑体" panose="02010609060101010101" pitchFamily="2" charset="-122"/>
            </a:endParaRPr>
          </a:p>
        </p:txBody>
      </p:sp>
      <p:sp>
        <p:nvSpPr>
          <p:cNvPr id="106500" name="矩形 106499"/>
          <p:cNvSpPr/>
          <p:nvPr/>
        </p:nvSpPr>
        <p:spPr>
          <a:xfrm>
            <a:off x="2362200" y="609600"/>
            <a:ext cx="3636963" cy="609600"/>
          </a:xfrm>
          <a:prstGeom prst="rect">
            <a:avLst/>
          </a:prstGeom>
          <a:noFill/>
          <a:ln w="9525">
            <a:noFill/>
          </a:ln>
        </p:spPr>
        <p:txBody>
          <a:bodyPr wrap="none" anchor="t">
            <a:spAutoFit/>
          </a:bodyPr>
          <a:p>
            <a:pPr defTabSz="906780">
              <a:spcBef>
                <a:spcPct val="0"/>
              </a:spcBef>
            </a:pPr>
            <a:r>
              <a:rPr lang="en-US" altLang="zh-CN" sz="3400" b="1" u="none">
                <a:solidFill>
                  <a:srgbClr val="000099"/>
                </a:solidFill>
                <a:latin typeface="Arial" panose="020B0604020202020204" pitchFamily="34" charset="0"/>
                <a:ea typeface="宋体" panose="02010600030101010101" pitchFamily="2" charset="-122"/>
              </a:rPr>
              <a:t>Language points</a:t>
            </a:r>
            <a:endParaRPr lang="en-US" altLang="zh-CN" sz="3400" b="1" u="none">
              <a:solidFill>
                <a:srgbClr val="000099"/>
              </a:solidFill>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6498">
                                            <p:txEl>
                                              <p:charRg st="0" end="41"/>
                                            </p:txEl>
                                          </p:spTgt>
                                        </p:tgtEl>
                                        <p:attrNameLst>
                                          <p:attrName>style.visibility</p:attrName>
                                        </p:attrNameLst>
                                      </p:cBhvr>
                                      <p:to>
                                        <p:strVal val="visible"/>
                                      </p:to>
                                    </p:set>
                                    <p:animEffect transition="in" filter="strips(downLeft)">
                                      <p:cBhvr>
                                        <p:cTn id="7" dur="500"/>
                                        <p:tgtEl>
                                          <p:spTgt spid="106498">
                                            <p:txEl>
                                              <p:charRg st="0" end="4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06498">
                                            <p:txEl>
                                              <p:charRg st="41" end="80"/>
                                            </p:txEl>
                                          </p:spTgt>
                                        </p:tgtEl>
                                        <p:attrNameLst>
                                          <p:attrName>style.visibility</p:attrName>
                                        </p:attrNameLst>
                                      </p:cBhvr>
                                      <p:to>
                                        <p:strVal val="visible"/>
                                      </p:to>
                                    </p:set>
                                    <p:animEffect transition="in" filter="strips(downLeft)">
                                      <p:cBhvr>
                                        <p:cTn id="10" dur="500"/>
                                        <p:tgtEl>
                                          <p:spTgt spid="106498">
                                            <p:txEl>
                                              <p:charRg st="41" end="8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06498">
                                            <p:txEl>
                                              <p:charRg st="80" end="109"/>
                                            </p:txEl>
                                          </p:spTgt>
                                        </p:tgtEl>
                                        <p:attrNameLst>
                                          <p:attrName>style.visibility</p:attrName>
                                        </p:attrNameLst>
                                      </p:cBhvr>
                                      <p:to>
                                        <p:strVal val="visible"/>
                                      </p:to>
                                    </p:set>
                                    <p:animEffect transition="in" filter="strips(downLeft)">
                                      <p:cBhvr>
                                        <p:cTn id="13" dur="500"/>
                                        <p:tgtEl>
                                          <p:spTgt spid="106498">
                                            <p:txEl>
                                              <p:charRg st="80" end="109"/>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06498">
                                            <p:txEl>
                                              <p:charRg st="109" end="147"/>
                                            </p:txEl>
                                          </p:spTgt>
                                        </p:tgtEl>
                                        <p:attrNameLst>
                                          <p:attrName>style.visibility</p:attrName>
                                        </p:attrNameLst>
                                      </p:cBhvr>
                                      <p:to>
                                        <p:strVal val="visible"/>
                                      </p:to>
                                    </p:set>
                                    <p:animEffect transition="in" filter="strips(downLeft)">
                                      <p:cBhvr>
                                        <p:cTn id="16" dur="500"/>
                                        <p:tgtEl>
                                          <p:spTgt spid="106498">
                                            <p:txEl>
                                              <p:charRg st="109" end="147"/>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06498">
                                            <p:txEl>
                                              <p:charRg st="147" end="192"/>
                                            </p:txEl>
                                          </p:spTgt>
                                        </p:tgtEl>
                                        <p:attrNameLst>
                                          <p:attrName>style.visibility</p:attrName>
                                        </p:attrNameLst>
                                      </p:cBhvr>
                                      <p:to>
                                        <p:strVal val="visible"/>
                                      </p:to>
                                    </p:set>
                                    <p:animEffect transition="in" filter="strips(downLeft)">
                                      <p:cBhvr>
                                        <p:cTn id="19" dur="500"/>
                                        <p:tgtEl>
                                          <p:spTgt spid="106498">
                                            <p:txEl>
                                              <p:charRg st="147" end="19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06499">
                                            <p:txEl>
                                              <p:charRg st="0" end="43"/>
                                            </p:txEl>
                                          </p:spTgt>
                                        </p:tgtEl>
                                        <p:attrNameLst>
                                          <p:attrName>style.visibility</p:attrName>
                                        </p:attrNameLst>
                                      </p:cBhvr>
                                      <p:to>
                                        <p:strVal val="visible"/>
                                      </p:to>
                                    </p:set>
                                    <p:animEffect transition="in" filter="strips(downLeft)">
                                      <p:cBhvr>
                                        <p:cTn id="24" dur="500"/>
                                        <p:tgtEl>
                                          <p:spTgt spid="106499">
                                            <p:txEl>
                                              <p:charRg st="0" end="43"/>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106499">
                                            <p:txEl>
                                              <p:charRg st="43" end="59"/>
                                            </p:txEl>
                                          </p:spTgt>
                                        </p:tgtEl>
                                        <p:attrNameLst>
                                          <p:attrName>style.visibility</p:attrName>
                                        </p:attrNameLst>
                                      </p:cBhvr>
                                      <p:to>
                                        <p:strVal val="visible"/>
                                      </p:to>
                                    </p:set>
                                    <p:animEffect transition="in" filter="strips(downLeft)">
                                      <p:cBhvr>
                                        <p:cTn id="27" dur="500"/>
                                        <p:tgtEl>
                                          <p:spTgt spid="106499">
                                            <p:txEl>
                                              <p:charRg st="43" end="59"/>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106499">
                                            <p:txEl>
                                              <p:charRg st="59" end="72"/>
                                            </p:txEl>
                                          </p:spTgt>
                                        </p:tgtEl>
                                        <p:attrNameLst>
                                          <p:attrName>style.visibility</p:attrName>
                                        </p:attrNameLst>
                                      </p:cBhvr>
                                      <p:to>
                                        <p:strVal val="visible"/>
                                      </p:to>
                                    </p:set>
                                    <p:animEffect transition="in" filter="strips(downLeft)">
                                      <p:cBhvr>
                                        <p:cTn id="30" dur="500"/>
                                        <p:tgtEl>
                                          <p:spTgt spid="106499">
                                            <p:txEl>
                                              <p:charRg st="59" end="72"/>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106499">
                                            <p:txEl>
                                              <p:charRg st="72" end="116"/>
                                            </p:txEl>
                                          </p:spTgt>
                                        </p:tgtEl>
                                        <p:attrNameLst>
                                          <p:attrName>style.visibility</p:attrName>
                                        </p:attrNameLst>
                                      </p:cBhvr>
                                      <p:to>
                                        <p:strVal val="visible"/>
                                      </p:to>
                                    </p:set>
                                    <p:animEffect transition="in" filter="strips(downLeft)">
                                      <p:cBhvr>
                                        <p:cTn id="33" dur="500"/>
                                        <p:tgtEl>
                                          <p:spTgt spid="106499">
                                            <p:txEl>
                                              <p:charRg st="72" end="1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矩形 94209"/>
          <p:cNvSpPr/>
          <p:nvPr/>
        </p:nvSpPr>
        <p:spPr>
          <a:xfrm>
            <a:off x="609600" y="457200"/>
            <a:ext cx="7924800" cy="4111625"/>
          </a:xfrm>
          <a:prstGeom prst="rect">
            <a:avLst/>
          </a:prstGeom>
          <a:noFill/>
          <a:ln w="9525">
            <a:noFill/>
          </a:ln>
        </p:spPr>
        <p:txBody>
          <a:bodyPr>
            <a:spAutoFit/>
          </a:bodyPr>
          <a:p>
            <a:pPr>
              <a:lnSpc>
                <a:spcPct val="115000"/>
              </a:lnSpc>
            </a:pPr>
            <a:r>
              <a:rPr lang="zh-CN" altLang="en-US" b="1" u="none" dirty="0">
                <a:solidFill>
                  <a:srgbClr val="FF0000"/>
                </a:solidFill>
                <a:latin typeface="Times New Roman" panose="02020603050405020304" pitchFamily="18" charset="0"/>
                <a:ea typeface="黑体" panose="02010609060101010101" pitchFamily="2" charset="-122"/>
              </a:rPr>
              <a:t>例：</a:t>
            </a:r>
            <a:endParaRPr lang="zh-CN" altLang="en-US" b="1" u="none" dirty="0">
              <a:solidFill>
                <a:srgbClr val="FF0000"/>
              </a:solidFill>
              <a:latin typeface="Times New Roman" panose="02020603050405020304" pitchFamily="18" charset="0"/>
              <a:ea typeface="黑体" panose="02010609060101010101" pitchFamily="2" charset="-122"/>
            </a:endParaRPr>
          </a:p>
          <a:p>
            <a:pPr>
              <a:lnSpc>
                <a:spcPct val="115000"/>
              </a:lnSpc>
            </a:pPr>
            <a:r>
              <a:rPr lang="zh-CN" altLang="en-US" b="1" u="none" err="1">
                <a:latin typeface="Times New Roman" panose="02020603050405020304" pitchFamily="18" charset="0"/>
                <a:ea typeface="宋体" panose="02010600030101010101" pitchFamily="2" charset="-122"/>
              </a:rPr>
              <a:t>        </a:t>
            </a:r>
            <a:r>
              <a:rPr lang="en-US" altLang="zh-CN" b="1" u="none" err="1">
                <a:latin typeface="Times New Roman" panose="02020603050405020304" pitchFamily="18" charset="0"/>
                <a:ea typeface="宋体" panose="02010600030101010101" pitchFamily="2" charset="-122"/>
              </a:rPr>
              <a:t>Daming</a:t>
            </a:r>
            <a:r>
              <a:rPr lang="en-US" altLang="zh-CN" b="1" u="none">
                <a:latin typeface="Times New Roman" panose="02020603050405020304" pitchFamily="18" charset="0"/>
                <a:ea typeface="宋体" panose="02010600030101010101" pitchFamily="2" charset="-122"/>
              </a:rPr>
              <a:t> , your bedroom looks</a:t>
            </a:r>
            <a:r>
              <a:rPr lang="en-US" altLang="zh-CN" b="1" u="sng">
                <a:latin typeface="Times New Roman" panose="02020603050405020304" pitchFamily="18" charset="0"/>
                <a:ea typeface="宋体" panose="02010600030101010101" pitchFamily="2" charset="-122"/>
              </a:rPr>
              <a:t>          </a:t>
            </a:r>
            <a:r>
              <a:rPr lang="en-US" altLang="zh-CN" b="1" u="none">
                <a:latin typeface="Times New Roman" panose="02020603050405020304" pitchFamily="18" charset="0"/>
                <a:ea typeface="宋体" panose="02010600030101010101" pitchFamily="2" charset="-122"/>
              </a:rPr>
              <a:t>.</a:t>
            </a:r>
            <a:br>
              <a:rPr lang="en-US" altLang="zh-CN" b="1" u="none">
                <a:latin typeface="Times New Roman" panose="02020603050405020304" pitchFamily="18" charset="0"/>
                <a:ea typeface="宋体" panose="02010600030101010101" pitchFamily="2" charset="-122"/>
              </a:rPr>
            </a:br>
            <a:r>
              <a:rPr lang="en-US" altLang="zh-CN" b="1" u="none">
                <a:latin typeface="Times New Roman" panose="02020603050405020304" pitchFamily="18" charset="0"/>
                <a:ea typeface="宋体" panose="02010600030101010101" pitchFamily="2" charset="-122"/>
              </a:rPr>
              <a:t>       Will you please</a:t>
            </a:r>
            <a:r>
              <a:rPr lang="en-US" altLang="zh-CN" b="1" u="sng">
                <a:latin typeface="Times New Roman" panose="02020603050405020304" pitchFamily="18" charset="0"/>
                <a:ea typeface="宋体" panose="02010600030101010101" pitchFamily="2" charset="-122"/>
              </a:rPr>
              <a:t>            </a:t>
            </a:r>
            <a:r>
              <a:rPr lang="en-US" altLang="zh-CN" b="1" u="none">
                <a:latin typeface="Times New Roman" panose="02020603050405020304" pitchFamily="18" charset="0"/>
                <a:ea typeface="宋体" panose="02010600030101010101" pitchFamily="2" charset="-122"/>
              </a:rPr>
              <a:t>?</a:t>
            </a:r>
            <a:r>
              <a:rPr lang="en-US" altLang="zh-CN" b="1" u="sng">
                <a:latin typeface="Times New Roman" panose="02020603050405020304" pitchFamily="18" charset="0"/>
                <a:ea typeface="宋体" panose="02010600030101010101" pitchFamily="2" charset="-122"/>
              </a:rPr>
              <a:t> </a:t>
            </a:r>
            <a:br>
              <a:rPr lang="en-US" altLang="zh-CN" b="1" u="sng">
                <a:latin typeface="Times New Roman" panose="02020603050405020304" pitchFamily="18" charset="0"/>
                <a:ea typeface="宋体" panose="02010600030101010101" pitchFamily="2" charset="-122"/>
              </a:rPr>
            </a:br>
            <a:r>
              <a:rPr lang="en-US" altLang="zh-CN" b="1" u="none">
                <a:latin typeface="Times New Roman" panose="02020603050405020304" pitchFamily="18" charset="0"/>
                <a:ea typeface="宋体" panose="02010600030101010101" pitchFamily="2" charset="-122"/>
              </a:rPr>
              <a:t>        A. tidy ;  tidy it</a:t>
            </a:r>
            <a:br>
              <a:rPr lang="en-US" altLang="zh-CN" b="1" u="none">
                <a:latin typeface="Times New Roman" panose="02020603050405020304" pitchFamily="18" charset="0"/>
                <a:ea typeface="宋体" panose="02010600030101010101" pitchFamily="2" charset="-122"/>
              </a:rPr>
            </a:br>
            <a:r>
              <a:rPr lang="en-US" altLang="zh-CN" b="1" u="none">
                <a:latin typeface="Times New Roman" panose="02020603050405020304" pitchFamily="18" charset="0"/>
                <a:ea typeface="宋体" panose="02010600030101010101" pitchFamily="2" charset="-122"/>
              </a:rPr>
              <a:t>        B. tidy ; tidy it up</a:t>
            </a:r>
            <a:br>
              <a:rPr lang="en-US" altLang="zh-CN" b="1" u="none">
                <a:latin typeface="Times New Roman" panose="02020603050405020304" pitchFamily="18" charset="0"/>
                <a:ea typeface="宋体" panose="02010600030101010101" pitchFamily="2" charset="-122"/>
              </a:rPr>
            </a:br>
            <a:r>
              <a:rPr lang="en-US" altLang="zh-CN" b="1" u="none">
                <a:latin typeface="Times New Roman" panose="02020603050405020304" pitchFamily="18" charset="0"/>
                <a:ea typeface="宋体" panose="02010600030101010101" pitchFamily="2" charset="-122"/>
              </a:rPr>
              <a:t>        C. untidy ; tidy up it</a:t>
            </a:r>
            <a:br>
              <a:rPr lang="en-US" altLang="zh-CN" b="1" u="none">
                <a:latin typeface="Times New Roman" panose="02020603050405020304" pitchFamily="18" charset="0"/>
                <a:ea typeface="宋体" panose="02010600030101010101" pitchFamily="2" charset="-122"/>
              </a:rPr>
            </a:br>
            <a:r>
              <a:rPr lang="en-US" altLang="zh-CN" b="1" u="none">
                <a:latin typeface="Times New Roman" panose="02020603050405020304" pitchFamily="18" charset="0"/>
                <a:ea typeface="宋体" panose="02010600030101010101" pitchFamily="2" charset="-122"/>
              </a:rPr>
              <a:t>        D. untidy ; tidy it up</a:t>
            </a:r>
            <a:endParaRPr lang="en-US" altLang="zh-CN" b="1" u="none">
              <a:latin typeface="Times New Roman" panose="02020603050405020304" pitchFamily="18" charset="0"/>
              <a:ea typeface="宋体" panose="02010600030101010101" pitchFamily="2" charset="-122"/>
            </a:endParaRPr>
          </a:p>
        </p:txBody>
      </p:sp>
      <p:sp>
        <p:nvSpPr>
          <p:cNvPr id="94211" name="矩形 94210"/>
          <p:cNvSpPr/>
          <p:nvPr/>
        </p:nvSpPr>
        <p:spPr>
          <a:xfrm>
            <a:off x="609600" y="4618038"/>
            <a:ext cx="8001000" cy="1554162"/>
          </a:xfrm>
          <a:prstGeom prst="rect">
            <a:avLst/>
          </a:prstGeom>
          <a:noFill/>
          <a:ln w="9525">
            <a:noFill/>
          </a:ln>
        </p:spPr>
        <p:txBody>
          <a:bodyPr>
            <a:spAutoFit/>
          </a:bodyPr>
          <a:p>
            <a:pPr>
              <a:spcBef>
                <a:spcPct val="50000"/>
              </a:spcBef>
            </a:pPr>
            <a:r>
              <a:rPr lang="zh-CN" altLang="en-US" b="1" u="none" dirty="0">
                <a:solidFill>
                  <a:srgbClr val="FF0000"/>
                </a:solidFill>
                <a:latin typeface="Times New Roman" panose="02020603050405020304" pitchFamily="18" charset="0"/>
                <a:ea typeface="黑体" panose="02010609060101010101" pitchFamily="2" charset="-122"/>
              </a:rPr>
              <a:t>解析</a:t>
            </a:r>
            <a:r>
              <a:rPr lang="en-US" altLang="zh-CN" b="1" u="none">
                <a:solidFill>
                  <a:srgbClr val="FF0000"/>
                </a:solidFill>
                <a:latin typeface="Times New Roman" panose="02020603050405020304" pitchFamily="18" charset="0"/>
                <a:ea typeface="黑体" panose="02010609060101010101" pitchFamily="2" charset="-122"/>
              </a:rPr>
              <a:t>:</a:t>
            </a:r>
            <a:r>
              <a:rPr lang="zh-CN" altLang="en-US" b="1" u="none" dirty="0">
                <a:solidFill>
                  <a:schemeClr val="hlink"/>
                </a:solidFill>
                <a:latin typeface="Times New Roman" panose="02020603050405020304" pitchFamily="18" charset="0"/>
                <a:ea typeface="黑体" panose="02010609060101010101" pitchFamily="2" charset="-122"/>
              </a:rPr>
              <a:t>系动词</a:t>
            </a:r>
            <a:r>
              <a:rPr lang="en-US" altLang="zh-CN" b="1" u="none" dirty="0">
                <a:solidFill>
                  <a:schemeClr val="hlink"/>
                </a:solidFill>
                <a:latin typeface="Times New Roman" panose="02020603050405020304" pitchFamily="18" charset="0"/>
                <a:ea typeface="黑体" panose="02010609060101010101" pitchFamily="2" charset="-122"/>
              </a:rPr>
              <a:t>look</a:t>
            </a:r>
            <a:r>
              <a:rPr lang="zh-CN" altLang="en-US" b="1" u="none" dirty="0">
                <a:solidFill>
                  <a:schemeClr val="hlink"/>
                </a:solidFill>
                <a:latin typeface="Times New Roman" panose="02020603050405020304" pitchFamily="18" charset="0"/>
                <a:ea typeface="黑体" panose="02010609060101010101" pitchFamily="2" charset="-122"/>
              </a:rPr>
              <a:t>后跟形容词作表语</a:t>
            </a:r>
            <a:r>
              <a:rPr lang="en-US" altLang="zh-CN" b="1" u="none" dirty="0">
                <a:solidFill>
                  <a:schemeClr val="hlink"/>
                </a:solidFill>
                <a:latin typeface="Times New Roman" panose="02020603050405020304" pitchFamily="18" charset="0"/>
                <a:ea typeface="黑体" panose="02010609060101010101" pitchFamily="2" charset="-122"/>
              </a:rPr>
              <a:t>,</a:t>
            </a:r>
            <a:r>
              <a:rPr lang="zh-CN" altLang="en-US" b="1" u="none" dirty="0">
                <a:solidFill>
                  <a:schemeClr val="hlink"/>
                </a:solidFill>
                <a:latin typeface="Times New Roman" panose="02020603050405020304" pitchFamily="18" charset="0"/>
                <a:ea typeface="黑体" panose="02010609060101010101" pitchFamily="2" charset="-122"/>
              </a:rPr>
              <a:t>排除</a:t>
            </a:r>
            <a:r>
              <a:rPr lang="en-US" altLang="zh-CN" b="1" u="none" dirty="0">
                <a:solidFill>
                  <a:schemeClr val="hlink"/>
                </a:solidFill>
                <a:latin typeface="Times New Roman" panose="02020603050405020304" pitchFamily="18" charset="0"/>
                <a:ea typeface="黑体" panose="02010609060101010101" pitchFamily="2" charset="-122"/>
              </a:rPr>
              <a:t>B ; </a:t>
            </a:r>
            <a:r>
              <a:rPr lang="zh-CN" altLang="en-US" b="1" u="none" dirty="0">
                <a:solidFill>
                  <a:schemeClr val="hlink"/>
                </a:solidFill>
                <a:latin typeface="Times New Roman" panose="02020603050405020304" pitchFamily="18" charset="0"/>
                <a:ea typeface="黑体" panose="02010609060101010101" pitchFamily="2" charset="-122"/>
              </a:rPr>
              <a:t>根据句意应为</a:t>
            </a:r>
            <a:r>
              <a:rPr lang="en-US" altLang="zh-CN" b="1" u="none" dirty="0">
                <a:solidFill>
                  <a:schemeClr val="hlink"/>
                </a:solidFill>
                <a:latin typeface="Times New Roman" panose="02020603050405020304" pitchFamily="18" charset="0"/>
                <a:ea typeface="黑体" panose="02010609060101010101" pitchFamily="2" charset="-122"/>
              </a:rPr>
              <a:t>untidy, </a:t>
            </a:r>
            <a:r>
              <a:rPr lang="zh-CN" altLang="en-US" b="1" u="none" dirty="0">
                <a:solidFill>
                  <a:schemeClr val="hlink"/>
                </a:solidFill>
                <a:latin typeface="Times New Roman" panose="02020603050405020304" pitchFamily="18" charset="0"/>
                <a:ea typeface="黑体" panose="02010609060101010101" pitchFamily="2" charset="-122"/>
              </a:rPr>
              <a:t>排除</a:t>
            </a:r>
            <a:r>
              <a:rPr lang="en-US" altLang="zh-CN" b="1" u="none" dirty="0">
                <a:solidFill>
                  <a:schemeClr val="hlink"/>
                </a:solidFill>
                <a:latin typeface="Times New Roman" panose="02020603050405020304" pitchFamily="18" charset="0"/>
                <a:ea typeface="黑体" panose="02010609060101010101" pitchFamily="2" charset="-122"/>
              </a:rPr>
              <a:t>A; tidy up </a:t>
            </a:r>
            <a:r>
              <a:rPr lang="zh-CN" altLang="en-US" b="1" u="none" dirty="0">
                <a:solidFill>
                  <a:schemeClr val="hlink"/>
                </a:solidFill>
                <a:latin typeface="Times New Roman" panose="02020603050405020304" pitchFamily="18" charset="0"/>
                <a:ea typeface="黑体" panose="02010609060101010101" pitchFamily="2" charset="-122"/>
              </a:rPr>
              <a:t>跟代动词作宾语时</a:t>
            </a:r>
            <a:r>
              <a:rPr lang="en-US" altLang="zh-CN" b="1" u="none" dirty="0">
                <a:solidFill>
                  <a:schemeClr val="hlink"/>
                </a:solidFill>
                <a:latin typeface="Times New Roman" panose="02020603050405020304" pitchFamily="18" charset="0"/>
                <a:ea typeface="黑体" panose="02010609060101010101" pitchFamily="2" charset="-122"/>
              </a:rPr>
              <a:t>,</a:t>
            </a:r>
            <a:r>
              <a:rPr lang="zh-CN" altLang="en-US" b="1" u="none" dirty="0">
                <a:solidFill>
                  <a:schemeClr val="hlink"/>
                </a:solidFill>
                <a:latin typeface="Times New Roman" panose="02020603050405020304" pitchFamily="18" charset="0"/>
                <a:ea typeface="黑体" panose="02010609060101010101" pitchFamily="2" charset="-122"/>
              </a:rPr>
              <a:t>代词必须位于词组中间</a:t>
            </a:r>
            <a:r>
              <a:rPr lang="en-US" altLang="zh-CN" b="1" u="none">
                <a:solidFill>
                  <a:schemeClr val="hlink"/>
                </a:solidFill>
                <a:latin typeface="Times New Roman" panose="02020603050405020304" pitchFamily="18" charset="0"/>
                <a:ea typeface="黑体" panose="02010609060101010101" pitchFamily="2" charset="-122"/>
              </a:rPr>
              <a:t>.</a:t>
            </a:r>
            <a:r>
              <a:rPr lang="en-US" altLang="zh-CN" b="1" u="none">
                <a:latin typeface="Times New Roman" panose="02020603050405020304" pitchFamily="18" charset="0"/>
                <a:ea typeface="黑体" panose="02010609060101010101" pitchFamily="2" charset="-122"/>
              </a:rPr>
              <a:t>     </a:t>
            </a:r>
            <a:endParaRPr lang="en-US" altLang="zh-CN" b="1" u="none">
              <a:latin typeface="Times New Roman" panose="02020603050405020304" pitchFamily="18" charset="0"/>
              <a:ea typeface="黑体" panose="02010609060101010101" pitchFamily="2" charset="-122"/>
            </a:endParaRPr>
          </a:p>
        </p:txBody>
      </p:sp>
      <p:sp>
        <p:nvSpPr>
          <p:cNvPr id="94212" name="文本框 94211"/>
          <p:cNvSpPr txBox="1"/>
          <p:nvPr/>
        </p:nvSpPr>
        <p:spPr>
          <a:xfrm>
            <a:off x="6883400" y="10668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D</a:t>
            </a:r>
            <a:endParaRPr lang="en-US" altLang="zh-CN" sz="3600"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 calcmode="lin" valueType="num">
                                      <p:cBhvr>
                                        <p:cTn id="12" dur="1000" fill="hold"/>
                                        <p:tgtEl>
                                          <p:spTgt spid="94211"/>
                                        </p:tgtEl>
                                        <p:attrNameLst>
                                          <p:attrName>ppt_w</p:attrName>
                                        </p:attrNameLst>
                                      </p:cBhvr>
                                      <p:tavLst>
                                        <p:tav tm="0">
                                          <p:val>
                                            <p:strVal val="#ppt_w*0.70"/>
                                          </p:val>
                                        </p:tav>
                                        <p:tav tm="100000">
                                          <p:val>
                                            <p:strVal val="#ppt_w"/>
                                          </p:val>
                                        </p:tav>
                                      </p:tavLst>
                                    </p:anim>
                                    <p:anim calcmode="lin" valueType="num">
                                      <p:cBhvr>
                                        <p:cTn id="13" dur="1000" fill="hold"/>
                                        <p:tgtEl>
                                          <p:spTgt spid="94211"/>
                                        </p:tgtEl>
                                        <p:attrNameLst>
                                          <p:attrName>ppt_h</p:attrName>
                                        </p:attrNameLst>
                                      </p:cBhvr>
                                      <p:tavLst>
                                        <p:tav tm="0">
                                          <p:val>
                                            <p:strVal val="#ppt_h"/>
                                          </p:val>
                                        </p:tav>
                                        <p:tav tm="100000">
                                          <p:val>
                                            <p:strVal val="#ppt_h"/>
                                          </p:val>
                                        </p:tav>
                                      </p:tavLst>
                                    </p:anim>
                                    <p:animEffect transition="in" filter="fade">
                                      <p:cBhvr>
                                        <p:cTn id="14" dur="1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P spid="942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矩形 78849"/>
          <p:cNvSpPr/>
          <p:nvPr/>
        </p:nvSpPr>
        <p:spPr>
          <a:xfrm>
            <a:off x="685800" y="762000"/>
            <a:ext cx="7742238" cy="5406390"/>
          </a:xfrm>
          <a:prstGeom prst="rect">
            <a:avLst/>
          </a:prstGeom>
          <a:noFill/>
          <a:ln w="9525">
            <a:noFill/>
          </a:ln>
        </p:spPr>
        <p:txBody>
          <a:bodyPr>
            <a:spAutoFit/>
          </a:bodyPr>
          <a:p>
            <a:pPr marL="342900" indent="-342900" defTabSz="906780">
              <a:lnSpc>
                <a:spcPct val="120000"/>
              </a:lnSpc>
              <a:spcBef>
                <a:spcPct val="0"/>
              </a:spcBef>
            </a:pPr>
            <a:r>
              <a:rPr lang="en-US" altLang="zh-CN" b="1" u="none">
                <a:latin typeface="Times New Roman" panose="02020603050405020304" pitchFamily="18" charset="0"/>
                <a:ea typeface="黑体" panose="02010609060101010101" pitchFamily="2" charset="-122"/>
              </a:rPr>
              <a:t>3. Did you </a:t>
            </a:r>
            <a:r>
              <a:rPr lang="en-US" altLang="zh-CN" b="1" u="none">
                <a:solidFill>
                  <a:srgbClr val="FF0000"/>
                </a:solidFill>
                <a:latin typeface="Times New Roman" panose="02020603050405020304" pitchFamily="18" charset="0"/>
                <a:ea typeface="黑体" panose="02010609060101010101" pitchFamily="2" charset="-122"/>
              </a:rPr>
              <a:t>collect</a:t>
            </a:r>
            <a:r>
              <a:rPr lang="en-US" altLang="zh-CN" b="1" u="none">
                <a:latin typeface="Times New Roman" panose="02020603050405020304" pitchFamily="18" charset="0"/>
                <a:ea typeface="黑体" panose="02010609060101010101" pitchFamily="2" charset="-122"/>
              </a:rPr>
              <a:t> anything when you were young, Mum?</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en-US" altLang="zh-CN" b="1" u="none">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collect</a:t>
            </a:r>
            <a:r>
              <a:rPr lang="en-US" altLang="zh-CN" b="1" u="none">
                <a:latin typeface="Times New Roman" panose="02020603050405020304" pitchFamily="18" charset="0"/>
                <a:ea typeface="黑体" panose="02010609060101010101" pitchFamily="2" charset="-122"/>
              </a:rPr>
              <a:t>  </a:t>
            </a:r>
            <a:r>
              <a:rPr lang="en-US" altLang="zh-CN" b="1" i="1" u="none">
                <a:solidFill>
                  <a:srgbClr val="0000FF"/>
                </a:solidFill>
                <a:latin typeface="Times New Roman" panose="02020603050405020304" pitchFamily="18" charset="0"/>
                <a:ea typeface="黑体" panose="02010609060101010101" pitchFamily="2" charset="-122"/>
              </a:rPr>
              <a:t>v.</a:t>
            </a:r>
            <a:r>
              <a:rPr lang="en-US" altLang="zh-CN" b="1" u="none" dirty="0">
                <a:latin typeface="Times New Roman" panose="02020603050405020304" pitchFamily="18" charset="0"/>
                <a:ea typeface="黑体" panose="02010609060101010101" pitchFamily="2" charset="-122"/>
              </a:rPr>
              <a:t> bring or get sth together </a:t>
            </a:r>
            <a:r>
              <a:rPr lang="zh-CN" altLang="en-US" b="1" u="none" dirty="0">
                <a:latin typeface="Times New Roman" panose="02020603050405020304" pitchFamily="18" charset="0"/>
                <a:ea typeface="黑体" panose="02010609060101010101" pitchFamily="2" charset="-122"/>
              </a:rPr>
              <a:t>收集</a:t>
            </a:r>
            <a:endParaRPr lang="zh-CN" altLang="en-US" b="1" u="none" dirty="0">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zh-CN" altLang="en-US" b="1" u="none">
                <a:solidFill>
                  <a:srgbClr val="FF0000"/>
                </a:solidFill>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collection</a:t>
            </a:r>
            <a:r>
              <a:rPr lang="en-US" altLang="zh-CN" b="1" u="none">
                <a:latin typeface="Times New Roman" panose="02020603050405020304" pitchFamily="18" charset="0"/>
                <a:ea typeface="黑体" panose="02010609060101010101" pitchFamily="2" charset="-122"/>
              </a:rPr>
              <a:t>   </a:t>
            </a:r>
            <a:r>
              <a:rPr lang="en-US" altLang="zh-CN" b="1" i="1" u="none">
                <a:solidFill>
                  <a:srgbClr val="0000FF"/>
                </a:solidFill>
                <a:latin typeface="Times New Roman" panose="02020603050405020304" pitchFamily="18" charset="0"/>
                <a:ea typeface="黑体" panose="02010609060101010101" pitchFamily="2" charset="-122"/>
              </a:rPr>
              <a:t>n.</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收藏品</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收集物</a:t>
            </a:r>
            <a:endParaRPr lang="zh-CN" altLang="en-US" b="1" u="none" dirty="0">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zh-CN" altLang="en-US" b="1" u="none">
                <a:solidFill>
                  <a:srgbClr val="FF0000"/>
                </a:solidFill>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collector </a:t>
            </a:r>
            <a:r>
              <a:rPr lang="en-US" altLang="zh-CN" b="1" u="none">
                <a:latin typeface="Times New Roman" panose="02020603050405020304" pitchFamily="18" charset="0"/>
                <a:ea typeface="黑体" panose="02010609060101010101" pitchFamily="2" charset="-122"/>
              </a:rPr>
              <a:t> </a:t>
            </a:r>
            <a:r>
              <a:rPr lang="en-US" altLang="zh-CN" b="1" i="1" u="none">
                <a:solidFill>
                  <a:srgbClr val="0000FF"/>
                </a:solidFill>
                <a:latin typeface="Times New Roman" panose="02020603050405020304" pitchFamily="18" charset="0"/>
                <a:ea typeface="黑体" panose="02010609060101010101" pitchFamily="2" charset="-122"/>
              </a:rPr>
              <a:t>n.</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收藏家</a:t>
            </a:r>
            <a:endParaRPr lang="zh-CN" altLang="en-US" b="1" u="none" dirty="0">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en-US" altLang="zh-CN" b="1" u="none">
                <a:latin typeface="Times New Roman" panose="02020603050405020304" pitchFamily="18" charset="0"/>
                <a:ea typeface="黑体" panose="02010609060101010101" pitchFamily="2" charset="-122"/>
              </a:rPr>
              <a:t>e.g.</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en-US" altLang="zh-CN" b="1" u="none">
                <a:latin typeface="Times New Roman" panose="02020603050405020304" pitchFamily="18" charset="0"/>
                <a:ea typeface="黑体" panose="02010609060101010101" pitchFamily="2" charset="-122"/>
              </a:rPr>
              <a:t>Linda likes </a:t>
            </a:r>
            <a:r>
              <a:rPr lang="en-US" altLang="zh-CN" b="1" u="none">
                <a:solidFill>
                  <a:srgbClr val="FF0000"/>
                </a:solidFill>
                <a:latin typeface="Times New Roman" panose="02020603050405020304" pitchFamily="18" charset="0"/>
                <a:ea typeface="黑体" panose="02010609060101010101" pitchFamily="2" charset="-122"/>
              </a:rPr>
              <a:t>collecting</a:t>
            </a:r>
            <a:r>
              <a:rPr lang="en-US" altLang="zh-CN" b="1" u="none">
                <a:latin typeface="Times New Roman" panose="02020603050405020304" pitchFamily="18" charset="0"/>
                <a:ea typeface="黑体" panose="02010609060101010101" pitchFamily="2" charset="-122"/>
              </a:rPr>
              <a:t> dolls. </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en-US" altLang="zh-CN" b="1" u="none">
                <a:latin typeface="Times New Roman" panose="02020603050405020304" pitchFamily="18" charset="0"/>
                <a:ea typeface="黑体" panose="02010609060101010101" pitchFamily="2" charset="-122"/>
              </a:rPr>
              <a:t>David has a </a:t>
            </a:r>
            <a:r>
              <a:rPr lang="en-US" altLang="zh-CN" b="1" u="none">
                <a:solidFill>
                  <a:srgbClr val="FF0000"/>
                </a:solidFill>
                <a:latin typeface="Times New Roman" panose="02020603050405020304" pitchFamily="18" charset="0"/>
                <a:ea typeface="黑体" panose="02010609060101010101" pitchFamily="2" charset="-122"/>
              </a:rPr>
              <a:t>collection</a:t>
            </a:r>
            <a:r>
              <a:rPr lang="en-US" altLang="zh-CN" b="1" u="none">
                <a:latin typeface="Times New Roman" panose="02020603050405020304" pitchFamily="18" charset="0"/>
                <a:ea typeface="黑体" panose="02010609060101010101" pitchFamily="2" charset="-122"/>
              </a:rPr>
              <a:t> of tickets. </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20000"/>
              </a:lnSpc>
              <a:spcBef>
                <a:spcPct val="0"/>
              </a:spcBef>
            </a:pPr>
            <a:r>
              <a:rPr lang="en-US" altLang="zh-CN" b="1" u="none">
                <a:latin typeface="Times New Roman" panose="02020603050405020304" pitchFamily="18" charset="0"/>
                <a:ea typeface="黑体" panose="02010609060101010101" pitchFamily="2" charset="-122"/>
              </a:rPr>
              <a:t>Mr. Wang is a book </a:t>
            </a:r>
            <a:r>
              <a:rPr lang="en-US" altLang="zh-CN" b="1" u="none">
                <a:solidFill>
                  <a:srgbClr val="FF0000"/>
                </a:solidFill>
                <a:latin typeface="Times New Roman" panose="02020603050405020304" pitchFamily="18" charset="0"/>
                <a:ea typeface="黑体" panose="02010609060101010101" pitchFamily="2" charset="-122"/>
              </a:rPr>
              <a:t>collector</a:t>
            </a:r>
            <a:r>
              <a:rPr lang="en-US" altLang="zh-CN" b="1" u="none">
                <a:latin typeface="Times New Roman" panose="02020603050405020304" pitchFamily="18" charset="0"/>
                <a:ea typeface="黑体" panose="02010609060101010101" pitchFamily="2" charset="-122"/>
              </a:rPr>
              <a:t>. </a:t>
            </a:r>
            <a:endParaRPr lang="en-US" altLang="zh-CN" b="1" u="none">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8850">
                                            <p:txEl>
                                              <p:pRg st="4" end="4"/>
                                            </p:txEl>
                                          </p:spTgt>
                                        </p:tgtEl>
                                        <p:attrNameLst>
                                          <p:attrName>style.visibility</p:attrName>
                                        </p:attrNameLst>
                                      </p:cBhvr>
                                      <p:to>
                                        <p:strVal val="visible"/>
                                      </p:to>
                                    </p:set>
                                    <p:animEffect transition="in" filter="box(in)">
                                      <p:cBhvr>
                                        <p:cTn id="17" dur="2000"/>
                                        <p:tgtEl>
                                          <p:spTgt spid="78850">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8850">
                                            <p:txEl>
                                              <p:pRg st="5" end="5"/>
                                            </p:txEl>
                                          </p:spTgt>
                                        </p:tgtEl>
                                        <p:attrNameLst>
                                          <p:attrName>style.visibility</p:attrName>
                                        </p:attrNameLst>
                                      </p:cBhvr>
                                      <p:to>
                                        <p:strVal val="visible"/>
                                      </p:to>
                                    </p:set>
                                    <p:animEffect transition="in" filter="box(in)">
                                      <p:cBhvr>
                                        <p:cTn id="20" dur="2000"/>
                                        <p:tgtEl>
                                          <p:spTgt spid="78850">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78850">
                                            <p:txEl>
                                              <p:pRg st="6" end="6"/>
                                            </p:txEl>
                                          </p:spTgt>
                                        </p:tgtEl>
                                        <p:attrNameLst>
                                          <p:attrName>style.visibility</p:attrName>
                                        </p:attrNameLst>
                                      </p:cBhvr>
                                      <p:to>
                                        <p:strVal val="visible"/>
                                      </p:to>
                                    </p:set>
                                    <p:animEffect transition="in" filter="box(in)">
                                      <p:cBhvr>
                                        <p:cTn id="23" dur="2000"/>
                                        <p:tgtEl>
                                          <p:spTgt spid="78850">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78850">
                                            <p:txEl>
                                              <p:pRg st="7" end="7"/>
                                            </p:txEl>
                                          </p:spTgt>
                                        </p:tgtEl>
                                        <p:attrNameLst>
                                          <p:attrName>style.visibility</p:attrName>
                                        </p:attrNameLst>
                                      </p:cBhvr>
                                      <p:to>
                                        <p:strVal val="visible"/>
                                      </p:to>
                                    </p:set>
                                    <p:animEffect transition="in" filter="box(in)">
                                      <p:cBhvr>
                                        <p:cTn id="26" dur="2000"/>
                                        <p:tgtEl>
                                          <p:spTgt spid="788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矩形 92161"/>
          <p:cNvSpPr/>
          <p:nvPr/>
        </p:nvSpPr>
        <p:spPr>
          <a:xfrm>
            <a:off x="381000" y="609600"/>
            <a:ext cx="7924800" cy="3648075"/>
          </a:xfrm>
          <a:prstGeom prst="rect">
            <a:avLst/>
          </a:prstGeom>
          <a:noFill/>
          <a:ln w="9525">
            <a:noFill/>
          </a:ln>
        </p:spPr>
        <p:txBody>
          <a:bodyPr>
            <a:spAutoFit/>
          </a:bodyPr>
          <a:p>
            <a:pPr>
              <a:lnSpc>
                <a:spcPct val="115000"/>
              </a:lnSpc>
            </a:pPr>
            <a:r>
              <a:rPr lang="en-US" altLang="zh-CN" b="1" u="none" dirty="0">
                <a:solidFill>
                  <a:srgbClr val="FF0000"/>
                </a:solidFill>
                <a:latin typeface="Times New Roman" panose="02020603050405020304" pitchFamily="18" charset="0"/>
                <a:ea typeface="黑体" panose="02010609060101010101" pitchFamily="2" charset="-122"/>
              </a:rPr>
              <a:t>     </a:t>
            </a:r>
            <a:r>
              <a:rPr lang="zh-CN" altLang="en-US" b="1" u="none" dirty="0">
                <a:solidFill>
                  <a:srgbClr val="FF0000"/>
                </a:solidFill>
                <a:latin typeface="Times New Roman" panose="02020603050405020304" pitchFamily="18" charset="0"/>
                <a:ea typeface="黑体" panose="02010609060101010101" pitchFamily="2" charset="-122"/>
              </a:rPr>
              <a:t>例：</a:t>
            </a:r>
            <a:r>
              <a:rPr lang="zh-CN" altLang="en-US" b="1" u="none" dirty="0">
                <a:latin typeface="Times New Roman" panose="02020603050405020304" pitchFamily="18" charset="0"/>
                <a:ea typeface="黑体" panose="02010609060101010101" pitchFamily="2" charset="-122"/>
              </a:rPr>
              <a:t> </a:t>
            </a:r>
            <a:endParaRPr lang="zh-CN" altLang="en-US" b="1" u="none" dirty="0">
              <a:latin typeface="Times New Roman" panose="02020603050405020304" pitchFamily="18" charset="0"/>
              <a:ea typeface="黑体" panose="02010609060101010101" pitchFamily="2" charset="-122"/>
            </a:endParaRPr>
          </a:p>
          <a:p>
            <a:pPr>
              <a:lnSpc>
                <a:spcPct val="115000"/>
              </a:lnSpc>
            </a:pPr>
            <a:r>
              <a:rPr lang="zh-CN" altLang="en-US" b="1" u="none">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 How long </a:t>
            </a:r>
            <a:r>
              <a:rPr lang="en-US" altLang="zh-CN" b="1" u="sng">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you </a:t>
            </a:r>
            <a:r>
              <a:rPr lang="en-US" altLang="zh-CN" b="1" u="sng">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stamps? </a:t>
            </a:r>
            <a:br>
              <a:rPr lang="en-US" altLang="zh-CN" b="1" u="none">
                <a:latin typeface="Times New Roman" panose="02020603050405020304" pitchFamily="18" charset="0"/>
                <a:ea typeface="黑体" panose="02010609060101010101" pitchFamily="2" charset="-122"/>
              </a:rPr>
            </a:br>
            <a:r>
              <a:rPr lang="en-US" altLang="zh-CN" b="1" u="none">
                <a:latin typeface="Times New Roman" panose="02020603050405020304" pitchFamily="18" charset="0"/>
                <a:ea typeface="黑体" panose="02010609060101010101" pitchFamily="2" charset="-122"/>
              </a:rPr>
              <a:t>        — For many years. I have a wonderful  </a:t>
            </a:r>
            <a:endParaRPr lang="en-US" altLang="zh-CN" b="1" u="none">
              <a:latin typeface="Times New Roman" panose="02020603050405020304" pitchFamily="18" charset="0"/>
              <a:ea typeface="黑体" panose="02010609060101010101" pitchFamily="2" charset="-122"/>
            </a:endParaRPr>
          </a:p>
          <a:p>
            <a:pPr>
              <a:lnSpc>
                <a:spcPct val="115000"/>
              </a:lnSpc>
            </a:pPr>
            <a:r>
              <a:rPr lang="en-US" altLang="zh-CN" b="1" u="none">
                <a:latin typeface="Times New Roman" panose="02020603050405020304" pitchFamily="18" charset="0"/>
                <a:ea typeface="黑体" panose="02010609060101010101" pitchFamily="2" charset="-122"/>
              </a:rPr>
              <a:t>             collection.</a:t>
            </a:r>
            <a:br>
              <a:rPr lang="en-US" altLang="zh-CN" b="1" u="none">
                <a:latin typeface="Times New Roman" panose="02020603050405020304" pitchFamily="18" charset="0"/>
                <a:ea typeface="黑体" panose="02010609060101010101" pitchFamily="2" charset="-122"/>
              </a:rPr>
            </a:br>
            <a:r>
              <a:rPr lang="en-US" altLang="zh-CN" b="1" u="none">
                <a:latin typeface="Times New Roman" panose="02020603050405020304" pitchFamily="18" charset="0"/>
                <a:ea typeface="黑体" panose="02010609060101010101" pitchFamily="2" charset="-122"/>
              </a:rPr>
              <a:t>      A. have ; collected      B. have ; had</a:t>
            </a:r>
            <a:br>
              <a:rPr lang="en-US" altLang="zh-CN" b="1" u="none">
                <a:latin typeface="Times New Roman" panose="02020603050405020304" pitchFamily="18" charset="0"/>
                <a:ea typeface="黑体" panose="02010609060101010101" pitchFamily="2" charset="-122"/>
              </a:rPr>
            </a:br>
            <a:r>
              <a:rPr lang="en-US" altLang="zh-CN" b="1" u="none">
                <a:latin typeface="Times New Roman" panose="02020603050405020304" pitchFamily="18" charset="0"/>
                <a:ea typeface="黑体" panose="02010609060101010101" pitchFamily="2" charset="-122"/>
              </a:rPr>
              <a:t>      C. have ; bought         D. have ; collecting </a:t>
            </a:r>
            <a:endParaRPr lang="en-US" altLang="zh-CN" b="1" u="none">
              <a:latin typeface="Times New Roman" panose="02020603050405020304" pitchFamily="18" charset="0"/>
              <a:ea typeface="黑体" panose="02010609060101010101" pitchFamily="2" charset="-122"/>
            </a:endParaRPr>
          </a:p>
        </p:txBody>
      </p:sp>
      <p:sp>
        <p:nvSpPr>
          <p:cNvPr id="92163" name="矩形 92162"/>
          <p:cNvSpPr/>
          <p:nvPr/>
        </p:nvSpPr>
        <p:spPr>
          <a:xfrm>
            <a:off x="762000" y="4495800"/>
            <a:ext cx="7620000" cy="1554163"/>
          </a:xfrm>
          <a:prstGeom prst="rect">
            <a:avLst/>
          </a:prstGeom>
          <a:noFill/>
          <a:ln w="9525">
            <a:noFill/>
          </a:ln>
        </p:spPr>
        <p:txBody>
          <a:bodyPr>
            <a:spAutoFit/>
          </a:bodyPr>
          <a:p>
            <a:pPr>
              <a:spcBef>
                <a:spcPct val="0"/>
              </a:spcBef>
            </a:pPr>
            <a:r>
              <a:rPr lang="zh-CN" altLang="en-US" b="1" u="none" dirty="0">
                <a:solidFill>
                  <a:srgbClr val="FF0000"/>
                </a:solidFill>
                <a:latin typeface="Times New Roman" panose="02020603050405020304" pitchFamily="18" charset="0"/>
                <a:ea typeface="黑体" panose="02010609060101010101" pitchFamily="2" charset="-122"/>
              </a:rPr>
              <a:t>解析</a:t>
            </a:r>
            <a:r>
              <a:rPr lang="en-US" altLang="zh-CN" b="1" u="none">
                <a:solidFill>
                  <a:srgbClr val="FF0000"/>
                </a:solidFill>
                <a:latin typeface="Times New Roman" panose="02020603050405020304" pitchFamily="18" charset="0"/>
                <a:ea typeface="黑体" panose="02010609060101010101" pitchFamily="2" charset="-122"/>
              </a:rPr>
              <a:t>: </a:t>
            </a:r>
            <a:r>
              <a:rPr lang="en-US" altLang="zh-CN" b="1" u="none" dirty="0">
                <a:solidFill>
                  <a:schemeClr val="hlink"/>
                </a:solidFill>
                <a:latin typeface="Times New Roman" panose="02020603050405020304" pitchFamily="18" charset="0"/>
                <a:ea typeface="黑体" panose="02010609060101010101" pitchFamily="2" charset="-122"/>
              </a:rPr>
              <a:t>collection</a:t>
            </a:r>
            <a:r>
              <a:rPr lang="zh-CN" altLang="en-US" b="1" u="none" dirty="0">
                <a:solidFill>
                  <a:schemeClr val="hlink"/>
                </a:solidFill>
                <a:latin typeface="Times New Roman" panose="02020603050405020304" pitchFamily="18" charset="0"/>
                <a:ea typeface="黑体" panose="02010609060101010101" pitchFamily="2" charset="-122"/>
              </a:rPr>
              <a:t>提示问句意为”集邮”</a:t>
            </a:r>
            <a:r>
              <a:rPr lang="en-US" altLang="zh-CN" b="1" u="none" dirty="0">
                <a:solidFill>
                  <a:schemeClr val="hlink"/>
                </a:solidFill>
                <a:latin typeface="Times New Roman" panose="02020603050405020304" pitchFamily="18" charset="0"/>
                <a:ea typeface="黑体" panose="02010609060101010101" pitchFamily="2" charset="-122"/>
              </a:rPr>
              <a:t>,</a:t>
            </a:r>
            <a:r>
              <a:rPr lang="zh-CN" altLang="en-US" b="1" u="none" dirty="0">
                <a:solidFill>
                  <a:schemeClr val="hlink"/>
                </a:solidFill>
                <a:latin typeface="Times New Roman" panose="02020603050405020304" pitchFamily="18" charset="0"/>
                <a:ea typeface="黑体" panose="02010609060101010101" pitchFamily="2" charset="-122"/>
              </a:rPr>
              <a:t>排除</a:t>
            </a:r>
            <a:r>
              <a:rPr lang="en-US" altLang="zh-CN" b="1" u="none" dirty="0">
                <a:solidFill>
                  <a:schemeClr val="hlink"/>
                </a:solidFill>
                <a:latin typeface="Times New Roman" panose="02020603050405020304" pitchFamily="18" charset="0"/>
                <a:ea typeface="黑体" panose="02010609060101010101" pitchFamily="2" charset="-122"/>
              </a:rPr>
              <a:t>B, C; collect </a:t>
            </a:r>
            <a:r>
              <a:rPr lang="zh-CN" altLang="en-US" b="1" u="none" dirty="0">
                <a:solidFill>
                  <a:schemeClr val="hlink"/>
                </a:solidFill>
                <a:latin typeface="Times New Roman" panose="02020603050405020304" pitchFamily="18" charset="0"/>
                <a:ea typeface="黑体" panose="02010609060101010101" pitchFamily="2" charset="-122"/>
              </a:rPr>
              <a:t>构成完成时态用过去分词</a:t>
            </a:r>
            <a:r>
              <a:rPr lang="en-US" altLang="zh-CN" b="1" u="none" dirty="0">
                <a:solidFill>
                  <a:schemeClr val="hlink"/>
                </a:solidFill>
                <a:latin typeface="Times New Roman" panose="02020603050405020304" pitchFamily="18" charset="0"/>
                <a:ea typeface="黑体" panose="02010609060101010101" pitchFamily="2" charset="-122"/>
              </a:rPr>
              <a:t>collected , </a:t>
            </a:r>
            <a:r>
              <a:rPr lang="zh-CN" altLang="en-US" b="1" u="none" dirty="0">
                <a:solidFill>
                  <a:schemeClr val="hlink"/>
                </a:solidFill>
                <a:latin typeface="Times New Roman" panose="02020603050405020304" pitchFamily="18" charset="0"/>
                <a:ea typeface="黑体" panose="02010609060101010101" pitchFamily="2" charset="-122"/>
              </a:rPr>
              <a:t>排除</a:t>
            </a:r>
            <a:r>
              <a:rPr lang="en-US" altLang="zh-CN" b="1" u="none">
                <a:solidFill>
                  <a:schemeClr val="hlink"/>
                </a:solidFill>
                <a:latin typeface="Times New Roman" panose="02020603050405020304" pitchFamily="18" charset="0"/>
                <a:ea typeface="黑体" panose="02010609060101010101" pitchFamily="2" charset="-122"/>
              </a:rPr>
              <a:t>D.</a:t>
            </a:r>
            <a:r>
              <a:rPr lang="en-US" altLang="zh-CN" b="1" u="none">
                <a:solidFill>
                  <a:srgbClr val="FF0000"/>
                </a:solidFill>
                <a:latin typeface="Times New Roman" panose="02020603050405020304" pitchFamily="18" charset="0"/>
                <a:ea typeface="黑体" panose="02010609060101010101" pitchFamily="2" charset="-122"/>
              </a:rPr>
              <a:t> </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92164" name="文本框 92163"/>
          <p:cNvSpPr txBox="1"/>
          <p:nvPr/>
        </p:nvSpPr>
        <p:spPr>
          <a:xfrm>
            <a:off x="3835400" y="1325563"/>
            <a:ext cx="584200" cy="579437"/>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A</a:t>
            </a:r>
            <a:endParaRPr lang="en-US" altLang="zh-CN" b="1" u="none">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linds(horizontal)">
                                      <p:cBhvr>
                                        <p:cTn id="7" dur="500"/>
                                        <p:tgtEl>
                                          <p:spTgt spid="9216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2163"/>
                                        </p:tgtEl>
                                        <p:attrNameLst>
                                          <p:attrName>style.visibility</p:attrName>
                                        </p:attrNameLst>
                                      </p:cBhvr>
                                      <p:to>
                                        <p:strVal val="visible"/>
                                      </p:to>
                                    </p:set>
                                    <p:anim calcmode="lin" valueType="num">
                                      <p:cBhvr>
                                        <p:cTn id="12" dur="1000" fill="hold"/>
                                        <p:tgtEl>
                                          <p:spTgt spid="92163"/>
                                        </p:tgtEl>
                                        <p:attrNameLst>
                                          <p:attrName>ppt_w</p:attrName>
                                        </p:attrNameLst>
                                      </p:cBhvr>
                                      <p:tavLst>
                                        <p:tav tm="0">
                                          <p:val>
                                            <p:strVal val="#ppt_w*0.70"/>
                                          </p:val>
                                        </p:tav>
                                        <p:tav tm="100000">
                                          <p:val>
                                            <p:strVal val="#ppt_w"/>
                                          </p:val>
                                        </p:tav>
                                      </p:tavLst>
                                    </p:anim>
                                    <p:anim calcmode="lin" valueType="num">
                                      <p:cBhvr>
                                        <p:cTn id="13" dur="1000" fill="hold"/>
                                        <p:tgtEl>
                                          <p:spTgt spid="92163"/>
                                        </p:tgtEl>
                                        <p:attrNameLst>
                                          <p:attrName>ppt_h</p:attrName>
                                        </p:attrNameLst>
                                      </p:cBhvr>
                                      <p:tavLst>
                                        <p:tav tm="0">
                                          <p:val>
                                            <p:strVal val="#ppt_h"/>
                                          </p:val>
                                        </p:tav>
                                        <p:tav tm="100000">
                                          <p:val>
                                            <p:strVal val="#ppt_h"/>
                                          </p:val>
                                        </p:tav>
                                      </p:tavLst>
                                    </p:anim>
                                    <p:animEffect transition="in" filter="fade">
                                      <p:cBhvr>
                                        <p:cTn id="14" dur="10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矩形 79873"/>
          <p:cNvSpPr/>
          <p:nvPr/>
        </p:nvSpPr>
        <p:spPr>
          <a:xfrm>
            <a:off x="381000" y="609600"/>
            <a:ext cx="8324850" cy="5456238"/>
          </a:xfrm>
          <a:prstGeom prst="rect">
            <a:avLst/>
          </a:prstGeom>
          <a:noFill/>
          <a:ln w="9525">
            <a:noFill/>
          </a:ln>
        </p:spPr>
        <p:txBody>
          <a:bodyPr wrap="none"/>
          <a:p>
            <a:pPr marL="342900" indent="-342900" defTabSz="906780">
              <a:lnSpc>
                <a:spcPct val="110000"/>
              </a:lnSpc>
              <a:spcBef>
                <a:spcPct val="0"/>
              </a:spcBef>
            </a:pPr>
            <a:r>
              <a:rPr lang="en-US" altLang="zh-CN" b="1" u="none">
                <a:latin typeface="Times New Roman" panose="02020603050405020304" pitchFamily="18" charset="0"/>
                <a:ea typeface="黑体" panose="02010609060101010101" pitchFamily="2" charset="-122"/>
              </a:rPr>
              <a:t>4. Sorry it’s </a:t>
            </a:r>
            <a:r>
              <a:rPr lang="en-US" altLang="zh-CN" b="1" u="none">
                <a:solidFill>
                  <a:srgbClr val="FF0000"/>
                </a:solidFill>
                <a:latin typeface="Times New Roman" panose="02020603050405020304" pitchFamily="18" charset="0"/>
                <a:ea typeface="黑体" panose="02010609060101010101" pitchFamily="2" charset="-122"/>
              </a:rPr>
              <a:t>a bit of mess</a:t>
            </a:r>
            <a:r>
              <a:rPr lang="en-US" altLang="zh-CN" b="1" i="1" u="none">
                <a:latin typeface="Times New Roman" panose="02020603050405020304" pitchFamily="18" charset="0"/>
                <a:ea typeface="黑体" panose="02010609060101010101" pitchFamily="2" charset="-122"/>
              </a:rPr>
              <a:t>.</a:t>
            </a:r>
            <a:r>
              <a:rPr lang="en-US" altLang="zh-CN" b="1" u="none">
                <a:latin typeface="Times New Roman" panose="02020603050405020304" pitchFamily="18" charset="0"/>
                <a:ea typeface="黑体" panose="02010609060101010101" pitchFamily="2" charset="-122"/>
              </a:rPr>
              <a:t> </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10000"/>
              </a:lnSpc>
              <a:spcBef>
                <a:spcPct val="0"/>
              </a:spcBef>
            </a:pP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不好意思，（家里）有点乱。</a:t>
            </a:r>
            <a:endParaRPr lang="zh-CN" altLang="en-US" b="1" u="none" dirty="0">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buChar char="Ø"/>
            </a:pPr>
            <a:r>
              <a:rPr lang="zh-CN" altLang="en-US" b="1" u="none">
                <a:solidFill>
                  <a:srgbClr val="FF0000"/>
                </a:solidFill>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mess</a:t>
            </a:r>
            <a:r>
              <a:rPr lang="en-US" altLang="zh-CN" b="1" u="none">
                <a:latin typeface="Times New Roman" panose="02020603050405020304" pitchFamily="18" charset="0"/>
                <a:ea typeface="黑体" panose="02010609060101010101" pitchFamily="2" charset="-122"/>
              </a:rPr>
              <a:t>  </a:t>
            </a:r>
            <a:r>
              <a:rPr lang="en-US" altLang="zh-CN" b="1" i="1" u="none">
                <a:latin typeface="Times New Roman" panose="02020603050405020304" pitchFamily="18" charset="0"/>
                <a:ea typeface="黑体" panose="02010609060101010101" pitchFamily="2" charset="-122"/>
              </a:rPr>
              <a:t>n. </a:t>
            </a:r>
            <a:r>
              <a:rPr lang="zh-CN" altLang="en-US" b="1" u="none" dirty="0">
                <a:solidFill>
                  <a:srgbClr val="0000FF"/>
                </a:solidFill>
                <a:latin typeface="Times New Roman" panose="02020603050405020304" pitchFamily="18" charset="0"/>
                <a:ea typeface="黑体" panose="02010609060101010101" pitchFamily="2" charset="-122"/>
              </a:rPr>
              <a:t>脏乱；凌乱 </a:t>
            </a:r>
            <a:r>
              <a:rPr lang="en-US" altLang="zh-CN" b="1" u="none" dirty="0">
                <a:solidFill>
                  <a:srgbClr val="0000FF"/>
                </a:solidFill>
                <a:latin typeface="Times New Roman" panose="02020603050405020304" pitchFamily="18" charset="0"/>
                <a:ea typeface="黑体" panose="02010609060101010101" pitchFamily="2" charset="-122"/>
              </a:rPr>
              <a:t>(</a:t>
            </a:r>
            <a:r>
              <a:rPr lang="zh-CN" altLang="en-US" b="1" u="none" dirty="0">
                <a:solidFill>
                  <a:srgbClr val="0000FF"/>
                </a:solidFill>
                <a:latin typeface="Times New Roman" panose="02020603050405020304" pitchFamily="18" charset="0"/>
                <a:ea typeface="黑体" panose="02010609060101010101" pitchFamily="2" charset="-122"/>
              </a:rPr>
              <a:t>此处是不可数名词</a:t>
            </a:r>
            <a:r>
              <a:rPr lang="en-US" altLang="zh-CN" b="1" u="none">
                <a:solidFill>
                  <a:srgbClr val="0000FF"/>
                </a:solidFill>
                <a:latin typeface="Times New Roman" panose="02020603050405020304" pitchFamily="18" charset="0"/>
                <a:ea typeface="黑体" panose="02010609060101010101" pitchFamily="2" charset="-122"/>
              </a:rPr>
              <a:t>)</a:t>
            </a:r>
            <a:endParaRPr lang="en-US" altLang="zh-CN" b="1" u="none">
              <a:solidFill>
                <a:srgbClr val="0000FF"/>
              </a:solidFill>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pPr>
            <a:r>
              <a:rPr lang="en-US" altLang="zh-CN" b="1" u="none">
                <a:latin typeface="Times New Roman" panose="02020603050405020304" pitchFamily="18" charset="0"/>
                <a:ea typeface="黑体" panose="02010609060101010101" pitchFamily="2" charset="-122"/>
              </a:rPr>
              <a:t>They </a:t>
            </a:r>
            <a:r>
              <a:rPr lang="en-US" altLang="zh-CN" b="1" u="none">
                <a:solidFill>
                  <a:srgbClr val="FF0000"/>
                </a:solidFill>
                <a:latin typeface="Times New Roman" panose="02020603050405020304" pitchFamily="18" charset="0"/>
                <a:ea typeface="黑体" panose="02010609060101010101" pitchFamily="2" charset="-122"/>
              </a:rPr>
              <a:t>spent</a:t>
            </a:r>
            <a:r>
              <a:rPr lang="en-US" altLang="zh-CN" b="1" u="none">
                <a:latin typeface="Times New Roman" panose="02020603050405020304" pitchFamily="18" charset="0"/>
                <a:ea typeface="黑体" panose="02010609060101010101" pitchFamily="2" charset="-122"/>
              </a:rPr>
              <a:t> the whole morning </a:t>
            </a:r>
            <a:r>
              <a:rPr lang="en-US" altLang="zh-CN" b="1" u="none">
                <a:solidFill>
                  <a:srgbClr val="FF0000"/>
                </a:solidFill>
                <a:latin typeface="Times New Roman" panose="02020603050405020304" pitchFamily="18" charset="0"/>
                <a:ea typeface="黑体" panose="02010609060101010101" pitchFamily="2" charset="-122"/>
              </a:rPr>
              <a:t>tidying up</a:t>
            </a:r>
            <a:r>
              <a:rPr lang="en-US" altLang="zh-CN" b="1" u="none">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the</a:t>
            </a:r>
            <a:r>
              <a:rPr lang="en-US" altLang="zh-CN" b="1" u="none">
                <a:latin typeface="Times New Roman" panose="02020603050405020304" pitchFamily="18" charset="0"/>
                <a:ea typeface="黑体" panose="02010609060101010101" pitchFamily="2" charset="-122"/>
              </a:rPr>
              <a:t> </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pPr>
            <a:r>
              <a:rPr lang="en-US" altLang="zh-CN" b="1" u="none">
                <a:solidFill>
                  <a:srgbClr val="FF0000"/>
                </a:solidFill>
                <a:latin typeface="Times New Roman" panose="02020603050405020304" pitchFamily="18" charset="0"/>
                <a:ea typeface="黑体" panose="02010609060101010101" pitchFamily="2" charset="-122"/>
              </a:rPr>
              <a:t>mess</a:t>
            </a:r>
            <a:r>
              <a:rPr lang="en-US" altLang="zh-CN" b="1" u="none">
                <a:latin typeface="Times New Roman" panose="02020603050405020304" pitchFamily="18" charset="0"/>
                <a:ea typeface="黑体" panose="02010609060101010101" pitchFamily="2" charset="-122"/>
              </a:rPr>
              <a:t> after the party.</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pPr>
            <a:r>
              <a:rPr lang="en-US" altLang="zh-CN" b="1" u="none">
                <a:latin typeface="Times New Roman" panose="02020603050405020304" pitchFamily="18" charset="0"/>
                <a:ea typeface="黑体" panose="02010609060101010101" pitchFamily="2" charset="-122"/>
              </a:rPr>
              <a:t>The heavy rain </a:t>
            </a:r>
            <a:r>
              <a:rPr lang="en-US" altLang="zh-CN" b="1" u="none">
                <a:solidFill>
                  <a:srgbClr val="FF0000"/>
                </a:solidFill>
                <a:latin typeface="Times New Roman" panose="02020603050405020304" pitchFamily="18" charset="0"/>
                <a:ea typeface="黑体" panose="02010609060101010101" pitchFamily="2" charset="-122"/>
              </a:rPr>
              <a:t>made a great mess of</a:t>
            </a:r>
            <a:r>
              <a:rPr lang="en-US" altLang="zh-CN" b="1" u="none">
                <a:latin typeface="Times New Roman" panose="02020603050405020304" pitchFamily="18" charset="0"/>
                <a:ea typeface="黑体" panose="02010609060101010101" pitchFamily="2" charset="-122"/>
              </a:rPr>
              <a:t> the garden.</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pPr>
            <a:endParaRPr lang="en-US" altLang="zh-CN" b="1" u="none">
              <a:solidFill>
                <a:srgbClr val="FF0000"/>
              </a:solidFill>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pPr>
            <a:r>
              <a:rPr lang="en-US" altLang="zh-CN" b="1" u="none">
                <a:solidFill>
                  <a:srgbClr val="FF0000"/>
                </a:solidFill>
                <a:latin typeface="Times New Roman" panose="02020603050405020304" pitchFamily="18" charset="0"/>
                <a:ea typeface="黑体" panose="02010609060101010101" pitchFamily="2" charset="-122"/>
              </a:rPr>
              <a:t>   a bit</a:t>
            </a:r>
            <a:r>
              <a:rPr lang="en-US" altLang="zh-CN" b="1" u="none">
                <a:latin typeface="Times New Roman" panose="02020603050405020304" pitchFamily="18" charset="0"/>
                <a:ea typeface="黑体" panose="02010609060101010101" pitchFamily="2" charset="-122"/>
              </a:rPr>
              <a:t>: a little  </a:t>
            </a:r>
            <a:r>
              <a:rPr lang="zh-CN" altLang="en-US" b="1" u="none" dirty="0">
                <a:solidFill>
                  <a:srgbClr val="0000FF"/>
                </a:solidFill>
                <a:latin typeface="Times New Roman" panose="02020603050405020304" pitchFamily="18" charset="0"/>
                <a:ea typeface="黑体" panose="02010609060101010101" pitchFamily="2" charset="-122"/>
              </a:rPr>
              <a:t>有点</a:t>
            </a:r>
            <a:r>
              <a:rPr lang="zh-CN" altLang="en-US" b="1" u="none" dirty="0">
                <a:latin typeface="Times New Roman" panose="02020603050405020304" pitchFamily="18" charset="0"/>
                <a:ea typeface="黑体" panose="02010609060101010101" pitchFamily="2" charset="-122"/>
              </a:rPr>
              <a:t> </a:t>
            </a:r>
            <a:r>
              <a:rPr lang="en-US" altLang="zh-CN" b="1" u="none" dirty="0">
                <a:latin typeface="Times New Roman" panose="02020603050405020304" pitchFamily="18" charset="0"/>
                <a:ea typeface="黑体" panose="02010609060101010101" pitchFamily="2" charset="-122"/>
              </a:rPr>
              <a:t>(</a:t>
            </a:r>
            <a:r>
              <a:rPr lang="zh-CN" altLang="en-US" b="1" u="none" dirty="0">
                <a:latin typeface="Times New Roman" panose="02020603050405020304" pitchFamily="18" charset="0"/>
                <a:ea typeface="黑体" panose="02010609060101010101" pitchFamily="2" charset="-122"/>
              </a:rPr>
              <a:t>既可修饰形容词</a:t>
            </a:r>
            <a:r>
              <a:rPr lang="en-US" altLang="zh-CN" b="1" u="none">
                <a:latin typeface="Times New Roman" panose="02020603050405020304" pitchFamily="18" charset="0"/>
                <a:ea typeface="黑体" panose="02010609060101010101" pitchFamily="2" charset="-122"/>
              </a:rPr>
              <a:t>/</a:t>
            </a:r>
            <a:endParaRPr lang="en-US" altLang="zh-CN" b="1" u="none">
              <a:latin typeface="Times New Roman" panose="02020603050405020304" pitchFamily="18" charset="0"/>
              <a:ea typeface="黑体" panose="02010609060101010101" pitchFamily="2" charset="-122"/>
            </a:endParaRPr>
          </a:p>
          <a:p>
            <a:pPr marL="342900" indent="-342900" defTabSz="906780">
              <a:lnSpc>
                <a:spcPct val="110000"/>
              </a:lnSpc>
              <a:spcBef>
                <a:spcPct val="0"/>
              </a:spcBef>
              <a:buClr>
                <a:srgbClr val="0000FF"/>
              </a:buClr>
              <a:buFont typeface="Wingdings" panose="05000000000000000000" pitchFamily="2" charset="2"/>
            </a:pP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副词的原级</a:t>
            </a: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也可修饰比较级</a:t>
            </a:r>
            <a:r>
              <a:rPr lang="en-US" altLang="zh-CN" b="1" u="none">
                <a:latin typeface="Times New Roman" panose="02020603050405020304" pitchFamily="18" charset="0"/>
                <a:ea typeface="黑体" panose="02010609060101010101" pitchFamily="2" charset="-122"/>
              </a:rPr>
              <a:t>)</a:t>
            </a:r>
            <a:endParaRPr lang="en-US" altLang="zh-CN" b="1" u="none">
              <a:latin typeface="Times New Roman" panose="02020603050405020304" pitchFamily="18" charset="0"/>
              <a:ea typeface="黑体" panose="02010609060101010101" pitchFamily="2" charset="-122"/>
            </a:endParaRPr>
          </a:p>
          <a:p>
            <a:pPr marL="457200" indent="-457200" defTabSz="906780">
              <a:lnSpc>
                <a:spcPct val="110000"/>
              </a:lnSpc>
              <a:spcBef>
                <a:spcPct val="0"/>
              </a:spcBef>
              <a:buClr>
                <a:srgbClr val="0000FF"/>
              </a:buClr>
              <a:buFont typeface="Wingdings" panose="05000000000000000000" charset="0"/>
              <a:buChar char="Ø"/>
            </a:pPr>
            <a:r>
              <a:rPr lang="en-US" altLang="zh-CN" b="1" u="none">
                <a:solidFill>
                  <a:srgbClr val="FF0000"/>
                </a:solidFill>
                <a:latin typeface="Times New Roman" panose="02020603050405020304" pitchFamily="18" charset="0"/>
                <a:ea typeface="黑体" panose="02010609060101010101" pitchFamily="2" charset="-122"/>
              </a:rPr>
              <a:t>not a bit=not at all, not a little=very </a:t>
            </a:r>
            <a:endParaRPr lang="en-US" altLang="zh-CN" b="1" u="none">
              <a:solidFill>
                <a:srgbClr val="FF0000"/>
              </a:solidFill>
              <a:latin typeface="Times New Roman" panose="02020603050405020304" pitchFamily="18" charset="0"/>
              <a:ea typeface="黑体" panose="02010609060101010101" pitchFamily="2" charset="-122"/>
            </a:endParaRPr>
          </a:p>
          <a:p>
            <a:pPr marL="342900" indent="-342900" defTabSz="906780">
              <a:lnSpc>
                <a:spcPct val="110000"/>
              </a:lnSpc>
              <a:spcBef>
                <a:spcPct val="0"/>
              </a:spcBef>
            </a:pPr>
            <a:r>
              <a:rPr lang="en-US" altLang="zh-CN" b="1" u="none">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a bit of</a:t>
            </a:r>
            <a:r>
              <a:rPr lang="en-US" altLang="zh-CN" b="1" u="none">
                <a:latin typeface="Times New Roman" panose="02020603050405020304" pitchFamily="18" charset="0"/>
                <a:ea typeface="黑体" panose="02010609060101010101" pitchFamily="2" charset="-122"/>
              </a:rPr>
              <a:t>   </a:t>
            </a:r>
            <a:r>
              <a:rPr lang="en-US" altLang="zh-CN" b="1" i="1" u="none">
                <a:latin typeface="Times New Roman" panose="02020603050405020304" pitchFamily="18" charset="0"/>
                <a:ea typeface="黑体" panose="02010609060101010101" pitchFamily="2" charset="-122"/>
              </a:rPr>
              <a:t>adj.</a:t>
            </a:r>
            <a:r>
              <a:rPr lang="en-US" altLang="zh-CN" b="1" u="none">
                <a:latin typeface="Times New Roman" panose="02020603050405020304" pitchFamily="18" charset="0"/>
                <a:ea typeface="黑体" panose="02010609060101010101" pitchFamily="2" charset="-122"/>
              </a:rPr>
              <a:t>  </a:t>
            </a:r>
            <a:r>
              <a:rPr lang="zh-CN" altLang="en-US" b="1" u="none" dirty="0">
                <a:solidFill>
                  <a:srgbClr val="0000FF"/>
                </a:solidFill>
                <a:latin typeface="Times New Roman" panose="02020603050405020304" pitchFamily="18" charset="0"/>
                <a:ea typeface="黑体" panose="02010609060101010101" pitchFamily="2" charset="-122"/>
              </a:rPr>
              <a:t>一点</a:t>
            </a:r>
            <a:r>
              <a:rPr lang="en-US" altLang="zh-CN" b="1" u="none" dirty="0">
                <a:latin typeface="Times New Roman" panose="02020603050405020304" pitchFamily="18" charset="0"/>
                <a:ea typeface="黑体" panose="02010609060101010101" pitchFamily="2" charset="-122"/>
              </a:rPr>
              <a:t>(</a:t>
            </a:r>
            <a:r>
              <a:rPr lang="zh-CN" altLang="en-US" b="1" u="none" dirty="0">
                <a:latin typeface="Times New Roman" panose="02020603050405020304" pitchFamily="18" charset="0"/>
                <a:ea typeface="黑体" panose="02010609060101010101" pitchFamily="2" charset="-122"/>
              </a:rPr>
              <a:t>修饰不可数名词</a:t>
            </a:r>
            <a:r>
              <a:rPr lang="en-US" altLang="zh-CN" b="1" u="none">
                <a:latin typeface="Times New Roman" panose="02020603050405020304" pitchFamily="18" charset="0"/>
                <a:ea typeface="黑体" panose="02010609060101010101" pitchFamily="2" charset="-122"/>
              </a:rPr>
              <a:t>)</a:t>
            </a:r>
            <a:endParaRPr lang="en-US" altLang="zh-CN" b="1" u="none">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wheel(1)">
                                      <p:cBhvr>
                                        <p:cTn id="7" dur="2000"/>
                                        <p:tgtEl>
                                          <p:spTgt spid="7987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79874">
                                            <p:txEl>
                                              <p:pRg st="1" end="1"/>
                                            </p:txEl>
                                          </p:spTgt>
                                        </p:tgtEl>
                                        <p:attrNameLst>
                                          <p:attrName>style.visibility</p:attrName>
                                        </p:attrNameLst>
                                      </p:cBhvr>
                                      <p:to>
                                        <p:strVal val="visible"/>
                                      </p:to>
                                    </p:set>
                                    <p:animEffect transition="in" filter="wheel(1)">
                                      <p:cBhvr>
                                        <p:cTn id="10" dur="2000"/>
                                        <p:tgtEl>
                                          <p:spTgt spid="7987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9874">
                                            <p:txEl>
                                              <p:pRg st="2" end="2"/>
                                            </p:txEl>
                                          </p:spTgt>
                                        </p:tgtEl>
                                        <p:attrNameLst>
                                          <p:attrName>style.visibility</p:attrName>
                                        </p:attrNameLst>
                                      </p:cBhvr>
                                      <p:to>
                                        <p:strVal val="visible"/>
                                      </p:to>
                                    </p:set>
                                    <p:anim calcmode="lin" valueType="num">
                                      <p:cBhvr additive="base">
                                        <p:cTn id="15" dur="500" fill="hold"/>
                                        <p:tgtEl>
                                          <p:spTgt spid="7987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98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87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8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9874">
                                            <p:txEl>
                                              <p:pRg st="5" end="5"/>
                                            </p:txEl>
                                          </p:spTgt>
                                        </p:tgtEl>
                                        <p:attrNameLst>
                                          <p:attrName>style.visibility</p:attrName>
                                        </p:attrNameLst>
                                      </p:cBhvr>
                                      <p:to>
                                        <p:strVal val="visible"/>
                                      </p:to>
                                    </p:set>
                                    <p:animEffect transition="in" filter="wheel(1)">
                                      <p:cBhvr>
                                        <p:cTn id="27" dur="2000"/>
                                        <p:tgtEl>
                                          <p:spTgt spid="798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9874">
                                            <p:txEl>
                                              <p:pRg st="7" end="7"/>
                                            </p:txEl>
                                          </p:spTgt>
                                        </p:tgtEl>
                                        <p:attrNameLst>
                                          <p:attrName>style.visibility</p:attrName>
                                        </p:attrNameLst>
                                      </p:cBhvr>
                                      <p:to>
                                        <p:strVal val="visible"/>
                                      </p:to>
                                    </p:set>
                                    <p:anim calcmode="lin" valueType="num">
                                      <p:cBhvr additive="base">
                                        <p:cTn id="32" dur="500" fill="hold"/>
                                        <p:tgtEl>
                                          <p:spTgt spid="79874">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9874">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9874">
                                            <p:txEl>
                                              <p:pRg st="8" end="8"/>
                                            </p:txEl>
                                          </p:spTgt>
                                        </p:tgtEl>
                                        <p:attrNameLst>
                                          <p:attrName>style.visibility</p:attrName>
                                        </p:attrNameLst>
                                      </p:cBhvr>
                                      <p:to>
                                        <p:strVal val="visible"/>
                                      </p:to>
                                    </p:set>
                                    <p:anim calcmode="lin" valueType="num">
                                      <p:cBhvr additive="base">
                                        <p:cTn id="36" dur="500" fill="hold"/>
                                        <p:tgtEl>
                                          <p:spTgt spid="79874">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9874">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9874">
                                            <p:txEl>
                                              <p:pRg st="9" end="9"/>
                                            </p:txEl>
                                          </p:spTgt>
                                        </p:tgtEl>
                                        <p:attrNameLst>
                                          <p:attrName>style.visibility</p:attrName>
                                        </p:attrNameLst>
                                      </p:cBhvr>
                                      <p:to>
                                        <p:strVal val="visible"/>
                                      </p:to>
                                    </p:set>
                                    <p:anim calcmode="lin" valueType="num">
                                      <p:cBhvr additive="base">
                                        <p:cTn id="40" dur="500" fill="hold"/>
                                        <p:tgtEl>
                                          <p:spTgt spid="79874">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987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98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21" name="矩形 86020"/>
          <p:cNvSpPr/>
          <p:nvPr/>
        </p:nvSpPr>
        <p:spPr>
          <a:xfrm>
            <a:off x="381000" y="822325"/>
            <a:ext cx="8458200" cy="5406390"/>
          </a:xfrm>
          <a:prstGeom prst="rect">
            <a:avLst/>
          </a:prstGeom>
          <a:noFill/>
          <a:ln w="9525">
            <a:noFill/>
          </a:ln>
        </p:spPr>
        <p:txBody>
          <a:bodyPr>
            <a:spAutoFit/>
          </a:bodyPr>
          <a:p>
            <a:pPr>
              <a:lnSpc>
                <a:spcPct val="120000"/>
              </a:lnSpc>
              <a:spcBef>
                <a:spcPct val="0"/>
              </a:spcBef>
            </a:pPr>
            <a:r>
              <a:rPr lang="en-US" altLang="zh-CN" b="1" u="none">
                <a:latin typeface="Times New Roman" panose="02020603050405020304" pitchFamily="18" charset="0"/>
                <a:ea typeface="黑体" panose="02010609060101010101" pitchFamily="2" charset="-122"/>
              </a:rPr>
              <a:t>5. … I collect coins and </a:t>
            </a:r>
            <a:r>
              <a:rPr lang="en-US" altLang="zh-CN" b="1" u="none">
                <a:solidFill>
                  <a:srgbClr val="FF0000"/>
                </a:solidFill>
                <a:latin typeface="Times New Roman" panose="02020603050405020304" pitchFamily="18" charset="0"/>
                <a:ea typeface="黑体" panose="02010609060101010101" pitchFamily="2" charset="-122"/>
              </a:rPr>
              <a:t>notes</a:t>
            </a:r>
            <a:r>
              <a:rPr lang="en-US" altLang="zh-CN" b="1" u="none">
                <a:latin typeface="Times New Roman" panose="02020603050405020304" pitchFamily="18" charset="0"/>
                <a:ea typeface="黑体" panose="02010609060101010101" pitchFamily="2" charset="-122"/>
              </a:rPr>
              <a:t>, you know, like  </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en-US" altLang="zh-CN" b="1" u="none">
                <a:latin typeface="Times New Roman" panose="02020603050405020304" pitchFamily="18" charset="0"/>
                <a:ea typeface="黑体" panose="02010609060101010101" pitchFamily="2" charset="-122"/>
              </a:rPr>
              <a:t>    British pounds and US dollars.</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zh-CN" altLang="en-US" b="1" u="none" dirty="0">
                <a:latin typeface="Times New Roman" panose="02020603050405020304" pitchFamily="18" charset="0"/>
                <a:ea typeface="黑体" panose="02010609060101010101" pitchFamily="2" charset="-122"/>
              </a:rPr>
              <a:t>我收集硬币和纸币，你知道，比如英镑和美元。</a:t>
            </a:r>
            <a:endParaRPr lang="zh-CN" altLang="en-US" b="1" u="none" dirty="0">
              <a:latin typeface="Times New Roman" panose="02020603050405020304" pitchFamily="18" charset="0"/>
              <a:ea typeface="黑体" panose="02010609060101010101" pitchFamily="2" charset="-122"/>
            </a:endParaRPr>
          </a:p>
          <a:p>
            <a:pPr>
              <a:lnSpc>
                <a:spcPct val="120000"/>
              </a:lnSpc>
              <a:spcBef>
                <a:spcPct val="0"/>
              </a:spcBef>
            </a:pPr>
            <a:r>
              <a:rPr lang="en-US" altLang="zh-CN" b="1" u="none" dirty="0">
                <a:solidFill>
                  <a:srgbClr val="FF0000"/>
                </a:solidFill>
                <a:latin typeface="Times New Roman" panose="02020603050405020304" pitchFamily="18" charset="0"/>
                <a:ea typeface="黑体" panose="02010609060101010101" pitchFamily="2" charset="-122"/>
              </a:rPr>
              <a:t>notes </a:t>
            </a:r>
            <a:r>
              <a:rPr lang="zh-CN" altLang="en-US" b="1" u="none" dirty="0">
                <a:solidFill>
                  <a:srgbClr val="FF0000"/>
                </a:solidFill>
                <a:latin typeface="Times New Roman" panose="02020603050405020304" pitchFamily="18" charset="0"/>
                <a:ea typeface="黑体" panose="02010609060101010101" pitchFamily="2" charset="-122"/>
              </a:rPr>
              <a:t>在这里表示“纸币”，为复数形式，其单数形式为</a:t>
            </a:r>
            <a:r>
              <a:rPr lang="en-US" altLang="zh-CN" b="1" u="none" dirty="0">
                <a:solidFill>
                  <a:srgbClr val="FF0000"/>
                </a:solidFill>
                <a:latin typeface="Times New Roman" panose="02020603050405020304" pitchFamily="18" charset="0"/>
                <a:ea typeface="黑体" panose="02010609060101010101" pitchFamily="2" charset="-122"/>
              </a:rPr>
              <a:t>note</a:t>
            </a:r>
            <a:r>
              <a:rPr lang="zh-CN" altLang="en-US" b="1" u="none" dirty="0">
                <a:solidFill>
                  <a:srgbClr val="FF0000"/>
                </a:solidFill>
                <a:latin typeface="Times New Roman" panose="02020603050405020304" pitchFamily="18" charset="0"/>
                <a:ea typeface="黑体" panose="02010609060101010101" pitchFamily="2" charset="-122"/>
              </a:rPr>
              <a:t>。</a:t>
            </a:r>
            <a:r>
              <a:rPr lang="zh-CN" altLang="en-US" b="1" u="none" dirty="0">
                <a:latin typeface="Times New Roman" panose="02020603050405020304" pitchFamily="18" charset="0"/>
                <a:ea typeface="黑体" panose="02010609060101010101" pitchFamily="2" charset="-122"/>
              </a:rPr>
              <a:t>例如：</a:t>
            </a:r>
            <a:endParaRPr lang="zh-CN" altLang="en-US" b="1" u="none" dirty="0">
              <a:latin typeface="Times New Roman" panose="02020603050405020304" pitchFamily="18" charset="0"/>
              <a:ea typeface="黑体" panose="02010609060101010101" pitchFamily="2" charset="-122"/>
            </a:endParaRPr>
          </a:p>
          <a:p>
            <a:pPr>
              <a:lnSpc>
                <a:spcPct val="120000"/>
              </a:lnSpc>
              <a:spcBef>
                <a:spcPct val="0"/>
              </a:spcBef>
            </a:pPr>
            <a:r>
              <a:rPr lang="en-US" altLang="zh-CN" b="1" u="none">
                <a:latin typeface="Times New Roman" panose="02020603050405020304" pitchFamily="18" charset="0"/>
                <a:ea typeface="黑体" panose="02010609060101010101" pitchFamily="2" charset="-122"/>
              </a:rPr>
              <a:t>Have you read the book </a:t>
            </a:r>
            <a:r>
              <a:rPr lang="en-US" altLang="zh-CN" b="1" i="1" u="none">
                <a:latin typeface="Times New Roman" panose="02020603050405020304" pitchFamily="18" charset="0"/>
                <a:ea typeface="黑体" panose="02010609060101010101" pitchFamily="2" charset="-122"/>
              </a:rPr>
              <a:t>One million Pound </a:t>
            </a:r>
            <a:endParaRPr lang="en-US" altLang="zh-CN" b="1" i="1" u="none">
              <a:latin typeface="Times New Roman" panose="02020603050405020304" pitchFamily="18" charset="0"/>
              <a:ea typeface="黑体" panose="02010609060101010101" pitchFamily="2" charset="-122"/>
            </a:endParaRPr>
          </a:p>
          <a:p>
            <a:pPr>
              <a:lnSpc>
                <a:spcPct val="120000"/>
              </a:lnSpc>
              <a:spcBef>
                <a:spcPct val="0"/>
              </a:spcBef>
            </a:pPr>
            <a:r>
              <a:rPr lang="en-US" altLang="zh-CN" b="1" i="1" u="none">
                <a:latin typeface="Times New Roman" panose="02020603050405020304" pitchFamily="18" charset="0"/>
                <a:ea typeface="黑体" panose="02010609060101010101" pitchFamily="2" charset="-122"/>
              </a:rPr>
              <a:t>Note</a:t>
            </a:r>
            <a:r>
              <a:rPr lang="en-US" altLang="zh-CN" b="1" u="none">
                <a:latin typeface="Times New Roman" panose="02020603050405020304" pitchFamily="18" charset="0"/>
                <a:ea typeface="黑体" panose="02010609060101010101" pitchFamily="2" charset="-122"/>
              </a:rPr>
              <a:t> by Mark Twain?</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zh-CN" altLang="en-US" b="1" u="none" dirty="0">
                <a:latin typeface="Times New Roman" panose="02020603050405020304" pitchFamily="18" charset="0"/>
                <a:ea typeface="黑体" panose="02010609060101010101" pitchFamily="2" charset="-122"/>
              </a:rPr>
              <a:t>你读过马克吐温的</a:t>
            </a:r>
            <a:r>
              <a:rPr lang="en-US" altLang="zh-CN" b="1" u="none" dirty="0">
                <a:latin typeface="Times New Roman" panose="02020603050405020304" pitchFamily="18" charset="0"/>
                <a:ea typeface="黑体" panose="02010609060101010101" pitchFamily="2" charset="-122"/>
              </a:rPr>
              <a:t>《</a:t>
            </a:r>
            <a:r>
              <a:rPr lang="zh-CN" altLang="en-US" b="1" u="none" dirty="0">
                <a:latin typeface="Times New Roman" panose="02020603050405020304" pitchFamily="18" charset="0"/>
                <a:ea typeface="黑体" panose="02010609060101010101" pitchFamily="2" charset="-122"/>
              </a:rPr>
              <a:t>百万英镑</a:t>
            </a:r>
            <a:r>
              <a:rPr lang="en-US" altLang="zh-CN" b="1" u="none" dirty="0">
                <a:latin typeface="Times New Roman" panose="02020603050405020304" pitchFamily="18" charset="0"/>
                <a:ea typeface="黑体" panose="02010609060101010101" pitchFamily="2" charset="-122"/>
              </a:rPr>
              <a:t>》</a:t>
            </a:r>
            <a:r>
              <a:rPr lang="zh-CN" altLang="en-US" b="1" u="none" dirty="0">
                <a:latin typeface="Times New Roman" panose="02020603050405020304" pitchFamily="18" charset="0"/>
                <a:ea typeface="黑体" panose="02010609060101010101" pitchFamily="2" charset="-122"/>
              </a:rPr>
              <a:t>吗？</a:t>
            </a:r>
            <a:endParaRPr lang="zh-CN" altLang="en-US" b="1" u="none" dirty="0">
              <a:latin typeface="Times New Roman" panose="02020603050405020304" pitchFamily="18" charset="0"/>
              <a:ea typeface="黑体" panose="02010609060101010101" pitchFamily="2" charset="-122"/>
            </a:endParaRPr>
          </a:p>
          <a:p>
            <a:pPr>
              <a:lnSpc>
                <a:spcPct val="120000"/>
              </a:lnSpc>
              <a:spcBef>
                <a:spcPct val="0"/>
              </a:spcBef>
            </a:pPr>
            <a:r>
              <a:rPr lang="en-US" altLang="zh-CN" b="1" u="none">
                <a:latin typeface="Times New Roman" panose="02020603050405020304" pitchFamily="18" charset="0"/>
                <a:ea typeface="黑体" panose="02010609060101010101" pitchFamily="2" charset="-122"/>
              </a:rPr>
              <a:t>Where did the five-pound note come from?</a:t>
            </a:r>
            <a:endParaRPr lang="en-US" altLang="zh-CN" b="1" u="none">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barn(inVertical)">
                                      <p:cBhvr>
                                        <p:cTn id="7" dur="500"/>
                                        <p:tgtEl>
                                          <p:spTgt spid="8602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6021">
                                            <p:txEl>
                                              <p:pRg st="1" end="1"/>
                                            </p:txEl>
                                          </p:spTgt>
                                        </p:tgtEl>
                                        <p:attrNameLst>
                                          <p:attrName>style.visibility</p:attrName>
                                        </p:attrNameLst>
                                      </p:cBhvr>
                                      <p:to>
                                        <p:strVal val="visible"/>
                                      </p:to>
                                    </p:set>
                                    <p:animEffect transition="in" filter="barn(inVertical)">
                                      <p:cBhvr>
                                        <p:cTn id="10" dur="500"/>
                                        <p:tgtEl>
                                          <p:spTgt spid="8602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6021">
                                            <p:txEl>
                                              <p:pRg st="2" end="2"/>
                                            </p:txEl>
                                          </p:spTgt>
                                        </p:tgtEl>
                                        <p:attrNameLst>
                                          <p:attrName>style.visibility</p:attrName>
                                        </p:attrNameLst>
                                      </p:cBhvr>
                                      <p:to>
                                        <p:strVal val="visible"/>
                                      </p:to>
                                    </p:set>
                                    <p:animEffect transition="in" filter="barn(inVertical)">
                                      <p:cBhvr>
                                        <p:cTn id="13" dur="500"/>
                                        <p:tgtEl>
                                          <p:spTgt spid="8602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6021">
                                            <p:txEl>
                                              <p:pRg st="3" end="3"/>
                                            </p:txEl>
                                          </p:spTgt>
                                        </p:tgtEl>
                                        <p:attrNameLst>
                                          <p:attrName>style.visibility</p:attrName>
                                        </p:attrNameLst>
                                      </p:cBhvr>
                                      <p:to>
                                        <p:strVal val="visible"/>
                                      </p:to>
                                    </p:set>
                                    <p:animEffect transition="in" filter="box(in)">
                                      <p:cBhvr>
                                        <p:cTn id="18" dur="2000"/>
                                        <p:tgtEl>
                                          <p:spTgt spid="8602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6021">
                                            <p:txEl>
                                              <p:pRg st="6" end="6"/>
                                            </p:txEl>
                                          </p:spTgt>
                                        </p:tgtEl>
                                        <p:attrNameLst>
                                          <p:attrName>style.visibility</p:attrName>
                                        </p:attrNameLst>
                                      </p:cBhvr>
                                      <p:to>
                                        <p:strVal val="visible"/>
                                      </p:to>
                                    </p:set>
                                    <p:animEffect transition="in" filter="blinds(horizontal)">
                                      <p:cBhvr>
                                        <p:cTn id="23" dur="500"/>
                                        <p:tgtEl>
                                          <p:spTgt spid="8602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6021">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6021">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6021">
                                            <p:txEl>
                                              <p:pRg st="7" end="7"/>
                                            </p:txEl>
                                          </p:spTgt>
                                        </p:tgtEl>
                                        <p:attrNameLst>
                                          <p:attrName>style.visibility</p:attrName>
                                        </p:attrNameLst>
                                      </p:cBhvr>
                                      <p:to>
                                        <p:strVal val="visible"/>
                                      </p:to>
                                    </p:set>
                                    <p:anim calcmode="lin" valueType="num">
                                      <p:cBhvr additive="base">
                                        <p:cTn id="34" dur="500" fill="hold"/>
                                        <p:tgtEl>
                                          <p:spTgt spid="86021">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60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25601"/>
          <p:cNvSpPr/>
          <p:nvPr/>
        </p:nvSpPr>
        <p:spPr>
          <a:xfrm>
            <a:off x="381000" y="533400"/>
            <a:ext cx="8534400" cy="5883275"/>
          </a:xfrm>
          <a:prstGeom prst="rect">
            <a:avLst/>
          </a:prstGeom>
          <a:noFill/>
          <a:ln w="9525">
            <a:noFill/>
          </a:ln>
        </p:spPr>
        <p:txBody>
          <a:bodyPr>
            <a:spAutoFit/>
          </a:bodyPr>
          <a:p>
            <a:pPr>
              <a:lnSpc>
                <a:spcPct val="140000"/>
              </a:lnSpc>
              <a:spcBef>
                <a:spcPct val="0"/>
              </a:spcBef>
            </a:pPr>
            <a:r>
              <a:rPr lang="en-US" altLang="zh-CN" sz="3400" b="1" u="none">
                <a:solidFill>
                  <a:srgbClr val="FF0000"/>
                </a:solidFill>
                <a:latin typeface="Times New Roman" panose="02020603050405020304" pitchFamily="18" charset="0"/>
                <a:ea typeface="宋体" panose="02010600030101010101" pitchFamily="2" charset="-122"/>
                <a:cs typeface="Times New Roman" panose="02020603050405020304" pitchFamily="18" charset="0"/>
              </a:rPr>
              <a:t>2. Main contents:</a:t>
            </a:r>
            <a:endParaRPr lang="en-US" altLang="zh-CN" sz="3400" b="1" u="none">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buChar char="•"/>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Key vocabulary </a:t>
            </a:r>
            <a:endParaRPr lang="en-US" altLang="zh-CN" sz="3400" b="1" u="none">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    </a:t>
            </a:r>
            <a:r>
              <a:rPr lang="en-US" altLang="zh-CN" sz="3400" b="1" u="none">
                <a:solidFill>
                  <a:schemeClr val="hlink"/>
                </a:solidFill>
                <a:latin typeface="Times New Roman" panose="02020603050405020304" pitchFamily="18" charset="0"/>
                <a:ea typeface="宋体" panose="02010600030101010101" pitchFamily="2" charset="-122"/>
                <a:cs typeface="Times New Roman" panose="02020603050405020304" pitchFamily="18" charset="0"/>
              </a:rPr>
              <a:t>stamp, shelf, have a look, as, coin, pound,  </a:t>
            </a:r>
            <a:endParaRPr lang="en-US" altLang="zh-CN" sz="3400" b="1" u="none">
              <a:solidFill>
                <a:schemeClr val="hlink"/>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pPr>
            <a:r>
              <a:rPr lang="en-US" altLang="zh-CN" sz="3400" b="1" u="none">
                <a:solidFill>
                  <a:schemeClr val="hlink"/>
                </a:solidFill>
                <a:latin typeface="Times New Roman" panose="02020603050405020304" pitchFamily="18" charset="0"/>
                <a:ea typeface="宋体" panose="02010600030101010101" pitchFamily="2" charset="-122"/>
                <a:cs typeface="Times New Roman" panose="02020603050405020304" pitchFamily="18" charset="0"/>
              </a:rPr>
              <a:t>    dollar, valuable, with, value, just</a:t>
            </a:r>
            <a:endParaRPr lang="en-US" altLang="zh-CN" sz="3400" b="1" u="none">
              <a:solidFill>
                <a:schemeClr val="hlink"/>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buChar char="•"/>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Key structures </a:t>
            </a:r>
            <a:endParaRPr lang="en-US" altLang="zh-CN" sz="3400" b="1" u="none">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    </a:t>
            </a:r>
            <a:r>
              <a:rPr lang="en-US" altLang="zh-CN" sz="3400" b="1" u="none">
                <a:latin typeface="Times New Roman" panose="02020603050405020304" pitchFamily="18" charset="0"/>
                <a:ea typeface="Times New Roman" panose="02020603050405020304" pitchFamily="18" charset="0"/>
              </a:rPr>
              <a:t>—</a:t>
            </a: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Sorry, it’s a bit of a mess.</a:t>
            </a:r>
            <a:endParaRPr lang="en-US" altLang="zh-CN" sz="3400" b="1" u="none">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    </a:t>
            </a:r>
            <a:r>
              <a:rPr lang="en-US" altLang="zh-CN" sz="3400" b="1" u="none">
                <a:latin typeface="Times New Roman" panose="02020603050405020304" pitchFamily="18" charset="0"/>
                <a:ea typeface="Times New Roman" panose="02020603050405020304" pitchFamily="18" charset="0"/>
              </a:rPr>
              <a:t>—</a:t>
            </a: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You’ve got</a:t>
            </a:r>
            <a:r>
              <a:rPr lang="en-US" altLang="zh-CN" sz="3400" b="1" u="none">
                <a:latin typeface="Times New Roman" panose="02020603050405020304" pitchFamily="18" charset="0"/>
                <a:ea typeface="Times New Roman" panose="02020603050405020304" pitchFamily="18" charset="0"/>
              </a:rPr>
              <a:t>…</a:t>
            </a:r>
            <a:endParaRPr lang="en-US" altLang="zh-CN" sz="3400" b="1" u="none">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Bef>
                <a:spcPct val="0"/>
              </a:spcBef>
            </a:pP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    </a:t>
            </a:r>
            <a:r>
              <a:rPr lang="en-US" altLang="zh-CN" sz="3400" b="1" u="none">
                <a:latin typeface="Times New Roman" panose="02020603050405020304" pitchFamily="18" charset="0"/>
                <a:ea typeface="Times New Roman" panose="02020603050405020304" pitchFamily="18" charset="0"/>
              </a:rPr>
              <a:t>—</a:t>
            </a:r>
            <a:r>
              <a:rPr lang="en-US" altLang="zh-CN" sz="3400" b="1" u="none">
                <a:latin typeface="Times New Roman" panose="02020603050405020304" pitchFamily="18" charset="0"/>
                <a:ea typeface="宋体" panose="02010600030101010101" pitchFamily="2" charset="-122"/>
                <a:cs typeface="Times New Roman" panose="02020603050405020304" pitchFamily="18" charset="0"/>
              </a:rPr>
              <a:t>People often give me fans</a:t>
            </a:r>
            <a:r>
              <a:rPr lang="en-US" altLang="zh-CN" sz="3400" b="1" u="none">
                <a:latin typeface="Times New Roman" panose="02020603050405020304" pitchFamily="18" charset="0"/>
                <a:ea typeface="Times New Roman" panose="02020603050405020304" pitchFamily="18" charset="0"/>
              </a:rPr>
              <a:t>…</a:t>
            </a:r>
            <a:endParaRPr lang="en-US" altLang="zh-CN" sz="3400" b="1" u="none">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5" name="矩形 87044"/>
          <p:cNvSpPr/>
          <p:nvPr/>
        </p:nvSpPr>
        <p:spPr>
          <a:xfrm>
            <a:off x="485775" y="1025525"/>
            <a:ext cx="8124825" cy="4815840"/>
          </a:xfrm>
          <a:prstGeom prst="rect">
            <a:avLst/>
          </a:prstGeom>
          <a:noFill/>
          <a:ln w="9525">
            <a:noFill/>
          </a:ln>
        </p:spPr>
        <p:txBody>
          <a:bodyPr>
            <a:spAutoFit/>
          </a:bodyPr>
          <a:p>
            <a:pPr>
              <a:lnSpc>
                <a:spcPct val="120000"/>
              </a:lnSpc>
              <a:spcBef>
                <a:spcPct val="0"/>
              </a:spcBef>
            </a:pPr>
            <a:r>
              <a:rPr lang="en-US" altLang="zh-CN" b="1" u="none" dirty="0">
                <a:solidFill>
                  <a:srgbClr val="FF0000"/>
                </a:solidFill>
                <a:latin typeface="Times New Roman" panose="02020603050405020304" pitchFamily="18" charset="0"/>
                <a:ea typeface="黑体" panose="02010609060101010101" pitchFamily="2" charset="-122"/>
              </a:rPr>
              <a:t>notes </a:t>
            </a:r>
            <a:r>
              <a:rPr lang="zh-CN" altLang="en-US" b="1" u="none" dirty="0">
                <a:solidFill>
                  <a:srgbClr val="FF0000"/>
                </a:solidFill>
                <a:latin typeface="Times New Roman" panose="02020603050405020304" pitchFamily="18" charset="0"/>
                <a:ea typeface="黑体" panose="02010609060101010101" pitchFamily="2" charset="-122"/>
              </a:rPr>
              <a:t>还可以表示“记录，笔记”，一般只用复数形式，固定搭配</a:t>
            </a:r>
            <a:r>
              <a:rPr lang="en-US" altLang="zh-CN" b="1" u="none">
                <a:solidFill>
                  <a:srgbClr val="FF0000"/>
                </a:solidFill>
                <a:latin typeface="Times New Roman" panose="02020603050405020304" pitchFamily="18" charset="0"/>
                <a:ea typeface="黑体" panose="02010609060101010101" pitchFamily="2" charset="-122"/>
              </a:rPr>
              <a:t>: take notes</a:t>
            </a:r>
            <a:endParaRPr lang="en-US" altLang="zh-CN" b="1" u="none">
              <a:solidFill>
                <a:srgbClr val="FF0000"/>
              </a:solidFill>
              <a:latin typeface="Times New Roman" panose="02020603050405020304" pitchFamily="18" charset="0"/>
              <a:ea typeface="黑体" panose="02010609060101010101" pitchFamily="2" charset="-122"/>
            </a:endParaRPr>
          </a:p>
          <a:p>
            <a:pPr>
              <a:lnSpc>
                <a:spcPct val="120000"/>
              </a:lnSpc>
              <a:spcBef>
                <a:spcPct val="0"/>
              </a:spcBef>
            </a:pPr>
            <a:r>
              <a:rPr lang="zh-CN" altLang="en-US" b="1" u="none" dirty="0">
                <a:solidFill>
                  <a:srgbClr val="FF0000"/>
                </a:solidFill>
                <a:latin typeface="Times New Roman" panose="02020603050405020304" pitchFamily="18" charset="0"/>
                <a:ea typeface="黑体" panose="02010609060101010101" pitchFamily="2" charset="-122"/>
              </a:rPr>
              <a:t>例如：</a:t>
            </a:r>
            <a:endParaRPr lang="zh-CN" altLang="en-US" b="1" u="none" dirty="0">
              <a:solidFill>
                <a:srgbClr val="FF0000"/>
              </a:solidFill>
              <a:latin typeface="Times New Roman" panose="02020603050405020304" pitchFamily="18" charset="0"/>
              <a:ea typeface="黑体" panose="02010609060101010101" pitchFamily="2" charset="-122"/>
            </a:endParaRPr>
          </a:p>
          <a:p>
            <a:pPr>
              <a:lnSpc>
                <a:spcPct val="120000"/>
              </a:lnSpc>
              <a:spcBef>
                <a:spcPct val="0"/>
              </a:spcBef>
            </a:pPr>
            <a:r>
              <a:rPr lang="en-US" altLang="zh-CN" b="1" u="none">
                <a:latin typeface="Times New Roman" panose="02020603050405020304" pitchFamily="18" charset="0"/>
                <a:ea typeface="黑体" panose="02010609060101010101" pitchFamily="2" charset="-122"/>
              </a:rPr>
              <a:t>Some students don't like to take notes.	</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zh-CN" altLang="en-US" b="1" u="none" dirty="0">
                <a:latin typeface="Times New Roman" panose="02020603050405020304" pitchFamily="18" charset="0"/>
                <a:ea typeface="黑体" panose="02010609060101010101" pitchFamily="2" charset="-122"/>
              </a:rPr>
              <a:t>一些学生不爱作笔记。</a:t>
            </a:r>
            <a:endParaRPr lang="zh-CN" altLang="en-US" b="1" u="none" dirty="0">
              <a:latin typeface="Times New Roman" panose="02020603050405020304" pitchFamily="18" charset="0"/>
              <a:ea typeface="黑体" panose="02010609060101010101" pitchFamily="2" charset="-122"/>
            </a:endParaRPr>
          </a:p>
          <a:p>
            <a:pPr>
              <a:lnSpc>
                <a:spcPct val="120000"/>
              </a:lnSpc>
              <a:spcBef>
                <a:spcPct val="0"/>
              </a:spcBef>
            </a:pPr>
            <a:r>
              <a:rPr lang="en-US" altLang="zh-CN" b="1" u="none">
                <a:latin typeface="Times New Roman" panose="02020603050405020304" pitchFamily="18" charset="0"/>
                <a:ea typeface="黑体" panose="02010609060101010101" pitchFamily="2" charset="-122"/>
              </a:rPr>
              <a:t>Do you usually take notes in class with a pen or a pencil?	</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zh-CN" altLang="en-US" b="1" u="none" dirty="0">
                <a:latin typeface="Times New Roman" panose="02020603050405020304" pitchFamily="18" charset="0"/>
                <a:ea typeface="黑体" panose="02010609060101010101" pitchFamily="2" charset="-122"/>
              </a:rPr>
              <a:t>你在课堂上记笔记通常用钢笔还是铅笔？</a:t>
            </a:r>
            <a:endParaRPr lang="zh-CN" altLang="en-US" b="1" u="none"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7045">
                                            <p:txEl>
                                              <p:pRg st="3" end="3"/>
                                            </p:txEl>
                                          </p:spTgt>
                                        </p:tgtEl>
                                        <p:attrNameLst>
                                          <p:attrName>style.visibility</p:attrName>
                                        </p:attrNameLst>
                                      </p:cBhvr>
                                      <p:to>
                                        <p:strVal val="visible"/>
                                      </p:to>
                                    </p:set>
                                    <p:animEffect transition="in" filter="barn(inVertical)">
                                      <p:cBhvr>
                                        <p:cTn id="13" dur="500"/>
                                        <p:tgtEl>
                                          <p:spTgt spid="8704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7045">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7045">
                                            <p:txEl>
                                              <p:pRg st="2" end="2"/>
                                            </p:txEl>
                                          </p:spTgt>
                                        </p:tgtEl>
                                        <p:attrNameLst>
                                          <p:attrName>style.visibility</p:attrName>
                                        </p:attrNameLst>
                                      </p:cBhvr>
                                      <p:to>
                                        <p:strVal val="visible"/>
                                      </p:to>
                                    </p:set>
                                    <p:animEffect transition="in" filter="barn(inVertical)">
                                      <p:cBhvr>
                                        <p:cTn id="22" dur="500"/>
                                        <p:tgtEl>
                                          <p:spTgt spid="870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7045">
                                            <p:txEl>
                                              <p:pRg st="4" end="4"/>
                                            </p:txEl>
                                          </p:spTgt>
                                        </p:tgtEl>
                                        <p:attrNameLst>
                                          <p:attrName>style.visibility</p:attrName>
                                        </p:attrNameLst>
                                      </p:cBhvr>
                                      <p:to>
                                        <p:strVal val="visible"/>
                                      </p:to>
                                    </p:set>
                                    <p:animEffect transition="in" filter="barn(inVertical)">
                                      <p:cBhvr>
                                        <p:cTn id="27" dur="500"/>
                                        <p:tgtEl>
                                          <p:spTgt spid="870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9" name="矩形 88068"/>
          <p:cNvSpPr/>
          <p:nvPr/>
        </p:nvSpPr>
        <p:spPr>
          <a:xfrm>
            <a:off x="533400" y="1143000"/>
            <a:ext cx="8077200" cy="5037138"/>
          </a:xfrm>
          <a:prstGeom prst="rect">
            <a:avLst/>
          </a:prstGeom>
          <a:noFill/>
          <a:ln w="9525">
            <a:noFill/>
          </a:ln>
        </p:spPr>
        <p:txBody>
          <a:bodyPr>
            <a:spAutoFit/>
          </a:bodyPr>
          <a:p>
            <a:pPr>
              <a:lnSpc>
                <a:spcPct val="145000"/>
              </a:lnSpc>
              <a:spcBef>
                <a:spcPct val="0"/>
              </a:spcBef>
            </a:pPr>
            <a:r>
              <a:rPr lang="en-US" altLang="zh-CN" b="1" u="none">
                <a:latin typeface="Times New Roman" panose="02020603050405020304" pitchFamily="18" charset="0"/>
                <a:ea typeface="黑体" panose="02010609060101010101" pitchFamily="2" charset="-122"/>
              </a:rPr>
              <a:t>6. My hobby doesn’t </a:t>
            </a:r>
            <a:r>
              <a:rPr lang="en-US" altLang="zh-CN" b="1" u="none">
                <a:solidFill>
                  <a:srgbClr val="FF0000"/>
                </a:solidFill>
                <a:latin typeface="Times New Roman" panose="02020603050405020304" pitchFamily="18" charset="0"/>
                <a:ea typeface="黑体" panose="02010609060101010101" pitchFamily="2" charset="-122"/>
              </a:rPr>
              <a:t>cost as much as</a:t>
            </a:r>
            <a:r>
              <a:rPr lang="en-US" altLang="zh-CN" b="1" u="none">
                <a:latin typeface="Times New Roman" panose="02020603050405020304" pitchFamily="18" charset="0"/>
                <a:ea typeface="黑体" panose="02010609060101010101" pitchFamily="2" charset="-122"/>
              </a:rPr>
              <a:t> yours…</a:t>
            </a:r>
            <a:endParaRPr lang="en-US" altLang="zh-CN" b="1" u="none">
              <a:latin typeface="Times New Roman" panose="02020603050405020304" pitchFamily="18" charset="0"/>
              <a:ea typeface="黑体" panose="02010609060101010101" pitchFamily="2" charset="-122"/>
            </a:endParaRPr>
          </a:p>
          <a:p>
            <a:pPr>
              <a:lnSpc>
                <a:spcPct val="145000"/>
              </a:lnSpc>
              <a:spcBef>
                <a:spcPct val="0"/>
              </a:spcBef>
            </a:pP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我的爱好不像你们的爱好那么费钱</a:t>
            </a:r>
            <a:r>
              <a:rPr lang="en-US" altLang="zh-CN" b="1" u="none">
                <a:latin typeface="Times New Roman" panose="02020603050405020304" pitchFamily="18" charset="0"/>
                <a:ea typeface="黑体" panose="02010609060101010101" pitchFamily="2" charset="-122"/>
              </a:rPr>
              <a:t>…</a:t>
            </a:r>
            <a:endParaRPr lang="en-US" altLang="zh-CN" b="1" u="none">
              <a:latin typeface="Times New Roman" panose="02020603050405020304" pitchFamily="18" charset="0"/>
              <a:ea typeface="黑体" panose="02010609060101010101" pitchFamily="2" charset="-122"/>
            </a:endParaRPr>
          </a:p>
          <a:p>
            <a:pPr>
              <a:lnSpc>
                <a:spcPct val="145000"/>
              </a:lnSpc>
              <a:spcBef>
                <a:spcPct val="0"/>
              </a:spcBef>
            </a:pPr>
            <a:r>
              <a:rPr lang="en-US" altLang="zh-CN" b="1" u="none" dirty="0">
                <a:solidFill>
                  <a:srgbClr val="FF0000"/>
                </a:solidFill>
                <a:latin typeface="Times New Roman" panose="02020603050405020304" pitchFamily="18" charset="0"/>
                <a:ea typeface="黑体" panose="02010609060101010101" pitchFamily="2" charset="-122"/>
              </a:rPr>
              <a:t>cost much </a:t>
            </a:r>
            <a:r>
              <a:rPr lang="zh-CN" altLang="en-US" b="1" u="none" dirty="0">
                <a:solidFill>
                  <a:srgbClr val="FF0000"/>
                </a:solidFill>
                <a:latin typeface="Times New Roman" panose="02020603050405020304" pitchFamily="18" charset="0"/>
                <a:ea typeface="黑体" panose="02010609060101010101" pitchFamily="2" charset="-122"/>
              </a:rPr>
              <a:t>意思是“花很多钱”</a:t>
            </a:r>
            <a:r>
              <a:rPr lang="zh-CN" altLang="en-US" b="1" u="none" dirty="0">
                <a:latin typeface="Times New Roman" panose="02020603050405020304" pitchFamily="18" charset="0"/>
                <a:ea typeface="黑体" panose="02010609060101010101" pitchFamily="2" charset="-122"/>
              </a:rPr>
              <a:t>，如：</a:t>
            </a:r>
            <a:endParaRPr lang="zh-CN" altLang="en-US" b="1" u="none" dirty="0">
              <a:latin typeface="Times New Roman" panose="02020603050405020304" pitchFamily="18" charset="0"/>
              <a:ea typeface="黑体" panose="02010609060101010101" pitchFamily="2" charset="-122"/>
            </a:endParaRPr>
          </a:p>
          <a:p>
            <a:pPr>
              <a:lnSpc>
                <a:spcPct val="145000"/>
              </a:lnSpc>
              <a:spcBef>
                <a:spcPct val="0"/>
              </a:spcBef>
            </a:pPr>
            <a:r>
              <a:rPr lang="en-US" altLang="zh-CN" b="1" u="none">
                <a:latin typeface="Times New Roman" panose="02020603050405020304" pitchFamily="18" charset="0"/>
                <a:ea typeface="黑体" panose="02010609060101010101" pitchFamily="2" charset="-122"/>
              </a:rPr>
              <a:t>We can take a taxi. That doesn’t cost much.</a:t>
            </a:r>
            <a:endParaRPr lang="en-US" altLang="zh-CN" b="1" u="none">
              <a:latin typeface="Times New Roman" panose="02020603050405020304" pitchFamily="18" charset="0"/>
              <a:ea typeface="黑体" panose="02010609060101010101" pitchFamily="2" charset="-122"/>
            </a:endParaRPr>
          </a:p>
          <a:p>
            <a:pPr>
              <a:lnSpc>
                <a:spcPct val="145000"/>
              </a:lnSpc>
              <a:spcBef>
                <a:spcPct val="0"/>
              </a:spcBef>
            </a:pPr>
            <a:r>
              <a:rPr lang="zh-CN" altLang="en-US" b="1" u="none" dirty="0">
                <a:latin typeface="Times New Roman" panose="02020603050405020304" pitchFamily="18" charset="0"/>
                <a:ea typeface="黑体" panose="02010609060101010101" pitchFamily="2" charset="-122"/>
              </a:rPr>
              <a:t>我们可以打车去，花不了多少钱。</a:t>
            </a:r>
            <a:endParaRPr lang="zh-CN" altLang="en-US" b="1" u="none" dirty="0">
              <a:latin typeface="Times New Roman" panose="02020603050405020304" pitchFamily="18" charset="0"/>
              <a:ea typeface="黑体" panose="02010609060101010101" pitchFamily="2" charset="-122"/>
            </a:endParaRPr>
          </a:p>
          <a:p>
            <a:pPr>
              <a:lnSpc>
                <a:spcPct val="145000"/>
              </a:lnSpc>
              <a:spcBef>
                <a:spcPct val="0"/>
              </a:spcBef>
            </a:pPr>
            <a:r>
              <a:rPr lang="en-US" altLang="zh-CN" b="1" u="none">
                <a:latin typeface="Times New Roman" panose="02020603050405020304" pitchFamily="18" charset="0"/>
                <a:ea typeface="黑体" panose="02010609060101010101" pitchFamily="2" charset="-122"/>
              </a:rPr>
              <a:t>Most hotels cost much more in high season. </a:t>
            </a:r>
            <a:endParaRPr lang="en-US" altLang="zh-CN" b="1" u="none">
              <a:latin typeface="Times New Roman" panose="02020603050405020304" pitchFamily="18" charset="0"/>
              <a:ea typeface="黑体" panose="02010609060101010101" pitchFamily="2" charset="-122"/>
            </a:endParaRPr>
          </a:p>
          <a:p>
            <a:pPr>
              <a:lnSpc>
                <a:spcPct val="145000"/>
              </a:lnSpc>
              <a:spcBef>
                <a:spcPct val="0"/>
              </a:spcBef>
            </a:pPr>
            <a:r>
              <a:rPr lang="zh-CN" altLang="en-US" b="1" u="none" dirty="0">
                <a:latin typeface="Times New Roman" panose="02020603050405020304" pitchFamily="18" charset="0"/>
                <a:ea typeface="黑体" panose="02010609060101010101" pitchFamily="2" charset="-122"/>
              </a:rPr>
              <a:t>旺季的时候大多数酒店收费很高。</a:t>
            </a:r>
            <a:endParaRPr lang="zh-CN" altLang="en-US" b="1" u="none"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animEffect transition="in" filter="box(in)">
                                      <p:cBhvr>
                                        <p:cTn id="7" dur="2000"/>
                                        <p:tgtEl>
                                          <p:spTgt spid="8806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8069">
                                            <p:txEl>
                                              <p:pRg st="1" end="1"/>
                                            </p:txEl>
                                          </p:spTgt>
                                        </p:tgtEl>
                                        <p:attrNameLst>
                                          <p:attrName>style.visibility</p:attrName>
                                        </p:attrNameLst>
                                      </p:cBhvr>
                                      <p:to>
                                        <p:strVal val="visible"/>
                                      </p:to>
                                    </p:set>
                                    <p:animEffect transition="in" filter="box(in)">
                                      <p:cBhvr>
                                        <p:cTn id="10" dur="2000"/>
                                        <p:tgtEl>
                                          <p:spTgt spid="8806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8069">
                                            <p:txEl>
                                              <p:pRg st="2" end="2"/>
                                            </p:txEl>
                                          </p:spTgt>
                                        </p:tgtEl>
                                        <p:attrNameLst>
                                          <p:attrName>style.visibility</p:attrName>
                                        </p:attrNameLst>
                                      </p:cBhvr>
                                      <p:to>
                                        <p:strVal val="visible"/>
                                      </p:to>
                                    </p:set>
                                    <p:animEffect transition="in" filter="blinds(horizontal)">
                                      <p:cBhvr>
                                        <p:cTn id="15" dur="500"/>
                                        <p:tgtEl>
                                          <p:spTgt spid="8806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8069">
                                            <p:txEl>
                                              <p:pRg st="4" end="4"/>
                                            </p:txEl>
                                          </p:spTgt>
                                        </p:tgtEl>
                                        <p:attrNameLst>
                                          <p:attrName>style.visibility</p:attrName>
                                        </p:attrNameLst>
                                      </p:cBhvr>
                                      <p:to>
                                        <p:strVal val="visible"/>
                                      </p:to>
                                    </p:set>
                                    <p:anim calcmode="lin" valueType="num">
                                      <p:cBhvr additive="base">
                                        <p:cTn id="20" dur="500" fill="hold"/>
                                        <p:tgtEl>
                                          <p:spTgt spid="88069">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80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8069">
                                            <p:txEl>
                                              <p:pRg st="6" end="6"/>
                                            </p:txEl>
                                          </p:spTgt>
                                        </p:tgtEl>
                                        <p:attrNameLst>
                                          <p:attrName>style.visibility</p:attrName>
                                        </p:attrNameLst>
                                      </p:cBhvr>
                                      <p:to>
                                        <p:strVal val="visible"/>
                                      </p:to>
                                    </p:set>
                                    <p:animEffect transition="in" filter="blinds(horizontal)">
                                      <p:cBhvr>
                                        <p:cTn id="26" dur="500"/>
                                        <p:tgtEl>
                                          <p:spTgt spid="8806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8069">
                                            <p:txEl>
                                              <p:pRg st="3" end="3"/>
                                            </p:txEl>
                                          </p:spTgt>
                                        </p:tgtEl>
                                        <p:attrNameLst>
                                          <p:attrName>style.visibility</p:attrName>
                                        </p:attrNameLst>
                                      </p:cBhvr>
                                      <p:to>
                                        <p:strVal val="visible"/>
                                      </p:to>
                                    </p:set>
                                    <p:animEffect transition="in" filter="box(in)">
                                      <p:cBhvr>
                                        <p:cTn id="31" dur="2000"/>
                                        <p:tgtEl>
                                          <p:spTgt spid="8806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8069">
                                            <p:txEl>
                                              <p:pRg st="5" end="5"/>
                                            </p:txEl>
                                          </p:spTgt>
                                        </p:tgtEl>
                                        <p:attrNameLst>
                                          <p:attrName>style.visibility</p:attrName>
                                        </p:attrNameLst>
                                      </p:cBhvr>
                                      <p:to>
                                        <p:strVal val="visible"/>
                                      </p:to>
                                    </p:set>
                                    <p:animEffect transition="in" filter="box(in)">
                                      <p:cBhvr>
                                        <p:cTn id="36" dur="2000"/>
                                        <p:tgtEl>
                                          <p:spTgt spid="880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矩形 97281"/>
          <p:cNvSpPr/>
          <p:nvPr/>
        </p:nvSpPr>
        <p:spPr>
          <a:xfrm>
            <a:off x="228600" y="1219200"/>
            <a:ext cx="8686800" cy="4181475"/>
          </a:xfrm>
          <a:prstGeom prst="rect">
            <a:avLst/>
          </a:prstGeom>
          <a:noFill/>
          <a:ln w="9525">
            <a:noFill/>
          </a:ln>
        </p:spPr>
        <p:txBody>
          <a:bodyPr>
            <a:spAutoFit/>
          </a:bodyPr>
          <a:p>
            <a:pPr>
              <a:lnSpc>
                <a:spcPct val="120000"/>
              </a:lnSpc>
              <a:spcBef>
                <a:spcPct val="0"/>
              </a:spcBef>
            </a:pPr>
            <a:r>
              <a:rPr lang="en-US" altLang="zh-CN" b="1" u="none">
                <a:latin typeface="Times New Roman" panose="02020603050405020304" pitchFamily="18" charset="0"/>
                <a:ea typeface="黑体" panose="02010609060101010101" pitchFamily="2" charset="-122"/>
              </a:rPr>
              <a:t>7. People usually collect things just to remember  </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en-US" altLang="zh-CN" b="1" u="none">
                <a:latin typeface="Times New Roman" panose="02020603050405020304" pitchFamily="18" charset="0"/>
                <a:ea typeface="黑体" panose="02010609060101010101" pitchFamily="2" charset="-122"/>
              </a:rPr>
              <a:t>    </a:t>
            </a:r>
            <a:r>
              <a:rPr lang="en-US" altLang="zh-CN" b="1" u="none">
                <a:solidFill>
                  <a:srgbClr val="FF0000"/>
                </a:solidFill>
                <a:latin typeface="Times New Roman" panose="02020603050405020304" pitchFamily="18" charset="0"/>
                <a:ea typeface="黑体" panose="02010609060101010101" pitchFamily="2" charset="-122"/>
              </a:rPr>
              <a:t>something important</a:t>
            </a:r>
            <a:r>
              <a:rPr lang="en-US" altLang="zh-CN" b="1" u="none">
                <a:latin typeface="Times New Roman" panose="02020603050405020304" pitchFamily="18" charset="0"/>
                <a:ea typeface="黑体" panose="02010609060101010101" pitchFamily="2" charset="-122"/>
              </a:rPr>
              <a:t> in their lives.</a:t>
            </a:r>
            <a:endParaRPr lang="en-US" altLang="zh-CN" b="1" u="none">
              <a:latin typeface="Times New Roman" panose="02020603050405020304" pitchFamily="18" charset="0"/>
              <a:ea typeface="黑体" panose="02010609060101010101" pitchFamily="2" charset="-122"/>
            </a:endParaRPr>
          </a:p>
          <a:p>
            <a:pPr>
              <a:lnSpc>
                <a:spcPct val="120000"/>
              </a:lnSpc>
              <a:spcBef>
                <a:spcPct val="0"/>
              </a:spcBef>
            </a:pPr>
            <a:r>
              <a:rPr lang="en-US" altLang="zh-CN" b="1" u="none" dirty="0">
                <a:latin typeface="Times New Roman" panose="02020603050405020304" pitchFamily="18" charset="0"/>
                <a:ea typeface="黑体" panose="02010609060101010101" pitchFamily="2" charset="-122"/>
              </a:rPr>
              <a:t>   </a:t>
            </a:r>
            <a:r>
              <a:rPr lang="zh-CN" altLang="en-US" b="1" u="none" dirty="0">
                <a:latin typeface="Times New Roman" panose="02020603050405020304" pitchFamily="18" charset="0"/>
                <a:ea typeface="黑体" panose="02010609060101010101" pitchFamily="2" charset="-122"/>
              </a:rPr>
              <a:t>人们收藏东西常常只是想纪念生活中重要的事   情。</a:t>
            </a:r>
            <a:endParaRPr lang="zh-CN" altLang="en-US" b="1" u="none" dirty="0">
              <a:latin typeface="Times New Roman" panose="02020603050405020304" pitchFamily="18" charset="0"/>
              <a:ea typeface="黑体" panose="02010609060101010101" pitchFamily="2" charset="-122"/>
            </a:endParaRPr>
          </a:p>
          <a:p>
            <a:pPr>
              <a:lnSpc>
                <a:spcPct val="120000"/>
              </a:lnSpc>
              <a:spcBef>
                <a:spcPct val="0"/>
              </a:spcBef>
            </a:pPr>
            <a:r>
              <a:rPr lang="zh-TW" altLang="zh-CN" b="1" u="none" dirty="0">
                <a:solidFill>
                  <a:srgbClr val="FF0000"/>
                </a:solidFill>
                <a:latin typeface="Times New Roman" panose="02020603050405020304" pitchFamily="18" charset="0"/>
                <a:ea typeface="黑体" panose="02010609060101010101" pitchFamily="2" charset="-122"/>
              </a:rPr>
              <a:t> </a:t>
            </a:r>
            <a:r>
              <a:rPr lang="zh-TW" altLang="en-US" b="1" u="none" dirty="0">
                <a:solidFill>
                  <a:srgbClr val="FF0000"/>
                </a:solidFill>
                <a:latin typeface="Times New Roman" panose="02020603050405020304" pitchFamily="18" charset="0"/>
                <a:ea typeface="黑体" panose="02010609060101010101" pitchFamily="2" charset="-122"/>
              </a:rPr>
              <a:t> </a:t>
            </a:r>
            <a:r>
              <a:rPr lang="zh-TW" altLang="zh-CN" b="1" u="none" dirty="0">
                <a:solidFill>
                  <a:srgbClr val="FF0000"/>
                </a:solidFill>
                <a:latin typeface="Times New Roman" panose="02020603050405020304" pitchFamily="18" charset="0"/>
                <a:ea typeface="黑体" panose="02010609060101010101" pitchFamily="2" charset="-122"/>
              </a:rPr>
              <a:t> </a:t>
            </a:r>
            <a:r>
              <a:rPr lang="zh-TW" altLang="en-US" b="1" u="none" dirty="0">
                <a:solidFill>
                  <a:srgbClr val="FF0000"/>
                </a:solidFill>
                <a:latin typeface="Times New Roman" panose="02020603050405020304" pitchFamily="18" charset="0"/>
                <a:ea typeface="黑体" panose="02010609060101010101" pitchFamily="2" charset="-122"/>
              </a:rPr>
              <a:t>当形容词或else修饰复合不定代词</a:t>
            </a:r>
            <a:r>
              <a:rPr lang="en-US" altLang="zh-CN" b="1" u="none" dirty="0">
                <a:solidFill>
                  <a:srgbClr val="FF0000"/>
                </a:solidFill>
                <a:latin typeface="Times New Roman" panose="02020603050405020304" pitchFamily="18" charset="0"/>
                <a:ea typeface="黑体" panose="02010609060101010101" pitchFamily="2" charset="-122"/>
              </a:rPr>
              <a:t>something, everything</a:t>
            </a:r>
            <a:r>
              <a:rPr lang="zh-CN" altLang="en-US" b="1" u="none" dirty="0">
                <a:solidFill>
                  <a:srgbClr val="FF0000"/>
                </a:solidFill>
                <a:latin typeface="Times New Roman" panose="02020603050405020304" pitchFamily="18" charset="0"/>
                <a:ea typeface="黑体" panose="02010609060101010101" pitchFamily="2" charset="-122"/>
              </a:rPr>
              <a:t>，</a:t>
            </a:r>
            <a:r>
              <a:rPr lang="zh-TW" altLang="en-US" b="1" u="none" dirty="0">
                <a:solidFill>
                  <a:srgbClr val="FF0000"/>
                </a:solidFill>
                <a:latin typeface="Times New Roman" panose="02020603050405020304" pitchFamily="18" charset="0"/>
                <a:ea typeface="黑体" panose="02010609060101010101" pitchFamily="2" charset="-122"/>
              </a:rPr>
              <a:t>everyone等时，形容词或 else必须放在复合不定代词的后面。</a:t>
            </a:r>
            <a:r>
              <a:rPr lang="zh-TW" altLang="en-US" b="1" u="none" dirty="0">
                <a:latin typeface="Times New Roman" panose="02020603050405020304" pitchFamily="18" charset="0"/>
                <a:ea typeface="黑体" panose="02010609060101010101" pitchFamily="2" charset="-122"/>
              </a:rPr>
              <a:t>如：</a:t>
            </a:r>
            <a:endParaRPr lang="zh-CN" altLang="en-US" b="1" u="none"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282">
                                            <p:txEl>
                                              <p:charRg st="121" end="200"/>
                                            </p:txEl>
                                          </p:spTgt>
                                        </p:tgtEl>
                                        <p:attrNameLst>
                                          <p:attrName>style.visibility</p:attrName>
                                        </p:attrNameLst>
                                      </p:cBhvr>
                                      <p:to>
                                        <p:strVal val="visible"/>
                                      </p:to>
                                    </p:set>
                                    <p:animEffect transition="in" filter="randombar(horizontal)">
                                      <p:cBhvr>
                                        <p:cTn id="7" dur="500"/>
                                        <p:tgtEl>
                                          <p:spTgt spid="97282">
                                            <p:txEl>
                                              <p:charRg st="121" end="2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3" name="矩形 89092"/>
          <p:cNvSpPr/>
          <p:nvPr/>
        </p:nvSpPr>
        <p:spPr>
          <a:xfrm>
            <a:off x="762000" y="1143000"/>
            <a:ext cx="7924800" cy="4483100"/>
          </a:xfrm>
          <a:prstGeom prst="rect">
            <a:avLst/>
          </a:prstGeom>
          <a:noFill/>
          <a:ln w="9525">
            <a:noFill/>
          </a:ln>
        </p:spPr>
        <p:txBody>
          <a:bodyPr>
            <a:spAutoFit/>
          </a:bodyPr>
          <a:p>
            <a:pPr>
              <a:lnSpc>
                <a:spcPct val="150000"/>
              </a:lnSpc>
              <a:spcBef>
                <a:spcPct val="0"/>
              </a:spcBef>
            </a:pPr>
            <a:r>
              <a:rPr lang="en-US" altLang="zh-CN" b="1" u="none" err="1">
                <a:latin typeface="Times New Roman" panose="02020603050405020304" pitchFamily="18" charset="0"/>
                <a:ea typeface="黑体" panose="02010609060101010101" pitchFamily="2" charset="-122"/>
              </a:rPr>
              <a:t>Xiaoming</a:t>
            </a:r>
            <a:r>
              <a:rPr lang="en-US" altLang="zh-TW" b="1" u="none">
                <a:latin typeface="Times New Roman" panose="02020603050405020304" pitchFamily="18" charset="0"/>
                <a:ea typeface="黑体" panose="02010609060101010101" pitchFamily="2" charset="-122"/>
              </a:rPr>
              <a:t>, I </a:t>
            </a:r>
            <a:r>
              <a:rPr lang="en-US" altLang="zh-CN" b="1" u="none">
                <a:latin typeface="Times New Roman" panose="02020603050405020304" pitchFamily="18" charset="0"/>
                <a:ea typeface="黑体" panose="02010609060101010101" pitchFamily="2" charset="-122"/>
              </a:rPr>
              <a:t>have something important to tell you.</a:t>
            </a:r>
            <a:endParaRPr lang="en-US" altLang="zh-CN" b="1" u="none">
              <a:latin typeface="Times New Roman" panose="02020603050405020304" pitchFamily="18" charset="0"/>
              <a:ea typeface="黑体" panose="02010609060101010101" pitchFamily="2" charset="-122"/>
            </a:endParaRPr>
          </a:p>
          <a:p>
            <a:pPr>
              <a:lnSpc>
                <a:spcPct val="150000"/>
              </a:lnSpc>
              <a:spcBef>
                <a:spcPct val="0"/>
              </a:spcBef>
            </a:pPr>
            <a:r>
              <a:rPr lang="zh-TW" altLang="en-US" b="1" u="none" dirty="0">
                <a:latin typeface="Times New Roman" panose="02020603050405020304" pitchFamily="18" charset="0"/>
                <a:ea typeface="黑体" panose="02010609060101010101" pitchFamily="2" charset="-122"/>
              </a:rPr>
              <a:t>小明，我有重要的</a:t>
            </a:r>
            <a:r>
              <a:rPr lang="zh-CN" altLang="en-US" b="1" u="none" dirty="0">
                <a:latin typeface="Times New Roman" panose="02020603050405020304" pitchFamily="18" charset="0"/>
                <a:ea typeface="黑体" panose="02010609060101010101" pitchFamily="2" charset="-122"/>
              </a:rPr>
              <a:t>事</a:t>
            </a:r>
            <a:r>
              <a:rPr lang="zh-TW" altLang="en-US" b="1" u="none" dirty="0">
                <a:latin typeface="Times New Roman" panose="02020603050405020304" pitchFamily="18" charset="0"/>
                <a:ea typeface="黑体" panose="02010609060101010101" pitchFamily="2" charset="-122"/>
              </a:rPr>
              <a:t>情要告诉你。</a:t>
            </a:r>
            <a:endParaRPr lang="zh-CN" altLang="en-US" b="1" u="none" dirty="0">
              <a:latin typeface="Times New Roman" panose="02020603050405020304" pitchFamily="18" charset="0"/>
              <a:ea typeface="黑体" panose="02010609060101010101" pitchFamily="2" charset="-122"/>
            </a:endParaRPr>
          </a:p>
          <a:p>
            <a:pPr>
              <a:lnSpc>
                <a:spcPct val="150000"/>
              </a:lnSpc>
              <a:spcBef>
                <a:spcPct val="0"/>
              </a:spcBef>
            </a:pPr>
            <a:r>
              <a:rPr lang="en-US" altLang="zh-CN" b="1" u="none">
                <a:latin typeface="Times New Roman" panose="02020603050405020304" pitchFamily="18" charset="0"/>
                <a:ea typeface="黑体" panose="02010609060101010101" pitchFamily="2" charset="-122"/>
              </a:rPr>
              <a:t>We need one more helper. Can you find anyone else?</a:t>
            </a:r>
            <a:endParaRPr lang="en-US" altLang="zh-CN" b="1" u="none">
              <a:latin typeface="Times New Roman" panose="02020603050405020304" pitchFamily="18" charset="0"/>
              <a:ea typeface="黑体" panose="02010609060101010101" pitchFamily="2" charset="-122"/>
            </a:endParaRPr>
          </a:p>
          <a:p>
            <a:pPr>
              <a:lnSpc>
                <a:spcPct val="150000"/>
              </a:lnSpc>
              <a:spcBef>
                <a:spcPct val="0"/>
              </a:spcBef>
            </a:pPr>
            <a:r>
              <a:rPr lang="zh-TW" altLang="en-US" b="1" u="none" dirty="0">
                <a:latin typeface="Times New Roman" panose="02020603050405020304" pitchFamily="18" charset="0"/>
                <a:ea typeface="黑体" panose="02010609060101010101" pitchFamily="2" charset="-122"/>
              </a:rPr>
              <a:t>我们还需要一个助手，你能再找一个吗？</a:t>
            </a:r>
            <a:endParaRPr lang="en-US" altLang="zh-CN" b="1" u="none"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9093">
                                            <p:txEl>
                                              <p:charRg st="0" end="50"/>
                                            </p:txEl>
                                          </p:spTgt>
                                        </p:tgtEl>
                                        <p:attrNameLst>
                                          <p:attrName>style.visibility</p:attrName>
                                        </p:attrNameLst>
                                      </p:cBhvr>
                                      <p:to>
                                        <p:strVal val="visible"/>
                                      </p:to>
                                    </p:set>
                                    <p:anim calcmode="lin" valueType="num">
                                      <p:cBhvr>
                                        <p:cTn id="7" dur="500" fill="hold"/>
                                        <p:tgtEl>
                                          <p:spTgt spid="89093">
                                            <p:txEl>
                                              <p:charRg st="0" end="50"/>
                                            </p:txEl>
                                          </p:spTgt>
                                        </p:tgtEl>
                                        <p:attrNameLst>
                                          <p:attrName>ppt_w</p:attrName>
                                        </p:attrNameLst>
                                      </p:cBhvr>
                                      <p:tavLst>
                                        <p:tav tm="0">
                                          <p:val>
                                            <p:strVal val="#ppt_w*0.70"/>
                                          </p:val>
                                        </p:tav>
                                        <p:tav tm="100000">
                                          <p:val>
                                            <p:strVal val="#ppt_w"/>
                                          </p:val>
                                        </p:tav>
                                      </p:tavLst>
                                    </p:anim>
                                    <p:anim calcmode="lin" valueType="num">
                                      <p:cBhvr>
                                        <p:cTn id="8" dur="500" fill="hold"/>
                                        <p:tgtEl>
                                          <p:spTgt spid="89093">
                                            <p:txEl>
                                              <p:charRg st="0" end="50"/>
                                            </p:txEl>
                                          </p:spTgt>
                                        </p:tgtEl>
                                        <p:attrNameLst>
                                          <p:attrName>ppt_h</p:attrName>
                                        </p:attrNameLst>
                                      </p:cBhvr>
                                      <p:tavLst>
                                        <p:tav tm="0">
                                          <p:val>
                                            <p:strVal val="#ppt_h"/>
                                          </p:val>
                                        </p:tav>
                                        <p:tav tm="100000">
                                          <p:val>
                                            <p:strVal val="#ppt_h"/>
                                          </p:val>
                                        </p:tav>
                                      </p:tavLst>
                                    </p:anim>
                                    <p:animEffect transition="in" filter="fade">
                                      <p:cBhvr>
                                        <p:cTn id="9" dur="500"/>
                                        <p:tgtEl>
                                          <p:spTgt spid="89093">
                                            <p:txEl>
                                              <p:charRg st="0" end="5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9093">
                                            <p:txEl>
                                              <p:charRg st="50" end="66"/>
                                            </p:txEl>
                                          </p:spTgt>
                                        </p:tgtEl>
                                        <p:attrNameLst>
                                          <p:attrName>style.visibility</p:attrName>
                                        </p:attrNameLst>
                                      </p:cBhvr>
                                      <p:to>
                                        <p:strVal val="visible"/>
                                      </p:to>
                                    </p:set>
                                    <p:anim calcmode="lin" valueType="num">
                                      <p:cBhvr>
                                        <p:cTn id="14" dur="500" fill="hold"/>
                                        <p:tgtEl>
                                          <p:spTgt spid="89093">
                                            <p:txEl>
                                              <p:charRg st="50" end="66"/>
                                            </p:txEl>
                                          </p:spTgt>
                                        </p:tgtEl>
                                        <p:attrNameLst>
                                          <p:attrName>ppt_w</p:attrName>
                                        </p:attrNameLst>
                                      </p:cBhvr>
                                      <p:tavLst>
                                        <p:tav tm="0">
                                          <p:val>
                                            <p:strVal val="#ppt_w*0.70"/>
                                          </p:val>
                                        </p:tav>
                                        <p:tav tm="100000">
                                          <p:val>
                                            <p:strVal val="#ppt_w"/>
                                          </p:val>
                                        </p:tav>
                                      </p:tavLst>
                                    </p:anim>
                                    <p:anim calcmode="lin" valueType="num">
                                      <p:cBhvr>
                                        <p:cTn id="15" dur="500" fill="hold"/>
                                        <p:tgtEl>
                                          <p:spTgt spid="89093">
                                            <p:txEl>
                                              <p:charRg st="50" end="66"/>
                                            </p:txEl>
                                          </p:spTgt>
                                        </p:tgtEl>
                                        <p:attrNameLst>
                                          <p:attrName>ppt_h</p:attrName>
                                        </p:attrNameLst>
                                      </p:cBhvr>
                                      <p:tavLst>
                                        <p:tav tm="0">
                                          <p:val>
                                            <p:strVal val="#ppt_h"/>
                                          </p:val>
                                        </p:tav>
                                        <p:tav tm="100000">
                                          <p:val>
                                            <p:strVal val="#ppt_h"/>
                                          </p:val>
                                        </p:tav>
                                      </p:tavLst>
                                    </p:anim>
                                    <p:animEffect transition="in" filter="fade">
                                      <p:cBhvr>
                                        <p:cTn id="16" dur="500"/>
                                        <p:tgtEl>
                                          <p:spTgt spid="89093">
                                            <p:txEl>
                                              <p:charRg st="50" end="6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9093">
                                            <p:txEl>
                                              <p:charRg st="66" end="117"/>
                                            </p:txEl>
                                          </p:spTgt>
                                        </p:tgtEl>
                                        <p:attrNameLst>
                                          <p:attrName>style.visibility</p:attrName>
                                        </p:attrNameLst>
                                      </p:cBhvr>
                                      <p:to>
                                        <p:strVal val="visible"/>
                                      </p:to>
                                    </p:set>
                                    <p:anim calcmode="lin" valueType="num">
                                      <p:cBhvr>
                                        <p:cTn id="21" dur="500" fill="hold"/>
                                        <p:tgtEl>
                                          <p:spTgt spid="89093">
                                            <p:txEl>
                                              <p:charRg st="66" end="117"/>
                                            </p:txEl>
                                          </p:spTgt>
                                        </p:tgtEl>
                                        <p:attrNameLst>
                                          <p:attrName>ppt_w</p:attrName>
                                        </p:attrNameLst>
                                      </p:cBhvr>
                                      <p:tavLst>
                                        <p:tav tm="0">
                                          <p:val>
                                            <p:strVal val="#ppt_w*0.70"/>
                                          </p:val>
                                        </p:tav>
                                        <p:tav tm="100000">
                                          <p:val>
                                            <p:strVal val="#ppt_w"/>
                                          </p:val>
                                        </p:tav>
                                      </p:tavLst>
                                    </p:anim>
                                    <p:anim calcmode="lin" valueType="num">
                                      <p:cBhvr>
                                        <p:cTn id="22" dur="500" fill="hold"/>
                                        <p:tgtEl>
                                          <p:spTgt spid="89093">
                                            <p:txEl>
                                              <p:charRg st="66" end="117"/>
                                            </p:txEl>
                                          </p:spTgt>
                                        </p:tgtEl>
                                        <p:attrNameLst>
                                          <p:attrName>ppt_h</p:attrName>
                                        </p:attrNameLst>
                                      </p:cBhvr>
                                      <p:tavLst>
                                        <p:tav tm="0">
                                          <p:val>
                                            <p:strVal val="#ppt_h"/>
                                          </p:val>
                                        </p:tav>
                                        <p:tav tm="100000">
                                          <p:val>
                                            <p:strVal val="#ppt_h"/>
                                          </p:val>
                                        </p:tav>
                                      </p:tavLst>
                                    </p:anim>
                                    <p:animEffect transition="in" filter="fade">
                                      <p:cBhvr>
                                        <p:cTn id="23" dur="500"/>
                                        <p:tgtEl>
                                          <p:spTgt spid="89093">
                                            <p:txEl>
                                              <p:charRg st="66" end="11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9093">
                                            <p:txEl>
                                              <p:charRg st="117" end="136"/>
                                            </p:txEl>
                                          </p:spTgt>
                                        </p:tgtEl>
                                        <p:attrNameLst>
                                          <p:attrName>style.visibility</p:attrName>
                                        </p:attrNameLst>
                                      </p:cBhvr>
                                      <p:to>
                                        <p:strVal val="visible"/>
                                      </p:to>
                                    </p:set>
                                    <p:anim calcmode="lin" valueType="num">
                                      <p:cBhvr>
                                        <p:cTn id="28" dur="500" fill="hold"/>
                                        <p:tgtEl>
                                          <p:spTgt spid="89093">
                                            <p:txEl>
                                              <p:charRg st="117" end="136"/>
                                            </p:txEl>
                                          </p:spTgt>
                                        </p:tgtEl>
                                        <p:attrNameLst>
                                          <p:attrName>ppt_w</p:attrName>
                                        </p:attrNameLst>
                                      </p:cBhvr>
                                      <p:tavLst>
                                        <p:tav tm="0">
                                          <p:val>
                                            <p:strVal val="#ppt_w*0.70"/>
                                          </p:val>
                                        </p:tav>
                                        <p:tav tm="100000">
                                          <p:val>
                                            <p:strVal val="#ppt_w"/>
                                          </p:val>
                                        </p:tav>
                                      </p:tavLst>
                                    </p:anim>
                                    <p:anim calcmode="lin" valueType="num">
                                      <p:cBhvr>
                                        <p:cTn id="29" dur="500" fill="hold"/>
                                        <p:tgtEl>
                                          <p:spTgt spid="89093">
                                            <p:txEl>
                                              <p:charRg st="117" end="136"/>
                                            </p:txEl>
                                          </p:spTgt>
                                        </p:tgtEl>
                                        <p:attrNameLst>
                                          <p:attrName>ppt_h</p:attrName>
                                        </p:attrNameLst>
                                      </p:cBhvr>
                                      <p:tavLst>
                                        <p:tav tm="0">
                                          <p:val>
                                            <p:strVal val="#ppt_h"/>
                                          </p:val>
                                        </p:tav>
                                        <p:tav tm="100000">
                                          <p:val>
                                            <p:strVal val="#ppt_h"/>
                                          </p:val>
                                        </p:tav>
                                      </p:tavLst>
                                    </p:anim>
                                    <p:animEffect transition="in" filter="fade">
                                      <p:cBhvr>
                                        <p:cTn id="30" dur="500"/>
                                        <p:tgtEl>
                                          <p:spTgt spid="89093">
                                            <p:txEl>
                                              <p:charRg st="117"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6" name="矩形 90115"/>
          <p:cNvSpPr/>
          <p:nvPr/>
        </p:nvSpPr>
        <p:spPr>
          <a:xfrm>
            <a:off x="304800" y="1389063"/>
            <a:ext cx="8458200" cy="4725987"/>
          </a:xfrm>
          <a:prstGeom prst="rect">
            <a:avLst/>
          </a:prstGeom>
          <a:noFill/>
          <a:ln w="9525">
            <a:noFill/>
          </a:ln>
        </p:spPr>
        <p:txBody>
          <a:bodyPr>
            <a:spAutoFit/>
          </a:bodyPr>
          <a:p>
            <a:pPr marL="342900" indent="-342900">
              <a:spcBef>
                <a:spcPct val="50000"/>
              </a:spcBef>
            </a:pPr>
            <a:r>
              <a:rPr lang="en-US" altLang="zh-CN" b="1" u="none">
                <a:latin typeface="Times New Roman" panose="02020603050405020304" pitchFamily="18" charset="0"/>
                <a:ea typeface="黑体" panose="02010609060101010101" pitchFamily="2" charset="-122"/>
              </a:rPr>
              <a:t>1. The fisherman saw _____ in the net.</a:t>
            </a:r>
            <a:endParaRPr lang="en-US" altLang="zh-CN" b="1" u="none">
              <a:latin typeface="Times New Roman" panose="02020603050405020304" pitchFamily="18" charset="0"/>
              <a:ea typeface="黑体" panose="02010609060101010101" pitchFamily="2" charset="-122"/>
            </a:endParaRPr>
          </a:p>
          <a:p>
            <a:pPr marL="342900" indent="-342900">
              <a:spcBef>
                <a:spcPct val="50000"/>
              </a:spcBef>
            </a:pPr>
            <a:r>
              <a:rPr lang="en-US" altLang="zh-CN" b="1" u="none">
                <a:latin typeface="Times New Roman" panose="02020603050405020304" pitchFamily="18" charset="0"/>
                <a:ea typeface="黑体" panose="02010609060101010101" pitchFamily="2" charset="-122"/>
              </a:rPr>
              <a:t>  A. some strange thing      B. something strange</a:t>
            </a:r>
            <a:endParaRPr lang="en-US" altLang="zh-CN" b="1" u="none">
              <a:latin typeface="Times New Roman" panose="02020603050405020304" pitchFamily="18" charset="0"/>
              <a:ea typeface="黑体" panose="02010609060101010101" pitchFamily="2" charset="-122"/>
            </a:endParaRPr>
          </a:p>
          <a:p>
            <a:pPr marL="342900" indent="-342900">
              <a:spcBef>
                <a:spcPct val="50000"/>
              </a:spcBef>
            </a:pPr>
            <a:r>
              <a:rPr lang="en-US" altLang="zh-CN" b="1" u="none">
                <a:latin typeface="Times New Roman" panose="02020603050405020304" pitchFamily="18" charset="0"/>
                <a:ea typeface="黑体" panose="02010609060101010101" pitchFamily="2" charset="-122"/>
              </a:rPr>
              <a:t>  C. some thing strange      D. strange something</a:t>
            </a:r>
            <a:endParaRPr lang="en-US" altLang="zh-CN" b="1" u="none">
              <a:latin typeface="Times New Roman" panose="02020603050405020304" pitchFamily="18" charset="0"/>
              <a:ea typeface="黑体" panose="02010609060101010101" pitchFamily="2" charset="-122"/>
            </a:endParaRPr>
          </a:p>
          <a:p>
            <a:pPr marL="342900" indent="-342900">
              <a:spcBef>
                <a:spcPct val="50000"/>
              </a:spcBef>
            </a:pPr>
            <a:r>
              <a:rPr lang="en-US" altLang="zh-CN" b="1" u="none">
                <a:latin typeface="Times New Roman" panose="02020603050405020304" pitchFamily="18" charset="0"/>
                <a:ea typeface="黑体" panose="02010609060101010101" pitchFamily="2" charset="-122"/>
              </a:rPr>
              <a:t>2. There is ______ with my computer. It doesn’t work.</a:t>
            </a:r>
            <a:endParaRPr lang="en-US" altLang="zh-CN" b="1" u="none">
              <a:latin typeface="Times New Roman" panose="02020603050405020304" pitchFamily="18" charset="0"/>
              <a:ea typeface="黑体" panose="02010609060101010101" pitchFamily="2" charset="-122"/>
            </a:endParaRPr>
          </a:p>
          <a:p>
            <a:pPr marL="342900" indent="-342900">
              <a:spcBef>
                <a:spcPct val="50000"/>
              </a:spcBef>
            </a:pPr>
            <a:r>
              <a:rPr lang="en-US" altLang="zh-CN" b="1" u="none">
                <a:latin typeface="Times New Roman" panose="02020603050405020304" pitchFamily="18" charset="0"/>
                <a:ea typeface="黑体" panose="02010609060101010101" pitchFamily="2" charset="-122"/>
              </a:rPr>
              <a:t>   A. nothing wrong            B. anything wrong </a:t>
            </a:r>
            <a:endParaRPr lang="en-US" altLang="zh-CN" b="1" u="none">
              <a:latin typeface="Times New Roman" panose="02020603050405020304" pitchFamily="18" charset="0"/>
              <a:ea typeface="黑体" panose="02010609060101010101" pitchFamily="2" charset="-122"/>
            </a:endParaRPr>
          </a:p>
          <a:p>
            <a:pPr marL="342900" indent="-342900">
              <a:spcBef>
                <a:spcPct val="50000"/>
              </a:spcBef>
            </a:pPr>
            <a:r>
              <a:rPr lang="en-US" altLang="zh-CN" b="1" u="none">
                <a:latin typeface="Times New Roman" panose="02020603050405020304" pitchFamily="18" charset="0"/>
                <a:ea typeface="黑体" panose="02010609060101010101" pitchFamily="2" charset="-122"/>
              </a:rPr>
              <a:t>   C. wrong something        D. something wrong</a:t>
            </a:r>
            <a:endParaRPr lang="en-US" altLang="zh-CN" b="1" u="none">
              <a:latin typeface="Times New Roman" panose="02020603050405020304" pitchFamily="18" charset="0"/>
              <a:ea typeface="黑体" panose="02010609060101010101" pitchFamily="2" charset="-122"/>
            </a:endParaRPr>
          </a:p>
        </p:txBody>
      </p:sp>
      <p:sp>
        <p:nvSpPr>
          <p:cNvPr id="90117" name="文本框 90116"/>
          <p:cNvSpPr txBox="1"/>
          <p:nvPr/>
        </p:nvSpPr>
        <p:spPr>
          <a:xfrm>
            <a:off x="381000" y="601663"/>
            <a:ext cx="1917700" cy="609600"/>
          </a:xfrm>
          <a:prstGeom prst="rect">
            <a:avLst/>
          </a:prstGeom>
          <a:noFill/>
          <a:ln w="9525">
            <a:noFill/>
          </a:ln>
        </p:spPr>
        <p:txBody>
          <a:bodyPr wrap="none" anchor="t">
            <a:spAutoFit/>
          </a:bodyPr>
          <a:p>
            <a:pPr>
              <a:spcBef>
                <a:spcPct val="0"/>
              </a:spcBef>
            </a:pPr>
            <a:r>
              <a:rPr lang="zh-CN" altLang="en-US" sz="3400" b="1" u="none" dirty="0">
                <a:solidFill>
                  <a:schemeClr val="hlink"/>
                </a:solidFill>
                <a:latin typeface="Times New Roman" panose="02020603050405020304" pitchFamily="18" charset="0"/>
                <a:ea typeface="黑体" panose="02010609060101010101" pitchFamily="2" charset="-122"/>
              </a:rPr>
              <a:t>即学即练</a:t>
            </a:r>
            <a:endParaRPr lang="zh-CN" altLang="en-US" sz="3400" b="1" u="none" dirty="0">
              <a:solidFill>
                <a:schemeClr val="hlink"/>
              </a:solidFill>
              <a:latin typeface="Times New Roman" panose="02020603050405020304" pitchFamily="18" charset="0"/>
              <a:ea typeface="黑体" panose="02010609060101010101" pitchFamily="2" charset="-122"/>
            </a:endParaRPr>
          </a:p>
        </p:txBody>
      </p:sp>
      <p:sp>
        <p:nvSpPr>
          <p:cNvPr id="90120" name="文本框 90119"/>
          <p:cNvSpPr txBox="1"/>
          <p:nvPr/>
        </p:nvSpPr>
        <p:spPr>
          <a:xfrm>
            <a:off x="4419600" y="1419225"/>
            <a:ext cx="584200" cy="579438"/>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B</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90121" name="文本框 90120"/>
          <p:cNvSpPr txBox="1"/>
          <p:nvPr/>
        </p:nvSpPr>
        <p:spPr>
          <a:xfrm>
            <a:off x="2667000" y="3581400"/>
            <a:ext cx="584200" cy="579438"/>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D</a:t>
            </a:r>
            <a:endParaRPr lang="en-US" altLang="zh-CN" b="1" u="none">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blinds(horizontal)">
                                      <p:cBhvr>
                                        <p:cTn id="7" dur="500"/>
                                        <p:tgtEl>
                                          <p:spTgt spid="901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blinds(horizontal)">
                                      <p:cBhvr>
                                        <p:cTn id="12" dur="5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p:bldP spid="901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文本占位符 61441"/>
          <p:cNvSpPr/>
          <p:nvPr>
            <p:ph type="body" idx="1"/>
          </p:nvPr>
        </p:nvSpPr>
        <p:spPr>
          <a:xfrm>
            <a:off x="228600" y="1676400"/>
            <a:ext cx="8458200" cy="4525963"/>
          </a:xfrm>
          <a:solidFill>
            <a:srgbClr val="FFFFFF">
              <a:alpha val="100000"/>
            </a:srgbClr>
          </a:solidFill>
          <a:ln>
            <a:solidFill>
              <a:schemeClr val="bg1"/>
            </a:solidFill>
          </a:ln>
        </p:spPr>
        <p:txBody>
          <a:bodyPr/>
          <a:p>
            <a:pPr marL="609600" indent="-609600" defTabSz="906780">
              <a:lnSpc>
                <a:spcPct val="95000"/>
              </a:lnSpc>
              <a:buNone/>
            </a:pPr>
            <a:r>
              <a:rPr lang="en-US" altLang="zh-CN" sz="3200" b="1">
                <a:solidFill>
                  <a:schemeClr val="tx1"/>
                </a:solidFill>
                <a:latin typeface="Times New Roman" panose="02020603050405020304" pitchFamily="18" charset="0"/>
              </a:rPr>
              <a:t>1.   The plane will ________from Beijing Capital Airport and land in London.</a:t>
            </a:r>
            <a:endParaRPr lang="en-US" altLang="zh-CN" sz="3200" b="1">
              <a:solidFill>
                <a:schemeClr val="tx1"/>
              </a:solidFill>
              <a:latin typeface="Times New Roman" panose="02020603050405020304" pitchFamily="18" charset="0"/>
            </a:endParaRPr>
          </a:p>
          <a:p>
            <a:pPr marL="609600" indent="-609600" defTabSz="906780">
              <a:lnSpc>
                <a:spcPct val="95000"/>
              </a:lnSpc>
              <a:buNone/>
            </a:pPr>
            <a:r>
              <a:rPr lang="zh-CN" altLang="en-US" sz="3200" b="1" dirty="0">
                <a:solidFill>
                  <a:schemeClr val="tx1"/>
                </a:solidFill>
                <a:latin typeface="Times New Roman" panose="02020603050405020304" pitchFamily="18" charset="0"/>
              </a:rPr>
              <a:t>　    </a:t>
            </a:r>
            <a:r>
              <a:rPr lang="en-US" altLang="zh-CN" sz="3200" b="1">
                <a:solidFill>
                  <a:schemeClr val="tx1"/>
                </a:solidFill>
                <a:latin typeface="Times New Roman" panose="02020603050405020304" pitchFamily="18" charset="0"/>
              </a:rPr>
              <a:t>A. take up             B. take out </a:t>
            </a:r>
            <a:endParaRPr lang="en-US" altLang="zh-CN" sz="3200" b="1">
              <a:solidFill>
                <a:schemeClr val="tx1"/>
              </a:solidFill>
              <a:latin typeface="Times New Roman" panose="02020603050405020304" pitchFamily="18" charset="0"/>
            </a:endParaRPr>
          </a:p>
          <a:p>
            <a:pPr marL="609600" indent="-609600" defTabSz="906780">
              <a:lnSpc>
                <a:spcPct val="95000"/>
              </a:lnSpc>
              <a:buNone/>
            </a:pPr>
            <a:r>
              <a:rPr lang="en-US" altLang="zh-CN" sz="3200" b="1">
                <a:solidFill>
                  <a:schemeClr val="tx1"/>
                </a:solidFill>
                <a:latin typeface="Times New Roman" panose="02020603050405020304" pitchFamily="18" charset="0"/>
              </a:rPr>
              <a:t>        C. take away         D. take off</a:t>
            </a:r>
            <a:endParaRPr lang="en-US" altLang="zh-CN" sz="3200" b="1">
              <a:solidFill>
                <a:schemeClr val="tx1"/>
              </a:solidFill>
              <a:latin typeface="Times New Roman" panose="02020603050405020304" pitchFamily="18" charset="0"/>
            </a:endParaRPr>
          </a:p>
          <a:p>
            <a:pPr marL="609600" indent="-609600" defTabSz="906780">
              <a:lnSpc>
                <a:spcPct val="95000"/>
              </a:lnSpc>
              <a:buNone/>
            </a:pPr>
            <a:r>
              <a:rPr lang="en-US" altLang="zh-CN" sz="3200" b="1">
                <a:solidFill>
                  <a:schemeClr val="tx1"/>
                </a:solidFill>
                <a:latin typeface="Times New Roman" panose="02020603050405020304" pitchFamily="18" charset="0"/>
              </a:rPr>
              <a:t>2.  Tom owns ____ larger collection of _____ books than any other student in our class.</a:t>
            </a:r>
            <a:endParaRPr lang="en-US" altLang="zh-CN" sz="3200" b="1">
              <a:solidFill>
                <a:schemeClr val="tx1"/>
              </a:solidFill>
              <a:latin typeface="Times New Roman" panose="02020603050405020304" pitchFamily="18" charset="0"/>
            </a:endParaRPr>
          </a:p>
          <a:p>
            <a:pPr marL="609600" indent="-609600" defTabSz="906780">
              <a:lnSpc>
                <a:spcPct val="95000"/>
              </a:lnSpc>
              <a:buNone/>
            </a:pPr>
            <a:r>
              <a:rPr lang="en-US" altLang="zh-CN" sz="3200" b="1">
                <a:solidFill>
                  <a:schemeClr val="tx1"/>
                </a:solidFill>
                <a:latin typeface="Times New Roman" panose="02020603050405020304" pitchFamily="18" charset="0"/>
              </a:rPr>
              <a:t>        A. the;/                   B. a;/   </a:t>
            </a:r>
            <a:endParaRPr lang="en-US" altLang="zh-CN" sz="3200" b="1">
              <a:solidFill>
                <a:schemeClr val="tx1"/>
              </a:solidFill>
              <a:latin typeface="Times New Roman" panose="02020603050405020304" pitchFamily="18" charset="0"/>
            </a:endParaRPr>
          </a:p>
          <a:p>
            <a:pPr marL="609600" indent="-609600" defTabSz="906780">
              <a:lnSpc>
                <a:spcPct val="95000"/>
              </a:lnSpc>
              <a:buNone/>
            </a:pPr>
            <a:r>
              <a:rPr lang="en-US" altLang="zh-CN" sz="3200" b="1" dirty="0">
                <a:solidFill>
                  <a:schemeClr val="tx1"/>
                </a:solidFill>
                <a:latin typeface="Times New Roman" panose="02020603050405020304" pitchFamily="18" charset="0"/>
              </a:rPr>
              <a:t>        C. a; the                 D./</a:t>
            </a:r>
            <a:r>
              <a:rPr lang="zh-CN" altLang="en-US" sz="3200" b="1" dirty="0">
                <a:solidFill>
                  <a:schemeClr val="tx1"/>
                </a:solidFill>
                <a:latin typeface="Times New Roman" panose="02020603050405020304" pitchFamily="18" charset="0"/>
              </a:rPr>
              <a:t>；</a:t>
            </a:r>
            <a:r>
              <a:rPr lang="en-US" altLang="zh-CN" sz="3200" b="1">
                <a:solidFill>
                  <a:schemeClr val="tx1"/>
                </a:solidFill>
                <a:latin typeface="Times New Roman" panose="02020603050405020304" pitchFamily="18" charset="0"/>
              </a:rPr>
              <a:t>the</a:t>
            </a:r>
            <a:endParaRPr lang="en-US" altLang="zh-CN" sz="3200" b="1">
              <a:solidFill>
                <a:schemeClr val="tx1"/>
              </a:solidFill>
              <a:latin typeface="Times New Roman" panose="02020603050405020304" pitchFamily="18" charset="0"/>
            </a:endParaRPr>
          </a:p>
        </p:txBody>
      </p:sp>
      <p:sp>
        <p:nvSpPr>
          <p:cNvPr id="61443" name="文本框 61442"/>
          <p:cNvSpPr txBox="1"/>
          <p:nvPr/>
        </p:nvSpPr>
        <p:spPr>
          <a:xfrm>
            <a:off x="3962400" y="16002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D</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61444" name="文本框 61443"/>
          <p:cNvSpPr txBox="1"/>
          <p:nvPr/>
        </p:nvSpPr>
        <p:spPr>
          <a:xfrm>
            <a:off x="2819400" y="37338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B</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61445" name="矩形 61444"/>
          <p:cNvSpPr/>
          <p:nvPr/>
        </p:nvSpPr>
        <p:spPr>
          <a:xfrm>
            <a:off x="3048000" y="457200"/>
            <a:ext cx="1981200" cy="614363"/>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2800" b="1" u="none" kern="1200" baseline="0">
                <a:solidFill>
                  <a:srgbClr val="716F70"/>
                </a:solidFill>
                <a:latin typeface="微软雅黑" panose="020B0503020204020204" pitchFamily="34" charset="-122"/>
                <a:ea typeface="宋体" panose="02010600030101010101" pitchFamily="2" charset="-122"/>
              </a:defRPr>
            </a:lvl1pPr>
          </a:lstStyle>
          <a:p>
            <a:pPr lvl="0"/>
            <a:r>
              <a:rPr lang="en-US" altLang="zh-CN" sz="3400">
                <a:solidFill>
                  <a:srgbClr val="003399"/>
                </a:solidFill>
                <a:latin typeface="Arial" panose="020B0604020202020204" pitchFamily="34" charset="0"/>
              </a:rPr>
              <a:t>Exercise</a:t>
            </a:r>
            <a:endParaRPr lang="en-US" altLang="zh-CN" sz="3400">
              <a:solidFill>
                <a:srgbClr val="003399"/>
              </a:solidFill>
              <a:latin typeface="Arial" panose="020B0604020202020204" pitchFamily="34" charset="0"/>
            </a:endParaRPr>
          </a:p>
        </p:txBody>
      </p:sp>
      <p:sp>
        <p:nvSpPr>
          <p:cNvPr id="61446" name="矩形 61445"/>
          <p:cNvSpPr/>
          <p:nvPr/>
        </p:nvSpPr>
        <p:spPr>
          <a:xfrm>
            <a:off x="304800" y="1042988"/>
            <a:ext cx="3448050" cy="579437"/>
          </a:xfrm>
          <a:prstGeom prst="rect">
            <a:avLst/>
          </a:prstGeom>
          <a:noFill/>
          <a:ln w="9525">
            <a:noFill/>
          </a:ln>
        </p:spPr>
        <p:txBody>
          <a:bodyPr wrap="none" anchor="t">
            <a:spAutoFit/>
          </a:bodyPr>
          <a:p>
            <a:pPr>
              <a:spcBef>
                <a:spcPct val="0"/>
              </a:spcBef>
            </a:pPr>
            <a:r>
              <a:rPr lang="zh-CN" altLang="en-US" b="1" u="none" dirty="0">
                <a:solidFill>
                  <a:srgbClr val="000099"/>
                </a:solidFill>
                <a:latin typeface="Times New Roman" panose="02020603050405020304" pitchFamily="18" charset="0"/>
                <a:ea typeface="黑体" panose="02010609060101010101" pitchFamily="2" charset="-122"/>
              </a:rPr>
              <a:t>一、</a:t>
            </a:r>
            <a:r>
              <a:rPr lang="zh-TW" altLang="en-US" b="1" u="none" dirty="0">
                <a:solidFill>
                  <a:srgbClr val="000099"/>
                </a:solidFill>
                <a:latin typeface="Times New Roman" panose="02020603050405020304" pitchFamily="18" charset="0"/>
                <a:ea typeface="黑体" panose="02010609060101010101" pitchFamily="2" charset="-122"/>
              </a:rPr>
              <a:t>单项</a:t>
            </a:r>
            <a:r>
              <a:rPr lang="zh-CN" altLang="en-US" b="1" u="none" dirty="0">
                <a:solidFill>
                  <a:srgbClr val="000099"/>
                </a:solidFill>
                <a:latin typeface="Times New Roman" panose="02020603050405020304" pitchFamily="18" charset="0"/>
                <a:ea typeface="黑体" panose="02010609060101010101" pitchFamily="2" charset="-122"/>
              </a:rPr>
              <a:t>选择题。</a:t>
            </a:r>
            <a:endParaRPr lang="zh-CN" altLang="en-US" b="1" u="none" dirty="0">
              <a:solidFill>
                <a:srgbClr val="000099"/>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linds(horizontal)">
                                      <p:cBhvr>
                                        <p:cTn id="7" dur="5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blinds(horizontal)">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占位符 62465"/>
          <p:cNvSpPr/>
          <p:nvPr>
            <p:ph type="body" idx="1"/>
          </p:nvPr>
        </p:nvSpPr>
        <p:spPr>
          <a:xfrm>
            <a:off x="457200" y="1219200"/>
            <a:ext cx="8229600" cy="4495800"/>
          </a:xfrm>
          <a:solidFill>
            <a:srgbClr val="FFFFFF">
              <a:alpha val="100000"/>
            </a:srgbClr>
          </a:solidFill>
          <a:ln>
            <a:solidFill>
              <a:schemeClr val="bg1"/>
            </a:solidFill>
          </a:ln>
        </p:spPr>
        <p:txBody>
          <a:bodyPr/>
          <a:p>
            <a:pPr>
              <a:buNone/>
            </a:pPr>
            <a:r>
              <a:rPr lang="en-US" altLang="zh-CN" sz="3200" b="1">
                <a:solidFill>
                  <a:schemeClr val="tx1"/>
                </a:solidFill>
                <a:latin typeface="Times New Roman" panose="02020603050405020304" pitchFamily="18" charset="0"/>
                <a:ea typeface="黑体" panose="02010609060101010101" pitchFamily="2" charset="-122"/>
              </a:rPr>
              <a:t>3. I like koala bears because they are </a:t>
            </a:r>
            <a:r>
              <a:rPr lang="en-US" altLang="zh-CN" sz="3200" b="1" u="sng">
                <a:solidFill>
                  <a:schemeClr val="hlink"/>
                </a:solidFill>
                <a:latin typeface="Times New Roman" panose="02020603050405020304" pitchFamily="18" charset="0"/>
                <a:ea typeface="黑体" panose="02010609060101010101" pitchFamily="2" charset="-122"/>
              </a:rPr>
              <a:t>kind of</a:t>
            </a:r>
            <a:r>
              <a:rPr lang="en-US" altLang="zh-CN" sz="3200" b="1">
                <a:solidFill>
                  <a:schemeClr val="hlink"/>
                </a:solidFill>
                <a:latin typeface="Times New Roman" panose="02020603050405020304" pitchFamily="18" charset="0"/>
                <a:ea typeface="黑体" panose="02010609060101010101" pitchFamily="2" charset="-122"/>
              </a:rPr>
              <a:t> </a:t>
            </a:r>
            <a:r>
              <a:rPr lang="en-US" altLang="zh-CN" sz="3200" b="1" dirty="0">
                <a:solidFill>
                  <a:schemeClr val="tx1"/>
                </a:solidFill>
                <a:latin typeface="Times New Roman" panose="02020603050405020304" pitchFamily="18" charset="0"/>
                <a:ea typeface="黑体" panose="02010609060101010101" pitchFamily="2" charset="-122"/>
              </a:rPr>
              <a:t>interesting. (</a:t>
            </a:r>
            <a:r>
              <a:rPr lang="zh-CN" altLang="en-US" sz="3200" b="1" dirty="0">
                <a:solidFill>
                  <a:schemeClr val="tx1"/>
                </a:solidFill>
                <a:latin typeface="Times New Roman" panose="02020603050405020304" pitchFamily="18" charset="0"/>
                <a:ea typeface="黑体" panose="02010609060101010101" pitchFamily="2" charset="-122"/>
              </a:rPr>
              <a:t>词语释义</a:t>
            </a:r>
            <a:r>
              <a:rPr lang="en-US" altLang="zh-CN" sz="3200" b="1">
                <a:solidFill>
                  <a:schemeClr val="tx1"/>
                </a:solidFill>
                <a:latin typeface="Times New Roman" panose="02020603050405020304" pitchFamily="18" charset="0"/>
                <a:ea typeface="黑体" panose="02010609060101010101" pitchFamily="2" charset="-122"/>
              </a:rPr>
              <a:t>) ______</a:t>
            </a:r>
            <a:endParaRPr lang="en-US" altLang="zh-CN" sz="3200" b="1">
              <a:solidFill>
                <a:schemeClr val="tx1"/>
              </a:solidFill>
              <a:latin typeface="Times New Roman" panose="02020603050405020304" pitchFamily="18" charset="0"/>
              <a:ea typeface="黑体" panose="02010609060101010101" pitchFamily="2" charset="-122"/>
            </a:endParaRPr>
          </a:p>
          <a:p>
            <a:pPr>
              <a:buNone/>
            </a:pPr>
            <a:r>
              <a:rPr lang="en-US" altLang="zh-CN" sz="3200" b="1">
                <a:solidFill>
                  <a:schemeClr val="tx1"/>
                </a:solidFill>
                <a:latin typeface="Times New Roman" panose="02020603050405020304" pitchFamily="18" charset="0"/>
                <a:ea typeface="黑体" panose="02010609060101010101" pitchFamily="2" charset="-122"/>
              </a:rPr>
              <a:t>        A. very              B. a few     </a:t>
            </a:r>
            <a:endParaRPr lang="en-US" altLang="zh-CN" sz="3200" b="1">
              <a:solidFill>
                <a:schemeClr val="tx1"/>
              </a:solidFill>
              <a:latin typeface="Times New Roman" panose="02020603050405020304" pitchFamily="18" charset="0"/>
              <a:ea typeface="黑体" panose="02010609060101010101" pitchFamily="2" charset="-122"/>
            </a:endParaRPr>
          </a:p>
          <a:p>
            <a:pPr>
              <a:buNone/>
            </a:pPr>
            <a:r>
              <a:rPr lang="en-US" altLang="zh-CN" sz="3200" b="1">
                <a:solidFill>
                  <a:schemeClr val="tx1"/>
                </a:solidFill>
                <a:latin typeface="Times New Roman" panose="02020603050405020304" pitchFamily="18" charset="0"/>
                <a:ea typeface="黑体" panose="02010609060101010101" pitchFamily="2" charset="-122"/>
              </a:rPr>
              <a:t>        C. a bit              D. too</a:t>
            </a:r>
            <a:endParaRPr lang="en-US" altLang="zh-CN" sz="3200" b="1">
              <a:solidFill>
                <a:schemeClr val="tx1"/>
              </a:solidFill>
              <a:latin typeface="Times New Roman" panose="02020603050405020304" pitchFamily="18" charset="0"/>
              <a:ea typeface="黑体" panose="02010609060101010101" pitchFamily="2" charset="-122"/>
            </a:endParaRPr>
          </a:p>
          <a:p>
            <a:pPr>
              <a:buNone/>
            </a:pPr>
            <a:r>
              <a:rPr lang="en-US" altLang="zh-CN" sz="3200" b="1">
                <a:solidFill>
                  <a:schemeClr val="tx1"/>
                </a:solidFill>
                <a:latin typeface="Times New Roman" panose="02020603050405020304" pitchFamily="18" charset="0"/>
                <a:ea typeface="黑体" panose="02010609060101010101" pitchFamily="2" charset="-122"/>
              </a:rPr>
              <a:t>4. This photo often makes me _____ of my teachers in the primary school.  </a:t>
            </a:r>
            <a:endParaRPr lang="en-US" altLang="zh-CN" sz="3200" b="1">
              <a:solidFill>
                <a:schemeClr val="tx1"/>
              </a:solidFill>
              <a:latin typeface="Times New Roman" panose="02020603050405020304" pitchFamily="18" charset="0"/>
              <a:ea typeface="黑体" panose="02010609060101010101" pitchFamily="2" charset="-122"/>
            </a:endParaRPr>
          </a:p>
          <a:p>
            <a:pPr>
              <a:buNone/>
            </a:pPr>
            <a:r>
              <a:rPr lang="en-US" altLang="zh-CN" sz="3200" b="1">
                <a:solidFill>
                  <a:schemeClr val="tx1"/>
                </a:solidFill>
                <a:latin typeface="Times New Roman" panose="02020603050405020304" pitchFamily="18" charset="0"/>
                <a:ea typeface="黑体" panose="02010609060101010101" pitchFamily="2" charset="-122"/>
              </a:rPr>
              <a:t>       A. think              B. to think          </a:t>
            </a:r>
            <a:endParaRPr lang="en-US" altLang="zh-CN" sz="3200" b="1">
              <a:solidFill>
                <a:schemeClr val="tx1"/>
              </a:solidFill>
              <a:latin typeface="Times New Roman" panose="02020603050405020304" pitchFamily="18" charset="0"/>
              <a:ea typeface="黑体" panose="02010609060101010101" pitchFamily="2" charset="-122"/>
            </a:endParaRPr>
          </a:p>
          <a:p>
            <a:pPr>
              <a:buNone/>
            </a:pPr>
            <a:r>
              <a:rPr lang="en-US" altLang="zh-CN" sz="3200" b="1">
                <a:solidFill>
                  <a:schemeClr val="tx1"/>
                </a:solidFill>
                <a:latin typeface="Times New Roman" panose="02020603050405020304" pitchFamily="18" charset="0"/>
                <a:ea typeface="黑体" panose="02010609060101010101" pitchFamily="2" charset="-122"/>
              </a:rPr>
              <a:t>       C. thinks             D. thinking   </a:t>
            </a:r>
            <a:endParaRPr lang="en-US" altLang="zh-CN" sz="3200" b="1">
              <a:solidFill>
                <a:schemeClr val="tx1"/>
              </a:solidFill>
              <a:latin typeface="Times New Roman" panose="02020603050405020304" pitchFamily="18" charset="0"/>
              <a:ea typeface="黑体" panose="02010609060101010101" pitchFamily="2" charset="-122"/>
            </a:endParaRPr>
          </a:p>
        </p:txBody>
      </p:sp>
      <p:sp>
        <p:nvSpPr>
          <p:cNvPr id="62467" name="文本框 62466"/>
          <p:cNvSpPr txBox="1"/>
          <p:nvPr/>
        </p:nvSpPr>
        <p:spPr>
          <a:xfrm>
            <a:off x="5638800" y="16764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C</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62468" name="文本框 62467"/>
          <p:cNvSpPr txBox="1"/>
          <p:nvPr/>
        </p:nvSpPr>
        <p:spPr>
          <a:xfrm>
            <a:off x="5943600" y="34290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A</a:t>
            </a:r>
            <a:endParaRPr lang="en-US" altLang="zh-CN" sz="3600"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blinds(horizontal)">
                                      <p:cBhvr>
                                        <p:cTn id="7" dur="500"/>
                                        <p:tgtEl>
                                          <p:spTgt spid="624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blinds(horizontal)">
                                      <p:cBhvr>
                                        <p:cTn id="1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文本占位符 63489"/>
          <p:cNvSpPr/>
          <p:nvPr>
            <p:ph type="body" idx="1"/>
          </p:nvPr>
        </p:nvSpPr>
        <p:spPr>
          <a:xfrm>
            <a:off x="381000" y="1143000"/>
            <a:ext cx="8229600" cy="4953000"/>
          </a:xfrm>
          <a:solidFill>
            <a:srgbClr val="FFFFFF">
              <a:alpha val="100000"/>
            </a:srgbClr>
          </a:solidFill>
          <a:ln>
            <a:solidFill>
              <a:schemeClr val="bg1"/>
            </a:solidFill>
          </a:ln>
        </p:spPr>
        <p:txBody>
          <a:bodyPr/>
          <a:p>
            <a:pPr>
              <a:lnSpc>
                <a:spcPct val="90000"/>
              </a:lnSpc>
              <a:buNone/>
            </a:pPr>
            <a:r>
              <a:rPr lang="en-US" altLang="zh-CN" sz="3200" b="1">
                <a:solidFill>
                  <a:schemeClr val="tx1"/>
                </a:solidFill>
                <a:latin typeface="Times New Roman" panose="02020603050405020304" pitchFamily="18" charset="0"/>
                <a:ea typeface="黑体" panose="02010609060101010101" pitchFamily="2" charset="-122"/>
              </a:rPr>
              <a:t>5. The woman made her son ____ finally after she told him some jokes.</a:t>
            </a:r>
            <a:endParaRPr lang="en-US" altLang="zh-CN" sz="3200" b="1">
              <a:solidFill>
                <a:schemeClr val="tx1"/>
              </a:solidFill>
              <a:latin typeface="Times New Roman" panose="02020603050405020304" pitchFamily="18" charset="0"/>
              <a:ea typeface="黑体" panose="02010609060101010101" pitchFamily="2" charset="-122"/>
            </a:endParaRPr>
          </a:p>
          <a:p>
            <a:pPr>
              <a:lnSpc>
                <a:spcPct val="90000"/>
              </a:lnSpc>
              <a:buNone/>
            </a:pPr>
            <a:r>
              <a:rPr lang="en-US" altLang="zh-CN" sz="3200" b="1">
                <a:solidFill>
                  <a:schemeClr val="tx1"/>
                </a:solidFill>
                <a:latin typeface="Times New Roman" panose="02020603050405020304" pitchFamily="18" charset="0"/>
                <a:ea typeface="黑体" panose="02010609060101010101" pitchFamily="2" charset="-122"/>
              </a:rPr>
              <a:t>    A. laughed              B. to laugh         </a:t>
            </a:r>
            <a:endParaRPr lang="en-US" altLang="zh-CN" sz="3200" b="1">
              <a:solidFill>
                <a:schemeClr val="tx1"/>
              </a:solidFill>
              <a:latin typeface="Times New Roman" panose="02020603050405020304" pitchFamily="18" charset="0"/>
              <a:ea typeface="黑体" panose="02010609060101010101" pitchFamily="2" charset="-122"/>
            </a:endParaRPr>
          </a:p>
          <a:p>
            <a:pPr>
              <a:lnSpc>
                <a:spcPct val="90000"/>
              </a:lnSpc>
              <a:buNone/>
            </a:pPr>
            <a:r>
              <a:rPr lang="en-US" altLang="zh-CN" sz="3200" b="1">
                <a:solidFill>
                  <a:schemeClr val="tx1"/>
                </a:solidFill>
                <a:latin typeface="Times New Roman" panose="02020603050405020304" pitchFamily="18" charset="0"/>
                <a:ea typeface="黑体" panose="02010609060101010101" pitchFamily="2" charset="-122"/>
              </a:rPr>
              <a:t>    C. laugh                  D. laughing</a:t>
            </a:r>
            <a:endParaRPr lang="en-US" altLang="zh-CN" sz="3200" b="1">
              <a:solidFill>
                <a:schemeClr val="tx1"/>
              </a:solidFill>
              <a:latin typeface="Times New Roman" panose="02020603050405020304" pitchFamily="18" charset="0"/>
              <a:ea typeface="黑体" panose="02010609060101010101" pitchFamily="2" charset="-122"/>
            </a:endParaRPr>
          </a:p>
          <a:p>
            <a:pPr>
              <a:lnSpc>
                <a:spcPct val="90000"/>
              </a:lnSpc>
              <a:buNone/>
            </a:pPr>
            <a:r>
              <a:rPr lang="en-US" altLang="zh-CN" sz="3200" b="1">
                <a:solidFill>
                  <a:schemeClr val="tx1"/>
                </a:solidFill>
                <a:latin typeface="Times New Roman" panose="02020603050405020304" pitchFamily="18" charset="0"/>
                <a:ea typeface="黑体" panose="02010609060101010101" pitchFamily="2" charset="-122"/>
              </a:rPr>
              <a:t>6. -- I always listen to the teacher _______ in   </a:t>
            </a:r>
            <a:endParaRPr lang="en-US" altLang="zh-CN" sz="3200" b="1">
              <a:solidFill>
                <a:schemeClr val="tx1"/>
              </a:solidFill>
              <a:latin typeface="Times New Roman" panose="02020603050405020304" pitchFamily="18" charset="0"/>
              <a:ea typeface="黑体" panose="02010609060101010101" pitchFamily="2" charset="-122"/>
            </a:endParaRPr>
          </a:p>
          <a:p>
            <a:pPr>
              <a:lnSpc>
                <a:spcPct val="90000"/>
              </a:lnSpc>
              <a:buNone/>
            </a:pPr>
            <a:r>
              <a:rPr lang="en-US" altLang="zh-CN" sz="3200" b="1">
                <a:solidFill>
                  <a:schemeClr val="tx1"/>
                </a:solidFill>
                <a:latin typeface="Times New Roman" panose="02020603050405020304" pitchFamily="18" charset="0"/>
                <a:ea typeface="黑体" panose="02010609060101010101" pitchFamily="2" charset="-122"/>
              </a:rPr>
              <a:t>       class.</a:t>
            </a:r>
            <a:br>
              <a:rPr lang="en-US" altLang="zh-CN" sz="3200" b="1">
                <a:solidFill>
                  <a:schemeClr val="tx1"/>
                </a:solidFill>
                <a:latin typeface="Times New Roman" panose="02020603050405020304" pitchFamily="18" charset="0"/>
                <a:ea typeface="黑体" panose="02010609060101010101" pitchFamily="2" charset="-122"/>
              </a:rPr>
            </a:br>
            <a:r>
              <a:rPr lang="en-US" altLang="zh-CN" sz="3200" b="1">
                <a:solidFill>
                  <a:schemeClr val="tx1"/>
                </a:solidFill>
                <a:latin typeface="Times New Roman" panose="02020603050405020304" pitchFamily="18" charset="0"/>
                <a:ea typeface="黑体" panose="02010609060101010101" pitchFamily="2" charset="-122"/>
              </a:rPr>
              <a:t>-- It's very clever of you to do that.</a:t>
            </a:r>
            <a:br>
              <a:rPr lang="en-US" altLang="zh-CN" sz="3200" b="1">
                <a:solidFill>
                  <a:schemeClr val="tx1"/>
                </a:solidFill>
                <a:latin typeface="Times New Roman" panose="02020603050405020304" pitchFamily="18" charset="0"/>
                <a:ea typeface="黑体" panose="02010609060101010101" pitchFamily="2" charset="-122"/>
              </a:rPr>
            </a:br>
            <a:r>
              <a:rPr lang="en-US" altLang="zh-CN" sz="3200" b="1">
                <a:solidFill>
                  <a:schemeClr val="tx1"/>
                </a:solidFill>
                <a:latin typeface="Times New Roman" panose="02020603050405020304" pitchFamily="18" charset="0"/>
                <a:ea typeface="黑体" panose="02010609060101010101" pitchFamily="2" charset="-122"/>
              </a:rPr>
              <a:t> A. free                      B. freely   </a:t>
            </a:r>
            <a:endParaRPr lang="en-US" altLang="zh-CN" sz="3200" b="1">
              <a:solidFill>
                <a:schemeClr val="tx1"/>
              </a:solidFill>
              <a:latin typeface="Times New Roman" panose="02020603050405020304" pitchFamily="18" charset="0"/>
              <a:ea typeface="黑体" panose="02010609060101010101" pitchFamily="2" charset="-122"/>
            </a:endParaRPr>
          </a:p>
          <a:p>
            <a:pPr>
              <a:lnSpc>
                <a:spcPct val="90000"/>
              </a:lnSpc>
              <a:buNone/>
            </a:pPr>
            <a:r>
              <a:rPr lang="en-US" altLang="zh-CN" sz="3200" b="1">
                <a:solidFill>
                  <a:schemeClr val="tx1"/>
                </a:solidFill>
                <a:latin typeface="Times New Roman" panose="02020603050405020304" pitchFamily="18" charset="0"/>
                <a:ea typeface="黑体" panose="02010609060101010101" pitchFamily="2" charset="-122"/>
              </a:rPr>
              <a:t>    C. careful                 D. carefully </a:t>
            </a:r>
            <a:endParaRPr lang="en-US" altLang="zh-CN" sz="3200" b="1">
              <a:solidFill>
                <a:schemeClr val="tx1"/>
              </a:solidFill>
              <a:latin typeface="Times New Roman" panose="02020603050405020304" pitchFamily="18" charset="0"/>
              <a:ea typeface="黑体" panose="02010609060101010101" pitchFamily="2" charset="-122"/>
            </a:endParaRPr>
          </a:p>
        </p:txBody>
      </p:sp>
      <p:sp>
        <p:nvSpPr>
          <p:cNvPr id="63491" name="文本框 63490"/>
          <p:cNvSpPr txBox="1"/>
          <p:nvPr/>
        </p:nvSpPr>
        <p:spPr>
          <a:xfrm>
            <a:off x="5562600" y="103505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C</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63492" name="文本框 63491"/>
          <p:cNvSpPr txBox="1"/>
          <p:nvPr/>
        </p:nvSpPr>
        <p:spPr>
          <a:xfrm>
            <a:off x="6781800" y="309245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D</a:t>
            </a:r>
            <a:endParaRPr lang="en-US" altLang="zh-CN" sz="3600"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blinds(horizontal)">
                                      <p:cBhvr>
                                        <p:cTn id="12"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占位符 64513"/>
          <p:cNvSpPr/>
          <p:nvPr>
            <p:ph type="body" idx="1"/>
          </p:nvPr>
        </p:nvSpPr>
        <p:spPr>
          <a:xfrm>
            <a:off x="457200" y="1219200"/>
            <a:ext cx="8229600" cy="4670425"/>
          </a:xfrm>
          <a:solidFill>
            <a:srgbClr val="FFFFFF">
              <a:alpha val="100000"/>
            </a:srgbClr>
          </a:solidFill>
          <a:ln>
            <a:solidFill>
              <a:schemeClr val="bg1"/>
            </a:solidFill>
          </a:ln>
        </p:spPr>
        <p:txBody>
          <a:bodyPr/>
          <a:p>
            <a:pPr>
              <a:buNone/>
            </a:pPr>
            <a:r>
              <a:rPr lang="en-US" altLang="zh-CN" sz="3200" b="1">
                <a:solidFill>
                  <a:schemeClr val="tx1"/>
                </a:solidFill>
                <a:latin typeface="Times New Roman" panose="02020603050405020304" pitchFamily="18" charset="0"/>
              </a:rPr>
              <a:t>7. I heard somebody playing _____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A. piano                B. a piano</a:t>
            </a:r>
            <a:br>
              <a:rPr lang="en-US" altLang="zh-CN" sz="3200" b="1">
                <a:solidFill>
                  <a:schemeClr val="tx1"/>
                </a:solidFill>
                <a:latin typeface="Times New Roman" panose="02020603050405020304" pitchFamily="18" charset="0"/>
              </a:rPr>
            </a:br>
            <a:r>
              <a:rPr lang="en-US" altLang="zh-CN" sz="3200" b="1">
                <a:solidFill>
                  <a:schemeClr val="tx1"/>
                </a:solidFill>
                <a:latin typeface="Times New Roman" panose="02020603050405020304" pitchFamily="18" charset="0"/>
              </a:rPr>
              <a:t>     C. the piano          D. pianos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8.  —Ben, would you like to play football with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us? </a:t>
            </a:r>
            <a:br>
              <a:rPr lang="en-US" altLang="zh-CN" sz="3200" b="1">
                <a:solidFill>
                  <a:schemeClr val="tx1"/>
                </a:solidFill>
                <a:latin typeface="Times New Roman" panose="02020603050405020304" pitchFamily="18" charset="0"/>
              </a:rPr>
            </a:br>
            <a:r>
              <a:rPr lang="en-US" altLang="zh-CN" sz="3200" b="1">
                <a:solidFill>
                  <a:schemeClr val="tx1"/>
                </a:solidFill>
                <a:latin typeface="Times New Roman" panose="02020603050405020304" pitchFamily="18" charset="0"/>
              </a:rPr>
              <a:t>— ____, but I have to wash the dishes first.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A. No, I can’t         B. I don’t want to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C. Yes, please         D. I’d like to  </a:t>
            </a:r>
            <a:endParaRPr lang="en-US" altLang="zh-CN" sz="3200" b="1">
              <a:solidFill>
                <a:schemeClr val="tx1"/>
              </a:solidFill>
              <a:latin typeface="Times New Roman" panose="02020603050405020304" pitchFamily="18" charset="0"/>
            </a:endParaRPr>
          </a:p>
        </p:txBody>
      </p:sp>
      <p:sp>
        <p:nvSpPr>
          <p:cNvPr id="64515" name="文本框 64514"/>
          <p:cNvSpPr txBox="1"/>
          <p:nvPr/>
        </p:nvSpPr>
        <p:spPr>
          <a:xfrm>
            <a:off x="5791200" y="11430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C</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64516" name="文本框 64515"/>
          <p:cNvSpPr txBox="1"/>
          <p:nvPr/>
        </p:nvSpPr>
        <p:spPr>
          <a:xfrm>
            <a:off x="1524000" y="3886200"/>
            <a:ext cx="584200"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D</a:t>
            </a:r>
            <a:endParaRPr lang="en-US" altLang="zh-CN" sz="3600"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blinds(horizontal)">
                                      <p:cBhvr>
                                        <p:cTn id="12"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占位符 65537"/>
          <p:cNvSpPr/>
          <p:nvPr>
            <p:ph type="body" idx="1"/>
          </p:nvPr>
        </p:nvSpPr>
        <p:spPr>
          <a:xfrm>
            <a:off x="457200" y="1143000"/>
            <a:ext cx="8424863" cy="4724400"/>
          </a:xfrm>
          <a:solidFill>
            <a:srgbClr val="FFFFFF">
              <a:alpha val="100000"/>
            </a:srgbClr>
          </a:solidFill>
          <a:ln>
            <a:solidFill>
              <a:schemeClr val="bg1"/>
            </a:solidFill>
          </a:ln>
        </p:spPr>
        <p:txBody>
          <a:bodyPr/>
          <a:p>
            <a:pPr>
              <a:buNone/>
            </a:pPr>
            <a:r>
              <a:rPr lang="en-US" altLang="zh-CN" sz="3200" b="1">
                <a:solidFill>
                  <a:schemeClr val="tx1"/>
                </a:solidFill>
                <a:latin typeface="Times New Roman" panose="02020603050405020304" pitchFamily="18" charset="0"/>
              </a:rPr>
              <a:t>9. Look! There’s ______ football under the teacher’s desk. Let’s play ____ football, OK?</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A. / , /                             B. a, /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C. a , the                        D. a,  a</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10. We waited ages for a taxi. We gave up ______and walked home.</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A. at the beginning       B. in the end        </a:t>
            </a:r>
            <a:endParaRPr lang="en-US" altLang="zh-CN" sz="3200" b="1">
              <a:solidFill>
                <a:schemeClr val="tx1"/>
              </a:solidFill>
              <a:latin typeface="Times New Roman" panose="02020603050405020304" pitchFamily="18" charset="0"/>
            </a:endParaRPr>
          </a:p>
          <a:p>
            <a:pPr>
              <a:buNone/>
            </a:pPr>
            <a:r>
              <a:rPr lang="en-US" altLang="zh-CN" sz="3200" b="1">
                <a:solidFill>
                  <a:schemeClr val="tx1"/>
                </a:solidFill>
                <a:latin typeface="Times New Roman" panose="02020603050405020304" pitchFamily="18" charset="0"/>
              </a:rPr>
              <a:t>     C. at first                       D. at least</a:t>
            </a:r>
            <a:endParaRPr lang="en-US" altLang="zh-CN" sz="3200" b="1">
              <a:solidFill>
                <a:schemeClr val="tx1"/>
              </a:solidFill>
              <a:latin typeface="Times New Roman" panose="02020603050405020304" pitchFamily="18" charset="0"/>
            </a:endParaRPr>
          </a:p>
        </p:txBody>
      </p:sp>
      <p:sp>
        <p:nvSpPr>
          <p:cNvPr id="65539" name="文本框 65538"/>
          <p:cNvSpPr txBox="1"/>
          <p:nvPr/>
        </p:nvSpPr>
        <p:spPr>
          <a:xfrm>
            <a:off x="3810000" y="1111250"/>
            <a:ext cx="585788"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B</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65540" name="文本框 65539"/>
          <p:cNvSpPr txBox="1"/>
          <p:nvPr/>
        </p:nvSpPr>
        <p:spPr>
          <a:xfrm>
            <a:off x="1143000" y="3810000"/>
            <a:ext cx="585788" cy="641350"/>
          </a:xfrm>
          <a:prstGeom prst="rect">
            <a:avLst/>
          </a:prstGeom>
          <a:noFill/>
          <a:ln w="9525">
            <a:noFill/>
          </a:ln>
        </p:spPr>
        <p:txBody>
          <a:bodyPr>
            <a:spAutoFit/>
          </a:bodyPr>
          <a:p>
            <a:pPr defTabSz="906780">
              <a:spcBef>
                <a:spcPct val="50000"/>
              </a:spcBef>
            </a:pPr>
            <a:r>
              <a:rPr lang="en-US" altLang="zh-CN" sz="3600" b="1" u="none">
                <a:solidFill>
                  <a:srgbClr val="FF0000"/>
                </a:solidFill>
                <a:latin typeface="Times New Roman" panose="02020603050405020304" pitchFamily="18" charset="0"/>
                <a:ea typeface="宋体" panose="02010600030101010101" pitchFamily="2" charset="-122"/>
              </a:rPr>
              <a:t>B</a:t>
            </a:r>
            <a:endParaRPr lang="en-US" altLang="zh-CN" sz="3600" b="1" u="none">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linds(horizontal)">
                                      <p:cBhvr>
                                        <p:cTn id="7" dur="500"/>
                                        <p:tgtEl>
                                          <p:spTgt spid="655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blinds(horizontal)">
                                      <p:cBhvr>
                                        <p:cTn id="12"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矩形 40962"/>
          <p:cNvSpPr/>
          <p:nvPr/>
        </p:nvSpPr>
        <p:spPr>
          <a:xfrm>
            <a:off x="838200" y="3171825"/>
            <a:ext cx="7162800" cy="2245360"/>
          </a:xfrm>
          <a:prstGeom prst="rect">
            <a:avLst/>
          </a:prstGeom>
          <a:noFill/>
          <a:ln w="19050" cap="flat" cmpd="sng">
            <a:solidFill>
              <a:srgbClr val="00CCFF"/>
            </a:solidFill>
            <a:prstDash val="solid"/>
            <a:miter/>
            <a:headEnd type="none" w="med" len="med"/>
            <a:tailEnd type="none" w="med" len="med"/>
          </a:ln>
        </p:spPr>
        <p:txBody>
          <a:bodyPr>
            <a:spAutoFit/>
          </a:bodyPr>
          <a:p>
            <a:pPr>
              <a:spcBef>
                <a:spcPct val="0"/>
              </a:spcBef>
            </a:pPr>
            <a:r>
              <a:rPr lang="en-US" altLang="zh-CN" sz="3400" b="1" u="none">
                <a:latin typeface="Times New Roman" panose="02020603050405020304" pitchFamily="18" charset="0"/>
                <a:ea typeface="宋体" panose="02010600030101010101" pitchFamily="2" charset="-122"/>
              </a:rPr>
              <a:t>A: What do you like doing when you       </a:t>
            </a:r>
            <a:endParaRPr lang="en-US" altLang="zh-CN" sz="3400" b="1" u="none">
              <a:latin typeface="Times New Roman" panose="02020603050405020304" pitchFamily="18" charset="0"/>
              <a:ea typeface="宋体" panose="02010600030101010101" pitchFamily="2" charset="-122"/>
            </a:endParaRPr>
          </a:p>
          <a:p>
            <a:pPr>
              <a:spcBef>
                <a:spcPct val="0"/>
              </a:spcBef>
            </a:pPr>
            <a:r>
              <a:rPr lang="en-US" altLang="zh-CN" sz="3400" b="1" u="none">
                <a:latin typeface="Times New Roman" panose="02020603050405020304" pitchFamily="18" charset="0"/>
                <a:ea typeface="宋体" panose="02010600030101010101" pitchFamily="2" charset="-122"/>
              </a:rPr>
              <a:t>     are free?</a:t>
            </a:r>
            <a:endParaRPr lang="en-US" altLang="zh-CN" sz="3400" b="1" u="none">
              <a:latin typeface="Times New Roman" panose="02020603050405020304" pitchFamily="18" charset="0"/>
              <a:ea typeface="宋体" panose="02010600030101010101" pitchFamily="2" charset="-122"/>
            </a:endParaRPr>
          </a:p>
          <a:p>
            <a:pPr>
              <a:spcBef>
                <a:spcPct val="0"/>
              </a:spcBef>
            </a:pPr>
            <a:r>
              <a:rPr lang="en-US" altLang="zh-CN" sz="3400" b="1" u="none">
                <a:latin typeface="Times New Roman" panose="02020603050405020304" pitchFamily="18" charset="0"/>
                <a:ea typeface="宋体" panose="02010600030101010101" pitchFamily="2" charset="-122"/>
              </a:rPr>
              <a:t>B: I like singing.</a:t>
            </a:r>
            <a:endParaRPr lang="en-US" altLang="zh-CN" sz="3400" b="1" u="none">
              <a:latin typeface="Times New Roman" panose="02020603050405020304" pitchFamily="18" charset="0"/>
              <a:ea typeface="宋体" panose="02010600030101010101" pitchFamily="2" charset="-122"/>
            </a:endParaRPr>
          </a:p>
          <a:p>
            <a:pPr>
              <a:spcBef>
                <a:spcPct val="0"/>
              </a:spcBef>
            </a:pPr>
            <a:r>
              <a:rPr lang="en-US" altLang="zh-CN" sz="3400" b="1" u="none">
                <a:latin typeface="Times New Roman" panose="02020603050405020304" pitchFamily="18" charset="0"/>
                <a:ea typeface="宋体" panose="02010600030101010101" pitchFamily="2" charset="-122"/>
              </a:rPr>
              <a:t>A: So your </a:t>
            </a:r>
            <a:r>
              <a:rPr lang="en-US" altLang="zh-CN" sz="3800" b="1" u="none">
                <a:solidFill>
                  <a:srgbClr val="FF0000"/>
                </a:solidFill>
                <a:latin typeface="Times New Roman" panose="02020603050405020304" pitchFamily="18" charset="0"/>
                <a:ea typeface="宋体" panose="02010600030101010101" pitchFamily="2" charset="-122"/>
              </a:rPr>
              <a:t>hobby</a:t>
            </a:r>
            <a:r>
              <a:rPr lang="en-US" altLang="zh-CN" sz="3400" b="1" u="none">
                <a:latin typeface="Times New Roman" panose="02020603050405020304" pitchFamily="18" charset="0"/>
                <a:ea typeface="宋体" panose="02010600030101010101" pitchFamily="2" charset="-122"/>
              </a:rPr>
              <a:t> is singing.</a:t>
            </a:r>
            <a:endParaRPr lang="en-US" altLang="zh-CN" sz="3400" b="1" u="none">
              <a:latin typeface="Times New Roman" panose="02020603050405020304" pitchFamily="18" charset="0"/>
              <a:ea typeface="宋体" panose="02010600030101010101" pitchFamily="2" charset="-122"/>
            </a:endParaRPr>
          </a:p>
        </p:txBody>
      </p:sp>
      <p:grpSp>
        <p:nvGrpSpPr>
          <p:cNvPr id="40966" name="组合 40965"/>
          <p:cNvGrpSpPr/>
          <p:nvPr/>
        </p:nvGrpSpPr>
        <p:grpSpPr>
          <a:xfrm>
            <a:off x="914400" y="533400"/>
            <a:ext cx="7720013" cy="2233613"/>
            <a:chOff x="576" y="336"/>
            <a:chExt cx="4863" cy="1407"/>
          </a:xfrm>
        </p:grpSpPr>
        <p:sp>
          <p:nvSpPr>
            <p:cNvPr id="40962" name="矩形 40961"/>
            <p:cNvSpPr/>
            <p:nvPr/>
          </p:nvSpPr>
          <p:spPr>
            <a:xfrm>
              <a:off x="576" y="1152"/>
              <a:ext cx="3456" cy="504"/>
            </a:xfrm>
            <a:prstGeom prst="rect">
              <a:avLst/>
            </a:prstGeom>
          </p:spPr>
          <p:txBody>
            <a:bodyPr wrap="none" fromWordArt="1">
              <a:prstTxWarp prst="textPlain">
                <a:avLst>
                  <a:gd name="adj" fmla="val 50000"/>
                </a:avLst>
              </a:prstTxWarp>
              <a:normAutofit/>
            </a:bodyPr>
            <a:p>
              <a:pPr algn="ctr"/>
              <a:r>
                <a:rPr lang="zh-CN" altLang="en-US" sz="4000" b="1">
                  <a:ln w="12700" cap="flat" cmpd="sng">
                    <a:solidFill>
                      <a:srgbClr val="FF6699"/>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Think about it!</a:t>
              </a:r>
              <a:endParaRPr lang="zh-CN" altLang="en-US" sz="4000" b="1">
                <a:ln w="12700" cap="flat" cmpd="sng">
                  <a:solidFill>
                    <a:srgbClr val="FF6699"/>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pic>
          <p:nvPicPr>
            <p:cNvPr id="40964" name="图片 40963" descr="图片42"/>
            <p:cNvPicPr>
              <a:picLocks noChangeAspect="1"/>
            </p:cNvPicPr>
            <p:nvPr/>
          </p:nvPicPr>
          <p:blipFill>
            <a:blip r:embed="rId1"/>
            <a:stretch>
              <a:fillRect/>
            </a:stretch>
          </p:blipFill>
          <p:spPr>
            <a:xfrm>
              <a:off x="4032" y="336"/>
              <a:ext cx="1407" cy="1407"/>
            </a:xfrm>
            <a:prstGeom prst="rect">
              <a:avLst/>
            </a:prstGeom>
            <a:noFill/>
            <a:ln w="9525">
              <a:noFill/>
            </a:ln>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ssolve">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dissolve">
                                      <p:cBhvr>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6" name="矩形 74755"/>
          <p:cNvSpPr/>
          <p:nvPr/>
        </p:nvSpPr>
        <p:spPr>
          <a:xfrm>
            <a:off x="533400" y="1828800"/>
            <a:ext cx="8229600" cy="3990975"/>
          </a:xfrm>
          <a:prstGeom prst="rect">
            <a:avLst/>
          </a:prstGeom>
          <a:noFill/>
          <a:ln w="9525">
            <a:noFill/>
          </a:ln>
        </p:spPr>
        <p:txBody>
          <a:bodyPr>
            <a:spAutoFit/>
          </a:bodyPr>
          <a:p>
            <a:pPr>
              <a:spcBef>
                <a:spcPct val="0"/>
              </a:spcBef>
            </a:pPr>
            <a:r>
              <a:rPr lang="zh-TW" altLang="en-US" b="1" u="none" dirty="0">
                <a:latin typeface="Times New Roman" panose="02020603050405020304" pitchFamily="18" charset="0"/>
                <a:ea typeface="黑体" panose="02010609060101010101" pitchFamily="2" charset="-122"/>
              </a:rPr>
              <a:t>1. Every ______ (硬币</a:t>
            </a:r>
            <a:r>
              <a:rPr lang="zh-CN" altLang="en-US" b="1" u="none" dirty="0">
                <a:latin typeface="Times New Roman" panose="02020603050405020304" pitchFamily="18" charset="0"/>
                <a:ea typeface="黑体" panose="02010609060101010101" pitchFamily="2" charset="-122"/>
              </a:rPr>
              <a:t>）</a:t>
            </a:r>
            <a:r>
              <a:rPr lang="en-US" altLang="zh-CN" b="1" u="none">
                <a:latin typeface="Times New Roman" panose="02020603050405020304" pitchFamily="18" charset="0"/>
                <a:ea typeface="黑体" panose="02010609060101010101" pitchFamily="2" charset="-122"/>
              </a:rPr>
              <a:t>has two sides.</a:t>
            </a:r>
            <a:endParaRPr lang="en-US" altLang="zh-CN" b="1" u="none">
              <a:latin typeface="Times New Roman" panose="02020603050405020304" pitchFamily="18" charset="0"/>
              <a:ea typeface="黑体" panose="02010609060101010101" pitchFamily="2" charset="-122"/>
            </a:endParaRPr>
          </a:p>
          <a:p>
            <a:pPr>
              <a:spcBef>
                <a:spcPct val="0"/>
              </a:spcBef>
            </a:pPr>
            <a:r>
              <a:rPr lang="zh-TW" altLang="en-US" b="1" u="none" dirty="0">
                <a:latin typeface="Times New Roman" panose="02020603050405020304" pitchFamily="18" charset="0"/>
                <a:ea typeface="黑体" panose="02010609060101010101" pitchFamily="2" charset="-122"/>
              </a:rPr>
              <a:t>2. My friend sent me a __________(值钱的</a:t>
            </a:r>
            <a:r>
              <a:rPr lang="zh-CN" altLang="en-US" b="1" u="none" dirty="0">
                <a:latin typeface="Times New Roman" panose="02020603050405020304" pitchFamily="18" charset="0"/>
                <a:ea typeface="黑体" panose="02010609060101010101" pitchFamily="2" charset="-122"/>
              </a:rPr>
              <a:t>） </a:t>
            </a:r>
            <a:endParaRPr lang="zh-CN" altLang="en-US" b="1" u="none" dirty="0">
              <a:latin typeface="Times New Roman" panose="02020603050405020304" pitchFamily="18" charset="0"/>
              <a:ea typeface="黑体" panose="02010609060101010101" pitchFamily="2" charset="-122"/>
            </a:endParaRPr>
          </a:p>
          <a:p>
            <a:pPr>
              <a:spcBef>
                <a:spcPct val="0"/>
              </a:spcBef>
            </a:pPr>
            <a:r>
              <a:rPr lang="zh-CN" altLang="en-US" b="1" u="none">
                <a:latin typeface="Times New Roman" panose="02020603050405020304" pitchFamily="18" charset="0"/>
                <a:ea typeface="黑体" panose="02010609060101010101" pitchFamily="2" charset="-122"/>
              </a:rPr>
              <a:t>    </a:t>
            </a:r>
            <a:r>
              <a:rPr lang="en-US" altLang="zh-CN" b="1" u="none">
                <a:latin typeface="Times New Roman" panose="02020603050405020304" pitchFamily="18" charset="0"/>
                <a:ea typeface="黑体" panose="02010609060101010101" pitchFamily="2" charset="-122"/>
              </a:rPr>
              <a:t>gift yesterday.</a:t>
            </a:r>
            <a:endParaRPr lang="en-US" altLang="zh-CN" b="1" u="none">
              <a:latin typeface="Times New Roman" panose="02020603050405020304" pitchFamily="18" charset="0"/>
              <a:ea typeface="黑体" panose="02010609060101010101" pitchFamily="2" charset="-122"/>
            </a:endParaRPr>
          </a:p>
          <a:p>
            <a:pPr>
              <a:spcBef>
                <a:spcPct val="0"/>
              </a:spcBef>
            </a:pPr>
            <a:r>
              <a:rPr lang="zh-TW" altLang="en-US" b="1" u="none" dirty="0">
                <a:latin typeface="Times New Roman" panose="02020603050405020304" pitchFamily="18" charset="0"/>
                <a:ea typeface="黑体" panose="02010609060101010101" pitchFamily="2" charset="-122"/>
              </a:rPr>
              <a:t>3. He showed no _________ (兴趣</a:t>
            </a:r>
            <a:r>
              <a:rPr lang="en-US" altLang="zh-CN" b="1" u="none">
                <a:latin typeface="Times New Roman" panose="02020603050405020304" pitchFamily="18" charset="0"/>
                <a:ea typeface="黑体" panose="02010609060101010101" pitchFamily="2" charset="-122"/>
              </a:rPr>
              <a:t>) in the  </a:t>
            </a:r>
            <a:endParaRPr lang="en-US" altLang="zh-CN" b="1" u="none">
              <a:latin typeface="Times New Roman" panose="02020603050405020304" pitchFamily="18" charset="0"/>
              <a:ea typeface="黑体" panose="02010609060101010101" pitchFamily="2" charset="-122"/>
            </a:endParaRPr>
          </a:p>
          <a:p>
            <a:pPr>
              <a:spcBef>
                <a:spcPct val="0"/>
              </a:spcBef>
            </a:pPr>
            <a:r>
              <a:rPr lang="en-US" altLang="zh-CN" b="1" u="none">
                <a:latin typeface="Times New Roman" panose="02020603050405020304" pitchFamily="18" charset="0"/>
                <a:ea typeface="黑体" panose="02010609060101010101" pitchFamily="2" charset="-122"/>
              </a:rPr>
              <a:t>    world around him.</a:t>
            </a:r>
            <a:endParaRPr lang="en-US" altLang="zh-CN" b="1" u="none">
              <a:latin typeface="Times New Roman" panose="02020603050405020304" pitchFamily="18" charset="0"/>
              <a:ea typeface="黑体" panose="02010609060101010101" pitchFamily="2" charset="-122"/>
            </a:endParaRPr>
          </a:p>
          <a:p>
            <a:pPr>
              <a:spcBef>
                <a:spcPct val="0"/>
              </a:spcBef>
            </a:pPr>
            <a:r>
              <a:rPr lang="en-US" altLang="zh-CN" b="1" u="none">
                <a:latin typeface="Times New Roman" panose="02020603050405020304" pitchFamily="18" charset="0"/>
                <a:ea typeface="黑体" panose="02010609060101010101" pitchFamily="2" charset="-122"/>
              </a:rPr>
              <a:t>4. You can buy a s______ in the post office.</a:t>
            </a:r>
            <a:endParaRPr lang="en-US" altLang="zh-CN" b="1" u="none">
              <a:latin typeface="Times New Roman" panose="02020603050405020304" pitchFamily="18" charset="0"/>
              <a:ea typeface="黑体" panose="02010609060101010101" pitchFamily="2" charset="-122"/>
            </a:endParaRPr>
          </a:p>
          <a:p>
            <a:pPr>
              <a:spcBef>
                <a:spcPct val="0"/>
              </a:spcBef>
            </a:pPr>
            <a:r>
              <a:rPr lang="en-US" altLang="zh-CN" b="1" u="none">
                <a:latin typeface="Times New Roman" panose="02020603050405020304" pitchFamily="18" charset="0"/>
                <a:ea typeface="黑体" panose="02010609060101010101" pitchFamily="2" charset="-122"/>
              </a:rPr>
              <a:t>5. Before you begin to make a speech, you  </a:t>
            </a:r>
            <a:endParaRPr lang="en-US" altLang="zh-CN" b="1" u="none">
              <a:latin typeface="Times New Roman" panose="02020603050405020304" pitchFamily="18" charset="0"/>
              <a:ea typeface="黑体" panose="02010609060101010101" pitchFamily="2" charset="-122"/>
            </a:endParaRPr>
          </a:p>
          <a:p>
            <a:pPr>
              <a:spcBef>
                <a:spcPct val="0"/>
              </a:spcBef>
            </a:pPr>
            <a:r>
              <a:rPr lang="en-US" altLang="zh-CN" b="1" u="none">
                <a:latin typeface="Times New Roman" panose="02020603050405020304" pitchFamily="18" charset="0"/>
                <a:ea typeface="黑体" panose="02010609060101010101" pitchFamily="2" charset="-122"/>
              </a:rPr>
              <a:t>    should c_______ your ideas.</a:t>
            </a:r>
            <a:endParaRPr lang="en-US" altLang="zh-CN" b="1" u="none">
              <a:latin typeface="Times New Roman" panose="02020603050405020304" pitchFamily="18" charset="0"/>
              <a:ea typeface="黑体" panose="02010609060101010101" pitchFamily="2" charset="-122"/>
            </a:endParaRPr>
          </a:p>
        </p:txBody>
      </p:sp>
      <p:sp>
        <p:nvSpPr>
          <p:cNvPr id="74758" name="矩形 74757"/>
          <p:cNvSpPr/>
          <p:nvPr/>
        </p:nvSpPr>
        <p:spPr>
          <a:xfrm>
            <a:off x="304800" y="762000"/>
            <a:ext cx="7935913" cy="579438"/>
          </a:xfrm>
          <a:prstGeom prst="rect">
            <a:avLst/>
          </a:prstGeom>
          <a:noFill/>
          <a:ln w="9525">
            <a:noFill/>
          </a:ln>
        </p:spPr>
        <p:txBody>
          <a:bodyPr wrap="none" anchor="t">
            <a:spAutoFit/>
          </a:bodyPr>
          <a:p>
            <a:pPr>
              <a:spcBef>
                <a:spcPct val="0"/>
              </a:spcBef>
            </a:pPr>
            <a:r>
              <a:rPr lang="zh-CN" altLang="en-US" b="1" u="none" dirty="0">
                <a:solidFill>
                  <a:srgbClr val="000099"/>
                </a:solidFill>
                <a:latin typeface="Times New Roman" panose="02020603050405020304" pitchFamily="18" charset="0"/>
                <a:ea typeface="黑体" panose="02010609060101010101" pitchFamily="2" charset="-122"/>
              </a:rPr>
              <a:t>二、</a:t>
            </a:r>
            <a:r>
              <a:rPr lang="zh-TW" altLang="en-US" b="1" u="none" dirty="0">
                <a:solidFill>
                  <a:srgbClr val="000099"/>
                </a:solidFill>
                <a:latin typeface="Times New Roman" panose="02020603050405020304" pitchFamily="18" charset="0"/>
                <a:ea typeface="黑体" panose="02010609060101010101" pitchFamily="2" charset="-122"/>
              </a:rPr>
              <a:t>根据句意和</a:t>
            </a:r>
            <a:r>
              <a:rPr lang="zh-CN" altLang="en-US" b="1" u="none" dirty="0">
                <a:solidFill>
                  <a:srgbClr val="000099"/>
                </a:solidFill>
                <a:latin typeface="Times New Roman" panose="02020603050405020304" pitchFamily="18" charset="0"/>
                <a:ea typeface="黑体" panose="02010609060101010101" pitchFamily="2" charset="-122"/>
              </a:rPr>
              <a:t>汉语或首字母</a:t>
            </a:r>
            <a:r>
              <a:rPr lang="zh-TW" altLang="en-US" b="1" u="none" dirty="0">
                <a:solidFill>
                  <a:srgbClr val="000099"/>
                </a:solidFill>
                <a:latin typeface="Times New Roman" panose="02020603050405020304" pitchFamily="18" charset="0"/>
                <a:ea typeface="黑体" panose="02010609060101010101" pitchFamily="2" charset="-122"/>
              </a:rPr>
              <a:t>提示写单词。</a:t>
            </a:r>
            <a:endParaRPr lang="zh-CN" altLang="en-US" b="1" u="none" dirty="0">
              <a:solidFill>
                <a:srgbClr val="000099"/>
              </a:solidFill>
              <a:latin typeface="Times New Roman" panose="02020603050405020304" pitchFamily="18" charset="0"/>
              <a:ea typeface="黑体" panose="02010609060101010101" pitchFamily="2" charset="-122"/>
            </a:endParaRPr>
          </a:p>
        </p:txBody>
      </p:sp>
      <p:sp>
        <p:nvSpPr>
          <p:cNvPr id="74759" name="文本框 74758"/>
          <p:cNvSpPr txBox="1"/>
          <p:nvPr/>
        </p:nvSpPr>
        <p:spPr>
          <a:xfrm>
            <a:off x="2133600" y="1828800"/>
            <a:ext cx="1295400" cy="579438"/>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 coin</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74760" name="文本框 74759"/>
          <p:cNvSpPr txBox="1"/>
          <p:nvPr/>
        </p:nvSpPr>
        <p:spPr>
          <a:xfrm>
            <a:off x="4800600" y="2362200"/>
            <a:ext cx="1905000" cy="579438"/>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valuable</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74765" name="文本框 74764"/>
          <p:cNvSpPr txBox="1"/>
          <p:nvPr/>
        </p:nvSpPr>
        <p:spPr>
          <a:xfrm>
            <a:off x="3733800" y="3306763"/>
            <a:ext cx="1905000" cy="579437"/>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interest</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74766" name="文本框 74765"/>
          <p:cNvSpPr txBox="1"/>
          <p:nvPr/>
        </p:nvSpPr>
        <p:spPr>
          <a:xfrm>
            <a:off x="3733800" y="4297363"/>
            <a:ext cx="1143000" cy="579437"/>
          </a:xfrm>
          <a:prstGeom prst="rect">
            <a:avLst/>
          </a:prstGeom>
          <a:noFill/>
          <a:ln w="9525">
            <a:noFill/>
          </a:ln>
        </p:spPr>
        <p:txBody>
          <a:bodyPr>
            <a:spAutoFit/>
          </a:bodyPr>
          <a:p>
            <a:pPr defTabSz="906780">
              <a:spcBef>
                <a:spcPct val="50000"/>
              </a:spcBef>
            </a:pPr>
            <a:r>
              <a:rPr lang="en-US" altLang="zh-CN" b="1" u="none">
                <a:solidFill>
                  <a:srgbClr val="FF0000"/>
                </a:solidFill>
                <a:latin typeface="Times New Roman" panose="02020603050405020304" pitchFamily="18" charset="0"/>
                <a:ea typeface="黑体" panose="02010609060101010101" pitchFamily="2" charset="-122"/>
              </a:rPr>
              <a:t>tamp</a:t>
            </a:r>
            <a:endParaRPr lang="en-US" altLang="zh-CN" b="1" u="none">
              <a:solidFill>
                <a:srgbClr val="FF0000"/>
              </a:solidFill>
              <a:latin typeface="Times New Roman" panose="02020603050405020304" pitchFamily="18" charset="0"/>
              <a:ea typeface="黑体" panose="02010609060101010101" pitchFamily="2" charset="-122"/>
            </a:endParaRPr>
          </a:p>
        </p:txBody>
      </p:sp>
      <p:sp>
        <p:nvSpPr>
          <p:cNvPr id="74767" name="文本框 74766"/>
          <p:cNvSpPr txBox="1"/>
          <p:nvPr/>
        </p:nvSpPr>
        <p:spPr>
          <a:xfrm>
            <a:off x="2438400" y="5257800"/>
            <a:ext cx="1447800" cy="579438"/>
          </a:xfrm>
          <a:prstGeom prst="rect">
            <a:avLst/>
          </a:prstGeom>
          <a:noFill/>
          <a:ln w="9525">
            <a:noFill/>
          </a:ln>
        </p:spPr>
        <p:txBody>
          <a:bodyPr>
            <a:spAutoFit/>
          </a:bodyPr>
          <a:p>
            <a:pPr defTabSz="906780">
              <a:spcBef>
                <a:spcPct val="50000"/>
              </a:spcBef>
            </a:pPr>
            <a:r>
              <a:rPr lang="en-US" altLang="zh-CN" b="1" u="none" err="1">
                <a:solidFill>
                  <a:srgbClr val="FF0000"/>
                </a:solidFill>
                <a:latin typeface="Times New Roman" panose="02020603050405020304" pitchFamily="18" charset="0"/>
                <a:ea typeface="黑体" panose="02010609060101010101" pitchFamily="2" charset="-122"/>
              </a:rPr>
              <a:t>ollect</a:t>
            </a:r>
            <a:endParaRPr lang="en-US" altLang="zh-CN" b="1" u="none">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blinds(horizontal)">
                                      <p:cBhvr>
                                        <p:cTn id="7" dur="500"/>
                                        <p:tgtEl>
                                          <p:spTgt spid="747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60"/>
                                        </p:tgtEl>
                                        <p:attrNameLst>
                                          <p:attrName>style.visibility</p:attrName>
                                        </p:attrNameLst>
                                      </p:cBhvr>
                                      <p:to>
                                        <p:strVal val="visible"/>
                                      </p:to>
                                    </p:set>
                                    <p:animEffect transition="in" filter="blinds(horizontal)">
                                      <p:cBhvr>
                                        <p:cTn id="12" dur="500"/>
                                        <p:tgtEl>
                                          <p:spTgt spid="747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65"/>
                                        </p:tgtEl>
                                        <p:attrNameLst>
                                          <p:attrName>style.visibility</p:attrName>
                                        </p:attrNameLst>
                                      </p:cBhvr>
                                      <p:to>
                                        <p:strVal val="visible"/>
                                      </p:to>
                                    </p:set>
                                    <p:animEffect transition="in" filter="blinds(horizontal)">
                                      <p:cBhvr>
                                        <p:cTn id="17" dur="500"/>
                                        <p:tgtEl>
                                          <p:spTgt spid="747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66"/>
                                        </p:tgtEl>
                                        <p:attrNameLst>
                                          <p:attrName>style.visibility</p:attrName>
                                        </p:attrNameLst>
                                      </p:cBhvr>
                                      <p:to>
                                        <p:strVal val="visible"/>
                                      </p:to>
                                    </p:set>
                                    <p:animEffect transition="in" filter="blinds(horizontal)">
                                      <p:cBhvr>
                                        <p:cTn id="22" dur="500"/>
                                        <p:tgtEl>
                                          <p:spTgt spid="747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767"/>
                                        </p:tgtEl>
                                        <p:attrNameLst>
                                          <p:attrName>style.visibility</p:attrName>
                                        </p:attrNameLst>
                                      </p:cBhvr>
                                      <p:to>
                                        <p:strVal val="visible"/>
                                      </p:to>
                                    </p:set>
                                    <p:animEffect transition="in" filter="blinds(horizontal)">
                                      <p:cBhvr>
                                        <p:cTn id="27" dur="500"/>
                                        <p:tgtEl>
                                          <p:spTgt spid="74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p:bldP spid="74765" grpId="0"/>
      <p:bldP spid="74766" grpId="0"/>
      <p:bldP spid="7476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5" name="Rectangle 3"/>
          <p:cNvSpPr/>
          <p:nvPr/>
        </p:nvSpPr>
        <p:spPr>
          <a:xfrm>
            <a:off x="755650" y="2420938"/>
            <a:ext cx="7835900" cy="2859087"/>
          </a:xfrm>
          <a:prstGeom prst="rect">
            <a:avLst/>
          </a:prstGeom>
          <a:noFill/>
          <a:ln w="9525">
            <a:noFill/>
          </a:ln>
        </p:spPr>
        <p:txBody>
          <a:bodyPr lIns="118515" tIns="59258" rIns="118515" bIns="59258">
            <a:spAutoFit/>
          </a:bodyPr>
          <a:p>
            <a:pPr defTabSz="913130">
              <a:lnSpc>
                <a:spcPct val="120000"/>
              </a:lnSpc>
              <a:spcBef>
                <a:spcPct val="50000"/>
              </a:spcBef>
              <a:buFont typeface="Wingdings" panose="05000000000000000000" pitchFamily="2" charset="2"/>
              <a:buChar char="Ø"/>
            </a:pPr>
            <a:r>
              <a:rPr lang="en-US" altLang="zh-CN" sz="3400" b="1" u="none">
                <a:latin typeface="Times New Roman" panose="02020603050405020304" pitchFamily="18" charset="0"/>
                <a:ea typeface="宋体" panose="02010600030101010101" pitchFamily="2" charset="-122"/>
              </a:rPr>
              <a:t>Learn the new words and expressions in this module.</a:t>
            </a:r>
            <a:endParaRPr lang="en-US" altLang="zh-CN" sz="3400" b="1" u="none">
              <a:latin typeface="Times New Roman" panose="02020603050405020304" pitchFamily="18" charset="0"/>
              <a:ea typeface="宋体" panose="02010600030101010101" pitchFamily="2" charset="-122"/>
            </a:endParaRPr>
          </a:p>
          <a:p>
            <a:pPr defTabSz="913130">
              <a:lnSpc>
                <a:spcPct val="120000"/>
              </a:lnSpc>
              <a:spcBef>
                <a:spcPct val="50000"/>
              </a:spcBef>
              <a:buFont typeface="Wingdings" panose="05000000000000000000" pitchFamily="2" charset="2"/>
              <a:buChar char="Ø"/>
            </a:pPr>
            <a:r>
              <a:rPr lang="en-US" altLang="zh-CN" sz="3400" b="1" u="none">
                <a:latin typeface="Times New Roman" panose="02020603050405020304" pitchFamily="18" charset="0"/>
                <a:ea typeface="宋体" panose="02010600030101010101" pitchFamily="2" charset="-122"/>
              </a:rPr>
              <a:t>Talk about your hobby and ask about others’ hobbies.</a:t>
            </a:r>
            <a:endParaRPr lang="en-US" altLang="zh-CN" sz="3400" b="1" u="none">
              <a:latin typeface="Times New Roman" panose="02020603050405020304" pitchFamily="18" charset="0"/>
              <a:ea typeface="宋体" panose="02010600030101010101" pitchFamily="2" charset="-122"/>
            </a:endParaRPr>
          </a:p>
        </p:txBody>
      </p:sp>
      <p:sp>
        <p:nvSpPr>
          <p:cNvPr id="95236" name="矩形 95235"/>
          <p:cNvSpPr/>
          <p:nvPr/>
        </p:nvSpPr>
        <p:spPr>
          <a:xfrm>
            <a:off x="2209800" y="990600"/>
            <a:ext cx="4114800" cy="1143000"/>
          </a:xfrm>
          <a:prstGeom prst="rect">
            <a:avLst/>
          </a:prstGeom>
        </p:spPr>
        <p:txBody>
          <a:bodyPr wrap="none" fromWordArt="1">
            <a:prstTxWarp prst="textDoubleWave1">
              <a:avLst>
                <a:gd name="adj1" fmla="val 6500"/>
                <a:gd name="adj2" fmla="val 0"/>
              </a:avLst>
            </a:prstTxWarp>
            <a:normAutofit/>
          </a:bodyPr>
          <a:p>
            <a:pPr algn="ctr"/>
            <a:r>
              <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Homework</a:t>
            </a:r>
            <a:endPar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9" name="Picture 2" descr="C:\Users\AppleBar\Desktop\剪头.png"/>
          <p:cNvPicPr>
            <a:picLocks noChangeAspect="1"/>
          </p:cNvPicPr>
          <p:nvPr/>
        </p:nvPicPr>
        <p:blipFill>
          <a:blip r:embed="rId1"/>
          <a:stretch>
            <a:fillRect/>
          </a:stretch>
        </p:blipFill>
        <p:spPr>
          <a:xfrm>
            <a:off x="539750" y="2636838"/>
            <a:ext cx="2303463" cy="2232025"/>
          </a:xfrm>
          <a:prstGeom prst="rect">
            <a:avLst/>
          </a:prstGeom>
          <a:noFill/>
          <a:ln w="9525">
            <a:noFill/>
          </a:ln>
        </p:spPr>
      </p:pic>
      <p:pic>
        <p:nvPicPr>
          <p:cNvPr id="55300" name="矩形 6"/>
          <p:cNvPicPr/>
          <p:nvPr/>
        </p:nvPicPr>
        <p:blipFill>
          <a:blip r:embed="rId2"/>
          <a:stretch>
            <a:fillRect/>
          </a:stretch>
        </p:blipFill>
        <p:spPr>
          <a:xfrm>
            <a:off x="2101533" y="2868613"/>
            <a:ext cx="6383337" cy="1566862"/>
          </a:xfrm>
          <a:prstGeom prst="rect">
            <a:avLst/>
          </a:prstGeom>
          <a:noFill/>
          <a:ln w="9525">
            <a:noFill/>
          </a:ln>
        </p:spPr>
      </p:pic>
      <p:grpSp>
        <p:nvGrpSpPr>
          <p:cNvPr id="55301" name="Group 5"/>
          <p:cNvGrpSpPr/>
          <p:nvPr/>
        </p:nvGrpSpPr>
        <p:grpSpPr>
          <a:xfrm>
            <a:off x="7116445" y="1193165"/>
            <a:ext cx="1368425" cy="3454400"/>
            <a:chOff x="0" y="0"/>
            <a:chExt cx="1655762" cy="3311525"/>
          </a:xfrm>
        </p:grpSpPr>
        <p:sp>
          <p:nvSpPr>
            <p:cNvPr id="55302" name="Freeform 2"/>
            <p:cNvSpPr/>
            <p:nvPr/>
          </p:nvSpPr>
          <p:spPr>
            <a:xfrm>
              <a:off x="212725" y="0"/>
              <a:ext cx="219075" cy="863600"/>
            </a:xfrm>
            <a:custGeom>
              <a:avLst/>
              <a:gdLst>
                <a:gd name="txL" fmla="*/ 0 w 138"/>
                <a:gd name="txT" fmla="*/ 0 h 544"/>
                <a:gd name="txR" fmla="*/ 138 w 138"/>
                <a:gd name="txB" fmla="*/ 544 h 54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3" name="Oval 3"/>
            <p:cNvSpPr/>
            <p:nvPr/>
          </p:nvSpPr>
          <p:spPr>
            <a:xfrm>
              <a:off x="431800" y="574675"/>
              <a:ext cx="360362" cy="360362"/>
            </a:xfrm>
            <a:prstGeom prst="ellipse">
              <a:avLst/>
            </a:prstGeom>
            <a:solidFill>
              <a:schemeClr val="bg1"/>
            </a:solidFill>
            <a:ln w="222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5304" name="Freeform 4"/>
            <p:cNvSpPr/>
            <p:nvPr/>
          </p:nvSpPr>
          <p:spPr>
            <a:xfrm>
              <a:off x="554037" y="574675"/>
              <a:ext cx="165100" cy="288925"/>
            </a:xfrm>
            <a:custGeom>
              <a:avLst/>
              <a:gdLst>
                <a:gd name="txL" fmla="*/ 0 w 104"/>
                <a:gd name="txT" fmla="*/ 0 h 182"/>
                <a:gd name="txR" fmla="*/ 104 w 104"/>
                <a:gd name="txB" fmla="*/ 182 h 182"/>
              </a:gdLst>
              <a:ahLst/>
              <a:cxnLst>
                <a:cxn ang="0">
                  <a:pos x="2147483647" y="0"/>
                </a:cxn>
                <a:cxn ang="0">
                  <a:pos x="2147483647" y="2147483647"/>
                </a:cxn>
                <a:cxn ang="0">
                  <a:pos x="2147483647" y="2147483647"/>
                </a:cxn>
              </a:cxnLst>
              <a:rect l="txL" t="txT" r="txR" b="txB"/>
              <a:pathLst>
                <a:path w="104" h="182">
                  <a:moveTo>
                    <a:pt x="59" y="0"/>
                  </a:moveTo>
                  <a:cubicBezTo>
                    <a:pt x="53" y="19"/>
                    <a:pt x="0" y="50"/>
                    <a:pt x="25" y="113"/>
                  </a:cubicBezTo>
                  <a:cubicBezTo>
                    <a:pt x="50" y="176"/>
                    <a:pt x="88" y="168"/>
                    <a:pt x="104" y="182"/>
                  </a:cubicBezTo>
                </a:path>
              </a:pathLst>
            </a:custGeom>
            <a:solidFill>
              <a:schemeClr val="bg1"/>
            </a:solid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5" name="Freeform 5"/>
            <p:cNvSpPr/>
            <p:nvPr/>
          </p:nvSpPr>
          <p:spPr>
            <a:xfrm>
              <a:off x="792162" y="719137"/>
              <a:ext cx="142875" cy="144463"/>
            </a:xfrm>
            <a:custGeom>
              <a:avLst/>
              <a:gdLst>
                <a:gd name="txL" fmla="*/ 0 w 90"/>
                <a:gd name="txT" fmla="*/ 0 h 91"/>
                <a:gd name="txR" fmla="*/ 90 w 90"/>
                <a:gd name="txB" fmla="*/ 91 h 91"/>
              </a:gdLst>
              <a:ahLst/>
              <a:cxnLst>
                <a:cxn ang="0">
                  <a:pos x="0" y="0"/>
                </a:cxn>
                <a:cxn ang="0">
                  <a:pos x="2147483647" y="2147483647"/>
                </a:cxn>
                <a:cxn ang="0">
                  <a:pos x="2147483647" y="2147483647"/>
                </a:cxn>
              </a:cxnLst>
              <a:rect l="txL" t="txT" r="txR" b="txB"/>
              <a:pathLst>
                <a:path w="90" h="91">
                  <a:moveTo>
                    <a:pt x="0" y="0"/>
                  </a:moveTo>
                  <a:lnTo>
                    <a:pt x="65" y="35"/>
                  </a:lnTo>
                  <a:lnTo>
                    <a:pt x="90" y="91"/>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6" name="Freeform 6"/>
            <p:cNvSpPr/>
            <p:nvPr/>
          </p:nvSpPr>
          <p:spPr>
            <a:xfrm>
              <a:off x="647700" y="792162"/>
              <a:ext cx="792162" cy="273050"/>
            </a:xfrm>
            <a:custGeom>
              <a:avLst/>
              <a:gdLst>
                <a:gd name="txL" fmla="*/ 0 w 499"/>
                <a:gd name="txT" fmla="*/ 0 h 172"/>
                <a:gd name="txR" fmla="*/ 499 w 499"/>
                <a:gd name="txB" fmla="*/ 172 h 172"/>
              </a:gdLst>
              <a:ahLst/>
              <a:cxnLst>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499" h="172">
                  <a:moveTo>
                    <a:pt x="0" y="137"/>
                  </a:moveTo>
                  <a:lnTo>
                    <a:pt x="67" y="160"/>
                  </a:lnTo>
                  <a:lnTo>
                    <a:pt x="150" y="172"/>
                  </a:lnTo>
                  <a:lnTo>
                    <a:pt x="264" y="160"/>
                  </a:lnTo>
                  <a:lnTo>
                    <a:pt x="397" y="90"/>
                  </a:lnTo>
                  <a:lnTo>
                    <a:pt x="499" y="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7" name="Freeform 7"/>
            <p:cNvSpPr/>
            <p:nvPr/>
          </p:nvSpPr>
          <p:spPr>
            <a:xfrm>
              <a:off x="382587" y="962025"/>
              <a:ext cx="93663" cy="536575"/>
            </a:xfrm>
            <a:custGeom>
              <a:avLst/>
              <a:gdLst>
                <a:gd name="txL" fmla="*/ 0 w 59"/>
                <a:gd name="txT" fmla="*/ 0 h 338"/>
                <a:gd name="txR" fmla="*/ 59 w 59"/>
                <a:gd name="txB" fmla="*/ 338 h 338"/>
              </a:gdLst>
              <a:ahLst/>
              <a:cxnLst>
                <a:cxn ang="0">
                  <a:pos x="2147483647" y="0"/>
                </a:cxn>
                <a:cxn ang="0">
                  <a:pos x="2147483647" y="2147483647"/>
                </a:cxn>
                <a:cxn ang="0">
                  <a:pos x="0" y="2147483647"/>
                </a:cxn>
                <a:cxn ang="0">
                  <a:pos x="2147483647" y="2147483647"/>
                </a:cxn>
                <a:cxn ang="0">
                  <a:pos x="2147483647" y="2147483647"/>
                </a:cxn>
              </a:cxnLst>
              <a:rect l="txL" t="txT" r="txR" b="txB"/>
              <a:pathLst>
                <a:path w="59" h="338">
                  <a:moveTo>
                    <a:pt x="59" y="0"/>
                  </a:moveTo>
                  <a:lnTo>
                    <a:pt x="13" y="79"/>
                  </a:lnTo>
                  <a:lnTo>
                    <a:pt x="0" y="167"/>
                  </a:lnTo>
                  <a:lnTo>
                    <a:pt x="13" y="243"/>
                  </a:lnTo>
                  <a:lnTo>
                    <a:pt x="57" y="338"/>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8" name="Freeform 8"/>
            <p:cNvSpPr/>
            <p:nvPr/>
          </p:nvSpPr>
          <p:spPr>
            <a:xfrm>
              <a:off x="1587" y="1511300"/>
              <a:ext cx="503238" cy="360362"/>
            </a:xfrm>
            <a:custGeom>
              <a:avLst/>
              <a:gdLst>
                <a:gd name="txL" fmla="*/ 0 w 317"/>
                <a:gd name="txT" fmla="*/ 0 h 227"/>
                <a:gd name="txR" fmla="*/ 317 w 317"/>
                <a:gd name="txB" fmla="*/ 227 h 227"/>
              </a:gdLst>
              <a:ahLst/>
              <a:cxnLst>
                <a:cxn ang="0">
                  <a:pos x="2147483647" y="0"/>
                </a:cxn>
                <a:cxn ang="0">
                  <a:pos x="2147483647" y="2147483647"/>
                </a:cxn>
                <a:cxn ang="0">
                  <a:pos x="0" y="2147483647"/>
                </a:cxn>
              </a:cxnLst>
              <a:rect l="txL" t="txT" r="txR" b="txB"/>
              <a:pathLst>
                <a:path w="317" h="227">
                  <a:moveTo>
                    <a:pt x="317" y="0"/>
                  </a:moveTo>
                  <a:cubicBezTo>
                    <a:pt x="299" y="13"/>
                    <a:pt x="262" y="42"/>
                    <a:pt x="209" y="80"/>
                  </a:cubicBezTo>
                  <a:cubicBezTo>
                    <a:pt x="156" y="118"/>
                    <a:pt x="44" y="197"/>
                    <a:pt x="0" y="227"/>
                  </a:cubicBez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9" name="Freeform 9"/>
            <p:cNvSpPr/>
            <p:nvPr/>
          </p:nvSpPr>
          <p:spPr>
            <a:xfrm>
              <a:off x="0" y="1366837"/>
              <a:ext cx="1008062" cy="661988"/>
            </a:xfrm>
            <a:custGeom>
              <a:avLst/>
              <a:gdLst>
                <a:gd name="txL" fmla="*/ 0 w 635"/>
                <a:gd name="txT" fmla="*/ 0 h 417"/>
                <a:gd name="txR" fmla="*/ 635 w 635"/>
                <a:gd name="txB" fmla="*/ 417 h 41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0" name="Freeform 10"/>
            <p:cNvSpPr/>
            <p:nvPr/>
          </p:nvSpPr>
          <p:spPr>
            <a:xfrm>
              <a:off x="403225" y="2087562"/>
              <a:ext cx="173037" cy="1079500"/>
            </a:xfrm>
            <a:custGeom>
              <a:avLst/>
              <a:gdLst>
                <a:gd name="txL" fmla="*/ 0 w 109"/>
                <a:gd name="txT" fmla="*/ 0 h 680"/>
                <a:gd name="txR" fmla="*/ 109 w 109"/>
                <a:gd name="txB" fmla="*/ 680 h 680"/>
              </a:gdLst>
              <a:ahLst/>
              <a:cxnLst>
                <a:cxn ang="0">
                  <a:pos x="2147483647" y="0"/>
                </a:cxn>
                <a:cxn ang="0">
                  <a:pos x="0" y="2147483647"/>
                </a:cxn>
                <a:cxn ang="0">
                  <a:pos x="2147483647" y="2147483647"/>
                </a:cxn>
              </a:cxnLst>
              <a:rect l="txL" t="txT" r="txR" b="txB"/>
              <a:pathLst>
                <a:path w="109" h="680">
                  <a:moveTo>
                    <a:pt x="18" y="0"/>
                  </a:moveTo>
                  <a:lnTo>
                    <a:pt x="0" y="242"/>
                  </a:lnTo>
                  <a:lnTo>
                    <a:pt x="109" y="68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1" name="Freeform 11"/>
            <p:cNvSpPr/>
            <p:nvPr/>
          </p:nvSpPr>
          <p:spPr>
            <a:xfrm>
              <a:off x="935037" y="1295400"/>
              <a:ext cx="576263" cy="484187"/>
            </a:xfrm>
            <a:custGeom>
              <a:avLst/>
              <a:gdLst>
                <a:gd name="txL" fmla="*/ 0 w 363"/>
                <a:gd name="txT" fmla="*/ 0 h 305"/>
                <a:gd name="txR" fmla="*/ 363 w 363"/>
                <a:gd name="txB" fmla="*/ 305 h 305"/>
              </a:gdLst>
              <a:ahLst/>
              <a:cxnLst>
                <a:cxn ang="0">
                  <a:pos x="0" y="2147483647"/>
                </a:cxn>
                <a:cxn ang="0">
                  <a:pos x="2147483647" y="2147483647"/>
                </a:cxn>
                <a:cxn ang="0">
                  <a:pos x="2147483647" y="2147483647"/>
                </a:cxn>
                <a:cxn ang="0">
                  <a:pos x="2147483647" y="2147483647"/>
                </a:cxn>
                <a:cxn ang="0">
                  <a:pos x="2147483647" y="0"/>
                </a:cxn>
              </a:cxnLst>
              <a:rect l="txL" t="txT" r="txR" b="txB"/>
              <a:pathLst>
                <a:path w="363" h="305">
                  <a:moveTo>
                    <a:pt x="0" y="272"/>
                  </a:moveTo>
                  <a:lnTo>
                    <a:pt x="38" y="292"/>
                  </a:lnTo>
                  <a:lnTo>
                    <a:pt x="140" y="305"/>
                  </a:lnTo>
                  <a:lnTo>
                    <a:pt x="311" y="96"/>
                  </a:lnTo>
                  <a:lnTo>
                    <a:pt x="363" y="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2" name="Freeform 12"/>
            <p:cNvSpPr/>
            <p:nvPr/>
          </p:nvSpPr>
          <p:spPr>
            <a:xfrm>
              <a:off x="1511300" y="1152525"/>
              <a:ext cx="144462" cy="144462"/>
            </a:xfrm>
            <a:custGeom>
              <a:avLst/>
              <a:gdLst>
                <a:gd name="txL" fmla="*/ 0 w 91"/>
                <a:gd name="txT" fmla="*/ 0 h 91"/>
                <a:gd name="txR" fmla="*/ 91 w 91"/>
                <a:gd name="txB" fmla="*/ 91 h 91"/>
              </a:gdLst>
              <a:ahLst/>
              <a:cxnLst>
                <a:cxn ang="0">
                  <a:pos x="0" y="2147483647"/>
                </a:cxn>
                <a:cxn ang="0">
                  <a:pos x="2147483647" y="2147483647"/>
                </a:cxn>
                <a:cxn ang="0">
                  <a:pos x="2147483647" y="0"/>
                </a:cxn>
              </a:cxnLst>
              <a:rect l="txL" t="txT" r="txR" b="txB"/>
              <a:pathLst>
                <a:path w="91" h="91">
                  <a:moveTo>
                    <a:pt x="0" y="91"/>
                  </a:moveTo>
                  <a:lnTo>
                    <a:pt x="68" y="37"/>
                  </a:lnTo>
                  <a:lnTo>
                    <a:pt x="91" y="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3" name="Freeform 13"/>
            <p:cNvSpPr/>
            <p:nvPr/>
          </p:nvSpPr>
          <p:spPr>
            <a:xfrm>
              <a:off x="433387" y="3167062"/>
              <a:ext cx="144463" cy="144463"/>
            </a:xfrm>
            <a:custGeom>
              <a:avLst/>
              <a:gdLst>
                <a:gd name="txL" fmla="*/ 0 w 91"/>
                <a:gd name="txT" fmla="*/ 0 h 91"/>
                <a:gd name="txR" fmla="*/ 91 w 91"/>
                <a:gd name="txB" fmla="*/ 91 h 91"/>
              </a:gdLst>
              <a:ahLst/>
              <a:cxnLst>
                <a:cxn ang="0">
                  <a:pos x="2147483647" y="0"/>
                </a:cxn>
                <a:cxn ang="0">
                  <a:pos x="2147483647" y="2147483647"/>
                </a:cxn>
                <a:cxn ang="0">
                  <a:pos x="0" y="2147483647"/>
                </a:cxn>
              </a:cxnLst>
              <a:rect l="txL" t="txT" r="txR" b="txB"/>
              <a:pathLst>
                <a:path w="91" h="91">
                  <a:moveTo>
                    <a:pt x="91" y="0"/>
                  </a:moveTo>
                  <a:lnTo>
                    <a:pt x="60" y="45"/>
                  </a:lnTo>
                  <a:lnTo>
                    <a:pt x="0" y="91"/>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4" name="Freeform 14"/>
            <p:cNvSpPr/>
            <p:nvPr/>
          </p:nvSpPr>
          <p:spPr>
            <a:xfrm>
              <a:off x="576262" y="3167062"/>
              <a:ext cx="114300" cy="119063"/>
            </a:xfrm>
            <a:custGeom>
              <a:avLst/>
              <a:gdLst>
                <a:gd name="txL" fmla="*/ 0 w 72"/>
                <a:gd name="txT" fmla="*/ 0 h 75"/>
                <a:gd name="txR" fmla="*/ 72 w 72"/>
                <a:gd name="txB" fmla="*/ 75 h 75"/>
              </a:gdLst>
              <a:ahLst/>
              <a:cxnLst>
                <a:cxn ang="0">
                  <a:pos x="0" y="0"/>
                </a:cxn>
                <a:cxn ang="0">
                  <a:pos x="2147483647" y="2147483647"/>
                </a:cxn>
                <a:cxn ang="0">
                  <a:pos x="2147483647" y="2147483647"/>
                </a:cxn>
              </a:cxnLst>
              <a:rect l="txL" t="txT" r="txR" b="txB"/>
              <a:pathLst>
                <a:path w="72" h="75">
                  <a:moveTo>
                    <a:pt x="0" y="0"/>
                  </a:moveTo>
                  <a:cubicBezTo>
                    <a:pt x="10" y="1"/>
                    <a:pt x="49" y="18"/>
                    <a:pt x="62" y="6"/>
                  </a:cubicBezTo>
                  <a:cubicBezTo>
                    <a:pt x="72" y="18"/>
                    <a:pt x="62" y="61"/>
                    <a:pt x="62" y="75"/>
                  </a:cubicBez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grpSp>
      <p:pic>
        <p:nvPicPr>
          <p:cNvPr id="2"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382395" y="5292090"/>
            <a:ext cx="619125" cy="619125"/>
          </a:xfrm>
          <a:prstGeom prst="rect">
            <a:avLst/>
          </a:prstGeom>
        </p:spPr>
      </p:pic>
      <p:pic>
        <p:nvPicPr>
          <p:cNvPr id="3" name="矩形 6"/>
          <p:cNvPicPr/>
          <p:nvPr>
            <p:ph idx="4294967295"/>
          </p:nvPr>
        </p:nvPicPr>
        <p:blipFill>
          <a:blip r:embed="rId2"/>
          <a:stretch>
            <a:fillRect/>
          </a:stretch>
        </p:blipFill>
        <p:spPr>
          <a:xfrm>
            <a:off x="0" y="0"/>
            <a:ext cx="0" cy="0"/>
          </a:xfrm>
          <a:prstGeom prst="rect">
            <a:avLst/>
          </a:prstGeom>
          <a:noFill/>
          <a:ln w="9525">
            <a:noFill/>
          </a:ln>
        </p:spPr>
      </p:pic>
      <p:sp>
        <p:nvSpPr>
          <p:cNvPr id="6" name="文本框 5"/>
          <p:cNvSpPr txBox="1"/>
          <p:nvPr/>
        </p:nvSpPr>
        <p:spPr>
          <a:xfrm>
            <a:off x="2684145" y="4957445"/>
            <a:ext cx="5393055" cy="1383665"/>
          </a:xfrm>
          <a:prstGeom prst="rect">
            <a:avLst/>
          </a:prstGeom>
          <a:noFill/>
        </p:spPr>
        <p:txBody>
          <a:bodyPr wrap="square" rtlCol="0">
            <a:spAutoFit/>
            <a:scene3d>
              <a:camera prst="orthographicFront"/>
              <a:lightRig rig="threePt" dir="t"/>
            </a:scene3d>
          </a:bodyPr>
          <a:p>
            <a:endParaRPr lang="en-US" altLang="zh-CN" sz="2800">
              <a:ln w="22225">
                <a:solidFill>
                  <a:schemeClr val="accent2"/>
                </a:solidFill>
                <a:prstDash val="solid"/>
              </a:ln>
              <a:solidFill>
                <a:schemeClr val="accent2">
                  <a:lumMod val="40000"/>
                  <a:lumOff val="60000"/>
                </a:schemeClr>
              </a:solidFill>
              <a:effectLst/>
            </a:endParaRPr>
          </a:p>
          <a:p>
            <a:r>
              <a:rPr lang="zh-CN" altLang="en-US" sz="2800">
                <a:ln w="22225">
                  <a:solidFill>
                    <a:schemeClr val="accent2"/>
                  </a:solidFill>
                  <a:prstDash val="solid"/>
                </a:ln>
                <a:solidFill>
                  <a:schemeClr val="accent2">
                    <a:lumMod val="40000"/>
                    <a:lumOff val="60000"/>
                  </a:schemeClr>
                </a:solidFill>
                <a:effectLst/>
              </a:rPr>
              <a:t>桂林市桂电中学</a:t>
            </a:r>
            <a:endParaRPr lang="zh-CN" altLang="en-US" sz="2800">
              <a:ln w="22225">
                <a:solidFill>
                  <a:schemeClr val="accent2"/>
                </a:solidFill>
                <a:prstDash val="solid"/>
              </a:ln>
              <a:solidFill>
                <a:schemeClr val="accent2">
                  <a:lumMod val="40000"/>
                  <a:lumOff val="60000"/>
                </a:schemeClr>
              </a:solidFill>
              <a:effectLst/>
            </a:endParaRPr>
          </a:p>
          <a:p>
            <a:r>
              <a:rPr lang="en-US" altLang="zh-CN" sz="2800">
                <a:ln w="22225">
                  <a:solidFill>
                    <a:schemeClr val="accent2"/>
                  </a:solidFill>
                  <a:prstDash val="solid"/>
                </a:ln>
                <a:solidFill>
                  <a:schemeClr val="accent2">
                    <a:lumMod val="40000"/>
                    <a:lumOff val="60000"/>
                  </a:schemeClr>
                </a:solidFill>
                <a:effectLst/>
              </a:rPr>
              <a:t>2020.8.20</a:t>
            </a:r>
            <a:r>
              <a:rPr lang="zh-CN" altLang="en-US" sz="2800">
                <a:ln w="22225">
                  <a:solidFill>
                    <a:schemeClr val="accent2"/>
                  </a:solidFill>
                  <a:prstDash val="solid"/>
                </a:ln>
                <a:solidFill>
                  <a:schemeClr val="accent2">
                    <a:lumMod val="40000"/>
                    <a:lumOff val="60000"/>
                  </a:schemeClr>
                </a:solidFill>
                <a:effectLst/>
              </a:rPr>
              <a:t>录制</a:t>
            </a:r>
            <a:endParaRPr lang="zh-CN" altLang="en-US" sz="2800">
              <a:ln w="22225">
                <a:solidFill>
                  <a:schemeClr val="accent2"/>
                </a:solidFill>
                <a:prstDash val="solid"/>
              </a:ln>
              <a:solidFill>
                <a:schemeClr val="accent2">
                  <a:lumMod val="40000"/>
                  <a:lumOff val="60000"/>
                </a:schemeClr>
              </a:solidFill>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left)">
                                      <p:cBhvr>
                                        <p:cTn id="7" dur="500"/>
                                        <p:tgtEl>
                                          <p:spTgt spid="552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5300"/>
                                        </p:tgtEl>
                                        <p:attrNameLst>
                                          <p:attrName>style.visibility</p:attrName>
                                        </p:attrNameLst>
                                      </p:cBhvr>
                                      <p:to>
                                        <p:strVal val="visible"/>
                                      </p:to>
                                    </p:set>
                                    <p:animEffect transition="in" filter="wipe(left)">
                                      <p:cBhvr>
                                        <p:cTn id="11" dur="500"/>
                                        <p:tgtEl>
                                          <p:spTgt spid="5530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5301"/>
                                        </p:tgtEl>
                                        <p:attrNameLst>
                                          <p:attrName>style.visibility</p:attrName>
                                        </p:attrNameLst>
                                      </p:cBhvr>
                                      <p:to>
                                        <p:strVal val="visible"/>
                                      </p:to>
                                    </p:set>
                                    <p:animEffect transition="in" filter="wipe(down)">
                                      <p:cBhvr>
                                        <p:cTn id="15" dur="500"/>
                                        <p:tgtEl>
                                          <p:spTgt spid="55301"/>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additive="base">
                                        <p:cTn id="18" dur="250122" fill="hold"/>
                                        <p:tgtEl>
                                          <p:spTgt spid="2"/>
                                        </p:tgtEl>
                                      </p:cBhvr>
                                    </p:cmd>
                                  </p:childTnLst>
                                </p:cTn>
                              </p:par>
                            </p:childTnLst>
                          </p:cTn>
                        </p:par>
                        <p:par>
                          <p:cTn id="19" fill="hold">
                            <p:stCondLst>
                              <p:cond delay="2520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9335" name="组合 99334"/>
          <p:cNvGrpSpPr/>
          <p:nvPr/>
        </p:nvGrpSpPr>
        <p:grpSpPr>
          <a:xfrm>
            <a:off x="1066800" y="838200"/>
            <a:ext cx="7543800" cy="5307013"/>
            <a:chOff x="528" y="432"/>
            <a:chExt cx="4752" cy="3343"/>
          </a:xfrm>
        </p:grpSpPr>
        <p:pic>
          <p:nvPicPr>
            <p:cNvPr id="99334" name="图片 99333" descr="告示栏 黄丽鸟"/>
            <p:cNvPicPr>
              <a:picLocks noChangeAspect="1"/>
            </p:cNvPicPr>
            <p:nvPr/>
          </p:nvPicPr>
          <p:blipFill>
            <a:blip r:embed="rId1"/>
            <a:stretch>
              <a:fillRect/>
            </a:stretch>
          </p:blipFill>
          <p:spPr>
            <a:xfrm>
              <a:off x="528" y="432"/>
              <a:ext cx="4752" cy="3343"/>
            </a:xfrm>
            <a:prstGeom prst="rect">
              <a:avLst/>
            </a:prstGeom>
            <a:noFill/>
            <a:ln w="9525">
              <a:noFill/>
            </a:ln>
          </p:spPr>
        </p:pic>
        <p:sp>
          <p:nvSpPr>
            <p:cNvPr id="99333" name="文本框 99332"/>
            <p:cNvSpPr txBox="1"/>
            <p:nvPr/>
          </p:nvSpPr>
          <p:spPr>
            <a:xfrm>
              <a:off x="816" y="1056"/>
              <a:ext cx="3120" cy="788"/>
            </a:xfrm>
            <a:prstGeom prst="rect">
              <a:avLst/>
            </a:prstGeom>
            <a:noFill/>
            <a:ln w="9525">
              <a:noFill/>
            </a:ln>
          </p:spPr>
          <p:txBody>
            <a:bodyPr>
              <a:spAutoFit/>
            </a:bodyPr>
            <a:p>
              <a:pPr>
                <a:spcBef>
                  <a:spcPct val="50000"/>
                </a:spcBef>
              </a:pPr>
              <a:r>
                <a:rPr lang="en-US" altLang="zh-CN" sz="3600" b="1" u="none">
                  <a:latin typeface="Times New Roman" panose="02020603050405020304" pitchFamily="18" charset="0"/>
                  <a:ea typeface="宋体" panose="02010600030101010101" pitchFamily="2" charset="-122"/>
                </a:rPr>
                <a:t>Different people have different </a:t>
              </a:r>
              <a:r>
                <a:rPr lang="en-US" altLang="zh-CN" sz="4000" b="1" u="none">
                  <a:solidFill>
                    <a:srgbClr val="FF0000"/>
                  </a:solidFill>
                  <a:latin typeface="Times New Roman" panose="02020603050405020304" pitchFamily="18" charset="0"/>
                  <a:ea typeface="宋体" panose="02010600030101010101" pitchFamily="2" charset="-122"/>
                </a:rPr>
                <a:t>hobbies</a:t>
              </a:r>
              <a:r>
                <a:rPr lang="zh-CN" altLang="en-US" sz="3600" b="1" u="none" dirty="0">
                  <a:latin typeface="Times New Roman" panose="02020603050405020304" pitchFamily="18" charset="0"/>
                  <a:ea typeface="宋体" panose="02010600030101010101" pitchFamily="2" charset="-122"/>
                </a:rPr>
                <a:t>！</a:t>
              </a:r>
              <a:endParaRPr lang="zh-CN" altLang="en-US" sz="3600" b="1" u="none" dirty="0">
                <a:latin typeface="Times New Roman" panose="02020603050405020304" pitchFamily="18" charset="0"/>
                <a:ea typeface="宋体" panose="02010600030101010101" pitchFamily="2" charset="-122"/>
              </a:endParaRPr>
            </a:p>
          </p:txBody>
        </p:sp>
      </p:grpSp>
      <p:sp>
        <p:nvSpPr>
          <p:cNvPr id="99336" name="文本框 99335"/>
          <p:cNvSpPr txBox="1"/>
          <p:nvPr/>
        </p:nvSpPr>
        <p:spPr>
          <a:xfrm>
            <a:off x="2057400" y="3657600"/>
            <a:ext cx="2590800" cy="617538"/>
          </a:xfrm>
          <a:prstGeom prst="rect">
            <a:avLst/>
          </a:prstGeom>
          <a:solidFill>
            <a:srgbClr val="FFFF00"/>
          </a:solidFill>
          <a:ln w="38100" cap="flat" cmpd="sng">
            <a:solidFill>
              <a:srgbClr val="FFCC00"/>
            </a:solidFill>
            <a:prstDash val="solid"/>
            <a:miter/>
            <a:headEnd type="none" w="med" len="med"/>
            <a:tailEnd type="none" w="med" len="med"/>
          </a:ln>
        </p:spPr>
        <p:txBody>
          <a:bodyPr>
            <a:spAutoFit/>
          </a:bodyPr>
          <a:p>
            <a:pPr marL="342900" indent="-342900">
              <a:spcBef>
                <a:spcPct val="50000"/>
              </a:spcBef>
              <a:buFont typeface="Arial" panose="020B0604020202020204" pitchFamily="34" charset="0"/>
            </a:pPr>
            <a:r>
              <a:rPr lang="zh-CN" altLang="en-US" b="1" u="none" dirty="0">
                <a:latin typeface="Times New Roman" panose="02020603050405020304" pitchFamily="18" charset="0"/>
                <a:ea typeface="黑体" panose="02010609060101010101" pitchFamily="2" charset="-122"/>
              </a:rPr>
              <a:t>爱好；兴趣</a:t>
            </a:r>
            <a:endParaRPr lang="zh-CN" altLang="en-US" b="1" u="none" dirty="0">
              <a:latin typeface="Times New Roman" panose="02020603050405020304" pitchFamily="18" charset="0"/>
              <a:ea typeface="黑体" panose="02010609060101010101" pitchFamily="2" charset="-122"/>
            </a:endParaRPr>
          </a:p>
        </p:txBody>
      </p:sp>
      <p:sp>
        <p:nvSpPr>
          <p:cNvPr id="99337" name="下箭头 99336"/>
          <p:cNvSpPr/>
          <p:nvPr/>
        </p:nvSpPr>
        <p:spPr>
          <a:xfrm>
            <a:off x="3886200" y="2971800"/>
            <a:ext cx="457200" cy="609600"/>
          </a:xfrm>
          <a:prstGeom prst="downArrow">
            <a:avLst>
              <a:gd name="adj1" fmla="val 45138"/>
              <a:gd name="adj2" fmla="val 60765"/>
            </a:avLst>
          </a:prstGeom>
          <a:solidFill>
            <a:srgbClr val="00FFFF"/>
          </a:solidFill>
          <a:ln w="38100" cap="flat" cmpd="sng">
            <a:solidFill>
              <a:srgbClr val="008080"/>
            </a:solidFill>
            <a:prstDash val="solid"/>
            <a:miter/>
            <a:headEnd type="none" w="med" len="med"/>
            <a:tailEnd type="none" w="med" len="med"/>
          </a:ln>
        </p:spPr>
        <p:txBody>
          <a:bodyPr/>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337"/>
                                        </p:tgtEl>
                                        <p:attrNameLst>
                                          <p:attrName>style.visibility</p:attrName>
                                        </p:attrNameLst>
                                      </p:cBhvr>
                                      <p:to>
                                        <p:strVal val="visible"/>
                                      </p:to>
                                    </p:set>
                                    <p:animEffect transition="in" filter="dissolve">
                                      <p:cBhvr>
                                        <p:cTn id="7" dur="500"/>
                                        <p:tgtEl>
                                          <p:spTgt spid="993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9336"/>
                                        </p:tgtEl>
                                        <p:attrNameLst>
                                          <p:attrName>style.visibility</p:attrName>
                                        </p:attrNameLst>
                                      </p:cBhvr>
                                      <p:to>
                                        <p:strVal val="visible"/>
                                      </p:to>
                                    </p:set>
                                    <p:animEffect transition="in" filter="dissolve">
                                      <p:cBhvr>
                                        <p:cTn id="11" dur="5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802" name="图片 33801" descr="sailing"/>
          <p:cNvPicPr>
            <a:picLocks noChangeAspect="1"/>
          </p:cNvPicPr>
          <p:nvPr/>
        </p:nvPicPr>
        <p:blipFill>
          <a:blip r:embed="rId1"/>
          <a:stretch>
            <a:fillRect/>
          </a:stretch>
        </p:blipFill>
        <p:spPr>
          <a:xfrm>
            <a:off x="228600" y="2057400"/>
            <a:ext cx="2667000" cy="2000250"/>
          </a:xfrm>
          <a:prstGeom prst="rect">
            <a:avLst/>
          </a:prstGeom>
          <a:noFill/>
          <a:ln w="38100" cap="flat" cmpd="sng">
            <a:solidFill>
              <a:srgbClr val="00FFFF"/>
            </a:solidFill>
            <a:prstDash val="solid"/>
            <a:miter/>
            <a:headEnd type="none" w="med" len="med"/>
            <a:tailEnd type="none" w="med" len="med"/>
          </a:ln>
        </p:spPr>
      </p:pic>
      <p:sp>
        <p:nvSpPr>
          <p:cNvPr id="33794" name="文本框 33793"/>
          <p:cNvSpPr txBox="1"/>
          <p:nvPr/>
        </p:nvSpPr>
        <p:spPr>
          <a:xfrm>
            <a:off x="685800" y="609600"/>
            <a:ext cx="7810500" cy="1127125"/>
          </a:xfrm>
          <a:prstGeom prst="rect">
            <a:avLst/>
          </a:prstGeom>
          <a:noFill/>
          <a:ln w="9525">
            <a:noFill/>
          </a:ln>
        </p:spPr>
        <p:txBody>
          <a:bodyPr lIns="90696" tIns="45349" rIns="90696" bIns="45349">
            <a:spAutoFit/>
          </a:bodyPr>
          <a:p>
            <a:pPr defTabSz="906780">
              <a:spcBef>
                <a:spcPct val="50000"/>
              </a:spcBef>
            </a:pPr>
            <a:r>
              <a:rPr lang="en-US" altLang="zh-CN" sz="3400" b="1" u="none">
                <a:solidFill>
                  <a:srgbClr val="000099"/>
                </a:solidFill>
                <a:latin typeface="Arial" panose="020B0604020202020204" pitchFamily="34" charset="0"/>
                <a:ea typeface="宋体" panose="02010600030101010101" pitchFamily="2" charset="-122"/>
              </a:rPr>
              <a:t>What other hobbies do people usually have?</a:t>
            </a:r>
            <a:endParaRPr lang="en-US" altLang="zh-CN" sz="3400" b="1" u="none">
              <a:solidFill>
                <a:srgbClr val="000099"/>
              </a:solidFill>
              <a:latin typeface="Arial" panose="020B0604020202020204" pitchFamily="34" charset="0"/>
              <a:ea typeface="宋体" panose="02010600030101010101" pitchFamily="2" charset="-122"/>
            </a:endParaRPr>
          </a:p>
        </p:txBody>
      </p:sp>
      <p:sp>
        <p:nvSpPr>
          <p:cNvPr id="33795" name="文本框 33794"/>
          <p:cNvSpPr txBox="1"/>
          <p:nvPr/>
        </p:nvSpPr>
        <p:spPr>
          <a:xfrm>
            <a:off x="2971800" y="2209800"/>
            <a:ext cx="3200400" cy="579438"/>
          </a:xfrm>
          <a:prstGeom prst="rect">
            <a:avLst/>
          </a:prstGeom>
          <a:noFill/>
          <a:ln w="9525">
            <a:noFill/>
          </a:ln>
        </p:spPr>
        <p:txBody>
          <a:bodyPr lIns="90696" tIns="45349" rIns="90696" bIns="45349">
            <a:spAutoFit/>
          </a:bodyPr>
          <a:p>
            <a:pPr defTabSz="906780">
              <a:spcBef>
                <a:spcPct val="50000"/>
              </a:spcBef>
            </a:pPr>
            <a:r>
              <a:rPr lang="en-US" altLang="zh-CN" b="1" u="none">
                <a:solidFill>
                  <a:srgbClr val="FF0000"/>
                </a:solidFill>
                <a:latin typeface="Times New Roman" panose="02020603050405020304" pitchFamily="18" charset="0"/>
                <a:ea typeface="宋体" panose="02010600030101010101" pitchFamily="2" charset="-122"/>
              </a:rPr>
              <a:t>mountain biking</a:t>
            </a:r>
            <a:endParaRPr lang="en-US" altLang="zh-CN" b="1" u="none">
              <a:solidFill>
                <a:srgbClr val="FF0000"/>
              </a:solidFill>
              <a:latin typeface="Times New Roman" panose="02020603050405020304" pitchFamily="18" charset="0"/>
              <a:ea typeface="宋体" panose="02010600030101010101" pitchFamily="2" charset="-122"/>
            </a:endParaRPr>
          </a:p>
        </p:txBody>
      </p:sp>
      <p:sp>
        <p:nvSpPr>
          <p:cNvPr id="33796" name="文本框 33795"/>
          <p:cNvSpPr txBox="1"/>
          <p:nvPr/>
        </p:nvSpPr>
        <p:spPr>
          <a:xfrm>
            <a:off x="5791200" y="3778250"/>
            <a:ext cx="3352800" cy="641350"/>
          </a:xfrm>
          <a:prstGeom prst="rect">
            <a:avLst/>
          </a:prstGeom>
          <a:noFill/>
          <a:ln w="9525">
            <a:noFill/>
          </a:ln>
        </p:spPr>
        <p:txBody>
          <a:bodyPr lIns="90696" tIns="45349" rIns="90696" bIns="45349">
            <a:spAutoFit/>
          </a:bodyPr>
          <a:p>
            <a:pPr defTabSz="906780">
              <a:spcBef>
                <a:spcPct val="50000"/>
              </a:spcBef>
            </a:pPr>
            <a:r>
              <a:rPr lang="en-US" altLang="zh-CN" b="1" u="none">
                <a:solidFill>
                  <a:srgbClr val="FF0000"/>
                </a:solidFill>
                <a:latin typeface="Times New Roman" panose="02020603050405020304" pitchFamily="18" charset="0"/>
                <a:ea typeface="宋体" panose="02010600030101010101" pitchFamily="2" charset="-122"/>
              </a:rPr>
              <a:t>playing the violin</a:t>
            </a:r>
            <a:r>
              <a:rPr lang="en-US" altLang="zh-CN" sz="3600" b="1" u="none">
                <a:solidFill>
                  <a:srgbClr val="FF0000"/>
                </a:solidFill>
                <a:latin typeface="Times New Roman" panose="02020603050405020304" pitchFamily="18" charset="0"/>
                <a:ea typeface="宋体" panose="02010600030101010101" pitchFamily="2" charset="-122"/>
              </a:rPr>
              <a:t> </a:t>
            </a:r>
            <a:endParaRPr lang="en-US" altLang="zh-CN" sz="3600" b="1" u="none">
              <a:solidFill>
                <a:srgbClr val="FF0000"/>
              </a:solidFill>
              <a:latin typeface="Times New Roman" panose="02020603050405020304" pitchFamily="18" charset="0"/>
              <a:ea typeface="宋体" panose="02010600030101010101" pitchFamily="2" charset="-122"/>
            </a:endParaRPr>
          </a:p>
        </p:txBody>
      </p:sp>
      <p:sp>
        <p:nvSpPr>
          <p:cNvPr id="33798" name="文本框 33797"/>
          <p:cNvSpPr txBox="1"/>
          <p:nvPr/>
        </p:nvSpPr>
        <p:spPr>
          <a:xfrm>
            <a:off x="685800" y="3962400"/>
            <a:ext cx="1460500" cy="579438"/>
          </a:xfrm>
          <a:prstGeom prst="rect">
            <a:avLst/>
          </a:prstGeom>
          <a:noFill/>
          <a:ln w="9525">
            <a:noFill/>
          </a:ln>
        </p:spPr>
        <p:txBody>
          <a:bodyPr lIns="90696" tIns="45349" rIns="90696" bIns="45349">
            <a:spAutoFit/>
          </a:bodyPr>
          <a:p>
            <a:pPr defTabSz="906780">
              <a:spcBef>
                <a:spcPct val="50000"/>
              </a:spcBef>
            </a:pPr>
            <a:r>
              <a:rPr lang="en-US" altLang="zh-CN" b="1" u="none">
                <a:solidFill>
                  <a:srgbClr val="FF0000"/>
                </a:solidFill>
                <a:latin typeface="Times New Roman" panose="02020603050405020304" pitchFamily="18" charset="0"/>
                <a:ea typeface="宋体" panose="02010600030101010101" pitchFamily="2" charset="-122"/>
              </a:rPr>
              <a:t>sailing</a:t>
            </a:r>
            <a:endParaRPr lang="en-US" altLang="zh-CN" b="1" u="none">
              <a:solidFill>
                <a:srgbClr val="FF0000"/>
              </a:solidFill>
              <a:latin typeface="Times New Roman" panose="02020603050405020304" pitchFamily="18" charset="0"/>
              <a:ea typeface="宋体" panose="02010600030101010101" pitchFamily="2" charset="-122"/>
            </a:endParaRPr>
          </a:p>
        </p:txBody>
      </p:sp>
      <p:pic>
        <p:nvPicPr>
          <p:cNvPr id="33801" name="图片 33800" descr="拉小提琴"/>
          <p:cNvPicPr>
            <a:picLocks noChangeAspect="1"/>
          </p:cNvPicPr>
          <p:nvPr/>
        </p:nvPicPr>
        <p:blipFill>
          <a:blip r:embed="rId2"/>
          <a:stretch>
            <a:fillRect/>
          </a:stretch>
        </p:blipFill>
        <p:spPr>
          <a:xfrm>
            <a:off x="6019800" y="4419600"/>
            <a:ext cx="2743200" cy="1800225"/>
          </a:xfrm>
          <a:prstGeom prst="rect">
            <a:avLst/>
          </a:prstGeom>
          <a:noFill/>
          <a:ln w="38100" cap="flat" cmpd="sng">
            <a:solidFill>
              <a:srgbClr val="000000"/>
            </a:solidFill>
            <a:prstDash val="solid"/>
            <a:miter/>
            <a:headEnd type="none" w="med" len="med"/>
            <a:tailEnd type="none" w="med" len="med"/>
          </a:ln>
        </p:spPr>
      </p:pic>
      <p:pic>
        <p:nvPicPr>
          <p:cNvPr id="33803" name="图片 33802" descr="mountain biking"/>
          <p:cNvPicPr>
            <a:picLocks noChangeAspect="1"/>
          </p:cNvPicPr>
          <p:nvPr/>
        </p:nvPicPr>
        <p:blipFill>
          <a:blip r:embed="rId3"/>
          <a:stretch>
            <a:fillRect/>
          </a:stretch>
        </p:blipFill>
        <p:spPr>
          <a:xfrm>
            <a:off x="3124200" y="2819400"/>
            <a:ext cx="2667000" cy="2667000"/>
          </a:xfrm>
          <a:prstGeom prst="rect">
            <a:avLst/>
          </a:prstGeom>
          <a:noFill/>
          <a:ln w="38100" cap="flat" cmpd="sng">
            <a:solidFill>
              <a:srgbClr val="333399"/>
            </a:solidFill>
            <a:prstDash val="solid"/>
            <a:miter/>
            <a:headEnd type="none" w="med" len="med"/>
            <a:tailEnd type="none" w="med" len="me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dissolve">
                                      <p:cBhvr>
                                        <p:cTn id="7" dur="500"/>
                                        <p:tgtEl>
                                          <p:spTgt spid="33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box(in)">
                                      <p:cBhvr>
                                        <p:cTn id="12" dur="500"/>
                                        <p:tgtEl>
                                          <p:spTgt spid="337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803"/>
                                        </p:tgtEl>
                                        <p:attrNameLst>
                                          <p:attrName>style.visibility</p:attrName>
                                        </p:attrNameLst>
                                      </p:cBhvr>
                                      <p:to>
                                        <p:strVal val="visible"/>
                                      </p:to>
                                    </p:set>
                                    <p:animEffect transition="in" filter="dissolve">
                                      <p:cBhvr>
                                        <p:cTn id="17" dur="500"/>
                                        <p:tgtEl>
                                          <p:spTgt spid="338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5"/>
                                        </p:tgtEl>
                                        <p:attrNameLst>
                                          <p:attrName>style.visibility</p:attrName>
                                        </p:attrNameLst>
                                      </p:cBhvr>
                                      <p:to>
                                        <p:strVal val="visible"/>
                                      </p:to>
                                    </p:set>
                                    <p:animEffect transition="in" filter="box(in)">
                                      <p:cBhvr>
                                        <p:cTn id="22" dur="500"/>
                                        <p:tgtEl>
                                          <p:spTgt spid="337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801"/>
                                        </p:tgtEl>
                                        <p:attrNameLst>
                                          <p:attrName>style.visibility</p:attrName>
                                        </p:attrNameLst>
                                      </p:cBhvr>
                                      <p:to>
                                        <p:strVal val="visible"/>
                                      </p:to>
                                    </p:set>
                                    <p:animEffect transition="in" filter="dissolve">
                                      <p:cBhvr>
                                        <p:cTn id="27" dur="500"/>
                                        <p:tgtEl>
                                          <p:spTgt spid="3380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6"/>
                                        </p:tgtEl>
                                        <p:attrNameLst>
                                          <p:attrName>style.visibility</p:attrName>
                                        </p:attrNameLst>
                                      </p:cBhvr>
                                      <p:to>
                                        <p:strVal val="visible"/>
                                      </p:to>
                                    </p:set>
                                    <p:animEffect transition="in" filter="box(in)">
                                      <p:cBhvr>
                                        <p:cTn id="3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83" name="矩形 101382"/>
          <p:cNvSpPr/>
          <p:nvPr/>
        </p:nvSpPr>
        <p:spPr>
          <a:xfrm>
            <a:off x="2438400" y="609600"/>
            <a:ext cx="3733800" cy="838200"/>
          </a:xfrm>
          <a:prstGeom prst="rect">
            <a:avLst/>
          </a:prstGeom>
        </p:spPr>
        <p:txBody>
          <a:bodyPr wrap="none" fromWordArt="1">
            <a:prstTxWarp prst="textPlain">
              <a:avLst>
                <a:gd name="adj" fmla="val 50000"/>
              </a:avLst>
            </a:prstTxWarp>
            <a:normAutofit/>
          </a:bodyPr>
          <a:p>
            <a:pPr algn="ctr">
              <a:spcBef>
                <a:spcPct val="0"/>
              </a:spcBef>
            </a:pPr>
            <a:r>
              <a:rPr lang="en-US" altLang="zh-CN" sz="3600" b="1" u="none">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Look and say</a:t>
            </a:r>
            <a:endParaRPr lang="en-US" altLang="zh-CN" sz="3600" b="1" u="none">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grpSp>
        <p:nvGrpSpPr>
          <p:cNvPr id="101392" name="组合 101391"/>
          <p:cNvGrpSpPr/>
          <p:nvPr/>
        </p:nvGrpSpPr>
        <p:grpSpPr>
          <a:xfrm>
            <a:off x="4876800" y="1546860"/>
            <a:ext cx="4038600" cy="4777740"/>
            <a:chOff x="3072" y="1488"/>
            <a:chExt cx="2544" cy="2592"/>
          </a:xfrm>
        </p:grpSpPr>
        <p:pic>
          <p:nvPicPr>
            <p:cNvPr id="101385" name="图片 101384" descr="蝴蝶结girl"/>
            <p:cNvPicPr>
              <a:picLocks noChangeAspect="1"/>
            </p:cNvPicPr>
            <p:nvPr/>
          </p:nvPicPr>
          <p:blipFill>
            <a:blip r:embed="rId1"/>
            <a:stretch>
              <a:fillRect/>
            </a:stretch>
          </p:blipFill>
          <p:spPr>
            <a:xfrm>
              <a:off x="3840" y="2736"/>
              <a:ext cx="1344" cy="1344"/>
            </a:xfrm>
            <a:prstGeom prst="rect">
              <a:avLst/>
            </a:prstGeom>
            <a:noFill/>
            <a:ln w="9525">
              <a:noFill/>
            </a:ln>
          </p:spPr>
        </p:pic>
        <p:sp>
          <p:nvSpPr>
            <p:cNvPr id="101388" name="圆角矩形标注 101387"/>
            <p:cNvSpPr/>
            <p:nvPr/>
          </p:nvSpPr>
          <p:spPr>
            <a:xfrm>
              <a:off x="3072" y="1488"/>
              <a:ext cx="2544" cy="529"/>
            </a:xfrm>
            <a:prstGeom prst="wedgeRoundRectCallout">
              <a:avLst>
                <a:gd name="adj1" fmla="val 3632"/>
                <a:gd name="adj2" fmla="val 209773"/>
                <a:gd name="adj3" fmla="val 16667"/>
              </a:avLst>
            </a:prstGeom>
            <a:noFill/>
            <a:ln w="38100" cap="flat" cmpd="sng">
              <a:solidFill>
                <a:srgbClr val="008080"/>
              </a:solidFill>
              <a:prstDash val="solid"/>
              <a:miter/>
              <a:headEnd type="none" w="med" len="med"/>
              <a:tailEnd type="none" w="med" len="med"/>
            </a:ln>
          </p:spPr>
          <p:txBody>
            <a:bodyPr/>
            <a:p>
              <a:pPr marL="342900" indent="-342900" algn="ctr">
                <a:buFont typeface="Arial" panose="020B0604020202020204" pitchFamily="34" charset="0"/>
              </a:pPr>
              <a:r>
                <a:rPr lang="en-US" altLang="zh-CN" sz="3000" b="1" u="none">
                  <a:latin typeface="Times New Roman" panose="02020603050405020304" pitchFamily="18" charset="0"/>
                  <a:ea typeface="黑体" panose="02010609060101010101" pitchFamily="2" charset="-122"/>
                </a:rPr>
                <a:t>My brother's hobby is collecting stamps.</a:t>
              </a:r>
              <a:endParaRPr lang="en-US" altLang="zh-CN" sz="3000" b="1" u="none">
                <a:latin typeface="Times New Roman" panose="02020603050405020304" pitchFamily="18" charset="0"/>
                <a:ea typeface="黑体" panose="02010609060101010101" pitchFamily="2" charset="-122"/>
              </a:endParaRPr>
            </a:p>
          </p:txBody>
        </p:sp>
      </p:grpSp>
      <p:grpSp>
        <p:nvGrpSpPr>
          <p:cNvPr id="101393" name="组合 101392"/>
          <p:cNvGrpSpPr/>
          <p:nvPr/>
        </p:nvGrpSpPr>
        <p:grpSpPr>
          <a:xfrm>
            <a:off x="457200" y="1958340"/>
            <a:ext cx="5257800" cy="4681538"/>
            <a:chOff x="288" y="1540"/>
            <a:chExt cx="3312" cy="2949"/>
          </a:xfrm>
        </p:grpSpPr>
        <p:pic>
          <p:nvPicPr>
            <p:cNvPr id="101387" name="图片 101386" descr="男孩"/>
            <p:cNvPicPr>
              <a:picLocks noChangeAspect="1"/>
            </p:cNvPicPr>
            <p:nvPr/>
          </p:nvPicPr>
          <p:blipFill>
            <a:blip r:embed="rId2"/>
            <a:stretch>
              <a:fillRect/>
            </a:stretch>
          </p:blipFill>
          <p:spPr>
            <a:xfrm>
              <a:off x="2688" y="2880"/>
              <a:ext cx="912" cy="1104"/>
            </a:xfrm>
            <a:prstGeom prst="rect">
              <a:avLst/>
            </a:prstGeom>
            <a:noFill/>
            <a:ln w="9525">
              <a:noFill/>
            </a:ln>
          </p:spPr>
        </p:pic>
        <p:grpSp>
          <p:nvGrpSpPr>
            <p:cNvPr id="101391" name="组合 101390"/>
            <p:cNvGrpSpPr/>
            <p:nvPr/>
          </p:nvGrpSpPr>
          <p:grpSpPr>
            <a:xfrm>
              <a:off x="288" y="1540"/>
              <a:ext cx="2592" cy="2949"/>
              <a:chOff x="288" y="1540"/>
              <a:chExt cx="2592" cy="2949"/>
            </a:xfrm>
          </p:grpSpPr>
          <p:pic>
            <p:nvPicPr>
              <p:cNvPr id="101390" name="图片 101389" descr="邮票"/>
              <p:cNvPicPr>
                <a:picLocks noChangeAspect="1"/>
              </p:cNvPicPr>
              <p:nvPr/>
            </p:nvPicPr>
            <p:blipFill>
              <a:blip r:embed="rId3"/>
              <a:stretch>
                <a:fillRect/>
              </a:stretch>
            </p:blipFill>
            <p:spPr>
              <a:xfrm>
                <a:off x="999" y="3223"/>
                <a:ext cx="1332" cy="1266"/>
              </a:xfrm>
              <a:prstGeom prst="rect">
                <a:avLst/>
              </a:prstGeom>
              <a:noFill/>
              <a:ln w="9525">
                <a:noFill/>
              </a:ln>
            </p:spPr>
          </p:pic>
          <p:sp>
            <p:nvSpPr>
              <p:cNvPr id="101389" name="圆角矩形标注 101388"/>
              <p:cNvSpPr/>
              <p:nvPr/>
            </p:nvSpPr>
            <p:spPr>
              <a:xfrm>
                <a:off x="288" y="1540"/>
                <a:ext cx="2592" cy="764"/>
              </a:xfrm>
              <a:prstGeom prst="wedgeRoundRectCallout">
                <a:avLst>
                  <a:gd name="adj1" fmla="val 53241"/>
                  <a:gd name="adj2" fmla="val 148125"/>
                  <a:gd name="adj3" fmla="val 16667"/>
                </a:avLst>
              </a:prstGeom>
              <a:noFill/>
              <a:ln w="38100" cap="flat" cmpd="sng">
                <a:solidFill>
                  <a:srgbClr val="008080"/>
                </a:solidFill>
                <a:prstDash val="solid"/>
                <a:miter/>
                <a:headEnd type="none" w="med" len="med"/>
                <a:tailEnd type="none" w="med" len="med"/>
              </a:ln>
            </p:spPr>
            <p:txBody>
              <a:bodyPr/>
              <a:p>
                <a:pPr marL="342900" indent="-342900">
                  <a:spcBef>
                    <a:spcPct val="50000"/>
                  </a:spcBef>
                </a:pPr>
                <a:r>
                  <a:rPr lang="en-US" altLang="zh-CN" sz="3000" b="1" u="none">
                    <a:latin typeface="Times New Roman" panose="02020603050405020304" pitchFamily="18" charset="0"/>
                    <a:ea typeface="黑体" panose="02010609060101010101" pitchFamily="2" charset="-122"/>
                  </a:rPr>
                  <a:t>Yes. And I have a large collection of </a:t>
                </a:r>
                <a:r>
                  <a:rPr lang="en-US" altLang="zh-CN" sz="3000" b="1" u="none">
                    <a:solidFill>
                      <a:srgbClr val="FF0000"/>
                    </a:solidFill>
                    <a:latin typeface="Times New Roman" panose="02020603050405020304" pitchFamily="18" charset="0"/>
                    <a:ea typeface="黑体" panose="02010609060101010101" pitchFamily="2" charset="-122"/>
                  </a:rPr>
                  <a:t>stamp</a:t>
                </a:r>
                <a:r>
                  <a:rPr lang="en-US" altLang="zh-CN" sz="3000" b="1" u="none">
                    <a:latin typeface="Times New Roman" panose="02020603050405020304" pitchFamily="18" charset="0"/>
                    <a:ea typeface="黑体" panose="02010609060101010101" pitchFamily="2" charset="-122"/>
                  </a:rPr>
                  <a:t>s.</a:t>
                </a:r>
                <a:endParaRPr lang="en-US" altLang="zh-CN" sz="3000" b="1" u="sng">
                  <a:latin typeface="Times New Roman" panose="02020603050405020304" pitchFamily="18" charset="0"/>
                  <a:ea typeface="黑体" panose="02010609060101010101" pitchFamily="2" charset="-122"/>
                </a:endParaRPr>
              </a:p>
            </p:txBody>
          </p:sp>
        </p:grpSp>
      </p:grpSp>
      <p:pic>
        <p:nvPicPr>
          <p:cNvPr id="2" name="图片 1"/>
          <p:cNvPicPr>
            <a:picLocks noChangeAspect="1"/>
          </p:cNvPicPr>
          <p:nvPr/>
        </p:nvPicPr>
        <p:blipFill>
          <a:blip r:embed="rId4"/>
          <a:stretch>
            <a:fillRect/>
          </a:stretch>
        </p:blipFill>
        <p:spPr>
          <a:xfrm>
            <a:off x="194945" y="3171190"/>
            <a:ext cx="3053715" cy="1828165"/>
          </a:xfrm>
          <a:prstGeom prst="rect">
            <a:avLst/>
          </a:prstGeom>
        </p:spPr>
      </p:pic>
      <p:pic>
        <p:nvPicPr>
          <p:cNvPr id="3" name="图片 2"/>
          <p:cNvPicPr>
            <a:picLocks noChangeAspect="1"/>
          </p:cNvPicPr>
          <p:nvPr/>
        </p:nvPicPr>
        <p:blipFill>
          <a:blip r:embed="rId5"/>
          <a:stretch>
            <a:fillRect/>
          </a:stretch>
        </p:blipFill>
        <p:spPr>
          <a:xfrm>
            <a:off x="194945" y="4999355"/>
            <a:ext cx="1391285" cy="164020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wipe(down)">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92"/>
                                        </p:tgtEl>
                                        <p:attrNameLst>
                                          <p:attrName>style.visibility</p:attrName>
                                        </p:attrNameLst>
                                      </p:cBhvr>
                                      <p:to>
                                        <p:strVal val="visible"/>
                                      </p:to>
                                    </p:set>
                                    <p:animEffect transition="in" filter="wipe(left)">
                                      <p:cBhvr>
                                        <p:cTn id="12" dur="500"/>
                                        <p:tgtEl>
                                          <p:spTgt spid="1013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393"/>
                                        </p:tgtEl>
                                        <p:attrNameLst>
                                          <p:attrName>style.visibility</p:attrName>
                                        </p:attrNameLst>
                                      </p:cBhvr>
                                      <p:to>
                                        <p:strVal val="visible"/>
                                      </p:to>
                                    </p:set>
                                    <p:animEffect transition="in" filter="wipe(left)">
                                      <p:cBhvr>
                                        <p:cTn id="17" dur="5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914400" y="533400"/>
            <a:ext cx="7537450" cy="1137285"/>
          </a:xfrm>
          <a:prstGeom prst="rect">
            <a:avLst/>
          </a:prstGeom>
          <a:noFill/>
          <a:ln w="9525">
            <a:noFill/>
          </a:ln>
        </p:spPr>
        <p:txBody>
          <a:bodyPr>
            <a:spAutoFit/>
          </a:bodyPr>
          <a:p>
            <a:pPr>
              <a:spcBef>
                <a:spcPct val="50000"/>
              </a:spcBef>
            </a:pPr>
            <a:r>
              <a:rPr lang="en-US" altLang="zh-CN" sz="3400" b="1" u="none">
                <a:solidFill>
                  <a:srgbClr val="000099"/>
                </a:solidFill>
                <a:latin typeface="Arial" panose="020B0604020202020204" pitchFamily="34" charset="0"/>
                <a:ea typeface="宋体" panose="02010600030101010101" pitchFamily="2" charset="-122"/>
              </a:rPr>
              <a:t>Let’s look at the pictures and say the name of the collection.</a:t>
            </a:r>
            <a:endParaRPr lang="en-US" altLang="zh-CN" sz="3400" b="1" u="none">
              <a:solidFill>
                <a:srgbClr val="000099"/>
              </a:solidFill>
              <a:latin typeface="Arial" panose="020B0604020202020204" pitchFamily="34" charset="0"/>
              <a:ea typeface="宋体" panose="02010600030101010101" pitchFamily="2" charset="-122"/>
            </a:endParaRPr>
          </a:p>
        </p:txBody>
      </p:sp>
      <p:sp>
        <p:nvSpPr>
          <p:cNvPr id="34819" name="文本框 34818"/>
          <p:cNvSpPr txBox="1"/>
          <p:nvPr/>
        </p:nvSpPr>
        <p:spPr>
          <a:xfrm>
            <a:off x="4404995" y="4650105"/>
            <a:ext cx="4739005" cy="1430020"/>
          </a:xfrm>
          <a:prstGeom prst="rect">
            <a:avLst/>
          </a:prstGeom>
          <a:noFill/>
          <a:ln w="9525">
            <a:noFill/>
          </a:ln>
        </p:spPr>
        <p:txBody>
          <a:bodyPr wrap="square">
            <a:spAutoFit/>
          </a:bodyPr>
          <a:p>
            <a:pPr algn="ctr">
              <a:spcBef>
                <a:spcPct val="50000"/>
              </a:spcBef>
            </a:pPr>
            <a:r>
              <a:rPr lang="en-US" altLang="zh-CN" sz="3600" b="1" u="none" dirty="0">
                <a:solidFill>
                  <a:schemeClr val="tx1"/>
                </a:solidFill>
                <a:latin typeface="Times New Roman" panose="02020603050405020304" pitchFamily="18" charset="0"/>
                <a:ea typeface="宋体" panose="02010600030101010101" pitchFamily="2" charset="-122"/>
              </a:rPr>
              <a:t> </a:t>
            </a:r>
            <a:r>
              <a:rPr lang="en-US" altLang="zh-CN" sz="3400" b="1" u="none">
                <a:solidFill>
                  <a:srgbClr val="FF0000"/>
                </a:solidFill>
                <a:latin typeface="Times New Roman" panose="02020603050405020304" pitchFamily="18" charset="0"/>
                <a:ea typeface="宋体" panose="02010600030101010101" pitchFamily="2" charset="-122"/>
              </a:rPr>
              <a:t>fans</a:t>
            </a:r>
            <a:endParaRPr lang="en-US" altLang="zh-CN" sz="3400" b="1" u="none">
              <a:solidFill>
                <a:schemeClr val="tx1"/>
              </a:solidFill>
              <a:latin typeface="Times New Roman" panose="02020603050405020304" pitchFamily="18" charset="0"/>
              <a:ea typeface="宋体" panose="02010600030101010101" pitchFamily="2" charset="-122"/>
            </a:endParaRPr>
          </a:p>
          <a:p>
            <a:pPr>
              <a:spcBef>
                <a:spcPct val="50000"/>
              </a:spcBef>
            </a:pPr>
            <a:r>
              <a:rPr lang="en-US" altLang="zh-CN" sz="3400" b="1" u="none">
                <a:gradFill>
                  <a:gsLst>
                    <a:gs pos="0">
                      <a:srgbClr val="012D86"/>
                    </a:gs>
                    <a:gs pos="100000">
                      <a:srgbClr val="0E2557"/>
                    </a:gs>
                  </a:gsLst>
                  <a:lin scaled="0"/>
                </a:gra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rPr>
              <a:t>It is a colletion of fans</a:t>
            </a:r>
            <a:r>
              <a:rPr lang="en-US" altLang="zh-CN" sz="3400" b="1" u="none">
                <a:solidFill>
                  <a:schemeClr val="tx1"/>
                </a:solidFill>
                <a:latin typeface="Times New Roman" panose="02020603050405020304" pitchFamily="18" charset="0"/>
                <a:ea typeface="宋体" panose="02010600030101010101" pitchFamily="2" charset="-122"/>
              </a:rPr>
              <a:t>.</a:t>
            </a:r>
            <a:endParaRPr lang="en-US" altLang="zh-CN" sz="3400" b="1" u="none">
              <a:solidFill>
                <a:schemeClr val="tx1"/>
              </a:solidFill>
              <a:latin typeface="Times New Roman" panose="02020603050405020304" pitchFamily="18" charset="0"/>
              <a:ea typeface="宋体" panose="02010600030101010101" pitchFamily="2" charset="-122"/>
            </a:endParaRPr>
          </a:p>
        </p:txBody>
      </p:sp>
      <p:pic>
        <p:nvPicPr>
          <p:cNvPr id="34824" name="图片 34823" descr="fan4"/>
          <p:cNvPicPr>
            <a:picLocks noChangeAspect="1"/>
          </p:cNvPicPr>
          <p:nvPr/>
        </p:nvPicPr>
        <p:blipFill>
          <a:blip r:embed="rId1"/>
          <a:stretch>
            <a:fillRect/>
          </a:stretch>
        </p:blipFill>
        <p:spPr>
          <a:xfrm>
            <a:off x="1143000" y="1905000"/>
            <a:ext cx="2895600" cy="1809750"/>
          </a:xfrm>
          <a:prstGeom prst="rect">
            <a:avLst/>
          </a:prstGeom>
          <a:noFill/>
          <a:ln w="9525">
            <a:noFill/>
          </a:ln>
        </p:spPr>
      </p:pic>
      <p:pic>
        <p:nvPicPr>
          <p:cNvPr id="34825" name="图片 34824" descr="fan1"/>
          <p:cNvPicPr>
            <a:picLocks noChangeAspect="1"/>
          </p:cNvPicPr>
          <p:nvPr/>
        </p:nvPicPr>
        <p:blipFill>
          <a:blip r:embed="rId2"/>
          <a:stretch>
            <a:fillRect/>
          </a:stretch>
        </p:blipFill>
        <p:spPr>
          <a:xfrm>
            <a:off x="1219200" y="3962400"/>
            <a:ext cx="2971800" cy="2117725"/>
          </a:xfrm>
          <a:prstGeom prst="rect">
            <a:avLst/>
          </a:prstGeom>
          <a:noFill/>
          <a:ln w="9525">
            <a:noFill/>
          </a:ln>
        </p:spPr>
      </p:pic>
      <p:pic>
        <p:nvPicPr>
          <p:cNvPr id="34827" name="图片 34826" descr="fan3"/>
          <p:cNvPicPr>
            <a:picLocks noChangeAspect="1"/>
          </p:cNvPicPr>
          <p:nvPr/>
        </p:nvPicPr>
        <p:blipFill>
          <a:blip r:embed="rId3"/>
          <a:stretch>
            <a:fillRect/>
          </a:stretch>
        </p:blipFill>
        <p:spPr>
          <a:xfrm>
            <a:off x="4724400" y="1981200"/>
            <a:ext cx="2819400" cy="22669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p:cTn id="7" dur="500" fill="hold"/>
                                        <p:tgtEl>
                                          <p:spTgt spid="34824"/>
                                        </p:tgtEl>
                                        <p:attrNameLst>
                                          <p:attrName>ppt_w</p:attrName>
                                        </p:attrNameLst>
                                      </p:cBhvr>
                                      <p:tavLst>
                                        <p:tav tm="0">
                                          <p:val>
                                            <p:fltVal val="0.000000"/>
                                          </p:val>
                                        </p:tav>
                                        <p:tav tm="100000">
                                          <p:val>
                                            <p:strVal val="#ppt_w"/>
                                          </p:val>
                                        </p:tav>
                                      </p:tavLst>
                                    </p:anim>
                                    <p:anim calcmode="lin" valueType="num">
                                      <p:cBhvr>
                                        <p:cTn id="8" dur="500" fill="hold"/>
                                        <p:tgtEl>
                                          <p:spTgt spid="34824"/>
                                        </p:tgtEl>
                                        <p:attrNameLst>
                                          <p:attrName>ppt_h</p:attrName>
                                        </p:attrNameLst>
                                      </p:cBhvr>
                                      <p:tavLst>
                                        <p:tav tm="0">
                                          <p:val>
                                            <p:fltVal val="0.000000"/>
                                          </p:val>
                                        </p:tav>
                                        <p:tav tm="100000">
                                          <p:val>
                                            <p:strVal val="#ppt_h"/>
                                          </p:val>
                                        </p:tav>
                                      </p:tavLst>
                                    </p:anim>
                                    <p:anim calcmode="lin" valueType="num">
                                      <p:cBhvr>
                                        <p:cTn id="9" dur="500" fill="hold"/>
                                        <p:tgtEl>
                                          <p:spTgt spid="34824"/>
                                        </p:tgtEl>
                                        <p:attrNameLst>
                                          <p:attrName>style.rotation</p:attrName>
                                        </p:attrNameLst>
                                      </p:cBhvr>
                                      <p:tavLst>
                                        <p:tav tm="0">
                                          <p:val>
                                            <p:fltVal val="360.000000"/>
                                          </p:val>
                                        </p:tav>
                                        <p:tav tm="100000">
                                          <p:val>
                                            <p:fltVal val="0.000000"/>
                                          </p:val>
                                        </p:tav>
                                      </p:tavLst>
                                    </p:anim>
                                    <p:animEffect transition="in" filter="fade">
                                      <p:cBhvr>
                                        <p:cTn id="10" dur="500"/>
                                        <p:tgtEl>
                                          <p:spTgt spid="3482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4827"/>
                                        </p:tgtEl>
                                        <p:attrNameLst>
                                          <p:attrName>style.visibility</p:attrName>
                                        </p:attrNameLst>
                                      </p:cBhvr>
                                      <p:to>
                                        <p:strVal val="visible"/>
                                      </p:to>
                                    </p:set>
                                    <p:anim calcmode="lin" valueType="num">
                                      <p:cBhvr>
                                        <p:cTn id="14" dur="500" fill="hold"/>
                                        <p:tgtEl>
                                          <p:spTgt spid="34827"/>
                                        </p:tgtEl>
                                        <p:attrNameLst>
                                          <p:attrName>ppt_w</p:attrName>
                                        </p:attrNameLst>
                                      </p:cBhvr>
                                      <p:tavLst>
                                        <p:tav tm="0">
                                          <p:val>
                                            <p:fltVal val="0.000000"/>
                                          </p:val>
                                        </p:tav>
                                        <p:tav tm="100000">
                                          <p:val>
                                            <p:strVal val="#ppt_w"/>
                                          </p:val>
                                        </p:tav>
                                      </p:tavLst>
                                    </p:anim>
                                    <p:anim calcmode="lin" valueType="num">
                                      <p:cBhvr>
                                        <p:cTn id="15" dur="500" fill="hold"/>
                                        <p:tgtEl>
                                          <p:spTgt spid="34827"/>
                                        </p:tgtEl>
                                        <p:attrNameLst>
                                          <p:attrName>ppt_h</p:attrName>
                                        </p:attrNameLst>
                                      </p:cBhvr>
                                      <p:tavLst>
                                        <p:tav tm="0">
                                          <p:val>
                                            <p:fltVal val="0.000000"/>
                                          </p:val>
                                        </p:tav>
                                        <p:tav tm="100000">
                                          <p:val>
                                            <p:strVal val="#ppt_h"/>
                                          </p:val>
                                        </p:tav>
                                      </p:tavLst>
                                    </p:anim>
                                    <p:anim calcmode="lin" valueType="num">
                                      <p:cBhvr>
                                        <p:cTn id="16" dur="500" fill="hold"/>
                                        <p:tgtEl>
                                          <p:spTgt spid="34827"/>
                                        </p:tgtEl>
                                        <p:attrNameLst>
                                          <p:attrName>style.rotation</p:attrName>
                                        </p:attrNameLst>
                                      </p:cBhvr>
                                      <p:tavLst>
                                        <p:tav tm="0">
                                          <p:val>
                                            <p:fltVal val="360.000000"/>
                                          </p:val>
                                        </p:tav>
                                        <p:tav tm="100000">
                                          <p:val>
                                            <p:fltVal val="0.000000"/>
                                          </p:val>
                                        </p:tav>
                                      </p:tavLst>
                                    </p:anim>
                                    <p:animEffect transition="in" filter="fade">
                                      <p:cBhvr>
                                        <p:cTn id="17" dur="500"/>
                                        <p:tgtEl>
                                          <p:spTgt spid="34827"/>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4825"/>
                                        </p:tgtEl>
                                        <p:attrNameLst>
                                          <p:attrName>style.visibility</p:attrName>
                                        </p:attrNameLst>
                                      </p:cBhvr>
                                      <p:to>
                                        <p:strVal val="visible"/>
                                      </p:to>
                                    </p:set>
                                    <p:anim calcmode="lin" valueType="num">
                                      <p:cBhvr>
                                        <p:cTn id="21" dur="500" fill="hold"/>
                                        <p:tgtEl>
                                          <p:spTgt spid="34825"/>
                                        </p:tgtEl>
                                        <p:attrNameLst>
                                          <p:attrName>ppt_w</p:attrName>
                                        </p:attrNameLst>
                                      </p:cBhvr>
                                      <p:tavLst>
                                        <p:tav tm="0">
                                          <p:val>
                                            <p:fltVal val="0.000000"/>
                                          </p:val>
                                        </p:tav>
                                        <p:tav tm="100000">
                                          <p:val>
                                            <p:strVal val="#ppt_w"/>
                                          </p:val>
                                        </p:tav>
                                      </p:tavLst>
                                    </p:anim>
                                    <p:anim calcmode="lin" valueType="num">
                                      <p:cBhvr>
                                        <p:cTn id="22" dur="500" fill="hold"/>
                                        <p:tgtEl>
                                          <p:spTgt spid="34825"/>
                                        </p:tgtEl>
                                        <p:attrNameLst>
                                          <p:attrName>ppt_h</p:attrName>
                                        </p:attrNameLst>
                                      </p:cBhvr>
                                      <p:tavLst>
                                        <p:tav tm="0">
                                          <p:val>
                                            <p:fltVal val="0.000000"/>
                                          </p:val>
                                        </p:tav>
                                        <p:tav tm="100000">
                                          <p:val>
                                            <p:strVal val="#ppt_h"/>
                                          </p:val>
                                        </p:tav>
                                      </p:tavLst>
                                    </p:anim>
                                    <p:anim calcmode="lin" valueType="num">
                                      <p:cBhvr>
                                        <p:cTn id="23" dur="500" fill="hold"/>
                                        <p:tgtEl>
                                          <p:spTgt spid="34825"/>
                                        </p:tgtEl>
                                        <p:attrNameLst>
                                          <p:attrName>style.rotation</p:attrName>
                                        </p:attrNameLst>
                                      </p:cBhvr>
                                      <p:tavLst>
                                        <p:tav tm="0">
                                          <p:val>
                                            <p:fltVal val="360.000000"/>
                                          </p:val>
                                        </p:tav>
                                        <p:tav tm="100000">
                                          <p:val>
                                            <p:fltVal val="0.000000"/>
                                          </p:val>
                                        </p:tav>
                                      </p:tavLst>
                                    </p:anim>
                                    <p:animEffect transition="in" filter="fade">
                                      <p:cBhvr>
                                        <p:cTn id="24" dur="500"/>
                                        <p:tgtEl>
                                          <p:spTgt spid="3482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4819"/>
                                        </p:tgtEl>
                                        <p:attrNameLst>
                                          <p:attrName>style.visibility</p:attrName>
                                        </p:attrNameLst>
                                      </p:cBhvr>
                                      <p:to>
                                        <p:strVal val="visible"/>
                                      </p:to>
                                    </p:set>
                                    <p:animEffect transition="in" filter="box(in)">
                                      <p:cBhvr>
                                        <p:cTn id="29"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tags/tag1.xml><?xml version="1.0" encoding="utf-8"?>
<p:tagLst xmlns:p="http://schemas.openxmlformats.org/presentationml/2006/main">
  <p:tag name="KSO_WM_UNIT_TABLE_BEAUTIFY" val="smartTable{fea4a168-2d4e-40bb-8797-dd90aeeeb574}"/>
</p:tagLst>
</file>

<file path=ppt/theme/theme1.xml><?xml version="1.0" encoding="utf-8"?>
<a:theme xmlns:a="http://schemas.openxmlformats.org/drawingml/2006/main" name="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9867</Words>
  <Application>WPS 演示</Application>
  <PresentationFormat>在屏幕上显示</PresentationFormat>
  <Paragraphs>448</Paragraphs>
  <Slides>52</Slides>
  <Notes>0</Notes>
  <HiddenSlides>0</HiddenSlides>
  <MMClips>6</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52</vt:i4>
      </vt:variant>
    </vt:vector>
  </HeadingPairs>
  <TitlesOfParts>
    <vt:vector size="66" baseType="lpstr">
      <vt:lpstr>Arial</vt:lpstr>
      <vt:lpstr>宋体</vt:lpstr>
      <vt:lpstr>Wingdings</vt:lpstr>
      <vt:lpstr>Times New Roman</vt:lpstr>
      <vt:lpstr>黑体</vt:lpstr>
      <vt:lpstr>Franklin Gothic Medium</vt:lpstr>
      <vt:lpstr>微软雅黑</vt:lpstr>
      <vt:lpstr>Arial Unicode MS</vt:lpstr>
      <vt:lpstr>Calibri</vt:lpstr>
      <vt:lpstr>Arial Black</vt:lpstr>
      <vt:lpstr>Wingdings</vt:lpstr>
      <vt:lpstr>演示文稿1</vt:lpstr>
      <vt:lpstr>1_演示文稿1</vt:lpstr>
      <vt:lpstr>2_演示文稿1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cp:lastModifiedBy>
  <cp:revision>39</cp:revision>
  <dcterms:created xsi:type="dcterms:W3CDTF">2020-08-21T02:00:00Z</dcterms:created>
  <dcterms:modified xsi:type="dcterms:W3CDTF">2020-08-21T07:07:05Z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2052-11.1.0.9912</vt:lpwstr>
  </property>
</Properties>
</file>