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png" ContentType="image/png"/>
  <Default Extension="wmf" ContentType="image/x-wmf"/>
  <Default Extension="mp3" ContentType="audio/mp3"/>
  <Default Extension="avi" ContentType="video/avi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79" r:id="rId3"/>
    <p:sldId id="265" r:id="rId4"/>
    <p:sldId id="264" r:id="rId6"/>
    <p:sldId id="382" r:id="rId7"/>
    <p:sldId id="381" r:id="rId8"/>
    <p:sldId id="269" r:id="rId9"/>
    <p:sldId id="383" r:id="rId10"/>
    <p:sldId id="268" r:id="rId11"/>
    <p:sldId id="384" r:id="rId12"/>
    <p:sldId id="385" r:id="rId13"/>
    <p:sldId id="380" r:id="rId1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40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2105" autoAdjust="0"/>
  </p:normalViewPr>
  <p:slideViewPr>
    <p:cSldViewPr>
      <p:cViewPr varScale="1">
        <p:scale>
          <a:sx n="102" d="100"/>
          <a:sy n="102" d="100"/>
        </p:scale>
        <p:origin x="7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C6D7F-4A32-4DAE-9091-A36242C463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C385C-A88D-4C50-B9A4-46CF10DC720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是否取消此张？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C385C-A88D-4C50-B9A4-46CF10DC72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D9EC7FC-3E30-4F4F-8D76-D138B3F20FDD}" type="slidenum">
              <a:rPr lang="en-US" altLang="zh-CN"/>
            </a:fld>
            <a:endParaRPr lang="en-US" altLang="zh-CN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如果大部分学生已经在第二部分的记笔记中记下了表格中的信息，则无需进入第二遍听力。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C385C-A88D-4C50-B9A4-46CF10DC72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C385C-A88D-4C50-B9A4-46CF10DC72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C385C-A88D-4C50-B9A4-46CF10DC72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FC6-F2E0-4F6A-A23C-116EDA451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6639-DF27-4E4D-8B49-2452301A59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FC6-F2E0-4F6A-A23C-116EDA451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6639-DF27-4E4D-8B49-2452301A59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FC6-F2E0-4F6A-A23C-116EDA451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6639-DF27-4E4D-8B49-2452301A59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FC6-F2E0-4F6A-A23C-116EDA451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6639-DF27-4E4D-8B49-2452301A59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FC6-F2E0-4F6A-A23C-116EDA451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6639-DF27-4E4D-8B49-2452301A59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FC6-F2E0-4F6A-A23C-116EDA451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6639-DF27-4E4D-8B49-2452301A59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FC6-F2E0-4F6A-A23C-116EDA451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6639-DF27-4E4D-8B49-2452301A59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FC6-F2E0-4F6A-A23C-116EDA451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6639-DF27-4E4D-8B49-2452301A59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FC6-F2E0-4F6A-A23C-116EDA451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6639-DF27-4E4D-8B49-2452301A59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FC6-F2E0-4F6A-A23C-116EDA451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6639-DF27-4E4D-8B49-2452301A59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FFC6-F2E0-4F6A-A23C-116EDA451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6639-DF27-4E4D-8B49-2452301A59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AFFC6-F2E0-4F6A-A23C-116EDA4516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6639-DF27-4E4D-8B49-2452301A590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hyperlink" Target="../../../../NS%20&#22791;&#35838;/NS(&#21021;&#19968;&#19978;&#65289;&#36213;&#20940;&#32418;%20M3/numbersong.swf" TargetMode="Externa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media" Target="file:///D:\&#22826;&#21518;&#25945;&#23398;&#26448;&#26009;\&#26032;&#26631;&#35838;&#20214;\2021.1&#24405;&#35838;&#26032;&#26631;&#20934;&#19971;&#24180;&#32423;&#19978;1-4\M3\M3U1\M3U1\Module%203%20Unit%201%20Activity%203.mp3" TargetMode="External"/><Relationship Id="rId3" Type="http://schemas.openxmlformats.org/officeDocument/2006/relationships/audio" Target="file:///D:\&#22826;&#21518;&#25945;&#23398;&#26448;&#26009;\&#26032;&#26631;&#35838;&#20214;\2021.1&#24405;&#35838;&#26032;&#26631;&#20934;&#19971;&#24180;&#32423;&#19978;1-4\M3\M3U1\M3U1\Module%203%20Unit%201%20Activity%203.mp3" TargetMode="External"/><Relationship Id="rId2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control" Target="../activeX/activeX1.xml"/><Relationship Id="rId4" Type="http://schemas.openxmlformats.org/officeDocument/2006/relationships/image" Target="../media/image7.png"/><Relationship Id="rId3" Type="http://schemas.openxmlformats.org/officeDocument/2006/relationships/tags" Target="../tags/tag2.xml"/><Relationship Id="rId2" Type="http://schemas.microsoft.com/office/2007/relationships/media" Target="../media/media2.avi"/><Relationship Id="rId1" Type="http://schemas.openxmlformats.org/officeDocument/2006/relationships/video" Target="../media/media2.avi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6.pn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8418" name="WordArt 3"/>
          <p:cNvSpPr>
            <a:spLocks noTextEdit="1"/>
          </p:cNvSpPr>
          <p:nvPr/>
        </p:nvSpPr>
        <p:spPr>
          <a:xfrm>
            <a:off x="6211888" y="513556"/>
            <a:ext cx="178593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40000"/>
          </a:bodyPr>
          <a:p>
            <a:pPr algn="ctr"/>
            <a:r>
              <a:rPr lang="zh-CN" altLang="en-US" sz="4500">
                <a:ln w="9525" cap="flat" cmpd="sng">
                  <a:solidFill>
                    <a:srgbClr val="99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99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七年级上册</a:t>
            </a:r>
            <a:endParaRPr lang="zh-CN" altLang="en-US" sz="4500">
              <a:ln w="9525" cap="flat" cmpd="sng">
                <a:solidFill>
                  <a:srgbClr val="99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9933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188419" name="Picture 4" descr="QQ截图201212281523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559" y="4692650"/>
            <a:ext cx="8574881" cy="216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8420" name="Picture 5" descr="QQ截图20121228152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172" y="71438"/>
            <a:ext cx="3359548" cy="1446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84559" y="0"/>
            <a:ext cx="1852613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500"/>
              <a:t>外研版新标准</a:t>
            </a:r>
            <a:endParaRPr lang="zh-CN" altLang="en-US" sz="3500"/>
          </a:p>
        </p:txBody>
      </p:sp>
      <p:sp>
        <p:nvSpPr>
          <p:cNvPr id="128009" name="矩形 128008"/>
          <p:cNvSpPr/>
          <p:nvPr/>
        </p:nvSpPr>
        <p:spPr>
          <a:xfrm>
            <a:off x="285115" y="1409700"/>
            <a:ext cx="8574405" cy="3145155"/>
          </a:xfrm>
          <a:prstGeom prst="rect">
            <a:avLst/>
          </a:prstGeom>
          <a:noFill/>
          <a:ln w="9525">
            <a:noFill/>
          </a:ln>
        </p:spPr>
        <p:txBody>
          <a:bodyPr lIns="68023" tIns="34012" rIns="68023" bIns="34012"/>
          <a:lstStyle>
            <a:lvl1pPr marL="265430" lvl="0" indent="-265430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200" b="1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573405" lvl="1" indent="-220980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sz="19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881380" lvl="2" indent="-176530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19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235075" lvl="3" indent="-175895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5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587500" lvl="4" indent="-175895" algn="l" defTabSz="704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1500" b="0" i="0" u="none" kern="1200" baseline="0">
                <a:solidFill>
                  <a:schemeClr val="tx1"/>
                </a:solidFill>
                <a:latin typeface="Verdana" panose="020B0604030504040204" pitchFamily="34" charset="0"/>
              </a:defRPr>
            </a:lvl5pPr>
          </a:lstStyle>
          <a:p>
            <a:pPr lvl="0" algn="ctr">
              <a:buNone/>
            </a:pPr>
            <a:r>
              <a:rPr lang="en-US" altLang="zh-CN" sz="5000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Module 3 </a:t>
            </a:r>
            <a:endParaRPr lang="en-US" altLang="zh-CN" sz="5000">
              <a:solidFill>
                <a:srgbClr val="0033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>
              <a:buNone/>
            </a:pPr>
            <a:r>
              <a:rPr lang="en-US" altLang="zh-CN" sz="5000">
                <a:solidFill>
                  <a:srgbClr val="0033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My School</a:t>
            </a:r>
            <a:endParaRPr lang="en-US" altLang="zh-CN" sz="5000">
              <a:solidFill>
                <a:srgbClr val="0033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algn="ctr">
              <a:buNone/>
            </a:pPr>
            <a:r>
              <a:rPr lang="en-US" altLang="zh-CN" sz="4000">
                <a:latin typeface="Times New Roman" panose="02020603050405020304" pitchFamily="18" charset="0"/>
                <a:ea typeface="宋体" panose="02010600030101010101" pitchFamily="2" charset="-122"/>
              </a:rPr>
              <a:t>Unit 1</a:t>
            </a:r>
            <a:endParaRPr lang="en-US" altLang="zh-CN" sz="400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lvl="0" algn="ctr">
              <a:buNone/>
            </a:pPr>
            <a:r>
              <a:rPr lang="en-US" altLang="zh-CN" sz="4000">
                <a:latin typeface="Times New Roman" panose="02020603050405020304" pitchFamily="18" charset="0"/>
                <a:ea typeface="宋体" panose="02010600030101010101" pitchFamily="2" charset="-122"/>
              </a:rPr>
              <a:t>There are thirty studnts in my class</a:t>
            </a:r>
            <a:endParaRPr lang="en-US" altLang="zh-CN" sz="40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02920"/>
            <a:ext cx="8779510" cy="47644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7394" name="内容占位符 2"/>
          <p:cNvSpPr>
            <a:spLocks noGrp="1"/>
          </p:cNvSpPr>
          <p:nvPr>
            <p:ph/>
          </p:nvPr>
        </p:nvSpPr>
        <p:spPr>
          <a:xfrm>
            <a:off x="284559" y="0"/>
            <a:ext cx="0" cy="0"/>
          </a:xfrm>
          <a:prstGeom prst="rect">
            <a:avLst/>
          </a:prstGeom>
          <a:noFill/>
          <a:ln w="9525">
            <a:noFill/>
          </a:ln>
        </p:spPr>
        <p:txBody>
          <a:bodyPr lIns="88182" tIns="44091" rIns="88182" bIns="44091"/>
          <a:p>
            <a:endParaRPr dirty="0">
              <a:ea typeface="宋体" panose="02010600030101010101" pitchFamily="2" charset="-122"/>
            </a:endParaRPr>
          </a:p>
        </p:txBody>
      </p:sp>
      <p:pic>
        <p:nvPicPr>
          <p:cNvPr id="187395" name="Picture 2" descr="C:\Users\AppleBar\Desktop\剪头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513" y="2492375"/>
            <a:ext cx="2160984" cy="223242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7396" name="组合 21"/>
          <p:cNvGrpSpPr/>
          <p:nvPr/>
        </p:nvGrpSpPr>
        <p:grpSpPr>
          <a:xfrm>
            <a:off x="7408466" y="1125141"/>
            <a:ext cx="1146969" cy="3022203"/>
            <a:chOff x="4500563" y="773113"/>
            <a:chExt cx="1655762" cy="3311525"/>
          </a:xfrm>
        </p:grpSpPr>
        <p:sp>
          <p:nvSpPr>
            <p:cNvPr id="187397" name="Freeform 2"/>
            <p:cNvSpPr/>
            <p:nvPr/>
          </p:nvSpPr>
          <p:spPr>
            <a:xfrm>
              <a:off x="4713288" y="773113"/>
              <a:ext cx="219075" cy="863600"/>
            </a:xfrm>
            <a:custGeom>
              <a:avLst/>
              <a:gdLst>
                <a:gd name="txL" fmla="*/ 0 w 138"/>
                <a:gd name="txT" fmla="*/ 0 h 544"/>
                <a:gd name="txR" fmla="*/ 138 w 138"/>
                <a:gd name="txB" fmla="*/ 544 h 544"/>
              </a:gdLst>
              <a:ahLst/>
              <a:cxnLst>
                <a:cxn ang="0">
                  <a:pos x="74612" y="0"/>
                </a:cxn>
                <a:cxn ang="0">
                  <a:pos x="9525" y="342900"/>
                </a:cxn>
                <a:cxn ang="0">
                  <a:pos x="19050" y="542925"/>
                </a:cxn>
                <a:cxn ang="0">
                  <a:pos x="60325" y="693737"/>
                </a:cxn>
                <a:cxn ang="0">
                  <a:pos x="109538" y="793750"/>
                </a:cxn>
                <a:cxn ang="0">
                  <a:pos x="219075" y="863600"/>
                </a:cxn>
              </a:cxnLst>
              <a:rect l="txL" t="txT" r="txR" b="txB"/>
              <a:pathLst>
                <a:path w="138" h="544">
                  <a:moveTo>
                    <a:pt x="47" y="0"/>
                  </a:moveTo>
                  <a:lnTo>
                    <a:pt x="6" y="216"/>
                  </a:lnTo>
                  <a:cubicBezTo>
                    <a:pt x="0" y="273"/>
                    <a:pt x="7" y="305"/>
                    <a:pt x="12" y="342"/>
                  </a:cubicBezTo>
                  <a:cubicBezTo>
                    <a:pt x="17" y="379"/>
                    <a:pt x="29" y="411"/>
                    <a:pt x="38" y="437"/>
                  </a:cubicBezTo>
                  <a:lnTo>
                    <a:pt x="69" y="500"/>
                  </a:lnTo>
                  <a:lnTo>
                    <a:pt x="138" y="544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22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398" name="Oval 3"/>
            <p:cNvSpPr/>
            <p:nvPr/>
          </p:nvSpPr>
          <p:spPr>
            <a:xfrm>
              <a:off x="4932363" y="1347788"/>
              <a:ext cx="360362" cy="360362"/>
            </a:xfrm>
            <a:prstGeom prst="ellipse">
              <a:avLst/>
            </a:pr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lIns="88182" tIns="44091" rIns="88182" bIns="44091" anchor="ctr"/>
            <a:p>
              <a:pPr algn="ctr" defTabSz="704850" eaLnBrk="1" hangingPunct="1"/>
              <a:endParaRPr lang="zh-CN" altLang="zh-CN" sz="22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399" name="Freeform 4"/>
            <p:cNvSpPr/>
            <p:nvPr/>
          </p:nvSpPr>
          <p:spPr>
            <a:xfrm>
              <a:off x="5054600" y="1347788"/>
              <a:ext cx="165100" cy="288925"/>
            </a:xfrm>
            <a:custGeom>
              <a:avLst/>
              <a:gdLst>
                <a:gd name="txL" fmla="*/ 0 w 104"/>
                <a:gd name="txT" fmla="*/ 0 h 182"/>
                <a:gd name="txR" fmla="*/ 104 w 104"/>
                <a:gd name="txB" fmla="*/ 182 h 182"/>
              </a:gdLst>
              <a:ahLst/>
              <a:cxnLst>
                <a:cxn ang="0">
                  <a:pos x="93662" y="0"/>
                </a:cxn>
                <a:cxn ang="0">
                  <a:pos x="39688" y="179387"/>
                </a:cxn>
                <a:cxn ang="0">
                  <a:pos x="165100" y="288925"/>
                </a:cxn>
              </a:cxnLst>
              <a:rect l="txL" t="txT" r="txR" b="txB"/>
              <a:pathLst>
                <a:path w="104" h="182">
                  <a:moveTo>
                    <a:pt x="59" y="0"/>
                  </a:moveTo>
                  <a:cubicBezTo>
                    <a:pt x="53" y="19"/>
                    <a:pt x="0" y="50"/>
                    <a:pt x="25" y="113"/>
                  </a:cubicBezTo>
                  <a:cubicBezTo>
                    <a:pt x="50" y="176"/>
                    <a:pt x="88" y="168"/>
                    <a:pt x="104" y="182"/>
                  </a:cubicBezTo>
                </a:path>
              </a:pathLst>
            </a:cu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22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0" name="Freeform 5"/>
            <p:cNvSpPr/>
            <p:nvPr/>
          </p:nvSpPr>
          <p:spPr>
            <a:xfrm>
              <a:off x="5292725" y="1492250"/>
              <a:ext cx="142875" cy="144463"/>
            </a:xfrm>
            <a:custGeom>
              <a:avLst/>
              <a:gdLst>
                <a:gd name="txL" fmla="*/ 0 w 90"/>
                <a:gd name="txT" fmla="*/ 0 h 91"/>
                <a:gd name="txR" fmla="*/ 90 w 90"/>
                <a:gd name="txB" fmla="*/ 91 h 91"/>
              </a:gdLst>
              <a:ahLst/>
              <a:cxnLst>
                <a:cxn ang="0">
                  <a:pos x="0" y="0"/>
                </a:cxn>
                <a:cxn ang="0">
                  <a:pos x="103188" y="55563"/>
                </a:cxn>
                <a:cxn ang="0">
                  <a:pos x="142875" y="144463"/>
                </a:cxn>
              </a:cxnLst>
              <a:rect l="txL" t="txT" r="txR" b="txB"/>
              <a:pathLst>
                <a:path w="90" h="91">
                  <a:moveTo>
                    <a:pt x="0" y="0"/>
                  </a:moveTo>
                  <a:lnTo>
                    <a:pt x="65" y="35"/>
                  </a:lnTo>
                  <a:lnTo>
                    <a:pt x="90" y="91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22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1" name="Freeform 6"/>
            <p:cNvSpPr/>
            <p:nvPr/>
          </p:nvSpPr>
          <p:spPr>
            <a:xfrm>
              <a:off x="5148263" y="1565275"/>
              <a:ext cx="792162" cy="273050"/>
            </a:xfrm>
            <a:custGeom>
              <a:avLst/>
              <a:gdLst>
                <a:gd name="txL" fmla="*/ 0 w 499"/>
                <a:gd name="txT" fmla="*/ 0 h 172"/>
                <a:gd name="txR" fmla="*/ 499 w 499"/>
                <a:gd name="txB" fmla="*/ 172 h 172"/>
              </a:gdLst>
              <a:ahLst/>
              <a:cxnLst>
                <a:cxn ang="0">
                  <a:pos x="0" y="217488"/>
                </a:cxn>
                <a:cxn ang="0">
                  <a:pos x="106362" y="254000"/>
                </a:cxn>
                <a:cxn ang="0">
                  <a:pos x="238125" y="273050"/>
                </a:cxn>
                <a:cxn ang="0">
                  <a:pos x="419100" y="254000"/>
                </a:cxn>
                <a:cxn ang="0">
                  <a:pos x="630237" y="142875"/>
                </a:cxn>
                <a:cxn ang="0">
                  <a:pos x="792162" y="0"/>
                </a:cxn>
              </a:cxnLst>
              <a:rect l="txL" t="txT" r="txR" b="txB"/>
              <a:pathLst>
                <a:path w="499" h="172">
                  <a:moveTo>
                    <a:pt x="0" y="137"/>
                  </a:moveTo>
                  <a:lnTo>
                    <a:pt x="67" y="160"/>
                  </a:lnTo>
                  <a:lnTo>
                    <a:pt x="150" y="172"/>
                  </a:lnTo>
                  <a:lnTo>
                    <a:pt x="264" y="160"/>
                  </a:lnTo>
                  <a:lnTo>
                    <a:pt x="397" y="90"/>
                  </a:lnTo>
                  <a:lnTo>
                    <a:pt x="499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22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2" name="Freeform 7"/>
            <p:cNvSpPr/>
            <p:nvPr/>
          </p:nvSpPr>
          <p:spPr>
            <a:xfrm>
              <a:off x="4883150" y="1735138"/>
              <a:ext cx="93663" cy="536575"/>
            </a:xfrm>
            <a:custGeom>
              <a:avLst/>
              <a:gdLst>
                <a:gd name="txL" fmla="*/ 0 w 59"/>
                <a:gd name="txT" fmla="*/ 0 h 338"/>
                <a:gd name="txR" fmla="*/ 59 w 59"/>
                <a:gd name="txB" fmla="*/ 338 h 338"/>
              </a:gdLst>
              <a:ahLst/>
              <a:cxnLst>
                <a:cxn ang="0">
                  <a:pos x="93663" y="0"/>
                </a:cxn>
                <a:cxn ang="0">
                  <a:pos x="20638" y="125413"/>
                </a:cxn>
                <a:cxn ang="0">
                  <a:pos x="0" y="265113"/>
                </a:cxn>
                <a:cxn ang="0">
                  <a:pos x="20638" y="385762"/>
                </a:cxn>
                <a:cxn ang="0">
                  <a:pos x="90488" y="536575"/>
                </a:cxn>
              </a:cxnLst>
              <a:rect l="txL" t="txT" r="txR" b="txB"/>
              <a:pathLst>
                <a:path w="59" h="338">
                  <a:moveTo>
                    <a:pt x="59" y="0"/>
                  </a:moveTo>
                  <a:lnTo>
                    <a:pt x="13" y="79"/>
                  </a:lnTo>
                  <a:lnTo>
                    <a:pt x="0" y="167"/>
                  </a:lnTo>
                  <a:lnTo>
                    <a:pt x="13" y="243"/>
                  </a:lnTo>
                  <a:lnTo>
                    <a:pt x="57" y="338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22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3" name="Freeform 8"/>
            <p:cNvSpPr/>
            <p:nvPr/>
          </p:nvSpPr>
          <p:spPr>
            <a:xfrm>
              <a:off x="4502150" y="2284413"/>
              <a:ext cx="503238" cy="360362"/>
            </a:xfrm>
            <a:custGeom>
              <a:avLst/>
              <a:gdLst>
                <a:gd name="txL" fmla="*/ 0 w 317"/>
                <a:gd name="txT" fmla="*/ 0 h 227"/>
                <a:gd name="txR" fmla="*/ 317 w 317"/>
                <a:gd name="txB" fmla="*/ 227 h 227"/>
              </a:gdLst>
              <a:ahLst/>
              <a:cxnLst>
                <a:cxn ang="0">
                  <a:pos x="503238" y="0"/>
                </a:cxn>
                <a:cxn ang="0">
                  <a:pos x="331788" y="127000"/>
                </a:cxn>
                <a:cxn ang="0">
                  <a:pos x="0" y="360362"/>
                </a:cxn>
              </a:cxnLst>
              <a:rect l="txL" t="txT" r="txR" b="txB"/>
              <a:pathLst>
                <a:path w="317" h="227">
                  <a:moveTo>
                    <a:pt x="317" y="0"/>
                  </a:moveTo>
                  <a:cubicBezTo>
                    <a:pt x="299" y="13"/>
                    <a:pt x="262" y="42"/>
                    <a:pt x="209" y="80"/>
                  </a:cubicBezTo>
                  <a:cubicBezTo>
                    <a:pt x="156" y="118"/>
                    <a:pt x="44" y="197"/>
                    <a:pt x="0" y="227"/>
                  </a:cubicBez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22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4" name="Freeform 9"/>
            <p:cNvSpPr/>
            <p:nvPr/>
          </p:nvSpPr>
          <p:spPr>
            <a:xfrm>
              <a:off x="4500563" y="2139950"/>
              <a:ext cx="1008062" cy="661988"/>
            </a:xfrm>
            <a:custGeom>
              <a:avLst/>
              <a:gdLst>
                <a:gd name="txL" fmla="*/ 0 w 635"/>
                <a:gd name="txT" fmla="*/ 0 h 417"/>
                <a:gd name="txR" fmla="*/ 635 w 635"/>
                <a:gd name="txB" fmla="*/ 417 h 417"/>
              </a:gdLst>
              <a:ahLst/>
              <a:cxnLst>
                <a:cxn ang="0">
                  <a:pos x="0" y="504825"/>
                </a:cxn>
                <a:cxn ang="0">
                  <a:pos x="71437" y="576263"/>
                </a:cxn>
                <a:cxn ang="0">
                  <a:pos x="215900" y="649288"/>
                </a:cxn>
                <a:cxn ang="0">
                  <a:pos x="287337" y="576263"/>
                </a:cxn>
                <a:cxn ang="0">
                  <a:pos x="358775" y="649288"/>
                </a:cxn>
                <a:cxn ang="0">
                  <a:pos x="431800" y="649288"/>
                </a:cxn>
                <a:cxn ang="0">
                  <a:pos x="503237" y="576263"/>
                </a:cxn>
                <a:cxn ang="0">
                  <a:pos x="647700" y="649288"/>
                </a:cxn>
                <a:cxn ang="0">
                  <a:pos x="719137" y="504825"/>
                </a:cxn>
                <a:cxn ang="0">
                  <a:pos x="792162" y="504825"/>
                </a:cxn>
                <a:cxn ang="0">
                  <a:pos x="863600" y="360363"/>
                </a:cxn>
                <a:cxn ang="0">
                  <a:pos x="935037" y="360363"/>
                </a:cxn>
                <a:cxn ang="0">
                  <a:pos x="935037" y="215900"/>
                </a:cxn>
                <a:cxn ang="0">
                  <a:pos x="1008062" y="144463"/>
                </a:cxn>
                <a:cxn ang="0">
                  <a:pos x="935037" y="0"/>
                </a:cxn>
                <a:cxn ang="0">
                  <a:pos x="792162" y="144463"/>
                </a:cxn>
                <a:cxn ang="0">
                  <a:pos x="473075" y="150813"/>
                </a:cxn>
              </a:cxnLst>
              <a:rect l="txL" t="txT" r="txR" b="txB"/>
              <a:pathLst>
                <a:path w="635" h="417">
                  <a:moveTo>
                    <a:pt x="0" y="318"/>
                  </a:moveTo>
                  <a:cubicBezTo>
                    <a:pt x="11" y="333"/>
                    <a:pt x="22" y="348"/>
                    <a:pt x="45" y="363"/>
                  </a:cubicBezTo>
                  <a:cubicBezTo>
                    <a:pt x="68" y="378"/>
                    <a:pt x="113" y="409"/>
                    <a:pt x="136" y="409"/>
                  </a:cubicBezTo>
                  <a:cubicBezTo>
                    <a:pt x="159" y="409"/>
                    <a:pt x="166" y="363"/>
                    <a:pt x="181" y="363"/>
                  </a:cubicBezTo>
                  <a:cubicBezTo>
                    <a:pt x="196" y="363"/>
                    <a:pt x="211" y="401"/>
                    <a:pt x="226" y="409"/>
                  </a:cubicBezTo>
                  <a:cubicBezTo>
                    <a:pt x="241" y="417"/>
                    <a:pt x="257" y="417"/>
                    <a:pt x="272" y="409"/>
                  </a:cubicBezTo>
                  <a:cubicBezTo>
                    <a:pt x="287" y="401"/>
                    <a:pt x="294" y="363"/>
                    <a:pt x="317" y="363"/>
                  </a:cubicBezTo>
                  <a:cubicBezTo>
                    <a:pt x="340" y="363"/>
                    <a:pt x="385" y="416"/>
                    <a:pt x="408" y="409"/>
                  </a:cubicBezTo>
                  <a:cubicBezTo>
                    <a:pt x="431" y="402"/>
                    <a:pt x="438" y="333"/>
                    <a:pt x="453" y="318"/>
                  </a:cubicBezTo>
                  <a:cubicBezTo>
                    <a:pt x="468" y="303"/>
                    <a:pt x="484" y="333"/>
                    <a:pt x="499" y="318"/>
                  </a:cubicBezTo>
                  <a:cubicBezTo>
                    <a:pt x="514" y="303"/>
                    <a:pt x="529" y="242"/>
                    <a:pt x="544" y="227"/>
                  </a:cubicBezTo>
                  <a:cubicBezTo>
                    <a:pt x="559" y="212"/>
                    <a:pt x="582" y="242"/>
                    <a:pt x="589" y="227"/>
                  </a:cubicBezTo>
                  <a:cubicBezTo>
                    <a:pt x="596" y="212"/>
                    <a:pt x="581" y="159"/>
                    <a:pt x="589" y="136"/>
                  </a:cubicBezTo>
                  <a:cubicBezTo>
                    <a:pt x="597" y="113"/>
                    <a:pt x="635" y="114"/>
                    <a:pt x="635" y="91"/>
                  </a:cubicBezTo>
                  <a:cubicBezTo>
                    <a:pt x="635" y="68"/>
                    <a:pt x="612" y="0"/>
                    <a:pt x="589" y="0"/>
                  </a:cubicBezTo>
                  <a:cubicBezTo>
                    <a:pt x="566" y="0"/>
                    <a:pt x="547" y="75"/>
                    <a:pt x="499" y="91"/>
                  </a:cubicBezTo>
                  <a:cubicBezTo>
                    <a:pt x="451" y="107"/>
                    <a:pt x="340" y="94"/>
                    <a:pt x="298" y="95"/>
                  </a:cubicBezTo>
                </a:path>
              </a:pathLst>
            </a:custGeom>
            <a:solidFill>
              <a:srgbClr val="FFFF00"/>
            </a:solidFill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22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5" name="Freeform 10"/>
            <p:cNvSpPr/>
            <p:nvPr/>
          </p:nvSpPr>
          <p:spPr>
            <a:xfrm>
              <a:off x="4903788" y="2860675"/>
              <a:ext cx="173037" cy="1079500"/>
            </a:xfrm>
            <a:custGeom>
              <a:avLst/>
              <a:gdLst>
                <a:gd name="txL" fmla="*/ 0 w 109"/>
                <a:gd name="txT" fmla="*/ 0 h 680"/>
                <a:gd name="txR" fmla="*/ 109 w 109"/>
                <a:gd name="txB" fmla="*/ 680 h 680"/>
              </a:gdLst>
              <a:ahLst/>
              <a:cxnLst>
                <a:cxn ang="0">
                  <a:pos x="28575" y="0"/>
                </a:cxn>
                <a:cxn ang="0">
                  <a:pos x="0" y="384175"/>
                </a:cxn>
                <a:cxn ang="0">
                  <a:pos x="173037" y="1079500"/>
                </a:cxn>
              </a:cxnLst>
              <a:rect l="txL" t="txT" r="txR" b="txB"/>
              <a:pathLst>
                <a:path w="109" h="680">
                  <a:moveTo>
                    <a:pt x="18" y="0"/>
                  </a:moveTo>
                  <a:lnTo>
                    <a:pt x="0" y="242"/>
                  </a:lnTo>
                  <a:lnTo>
                    <a:pt x="109" y="68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22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6" name="Freeform 11"/>
            <p:cNvSpPr/>
            <p:nvPr/>
          </p:nvSpPr>
          <p:spPr>
            <a:xfrm>
              <a:off x="5435600" y="2068513"/>
              <a:ext cx="576263" cy="484187"/>
            </a:xfrm>
            <a:custGeom>
              <a:avLst/>
              <a:gdLst>
                <a:gd name="txL" fmla="*/ 0 w 363"/>
                <a:gd name="txT" fmla="*/ 0 h 305"/>
                <a:gd name="txR" fmla="*/ 363 w 363"/>
                <a:gd name="txB" fmla="*/ 305 h 305"/>
              </a:gdLst>
              <a:ahLst/>
              <a:cxnLst>
                <a:cxn ang="0">
                  <a:pos x="0" y="431800"/>
                </a:cxn>
                <a:cxn ang="0">
                  <a:pos x="60325" y="463550"/>
                </a:cxn>
                <a:cxn ang="0">
                  <a:pos x="222250" y="484187"/>
                </a:cxn>
                <a:cxn ang="0">
                  <a:pos x="493713" y="152400"/>
                </a:cxn>
                <a:cxn ang="0">
                  <a:pos x="576263" y="0"/>
                </a:cxn>
              </a:cxnLst>
              <a:rect l="txL" t="txT" r="txR" b="txB"/>
              <a:pathLst>
                <a:path w="363" h="305">
                  <a:moveTo>
                    <a:pt x="0" y="272"/>
                  </a:moveTo>
                  <a:lnTo>
                    <a:pt x="38" y="292"/>
                  </a:lnTo>
                  <a:lnTo>
                    <a:pt x="140" y="305"/>
                  </a:lnTo>
                  <a:lnTo>
                    <a:pt x="311" y="96"/>
                  </a:lnTo>
                  <a:lnTo>
                    <a:pt x="363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22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7" name="Freeform 12"/>
            <p:cNvSpPr/>
            <p:nvPr/>
          </p:nvSpPr>
          <p:spPr>
            <a:xfrm>
              <a:off x="6011863" y="1925638"/>
              <a:ext cx="144462" cy="144462"/>
            </a:xfrm>
            <a:custGeom>
              <a:avLst/>
              <a:gdLst>
                <a:gd name="txL" fmla="*/ 0 w 91"/>
                <a:gd name="txT" fmla="*/ 0 h 91"/>
                <a:gd name="txR" fmla="*/ 91 w 91"/>
                <a:gd name="txB" fmla="*/ 91 h 91"/>
              </a:gdLst>
              <a:ahLst/>
              <a:cxnLst>
                <a:cxn ang="0">
                  <a:pos x="0" y="144462"/>
                </a:cxn>
                <a:cxn ang="0">
                  <a:pos x="107950" y="58737"/>
                </a:cxn>
                <a:cxn ang="0">
                  <a:pos x="144462" y="0"/>
                </a:cxn>
              </a:cxnLst>
              <a:rect l="txL" t="txT" r="txR" b="txB"/>
              <a:pathLst>
                <a:path w="91" h="91">
                  <a:moveTo>
                    <a:pt x="0" y="91"/>
                  </a:moveTo>
                  <a:lnTo>
                    <a:pt x="68" y="37"/>
                  </a:lnTo>
                  <a:lnTo>
                    <a:pt x="91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22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8" name="Freeform 13"/>
            <p:cNvSpPr/>
            <p:nvPr/>
          </p:nvSpPr>
          <p:spPr>
            <a:xfrm>
              <a:off x="4933950" y="3940175"/>
              <a:ext cx="144463" cy="144463"/>
            </a:xfrm>
            <a:custGeom>
              <a:avLst/>
              <a:gdLst>
                <a:gd name="txL" fmla="*/ 0 w 91"/>
                <a:gd name="txT" fmla="*/ 0 h 91"/>
                <a:gd name="txR" fmla="*/ 91 w 91"/>
                <a:gd name="txB" fmla="*/ 91 h 91"/>
              </a:gdLst>
              <a:ahLst/>
              <a:cxnLst>
                <a:cxn ang="0">
                  <a:pos x="144463" y="0"/>
                </a:cxn>
                <a:cxn ang="0">
                  <a:pos x="95250" y="71438"/>
                </a:cxn>
                <a:cxn ang="0">
                  <a:pos x="0" y="144463"/>
                </a:cxn>
              </a:cxnLst>
              <a:rect l="txL" t="txT" r="txR" b="txB"/>
              <a:pathLst>
                <a:path w="91" h="91">
                  <a:moveTo>
                    <a:pt x="91" y="0"/>
                  </a:moveTo>
                  <a:lnTo>
                    <a:pt x="60" y="45"/>
                  </a:lnTo>
                  <a:lnTo>
                    <a:pt x="0" y="91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22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7409" name="Freeform 14"/>
            <p:cNvSpPr/>
            <p:nvPr/>
          </p:nvSpPr>
          <p:spPr>
            <a:xfrm>
              <a:off x="5076825" y="3940175"/>
              <a:ext cx="114300" cy="119063"/>
            </a:xfrm>
            <a:custGeom>
              <a:avLst/>
              <a:gdLst>
                <a:gd name="txL" fmla="*/ 0 w 72"/>
                <a:gd name="txT" fmla="*/ 0 h 75"/>
                <a:gd name="txR" fmla="*/ 72 w 72"/>
                <a:gd name="txB" fmla="*/ 75 h 75"/>
              </a:gdLst>
              <a:ahLst/>
              <a:cxnLst>
                <a:cxn ang="0">
                  <a:pos x="0" y="0"/>
                </a:cxn>
                <a:cxn ang="0">
                  <a:pos x="98425" y="9525"/>
                </a:cxn>
                <a:cxn ang="0">
                  <a:pos x="98425" y="119063"/>
                </a:cxn>
              </a:cxnLst>
              <a:rect l="txL" t="txT" r="txR" b="txB"/>
              <a:pathLst>
                <a:path w="72" h="75">
                  <a:moveTo>
                    <a:pt x="0" y="0"/>
                  </a:moveTo>
                  <a:cubicBezTo>
                    <a:pt x="10" y="1"/>
                    <a:pt x="49" y="18"/>
                    <a:pt x="62" y="6"/>
                  </a:cubicBezTo>
                  <a:cubicBezTo>
                    <a:pt x="72" y="18"/>
                    <a:pt x="62" y="61"/>
                    <a:pt x="62" y="75"/>
                  </a:cubicBez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88182" tIns="44091" rIns="88182" bIns="44091"/>
            <a:p>
              <a:pPr defTabSz="704850" eaLnBrk="1" hangingPunct="1"/>
              <a:endParaRPr sz="22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2005526" y="2996699"/>
            <a:ext cx="7292791" cy="14763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Good  bye!</a:t>
            </a:r>
            <a:endParaRPr kumimoji="0" lang="zh-CN" altLang="en-US" sz="9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51509" y="4830763"/>
            <a:ext cx="53054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授课教师</a:t>
            </a:r>
            <a:endParaRPr lang="zh-CN" altLang="en-US" sz="4000"/>
          </a:p>
          <a:p>
            <a:r>
              <a:rPr lang="zh-CN" altLang="en-US" sz="4000"/>
              <a:t>桂林市桂电中学 杨晔</a:t>
            </a:r>
            <a:endParaRPr lang="zh-CN" altLang="en-US" sz="4000"/>
          </a:p>
        </p:txBody>
      </p:sp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585210" y="-54610"/>
            <a:ext cx="3324225" cy="76708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91429" tIns="45715" rIns="91429" bIns="45715">
            <a:spAutoFit/>
          </a:bodyPr>
          <a:lstStyle/>
          <a:p>
            <a:pPr defTabSz="912495">
              <a:spcBef>
                <a:spcPct val="50000"/>
              </a:spcBef>
            </a:pPr>
            <a:r>
              <a:rPr lang="en-US" altLang="zh-CN" sz="4400" b="1" dirty="0"/>
              <a:t>tw</a:t>
            </a:r>
            <a:r>
              <a:rPr lang="en-US" altLang="zh-CN" sz="4400" b="1" dirty="0">
                <a:solidFill>
                  <a:srgbClr val="FF0000"/>
                </a:solidFill>
              </a:rPr>
              <a:t>e</a:t>
            </a:r>
            <a:r>
              <a:rPr lang="en-US" altLang="zh-CN" sz="4400" b="1" dirty="0"/>
              <a:t>nt</a:t>
            </a:r>
            <a:r>
              <a:rPr lang="en-US" altLang="zh-CN" sz="4400" b="1" dirty="0">
                <a:solidFill>
                  <a:srgbClr val="FF0000"/>
                </a:solidFill>
              </a:rPr>
              <a:t>y    20</a:t>
            </a:r>
            <a:endParaRPr lang="en-US" altLang="zh-CN" sz="4400" b="1" dirty="0">
              <a:solidFill>
                <a:srgbClr val="FF0000"/>
              </a:solidFill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3585210" y="1587500"/>
            <a:ext cx="3324225" cy="76708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91429" tIns="45715" rIns="91429" bIns="45715">
            <a:spAutoFit/>
          </a:bodyPr>
          <a:lstStyle/>
          <a:p>
            <a:pPr defTabSz="912495">
              <a:spcBef>
                <a:spcPct val="50000"/>
              </a:spcBef>
            </a:pPr>
            <a:r>
              <a:rPr lang="en-US" altLang="zh-CN" sz="4400" b="1" dirty="0"/>
              <a:t>f</a:t>
            </a:r>
            <a:r>
              <a:rPr lang="en-US" altLang="zh-CN" sz="4400" b="1" u="sng" dirty="0">
                <a:solidFill>
                  <a:srgbClr val="0000FF"/>
                </a:solidFill>
              </a:rPr>
              <a:t>or</a:t>
            </a:r>
            <a:r>
              <a:rPr lang="en-US" altLang="zh-CN" sz="4400" b="1" dirty="0"/>
              <a:t>t</a:t>
            </a:r>
            <a:r>
              <a:rPr lang="en-US" altLang="zh-CN" sz="4400" b="1" dirty="0">
                <a:solidFill>
                  <a:srgbClr val="FF0000"/>
                </a:solidFill>
              </a:rPr>
              <a:t>y         40</a:t>
            </a:r>
            <a:endParaRPr lang="en-US" altLang="zh-CN" sz="4400" b="1" dirty="0">
              <a:solidFill>
                <a:srgbClr val="FF0000"/>
              </a:solidFill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3585210" y="766445"/>
            <a:ext cx="3211195" cy="76708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91429" tIns="45715" rIns="91429" bIns="45715">
            <a:spAutoFit/>
          </a:bodyPr>
          <a:lstStyle/>
          <a:p>
            <a:pPr defTabSz="912495">
              <a:spcBef>
                <a:spcPct val="50000"/>
              </a:spcBef>
            </a:pPr>
            <a:r>
              <a:rPr lang="en-US" altLang="zh-CN" sz="4400" b="1" dirty="0"/>
              <a:t>th</a:t>
            </a:r>
            <a:r>
              <a:rPr lang="en-US" altLang="zh-CN" sz="4400" b="1" dirty="0">
                <a:solidFill>
                  <a:srgbClr val="FF0000"/>
                </a:solidFill>
              </a:rPr>
              <a:t>ir</a:t>
            </a:r>
            <a:r>
              <a:rPr lang="en-US" altLang="zh-CN" sz="4400" b="1" dirty="0"/>
              <a:t>t</a:t>
            </a:r>
            <a:r>
              <a:rPr lang="en-US" altLang="zh-CN" sz="4400" b="1" dirty="0">
                <a:solidFill>
                  <a:srgbClr val="FF0000"/>
                </a:solidFill>
              </a:rPr>
              <a:t>y       30</a:t>
            </a:r>
            <a:endParaRPr lang="en-US" altLang="zh-CN" sz="4400" b="1" dirty="0">
              <a:solidFill>
                <a:srgbClr val="FF0000"/>
              </a:solidFill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3585210" y="2269490"/>
            <a:ext cx="3324225" cy="76708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91429" tIns="45715" rIns="91429" bIns="45715">
            <a:spAutoFit/>
          </a:bodyPr>
          <a:lstStyle/>
          <a:p>
            <a:pPr defTabSz="912495">
              <a:spcBef>
                <a:spcPct val="50000"/>
              </a:spcBef>
            </a:pPr>
            <a:r>
              <a:rPr lang="en-US" altLang="zh-CN" sz="4400" b="1" dirty="0"/>
              <a:t>f</a:t>
            </a:r>
            <a:r>
              <a:rPr lang="en-US" altLang="zh-CN" sz="4400" b="1" dirty="0">
                <a:solidFill>
                  <a:srgbClr val="FF0000"/>
                </a:solidFill>
              </a:rPr>
              <a:t>i</a:t>
            </a:r>
            <a:r>
              <a:rPr lang="en-US" altLang="zh-CN" sz="4400" b="1" dirty="0"/>
              <a:t>ft</a:t>
            </a:r>
            <a:r>
              <a:rPr lang="en-US" altLang="zh-CN" sz="4400" b="1" dirty="0">
                <a:solidFill>
                  <a:srgbClr val="FF0000"/>
                </a:solidFill>
              </a:rPr>
              <a:t>y           50</a:t>
            </a:r>
            <a:endParaRPr lang="en-US" altLang="zh-CN" sz="4400" b="1" dirty="0">
              <a:solidFill>
                <a:srgbClr val="FF0000"/>
              </a:solidFill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3580130" y="3105785"/>
            <a:ext cx="3328670" cy="76708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91429" tIns="45715" rIns="91429" bIns="45715">
            <a:spAutoFit/>
          </a:bodyPr>
          <a:lstStyle/>
          <a:p>
            <a:pPr defTabSz="912495">
              <a:spcBef>
                <a:spcPct val="50000"/>
              </a:spcBef>
            </a:pPr>
            <a:r>
              <a:rPr lang="en-US" altLang="zh-CN" sz="4400" b="1" dirty="0"/>
              <a:t>s</a:t>
            </a:r>
            <a:r>
              <a:rPr lang="en-US" altLang="zh-CN" sz="4400" b="1" dirty="0">
                <a:solidFill>
                  <a:srgbClr val="FF0000"/>
                </a:solidFill>
              </a:rPr>
              <a:t>i</a:t>
            </a:r>
            <a:r>
              <a:rPr lang="en-US" altLang="zh-CN" sz="4400" b="1" dirty="0"/>
              <a:t>xt</a:t>
            </a:r>
            <a:r>
              <a:rPr lang="en-US" altLang="zh-CN" sz="4400" b="1" dirty="0">
                <a:solidFill>
                  <a:srgbClr val="FF0000"/>
                </a:solidFill>
              </a:rPr>
              <a:t>y          60</a:t>
            </a:r>
            <a:endParaRPr lang="en-US" altLang="zh-CN" sz="4400" b="1" dirty="0">
              <a:solidFill>
                <a:srgbClr val="FF0000"/>
              </a:solidFill>
            </a:endParaRPr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3580130" y="4008755"/>
            <a:ext cx="3495675" cy="76708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91429" tIns="45715" rIns="91429" bIns="45715">
            <a:spAutoFit/>
          </a:bodyPr>
          <a:lstStyle/>
          <a:p>
            <a:pPr defTabSz="912495">
              <a:spcBef>
                <a:spcPct val="50000"/>
              </a:spcBef>
            </a:pPr>
            <a:r>
              <a:rPr lang="en-US" altLang="zh-CN" sz="4400" b="1" dirty="0"/>
              <a:t>s</a:t>
            </a:r>
            <a:r>
              <a:rPr lang="en-US" altLang="zh-CN" sz="4400" b="1" dirty="0">
                <a:solidFill>
                  <a:srgbClr val="FF0000"/>
                </a:solidFill>
              </a:rPr>
              <a:t>e</a:t>
            </a:r>
            <a:r>
              <a:rPr lang="en-US" altLang="zh-CN" sz="4400" b="1" dirty="0"/>
              <a:t>v</a:t>
            </a:r>
            <a:r>
              <a:rPr lang="en-US" altLang="zh-CN" sz="4400" b="1" dirty="0">
                <a:solidFill>
                  <a:srgbClr val="FF0000"/>
                </a:solidFill>
              </a:rPr>
              <a:t>e</a:t>
            </a:r>
            <a:r>
              <a:rPr lang="en-US" altLang="zh-CN" sz="4400" b="1" dirty="0"/>
              <a:t>nt</a:t>
            </a:r>
            <a:r>
              <a:rPr lang="en-US" altLang="zh-CN" sz="4400" b="1" dirty="0">
                <a:solidFill>
                  <a:srgbClr val="FF0000"/>
                </a:solidFill>
              </a:rPr>
              <a:t>y    70</a:t>
            </a:r>
            <a:endParaRPr lang="en-US" altLang="zh-CN" sz="4400" b="1" dirty="0">
              <a:solidFill>
                <a:srgbClr val="FF0000"/>
              </a:solidFill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3639185" y="4783455"/>
            <a:ext cx="3436620" cy="76708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91429" tIns="45715" rIns="91429" bIns="45715">
            <a:spAutoFit/>
          </a:bodyPr>
          <a:lstStyle/>
          <a:p>
            <a:pPr defTabSz="912495">
              <a:spcBef>
                <a:spcPct val="50000"/>
              </a:spcBef>
            </a:pPr>
            <a:r>
              <a:rPr lang="en-US" altLang="zh-CN" sz="4400" b="1" dirty="0">
                <a:solidFill>
                  <a:srgbClr val="FF0000"/>
                </a:solidFill>
              </a:rPr>
              <a:t>ei</a:t>
            </a:r>
            <a:r>
              <a:rPr lang="en-US" altLang="zh-CN" sz="4400" b="1" dirty="0"/>
              <a:t>ght</a:t>
            </a:r>
            <a:r>
              <a:rPr lang="en-US" altLang="zh-CN" sz="4400" b="1" dirty="0">
                <a:solidFill>
                  <a:srgbClr val="FF0000"/>
                </a:solidFill>
              </a:rPr>
              <a:t>y       80</a:t>
            </a:r>
            <a:endParaRPr lang="en-US" altLang="zh-CN" sz="4400" b="1" dirty="0">
              <a:solidFill>
                <a:srgbClr val="FF0000"/>
              </a:solidFill>
            </a:endParaRP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3664585" y="5628005"/>
            <a:ext cx="3244215" cy="76708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91429" tIns="45715" rIns="91429" bIns="45715">
            <a:spAutoFit/>
          </a:bodyPr>
          <a:lstStyle/>
          <a:p>
            <a:pPr defTabSz="912495">
              <a:spcBef>
                <a:spcPct val="50000"/>
              </a:spcBef>
            </a:pPr>
            <a:r>
              <a:rPr lang="en-US" altLang="zh-CN" sz="4400" b="1" dirty="0"/>
              <a:t>n</a:t>
            </a:r>
            <a:r>
              <a:rPr lang="en-US" altLang="zh-CN" sz="4400" b="1" dirty="0">
                <a:solidFill>
                  <a:srgbClr val="FF0000"/>
                </a:solidFill>
              </a:rPr>
              <a:t>i</a:t>
            </a:r>
            <a:r>
              <a:rPr lang="en-US" altLang="zh-CN" sz="4400" b="1" dirty="0"/>
              <a:t>net</a:t>
            </a:r>
            <a:r>
              <a:rPr lang="en-US" altLang="zh-CN" sz="4400" b="1" dirty="0">
                <a:solidFill>
                  <a:srgbClr val="FF0000"/>
                </a:solidFill>
              </a:rPr>
              <a:t>y       90</a:t>
            </a:r>
            <a:endParaRPr lang="en-US" altLang="zh-CN" sz="4400" b="1" dirty="0">
              <a:solidFill>
                <a:srgbClr val="FF0000"/>
              </a:solidFill>
            </a:endParaRP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-27800" y="9986"/>
            <a:ext cx="3714776" cy="64632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91429" tIns="45715" rIns="91429" bIns="45715">
            <a:spAutoFit/>
          </a:bodyPr>
          <a:lstStyle/>
          <a:p>
            <a:pPr algn="l" defTabSz="912495">
              <a:spcBef>
                <a:spcPct val="50000"/>
              </a:spcBef>
            </a:pPr>
            <a:r>
              <a:rPr lang="en-US" altLang="zh-CN" sz="3600" b="1" dirty="0">
                <a:solidFill>
                  <a:srgbClr val="3333FF"/>
                </a:solidFill>
              </a:rPr>
              <a:t>             /'</a:t>
            </a:r>
            <a:r>
              <a:rPr lang="en-US" altLang="zh-CN" sz="3600" b="1" dirty="0" err="1">
                <a:solidFill>
                  <a:srgbClr val="3333FF"/>
                </a:solidFill>
              </a:rPr>
              <a:t>tw</a:t>
            </a:r>
            <a:r>
              <a:rPr lang="en-US" altLang="zh-CN" sz="3600" b="1" dirty="0" err="1">
                <a:solidFill>
                  <a:srgbClr val="FF0000"/>
                </a:solidFill>
              </a:rPr>
              <a:t>e</a:t>
            </a:r>
            <a:r>
              <a:rPr lang="en-US" altLang="zh-CN" sz="3600" b="1" dirty="0" err="1">
                <a:solidFill>
                  <a:srgbClr val="3333FF"/>
                </a:solidFill>
              </a:rPr>
              <a:t>nt</a:t>
            </a:r>
            <a:r>
              <a:rPr lang="en-US" altLang="zh-CN" sz="3600" b="1" dirty="0" err="1">
                <a:solidFill>
                  <a:srgbClr val="FF0000"/>
                </a:solidFill>
              </a:rPr>
              <a:t>i</a:t>
            </a:r>
            <a:r>
              <a:rPr lang="en-US" altLang="zh-CN" sz="3600" b="1" dirty="0">
                <a:solidFill>
                  <a:srgbClr val="3333FF"/>
                </a:solidFill>
              </a:rPr>
              <a:t>/</a:t>
            </a:r>
            <a:r>
              <a:rPr lang="en-US" altLang="zh-CN" sz="3600" b="1" dirty="0"/>
              <a:t> </a:t>
            </a:r>
            <a:endParaRPr lang="en-US" altLang="zh-CN" sz="3600" b="1" dirty="0"/>
          </a:p>
          <a:p>
            <a:pPr algn="l" defTabSz="912495">
              <a:spcBef>
                <a:spcPct val="50000"/>
              </a:spcBef>
            </a:pPr>
            <a:r>
              <a:rPr lang="en-US" altLang="zh-CN" sz="3600" b="1" dirty="0">
                <a:solidFill>
                  <a:srgbClr val="3333FF"/>
                </a:solidFill>
              </a:rPr>
              <a:t>              /'</a:t>
            </a:r>
            <a:r>
              <a:rPr lang="en-US" altLang="zh-CN" sz="3600" b="1" dirty="0" err="1">
                <a:solidFill>
                  <a:srgbClr val="3333FF"/>
                </a:solidFill>
              </a:rPr>
              <a:t>θ</a:t>
            </a:r>
            <a:r>
              <a:rPr lang="en-US" altLang="zh-CN" sz="3600" b="1" dirty="0" err="1">
                <a:solidFill>
                  <a:srgbClr val="FF0000"/>
                </a:solidFill>
              </a:rPr>
              <a:t>ə:</a:t>
            </a:r>
            <a:r>
              <a:rPr lang="en-US" altLang="zh-CN" sz="3600" b="1" dirty="0" err="1">
                <a:solidFill>
                  <a:srgbClr val="3333FF"/>
                </a:solidFill>
              </a:rPr>
              <a:t>t</a:t>
            </a:r>
            <a:r>
              <a:rPr lang="en-US" altLang="zh-CN" sz="3600" b="1" dirty="0" err="1">
                <a:solidFill>
                  <a:srgbClr val="FF0000"/>
                </a:solidFill>
              </a:rPr>
              <a:t>i</a:t>
            </a:r>
            <a:r>
              <a:rPr lang="en-US" altLang="zh-CN" sz="3600" b="1" dirty="0">
                <a:solidFill>
                  <a:srgbClr val="3333FF"/>
                </a:solidFill>
              </a:rPr>
              <a:t>/</a:t>
            </a:r>
            <a:r>
              <a:rPr lang="en-US" altLang="zh-CN" sz="3600" b="1" dirty="0"/>
              <a:t> </a:t>
            </a:r>
            <a:endParaRPr lang="en-US" altLang="zh-CN" sz="3600" b="1" dirty="0"/>
          </a:p>
          <a:p>
            <a:pPr algn="l" defTabSz="912495">
              <a:spcBef>
                <a:spcPct val="50000"/>
              </a:spcBef>
            </a:pPr>
            <a:r>
              <a:rPr lang="en-US" altLang="zh-CN" sz="3600" b="1" dirty="0">
                <a:solidFill>
                  <a:srgbClr val="3333FF"/>
                </a:solidFill>
              </a:rPr>
              <a:t>               /'</a:t>
            </a:r>
            <a:r>
              <a:rPr lang="en-US" altLang="zh-CN" sz="3600" b="1" dirty="0" err="1">
                <a:solidFill>
                  <a:srgbClr val="3333FF"/>
                </a:solidFill>
              </a:rPr>
              <a:t>f</a:t>
            </a:r>
            <a:r>
              <a:rPr lang="en-US" altLang="zh-CN" sz="3600" b="1" dirty="0" err="1">
                <a:solidFill>
                  <a:srgbClr val="FF0000"/>
                </a:solidFill>
              </a:rPr>
              <a:t>ɔ:</a:t>
            </a:r>
            <a:r>
              <a:rPr lang="en-US" altLang="zh-CN" sz="3600" b="1" dirty="0" err="1">
                <a:solidFill>
                  <a:srgbClr val="3333FF"/>
                </a:solidFill>
              </a:rPr>
              <a:t>t</a:t>
            </a:r>
            <a:r>
              <a:rPr lang="en-US" altLang="zh-CN" sz="3600" b="1" dirty="0" err="1">
                <a:solidFill>
                  <a:srgbClr val="FF0000"/>
                </a:solidFill>
              </a:rPr>
              <a:t>i</a:t>
            </a:r>
            <a:r>
              <a:rPr lang="en-US" altLang="zh-CN" sz="3600" b="1" dirty="0">
                <a:solidFill>
                  <a:srgbClr val="3333FF"/>
                </a:solidFill>
              </a:rPr>
              <a:t>/</a:t>
            </a:r>
            <a:r>
              <a:rPr lang="en-US" altLang="zh-CN" sz="3600" b="1" dirty="0"/>
              <a:t> </a:t>
            </a:r>
            <a:endParaRPr lang="en-US" altLang="zh-CN" sz="3600" b="1" dirty="0"/>
          </a:p>
          <a:p>
            <a:pPr algn="l" defTabSz="912495">
              <a:spcBef>
                <a:spcPct val="50000"/>
              </a:spcBef>
            </a:pPr>
            <a:r>
              <a:rPr lang="en-US" altLang="zh-CN" sz="3600" b="1" dirty="0">
                <a:solidFill>
                  <a:srgbClr val="3333FF"/>
                </a:solidFill>
              </a:rPr>
              <a:t>              /'</a:t>
            </a:r>
            <a:r>
              <a:rPr lang="en-US" altLang="zh-CN" sz="3600" b="1" dirty="0" err="1">
                <a:solidFill>
                  <a:srgbClr val="3333FF"/>
                </a:solidFill>
              </a:rPr>
              <a:t>f</a:t>
            </a:r>
            <a:r>
              <a:rPr lang="en-US" altLang="zh-CN" sz="3600" b="1" dirty="0" err="1">
                <a:solidFill>
                  <a:srgbClr val="FF0000"/>
                </a:solidFill>
              </a:rPr>
              <a:t>i</a:t>
            </a:r>
            <a:r>
              <a:rPr lang="en-US" altLang="zh-CN" sz="3600" b="1" dirty="0" err="1">
                <a:solidFill>
                  <a:srgbClr val="3333FF"/>
                </a:solidFill>
              </a:rPr>
              <a:t>ft</a:t>
            </a:r>
            <a:r>
              <a:rPr lang="en-US" altLang="zh-CN" sz="3600" b="1" dirty="0" err="1">
                <a:solidFill>
                  <a:srgbClr val="FF0000"/>
                </a:solidFill>
              </a:rPr>
              <a:t>i</a:t>
            </a:r>
            <a:r>
              <a:rPr lang="en-US" altLang="zh-CN" sz="3600" b="1" dirty="0">
                <a:solidFill>
                  <a:srgbClr val="3333FF"/>
                </a:solidFill>
              </a:rPr>
              <a:t>/</a:t>
            </a:r>
            <a:r>
              <a:rPr lang="en-US" altLang="zh-CN" sz="3600" b="1" dirty="0"/>
              <a:t> </a:t>
            </a:r>
            <a:endParaRPr lang="en-US" altLang="zh-CN" sz="3600" b="1" dirty="0"/>
          </a:p>
          <a:p>
            <a:pPr algn="l" defTabSz="912495">
              <a:spcBef>
                <a:spcPct val="50000"/>
              </a:spcBef>
            </a:pPr>
            <a:r>
              <a:rPr lang="en-US" altLang="zh-CN" sz="3600" b="1" dirty="0">
                <a:solidFill>
                  <a:srgbClr val="3333FF"/>
                </a:solidFill>
              </a:rPr>
              <a:t>             /'</a:t>
            </a:r>
            <a:r>
              <a:rPr lang="en-US" altLang="zh-CN" sz="3600" b="1" dirty="0" err="1">
                <a:solidFill>
                  <a:srgbClr val="3333FF"/>
                </a:solidFill>
              </a:rPr>
              <a:t>s</a:t>
            </a:r>
            <a:r>
              <a:rPr lang="en-US" altLang="zh-CN" sz="3600" b="1" dirty="0" err="1">
                <a:solidFill>
                  <a:srgbClr val="FF0000"/>
                </a:solidFill>
              </a:rPr>
              <a:t>i</a:t>
            </a:r>
            <a:r>
              <a:rPr lang="en-US" altLang="zh-CN" sz="3600" b="1" dirty="0" err="1">
                <a:solidFill>
                  <a:srgbClr val="3333FF"/>
                </a:solidFill>
              </a:rPr>
              <a:t>kst</a:t>
            </a:r>
            <a:r>
              <a:rPr lang="en-US" altLang="zh-CN" sz="3600" b="1" dirty="0" err="1">
                <a:solidFill>
                  <a:srgbClr val="FF0000"/>
                </a:solidFill>
              </a:rPr>
              <a:t>i</a:t>
            </a:r>
            <a:r>
              <a:rPr lang="en-US" altLang="zh-CN" sz="3600" b="1" dirty="0">
                <a:solidFill>
                  <a:srgbClr val="3333FF"/>
                </a:solidFill>
              </a:rPr>
              <a:t>/</a:t>
            </a:r>
            <a:r>
              <a:rPr lang="en-US" altLang="zh-CN" sz="3600" b="1" dirty="0"/>
              <a:t> </a:t>
            </a:r>
            <a:endParaRPr lang="en-US" altLang="zh-CN" sz="3600" b="1" dirty="0"/>
          </a:p>
          <a:p>
            <a:pPr algn="l" defTabSz="912495">
              <a:spcBef>
                <a:spcPct val="50000"/>
              </a:spcBef>
            </a:pPr>
            <a:r>
              <a:rPr lang="en-US" altLang="zh-CN" sz="3600" b="1" dirty="0">
                <a:solidFill>
                  <a:srgbClr val="3333FF"/>
                </a:solidFill>
              </a:rPr>
              <a:t>             /'</a:t>
            </a:r>
            <a:r>
              <a:rPr lang="en-US" altLang="zh-CN" sz="3600" b="1" dirty="0" err="1">
                <a:solidFill>
                  <a:srgbClr val="3333FF"/>
                </a:solidFill>
              </a:rPr>
              <a:t>s</a:t>
            </a:r>
            <a:r>
              <a:rPr lang="en-US" altLang="zh-CN" sz="3600" b="1" dirty="0" err="1">
                <a:solidFill>
                  <a:srgbClr val="FF0000"/>
                </a:solidFill>
              </a:rPr>
              <a:t>e</a:t>
            </a:r>
            <a:r>
              <a:rPr lang="en-US" altLang="zh-CN" sz="3600" b="1" dirty="0" err="1">
                <a:solidFill>
                  <a:srgbClr val="3333FF"/>
                </a:solidFill>
              </a:rPr>
              <a:t>v</a:t>
            </a:r>
            <a:r>
              <a:rPr lang="en-US" altLang="zh-CN" sz="3600" b="1" dirty="0" err="1">
                <a:solidFill>
                  <a:srgbClr val="FF0000"/>
                </a:solidFill>
              </a:rPr>
              <a:t>ə</a:t>
            </a:r>
            <a:r>
              <a:rPr lang="en-US" altLang="zh-CN" sz="3600" b="1" dirty="0" err="1">
                <a:solidFill>
                  <a:srgbClr val="3333FF"/>
                </a:solidFill>
              </a:rPr>
              <a:t>nt</a:t>
            </a:r>
            <a:r>
              <a:rPr lang="en-US" altLang="zh-CN" sz="3600" b="1" dirty="0" err="1">
                <a:solidFill>
                  <a:srgbClr val="FF0000"/>
                </a:solidFill>
              </a:rPr>
              <a:t>i</a:t>
            </a:r>
            <a:r>
              <a:rPr lang="en-US" altLang="zh-CN" sz="3600" b="1" dirty="0">
                <a:solidFill>
                  <a:srgbClr val="3333FF"/>
                </a:solidFill>
              </a:rPr>
              <a:t>/</a:t>
            </a:r>
            <a:r>
              <a:rPr lang="en-US" altLang="zh-CN" sz="3600" b="1" dirty="0"/>
              <a:t> </a:t>
            </a:r>
            <a:endParaRPr lang="en-US" altLang="zh-CN" sz="3600" b="1" dirty="0"/>
          </a:p>
          <a:p>
            <a:pPr algn="l" defTabSz="912495">
              <a:spcBef>
                <a:spcPct val="50000"/>
              </a:spcBef>
            </a:pPr>
            <a:r>
              <a:rPr lang="en-US" altLang="zh-CN" sz="3600" b="1" dirty="0">
                <a:solidFill>
                  <a:srgbClr val="3333FF"/>
                </a:solidFill>
              </a:rPr>
              <a:t>             /'</a:t>
            </a:r>
            <a:r>
              <a:rPr lang="en-US" altLang="zh-CN" sz="3600" b="1" dirty="0" err="1">
                <a:solidFill>
                  <a:srgbClr val="FF0000"/>
                </a:solidFill>
              </a:rPr>
              <a:t>ei</a:t>
            </a:r>
            <a:r>
              <a:rPr lang="en-US" altLang="zh-CN" sz="3600" b="1" dirty="0" err="1">
                <a:solidFill>
                  <a:srgbClr val="3333FF"/>
                </a:solidFill>
              </a:rPr>
              <a:t>t</a:t>
            </a:r>
            <a:r>
              <a:rPr lang="en-US" altLang="zh-CN" sz="3600" b="1" dirty="0" err="1">
                <a:solidFill>
                  <a:srgbClr val="FF0000"/>
                </a:solidFill>
              </a:rPr>
              <a:t>i</a:t>
            </a:r>
            <a:r>
              <a:rPr lang="en-US" altLang="zh-CN" sz="3600" b="1" dirty="0">
                <a:solidFill>
                  <a:srgbClr val="3333FF"/>
                </a:solidFill>
              </a:rPr>
              <a:t>/</a:t>
            </a:r>
            <a:r>
              <a:rPr lang="en-US" altLang="zh-CN" sz="3600" b="1" dirty="0"/>
              <a:t> </a:t>
            </a:r>
            <a:endParaRPr lang="en-US" altLang="zh-CN" sz="3600" b="1" dirty="0"/>
          </a:p>
          <a:p>
            <a:pPr algn="l" defTabSz="912495">
              <a:spcBef>
                <a:spcPct val="50000"/>
              </a:spcBef>
            </a:pPr>
            <a:r>
              <a:rPr lang="en-US" altLang="zh-CN" sz="3600" b="1" dirty="0">
                <a:solidFill>
                  <a:srgbClr val="3333FF"/>
                </a:solidFill>
              </a:rPr>
              <a:t>            /'</a:t>
            </a:r>
            <a:r>
              <a:rPr lang="en-US" altLang="zh-CN" sz="3600" b="1" dirty="0" err="1">
                <a:solidFill>
                  <a:srgbClr val="3333FF"/>
                </a:solidFill>
              </a:rPr>
              <a:t>n</a:t>
            </a:r>
            <a:r>
              <a:rPr lang="en-US" altLang="zh-CN" sz="3600" b="1" dirty="0" err="1">
                <a:solidFill>
                  <a:srgbClr val="FF0000"/>
                </a:solidFill>
              </a:rPr>
              <a:t>ai</a:t>
            </a:r>
            <a:r>
              <a:rPr lang="en-US" altLang="zh-CN" sz="3600" b="1" dirty="0" err="1">
                <a:solidFill>
                  <a:srgbClr val="3333FF"/>
                </a:solidFill>
              </a:rPr>
              <a:t>nt</a:t>
            </a:r>
            <a:r>
              <a:rPr lang="en-US" altLang="zh-CN" sz="3600" b="1" dirty="0" err="1">
                <a:solidFill>
                  <a:srgbClr val="FF0000"/>
                </a:solidFill>
              </a:rPr>
              <a:t>i</a:t>
            </a:r>
            <a:r>
              <a:rPr lang="en-US" altLang="zh-CN" sz="3600" b="1" dirty="0">
                <a:solidFill>
                  <a:srgbClr val="3333FF"/>
                </a:solidFill>
              </a:rPr>
              <a:t>/</a:t>
            </a:r>
            <a:r>
              <a:rPr lang="en-US" altLang="zh-CN" sz="3600" b="1" dirty="0"/>
              <a:t> </a:t>
            </a:r>
            <a:endParaRPr lang="en-US" altLang="zh-CN" sz="3600" b="1" dirty="0"/>
          </a:p>
        </p:txBody>
      </p:sp>
      <p:sp>
        <p:nvSpPr>
          <p:cNvPr id="12" name="同侧圆角矩形 11"/>
          <p:cNvSpPr/>
          <p:nvPr/>
        </p:nvSpPr>
        <p:spPr>
          <a:xfrm>
            <a:off x="6500826" y="0"/>
            <a:ext cx="2643174" cy="107157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/>
              <a:t>Numbers</a:t>
            </a:r>
            <a:endParaRPr lang="zh-CN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 bldLvl="0" animBg="1"/>
      <p:bldP spid="65541" grpId="0" bldLvl="0" animBg="1"/>
      <p:bldP spid="65542" grpId="0" bldLvl="0" animBg="1"/>
      <p:bldP spid="65543" grpId="0" bldLvl="0" animBg="1"/>
      <p:bldP spid="65544" grpId="0" bldLvl="0" animBg="1"/>
      <p:bldP spid="65545" grpId="0" bldLvl="0" animBg="1"/>
      <p:bldP spid="65546" grpId="0" bldLvl="0" animBg="1"/>
      <p:bldP spid="6554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85720" y="357166"/>
            <a:ext cx="2519362" cy="518910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429" tIns="45715" rIns="91429" bIns="45715">
            <a:spAutoFit/>
          </a:bodyPr>
          <a:lstStyle/>
          <a:p>
            <a:pPr algn="l" defTabSz="912495"/>
            <a:r>
              <a:rPr lang="en-US" altLang="zh-CN" sz="3600" b="1" dirty="0">
                <a:solidFill>
                  <a:srgbClr val="3333FF"/>
                </a:solidFill>
              </a:rPr>
              <a:t>/'</a:t>
            </a:r>
            <a:r>
              <a:rPr lang="en-US" altLang="zh-CN" sz="3600" b="1" dirty="0" err="1">
                <a:solidFill>
                  <a:srgbClr val="3333FF"/>
                </a:solidFill>
              </a:rPr>
              <a:t>f</a:t>
            </a:r>
            <a:r>
              <a:rPr lang="en-US" altLang="zh-CN" sz="3600" b="1" dirty="0" err="1">
                <a:solidFill>
                  <a:srgbClr val="FF0000"/>
                </a:solidFill>
              </a:rPr>
              <a:t>ə:</a:t>
            </a:r>
            <a:r>
              <a:rPr lang="en-US" altLang="zh-CN" sz="3600" b="1" dirty="0" err="1">
                <a:solidFill>
                  <a:srgbClr val="3333FF"/>
                </a:solidFill>
              </a:rPr>
              <a:t>n</a:t>
            </a:r>
            <a:r>
              <a:rPr lang="en-US" altLang="zh-CN" sz="3600" b="1" dirty="0" err="1">
                <a:solidFill>
                  <a:srgbClr val="FF0000"/>
                </a:solidFill>
              </a:rPr>
              <a:t>i</a:t>
            </a:r>
            <a:r>
              <a:rPr lang="en-US" altLang="zh-CN" sz="3600" b="1" u="sng" dirty="0" err="1"/>
              <a:t>tʃə</a:t>
            </a:r>
            <a:r>
              <a:rPr lang="en-US" altLang="zh-CN" sz="3600" b="1" dirty="0">
                <a:solidFill>
                  <a:srgbClr val="3333FF"/>
                </a:solidFill>
              </a:rPr>
              <a:t>/ </a:t>
            </a:r>
            <a:endParaRPr lang="en-US" altLang="zh-CN" sz="3600" b="1" u="sng" dirty="0"/>
          </a:p>
          <a:p>
            <a:pPr algn="l" defTabSz="912495"/>
            <a:r>
              <a:rPr lang="en-US" altLang="zh-CN" sz="3600" b="1" dirty="0">
                <a:solidFill>
                  <a:srgbClr val="3333FF"/>
                </a:solidFill>
              </a:rPr>
              <a:t>    </a:t>
            </a:r>
            <a:endParaRPr lang="en-US" altLang="zh-CN" sz="3600" b="1" dirty="0">
              <a:solidFill>
                <a:srgbClr val="3333FF"/>
              </a:solidFill>
            </a:endParaRPr>
          </a:p>
          <a:p>
            <a:pPr algn="l" defTabSz="912495"/>
            <a:r>
              <a:rPr lang="en-US" altLang="zh-CN" sz="3600" b="1" dirty="0">
                <a:solidFill>
                  <a:srgbClr val="3333FF"/>
                </a:solidFill>
              </a:rPr>
              <a:t>/'</a:t>
            </a:r>
            <a:r>
              <a:rPr lang="en-US" altLang="zh-CN" sz="3600" b="1" dirty="0" err="1">
                <a:solidFill>
                  <a:srgbClr val="3333FF"/>
                </a:solidFill>
              </a:rPr>
              <a:t>p</a:t>
            </a:r>
            <a:r>
              <a:rPr lang="en-US" altLang="zh-CN" sz="3600" b="1" dirty="0" err="1">
                <a:solidFill>
                  <a:srgbClr val="FF0000"/>
                </a:solidFill>
              </a:rPr>
              <a:t>i</a:t>
            </a:r>
            <a:r>
              <a:rPr lang="en-US" altLang="zh-CN" sz="3600" b="1" dirty="0" err="1">
                <a:solidFill>
                  <a:srgbClr val="3333FF"/>
                </a:solidFill>
              </a:rPr>
              <a:t>k</a:t>
            </a:r>
            <a:r>
              <a:rPr lang="en-US" altLang="zh-CN" sz="3600" b="1" u="sng" dirty="0" err="1"/>
              <a:t>tʃə</a:t>
            </a:r>
            <a:r>
              <a:rPr lang="en-US" altLang="zh-CN" sz="3600" b="1" dirty="0">
                <a:solidFill>
                  <a:srgbClr val="3333FF"/>
                </a:solidFill>
              </a:rPr>
              <a:t>/</a:t>
            </a:r>
            <a:r>
              <a:rPr lang="en-US" altLang="zh-CN" sz="3600" b="1" dirty="0"/>
              <a:t> </a:t>
            </a:r>
            <a:endParaRPr lang="en-US" altLang="zh-CN" sz="3600" b="1" dirty="0"/>
          </a:p>
          <a:p>
            <a:pPr algn="l" defTabSz="912495"/>
            <a:r>
              <a:rPr lang="en-US" altLang="zh-CN" sz="3600" dirty="0"/>
              <a:t> </a:t>
            </a:r>
            <a:endParaRPr lang="en-US" altLang="zh-CN" sz="3600" dirty="0"/>
          </a:p>
          <a:p>
            <a:pPr algn="l" defTabSz="912495"/>
            <a:r>
              <a:rPr lang="en-US" altLang="zh-CN" sz="3600" b="1" dirty="0">
                <a:solidFill>
                  <a:srgbClr val="3333FF"/>
                </a:solidFill>
              </a:rPr>
              <a:t>/'</a:t>
            </a:r>
            <a:r>
              <a:rPr lang="en-US" altLang="zh-CN" sz="3600" b="1" dirty="0" err="1"/>
              <a:t>f</a:t>
            </a:r>
            <a:r>
              <a:rPr lang="en-US" altLang="zh-CN" sz="3600" b="1" dirty="0" err="1">
                <a:solidFill>
                  <a:srgbClr val="FF0000"/>
                </a:solidFill>
              </a:rPr>
              <a:t>ju:</a:t>
            </a:r>
            <a:r>
              <a:rPr lang="en-US" altLang="zh-CN" sz="3600" b="1" dirty="0" err="1"/>
              <a:t>tʃə</a:t>
            </a:r>
            <a:r>
              <a:rPr lang="en-US" altLang="zh-CN" sz="3600" b="1" dirty="0"/>
              <a:t>/</a:t>
            </a:r>
            <a:endParaRPr lang="en-US" altLang="zh-CN" sz="3600" b="1" dirty="0"/>
          </a:p>
          <a:p>
            <a:pPr algn="l" defTabSz="912495"/>
            <a:endParaRPr lang="en-US" altLang="zh-CN" sz="3600" b="1" dirty="0"/>
          </a:p>
          <a:p>
            <a:pPr algn="l" defTabSz="912495"/>
            <a:r>
              <a:rPr lang="en-US" altLang="zh-CN" sz="3600" b="1" dirty="0">
                <a:solidFill>
                  <a:srgbClr val="3333FF"/>
                </a:solidFill>
              </a:rPr>
              <a:t>/'</a:t>
            </a:r>
            <a:r>
              <a:rPr lang="en-US" altLang="zh-CN" sz="3600" b="1" dirty="0" err="1">
                <a:solidFill>
                  <a:srgbClr val="3333FF"/>
                </a:solidFill>
              </a:rPr>
              <a:t>t</a:t>
            </a:r>
            <a:r>
              <a:rPr lang="en-US" altLang="zh-CN" sz="3600" b="1" dirty="0" err="1">
                <a:solidFill>
                  <a:srgbClr val="FF0000"/>
                </a:solidFill>
              </a:rPr>
              <a:t>e</a:t>
            </a:r>
            <a:r>
              <a:rPr lang="en-US" altLang="zh-CN" sz="3600" b="1" dirty="0" err="1">
                <a:solidFill>
                  <a:srgbClr val="3333FF"/>
                </a:solidFill>
              </a:rPr>
              <a:t>l</a:t>
            </a:r>
            <a:r>
              <a:rPr lang="en-US" altLang="zh-CN" sz="3600" b="1" dirty="0" err="1">
                <a:solidFill>
                  <a:srgbClr val="FF0000"/>
                </a:solidFill>
              </a:rPr>
              <a:t>i</a:t>
            </a:r>
            <a:r>
              <a:rPr lang="en-US" altLang="zh-CN" sz="3600" b="1" dirty="0" err="1">
                <a:solidFill>
                  <a:srgbClr val="3333FF"/>
                </a:solidFill>
              </a:rPr>
              <a:t>,vi</a:t>
            </a:r>
            <a:r>
              <a:rPr lang="en-US" altLang="zh-CN" sz="3600" b="1" dirty="0" err="1">
                <a:solidFill>
                  <a:srgbClr val="FF0000"/>
                </a:solidFill>
              </a:rPr>
              <a:t>ʒən</a:t>
            </a:r>
            <a:r>
              <a:rPr lang="en-US" altLang="zh-CN" sz="3600" b="1" dirty="0">
                <a:solidFill>
                  <a:srgbClr val="3333FF"/>
                </a:solidFill>
              </a:rPr>
              <a:t>/</a:t>
            </a:r>
            <a:endParaRPr lang="en-US" altLang="zh-CN" sz="3600" b="1" dirty="0">
              <a:solidFill>
                <a:srgbClr val="3333FF"/>
              </a:solidFill>
            </a:endParaRPr>
          </a:p>
          <a:p>
            <a:pPr algn="l" defTabSz="912495"/>
            <a:r>
              <a:rPr lang="en-US" altLang="zh-CN" sz="3600" b="1" dirty="0"/>
              <a:t>        </a:t>
            </a:r>
            <a:endParaRPr lang="en-US" altLang="zh-CN" sz="3600" b="1" dirty="0"/>
          </a:p>
          <a:p>
            <a:pPr algn="l" defTabSz="912495">
              <a:spcBef>
                <a:spcPct val="20000"/>
              </a:spcBef>
            </a:pPr>
            <a:r>
              <a:rPr lang="en-US" altLang="zh-CN" sz="3600" b="1" dirty="0"/>
              <a:t>        </a:t>
            </a:r>
            <a:endParaRPr lang="en-US" altLang="zh-CN" sz="3600" b="1" dirty="0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47531" y="4725144"/>
            <a:ext cx="2592388" cy="6463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429" tIns="45715" rIns="91429" bIns="45715">
            <a:spAutoFit/>
          </a:bodyPr>
          <a:lstStyle/>
          <a:p>
            <a:pPr algn="l" defTabSz="912495">
              <a:spcBef>
                <a:spcPct val="50000"/>
              </a:spcBef>
            </a:pPr>
            <a:r>
              <a:rPr lang="en-US" altLang="zh-CN" sz="3600" b="1" dirty="0">
                <a:solidFill>
                  <a:srgbClr val="3333FF"/>
                </a:solidFill>
              </a:rPr>
              <a:t>/</a:t>
            </a:r>
            <a:r>
              <a:rPr lang="en-US" altLang="zh-CN" sz="3600" b="1" dirty="0" err="1">
                <a:solidFill>
                  <a:srgbClr val="3333FF"/>
                </a:solidFill>
              </a:rPr>
              <a:t>w</a:t>
            </a:r>
            <a:r>
              <a:rPr lang="en-US" altLang="zh-CN" sz="3600" b="1" dirty="0" err="1">
                <a:solidFill>
                  <a:srgbClr val="FF0000"/>
                </a:solidFill>
              </a:rPr>
              <a:t>ə:</a:t>
            </a:r>
            <a:r>
              <a:rPr lang="en-US" altLang="zh-CN" sz="3600" b="1" dirty="0" err="1">
                <a:solidFill>
                  <a:srgbClr val="3333FF"/>
                </a:solidFill>
              </a:rPr>
              <a:t>ld</a:t>
            </a:r>
            <a:r>
              <a:rPr lang="en-US" altLang="zh-CN" sz="3600" b="1" dirty="0">
                <a:solidFill>
                  <a:srgbClr val="3333FF"/>
                </a:solidFill>
              </a:rPr>
              <a:t>/</a:t>
            </a:r>
            <a:r>
              <a:rPr lang="en-US" altLang="zh-CN" sz="3600" b="1" dirty="0"/>
              <a:t> </a:t>
            </a:r>
            <a:endParaRPr lang="en-US" altLang="zh-CN" sz="3600" b="1" dirty="0"/>
          </a:p>
        </p:txBody>
      </p:sp>
      <p:sp>
        <p:nvSpPr>
          <p:cNvPr id="40967" name="WordArt 7">
            <a:hlinkClick r:id="rId1" action="ppaction://hlinkfile"/>
          </p:cNvPr>
          <p:cNvSpPr>
            <a:spLocks noChangeArrowheads="1" noChangeShapeType="1" noTextEdit="1"/>
          </p:cNvSpPr>
          <p:nvPr/>
        </p:nvSpPr>
        <p:spPr bwMode="auto">
          <a:xfrm>
            <a:off x="6891655" y="5434330"/>
            <a:ext cx="2299970" cy="13798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34"/>
              </a:avLst>
            </a:prstTxWarp>
          </a:bodyPr>
          <a:lstStyle/>
          <a:p>
            <a:r>
              <a:rPr lang="en-US" altLang="zh-CN" sz="4800" b="1" kern="10" dirty="0">
                <a:ln w="12700">
                  <a:solidFill>
                    <a:srgbClr val="800080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/>
              </a:rPr>
              <a:t>New</a:t>
            </a:r>
            <a:endParaRPr lang="en-US" altLang="zh-CN" sz="4800" b="1" kern="10" dirty="0">
              <a:ln w="12700">
                <a:solidFill>
                  <a:srgbClr val="800080"/>
                </a:solidFill>
                <a:rou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 panose="020B0A04020102020204"/>
            </a:endParaRPr>
          </a:p>
          <a:p>
            <a:r>
              <a:rPr lang="en-US" altLang="zh-CN" sz="4800" b="1" kern="10" dirty="0">
                <a:ln w="12700">
                  <a:solidFill>
                    <a:srgbClr val="800080"/>
                  </a:solidFill>
                  <a:rou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/>
              </a:rPr>
              <a:t>Words</a:t>
            </a:r>
            <a:endParaRPr lang="zh-CN" altLang="en-US" sz="4800" b="1" kern="10" dirty="0">
              <a:ln w="12700">
                <a:solidFill>
                  <a:srgbClr val="800080"/>
                </a:solidFill>
                <a:rou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 panose="020B0A04020102020204"/>
            </a:endParaRPr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3643306" y="548680"/>
            <a:ext cx="65091" cy="5880715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3881440" y="5739162"/>
            <a:ext cx="2714644" cy="769431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91429" tIns="45715" rIns="91429" bIns="45715">
            <a:spAutoFit/>
          </a:bodyPr>
          <a:lstStyle/>
          <a:p>
            <a:pPr defTabSz="912495">
              <a:spcBef>
                <a:spcPct val="50000"/>
              </a:spcBef>
            </a:pPr>
            <a:r>
              <a:rPr lang="en-US" altLang="zh-CN" sz="4400" b="1" dirty="0"/>
              <a:t>c</a:t>
            </a:r>
            <a:r>
              <a:rPr lang="en-US" altLang="zh-CN" sz="4400" b="1" dirty="0">
                <a:solidFill>
                  <a:srgbClr val="FF0000"/>
                </a:solidFill>
              </a:rPr>
              <a:t>o</a:t>
            </a:r>
            <a:r>
              <a:rPr lang="en-US" altLang="zh-CN" sz="4400" b="1" dirty="0"/>
              <a:t>mput</a:t>
            </a:r>
            <a:r>
              <a:rPr lang="en-US" altLang="zh-CN" sz="4400" b="1" dirty="0">
                <a:solidFill>
                  <a:srgbClr val="FF0000"/>
                </a:solidFill>
              </a:rPr>
              <a:t>er</a:t>
            </a:r>
            <a:endParaRPr lang="en-US" altLang="zh-CN" sz="4400" b="1" dirty="0">
              <a:solidFill>
                <a:srgbClr val="FF0000"/>
              </a:solidFill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3857625" y="285750"/>
            <a:ext cx="3922395" cy="76708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91429" tIns="45715" rIns="91429" bIns="45715">
            <a:spAutoFit/>
          </a:bodyPr>
          <a:lstStyle/>
          <a:p>
            <a:pPr algn="l" defTabSz="912495">
              <a:spcBef>
                <a:spcPct val="20000"/>
              </a:spcBef>
            </a:pPr>
            <a:r>
              <a:rPr lang="en-US" altLang="zh-CN" sz="4400" b="1" dirty="0"/>
              <a:t>f</a:t>
            </a:r>
            <a:r>
              <a:rPr lang="en-US" altLang="zh-CN" sz="4400" b="1" dirty="0">
                <a:solidFill>
                  <a:srgbClr val="FF0000"/>
                </a:solidFill>
              </a:rPr>
              <a:t>ur</a:t>
            </a:r>
            <a:r>
              <a:rPr lang="en-US" altLang="zh-CN" sz="4400" b="1" dirty="0"/>
              <a:t>n</a:t>
            </a:r>
            <a:r>
              <a:rPr lang="en-US" altLang="zh-CN" sz="4400" b="1" dirty="0">
                <a:solidFill>
                  <a:srgbClr val="FF0000"/>
                </a:solidFill>
              </a:rPr>
              <a:t>i</a:t>
            </a:r>
            <a:r>
              <a:rPr lang="en-US" altLang="zh-CN" sz="4400" b="1" u="sng" dirty="0"/>
              <a:t>ture  </a:t>
            </a:r>
            <a:r>
              <a:rPr lang="zh-CN" altLang="en-US" sz="4400" b="1" dirty="0">
                <a:solidFill>
                  <a:srgbClr val="0000FF"/>
                </a:solidFill>
              </a:rPr>
              <a:t>家具</a:t>
            </a:r>
            <a:endParaRPr lang="zh-CN" altLang="en-US" sz="4400" b="1" dirty="0">
              <a:solidFill>
                <a:srgbClr val="0000FF"/>
              </a:solidFill>
            </a:endParaRP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3928745" y="1285875"/>
            <a:ext cx="3478530" cy="76708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91429" tIns="45715" rIns="91429" bIns="45715">
            <a:spAutoFit/>
          </a:bodyPr>
          <a:lstStyle/>
          <a:p>
            <a:pPr algn="l" defTabSz="912495">
              <a:spcBef>
                <a:spcPct val="20000"/>
              </a:spcBef>
            </a:pPr>
            <a:r>
              <a:rPr lang="en-US" altLang="zh-CN" sz="4400" b="1" dirty="0"/>
              <a:t>p</a:t>
            </a:r>
            <a:r>
              <a:rPr lang="en-US" altLang="zh-CN" sz="4400" b="1" dirty="0">
                <a:solidFill>
                  <a:srgbClr val="FF0000"/>
                </a:solidFill>
              </a:rPr>
              <a:t>i</a:t>
            </a:r>
            <a:r>
              <a:rPr lang="en-US" altLang="zh-CN" sz="4400" b="1" dirty="0">
                <a:solidFill>
                  <a:srgbClr val="0000FF"/>
                </a:solidFill>
              </a:rPr>
              <a:t>c</a:t>
            </a:r>
            <a:r>
              <a:rPr lang="en-US" altLang="zh-CN" sz="4400" b="1" u="sng" dirty="0"/>
              <a:t>ture  </a:t>
            </a:r>
            <a:r>
              <a:rPr lang="zh-CN" altLang="en-US" sz="4400" b="1" dirty="0">
                <a:solidFill>
                  <a:srgbClr val="0000FF"/>
                </a:solidFill>
              </a:rPr>
              <a:t>图片</a:t>
            </a:r>
            <a:endParaRPr lang="zh-CN" altLang="en-US" sz="4400" b="1" dirty="0">
              <a:solidFill>
                <a:srgbClr val="0000FF"/>
              </a:solidFill>
            </a:endParaRP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3879215" y="3515995"/>
            <a:ext cx="3901440" cy="76708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91429" tIns="45715" rIns="91429" bIns="45715">
            <a:spAutoFit/>
          </a:bodyPr>
          <a:lstStyle/>
          <a:p>
            <a:pPr defTabSz="912495"/>
            <a:r>
              <a:rPr lang="en-US" altLang="zh-CN" sz="4400" b="1" dirty="0"/>
              <a:t>t</a:t>
            </a:r>
            <a:r>
              <a:rPr lang="en-US" altLang="zh-CN" sz="4400" b="1" dirty="0">
                <a:solidFill>
                  <a:srgbClr val="FF0000"/>
                </a:solidFill>
              </a:rPr>
              <a:t>e</a:t>
            </a:r>
            <a:r>
              <a:rPr lang="en-US" altLang="zh-CN" sz="4400" b="1" dirty="0"/>
              <a:t>l</a:t>
            </a:r>
            <a:r>
              <a:rPr lang="en-US" altLang="zh-CN" sz="4400" b="1" dirty="0">
                <a:solidFill>
                  <a:srgbClr val="FF0000"/>
                </a:solidFill>
              </a:rPr>
              <a:t>e</a:t>
            </a:r>
            <a:r>
              <a:rPr lang="en-US" altLang="zh-CN" sz="4400" b="1" dirty="0"/>
              <a:t>v</a:t>
            </a:r>
            <a:r>
              <a:rPr lang="en-US" altLang="zh-CN" sz="4400" b="1" dirty="0">
                <a:solidFill>
                  <a:srgbClr val="FF0000"/>
                </a:solidFill>
              </a:rPr>
              <a:t>i</a:t>
            </a:r>
            <a:r>
              <a:rPr lang="en-US" altLang="zh-CN" sz="4400" b="1" u="sng" dirty="0"/>
              <a:t>sion </a:t>
            </a:r>
            <a:r>
              <a:rPr lang="zh-CN" altLang="en-US" sz="4400" b="1" dirty="0">
                <a:solidFill>
                  <a:srgbClr val="0000FF"/>
                </a:solidFill>
              </a:rPr>
              <a:t>电视</a:t>
            </a:r>
            <a:endParaRPr lang="zh-CN" altLang="en-US" sz="4400" b="1" dirty="0">
              <a:solidFill>
                <a:srgbClr val="0000FF"/>
              </a:solidFill>
            </a:endParaRPr>
          </a:p>
        </p:txBody>
      </p:sp>
      <p:sp>
        <p:nvSpPr>
          <p:cNvPr id="40985" name="Text Box 25"/>
          <p:cNvSpPr txBox="1">
            <a:spLocks noChangeArrowheads="1"/>
          </p:cNvSpPr>
          <p:nvPr/>
        </p:nvSpPr>
        <p:spPr bwMode="auto">
          <a:xfrm>
            <a:off x="4003040" y="4712335"/>
            <a:ext cx="3403600" cy="76708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91429" tIns="45715" rIns="91429" bIns="45715">
            <a:spAutoFit/>
          </a:bodyPr>
          <a:lstStyle/>
          <a:p>
            <a:pPr defTabSz="912495">
              <a:spcBef>
                <a:spcPct val="50000"/>
              </a:spcBef>
            </a:pPr>
            <a:r>
              <a:rPr lang="en-US" altLang="zh-CN" sz="4400" b="1" dirty="0"/>
              <a:t>w</a:t>
            </a:r>
            <a:r>
              <a:rPr lang="en-US" altLang="zh-CN" sz="4400" b="1" dirty="0">
                <a:solidFill>
                  <a:srgbClr val="FF0000"/>
                </a:solidFill>
              </a:rPr>
              <a:t>or</a:t>
            </a:r>
            <a:r>
              <a:rPr lang="en-US" altLang="zh-CN" sz="4400" b="1" dirty="0"/>
              <a:t>ld </a:t>
            </a:r>
            <a:r>
              <a:rPr lang="zh-CN" altLang="en-US" sz="4400" b="1" dirty="0">
                <a:solidFill>
                  <a:srgbClr val="0000FF"/>
                </a:solidFill>
              </a:rPr>
              <a:t>世界</a:t>
            </a:r>
            <a:endParaRPr lang="zh-CN" altLang="en-US" sz="4400" b="1" dirty="0">
              <a:solidFill>
                <a:srgbClr val="0000FF"/>
              </a:solidFill>
            </a:endParaRPr>
          </a:p>
        </p:txBody>
      </p:sp>
      <p:sp>
        <p:nvSpPr>
          <p:cNvPr id="40999" name="Text Box 39"/>
          <p:cNvSpPr txBox="1">
            <a:spLocks noChangeArrowheads="1"/>
          </p:cNvSpPr>
          <p:nvPr/>
        </p:nvSpPr>
        <p:spPr bwMode="auto">
          <a:xfrm>
            <a:off x="5261293" y="4356418"/>
            <a:ext cx="2519362" cy="36830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lIns="91429" tIns="45715" rIns="91429" bIns="45715">
            <a:spAutoFit/>
          </a:bodyPr>
          <a:lstStyle/>
          <a:p>
            <a:pPr defTabSz="912495">
              <a:spcBef>
                <a:spcPct val="50000"/>
              </a:spcBef>
            </a:pPr>
            <a:endParaRPr lang="zh-CN" altLang="zh-CN"/>
          </a:p>
        </p:txBody>
      </p:sp>
      <p:sp>
        <p:nvSpPr>
          <p:cNvPr id="41000" name="Text Box 40"/>
          <p:cNvSpPr txBox="1">
            <a:spLocks noChangeArrowheads="1"/>
          </p:cNvSpPr>
          <p:nvPr/>
        </p:nvSpPr>
        <p:spPr bwMode="auto">
          <a:xfrm>
            <a:off x="289148" y="5739162"/>
            <a:ext cx="2663825" cy="646321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lIns="91429" tIns="45715" rIns="91429" bIns="45715">
            <a:spAutoFit/>
          </a:bodyPr>
          <a:lstStyle/>
          <a:p>
            <a:pPr defTabSz="912495">
              <a:spcBef>
                <a:spcPct val="50000"/>
              </a:spcBef>
            </a:pPr>
            <a:r>
              <a:rPr lang="en-US" altLang="zh-CN" sz="3600" b="1" dirty="0">
                <a:solidFill>
                  <a:srgbClr val="3333FF"/>
                </a:solidFill>
              </a:rPr>
              <a:t>/</a:t>
            </a:r>
            <a:r>
              <a:rPr lang="en-US" altLang="zh-CN" sz="3600" b="1" dirty="0" err="1">
                <a:solidFill>
                  <a:srgbClr val="3333FF"/>
                </a:solidFill>
              </a:rPr>
              <a:t>k</a:t>
            </a:r>
            <a:r>
              <a:rPr lang="en-US" altLang="zh-CN" sz="3600" b="1" dirty="0" err="1">
                <a:solidFill>
                  <a:srgbClr val="FF0000"/>
                </a:solidFill>
              </a:rPr>
              <a:t>ə</a:t>
            </a:r>
            <a:r>
              <a:rPr lang="en-US" altLang="zh-CN" sz="3600" b="1" dirty="0" err="1">
                <a:solidFill>
                  <a:srgbClr val="3333FF"/>
                </a:solidFill>
              </a:rPr>
              <a:t>m'pju:t</a:t>
            </a:r>
            <a:r>
              <a:rPr lang="en-US" altLang="zh-CN" sz="3600" b="1" dirty="0" err="1">
                <a:solidFill>
                  <a:srgbClr val="FF0000"/>
                </a:solidFill>
              </a:rPr>
              <a:t>ə</a:t>
            </a:r>
            <a:r>
              <a:rPr lang="en-US" altLang="zh-CN" sz="3600" b="1" dirty="0">
                <a:solidFill>
                  <a:srgbClr val="3333FF"/>
                </a:solidFill>
              </a:rPr>
              <a:t>/</a:t>
            </a:r>
            <a:endParaRPr lang="en-US" altLang="zh-CN" sz="3600" b="1" dirty="0">
              <a:solidFill>
                <a:srgbClr val="3333FF"/>
              </a:solidFill>
            </a:endParaRPr>
          </a:p>
        </p:txBody>
      </p:sp>
      <p:sp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3810635" y="2348865"/>
            <a:ext cx="3815715" cy="767080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 lIns="91429" tIns="45715" rIns="91429" bIns="45715">
            <a:spAutoFit/>
          </a:bodyPr>
          <a:lstStyle/>
          <a:p>
            <a:pPr defTabSz="912495">
              <a:spcBef>
                <a:spcPct val="50000"/>
              </a:spcBef>
            </a:pPr>
            <a:r>
              <a:rPr lang="en-US" altLang="zh-CN" sz="4400" b="1" dirty="0"/>
              <a:t>f</a:t>
            </a:r>
            <a:r>
              <a:rPr lang="en-US" altLang="zh-CN" sz="4400" b="1" dirty="0">
                <a:solidFill>
                  <a:srgbClr val="FF0000"/>
                </a:solidFill>
              </a:rPr>
              <a:t>u</a:t>
            </a:r>
            <a:r>
              <a:rPr lang="en-US" altLang="zh-CN" sz="4400" b="1" u="sng" dirty="0"/>
              <a:t>ture </a:t>
            </a:r>
            <a:r>
              <a:rPr lang="zh-CN" altLang="en-US" sz="4400" b="1" dirty="0">
                <a:solidFill>
                  <a:srgbClr val="0000FF"/>
                </a:solidFill>
              </a:rPr>
              <a:t>将来</a:t>
            </a:r>
            <a:endParaRPr lang="zh-CN" altLang="en-US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0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2" grpId="0"/>
      <p:bldP spid="40973" grpId="0" bldLvl="0" animBg="1"/>
      <p:bldP spid="40974" grpId="0" bldLvl="0" animBg="1"/>
      <p:bldP spid="40975" grpId="0" bldLvl="0" animBg="1"/>
      <p:bldP spid="40985" grpId="0" bldLvl="0" animBg="1"/>
      <p:bldP spid="4100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3835" y="274955"/>
            <a:ext cx="8750935" cy="6300470"/>
          </a:xfrm>
          <a:prstGeom prst="rect">
            <a:avLst/>
          </a:prstGeom>
        </p:spPr>
      </p:pic>
      <p:pic>
        <p:nvPicPr>
          <p:cNvPr id="5" name="Module 3 Unit 1 Activity 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3255" y="537210"/>
            <a:ext cx="619125" cy="6191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31645" y="5824220"/>
            <a:ext cx="3778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  <a:endParaRPr lang="zh-CN" alt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57" name="Group 33"/>
          <p:cNvGraphicFramePr>
            <a:graphicFrameLocks noGrp="1"/>
          </p:cNvGraphicFramePr>
          <p:nvPr/>
        </p:nvGraphicFramePr>
        <p:xfrm>
          <a:off x="323850" y="1773238"/>
          <a:ext cx="8248650" cy="4068764"/>
        </p:xfrm>
        <a:graphic>
          <a:graphicData uri="http://schemas.openxmlformats.org/drawingml/2006/table">
            <a:tbl>
              <a:tblPr/>
              <a:tblGrid>
                <a:gridCol w="2122488"/>
                <a:gridCol w="2125662"/>
                <a:gridCol w="1958975"/>
                <a:gridCol w="2041525"/>
              </a:tblGrid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Class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2000" marR="72000" marT="36000" marB="360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Number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of students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Pictures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Type of 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map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3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Linda’s class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2000" marR="72000" marT="36000" marB="360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2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Daming’s class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2000" marR="72000" marT="36000" marB="360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2000" marR="72000" marT="36000" marB="360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48" name="Text Box 24"/>
          <p:cNvSpPr txBox="1">
            <a:spLocks noChangeArrowheads="1"/>
          </p:cNvSpPr>
          <p:nvPr/>
        </p:nvSpPr>
        <p:spPr bwMode="auto">
          <a:xfrm>
            <a:off x="2987675" y="3429000"/>
            <a:ext cx="711200" cy="6794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70546" tIns="35273" rIns="70546" bIns="35273">
            <a:spAutoFit/>
          </a:bodyPr>
          <a:lstStyle/>
          <a:p>
            <a:pPr algn="l" defTabSz="704850">
              <a:buFont typeface="Arial" panose="020B0604020202020204" pitchFamily="34" charset="0"/>
              <a:buNone/>
            </a:pPr>
            <a:r>
              <a:rPr lang="en-US" altLang="zh-CN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30</a:t>
            </a:r>
            <a:endParaRPr lang="en-US" altLang="zh-CN" sz="3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49" name="Text Box 25"/>
          <p:cNvSpPr txBox="1">
            <a:spLocks noChangeArrowheads="1"/>
          </p:cNvSpPr>
          <p:nvPr/>
        </p:nvSpPr>
        <p:spPr bwMode="auto">
          <a:xfrm>
            <a:off x="2987675" y="4870450"/>
            <a:ext cx="927100" cy="5413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70546" tIns="35273" rIns="70546" bIns="35273">
            <a:spAutoFit/>
          </a:bodyPr>
          <a:lstStyle/>
          <a:p>
            <a:pPr algn="l" defTabSz="704850">
              <a:buFont typeface="Arial" panose="020B0604020202020204" pitchFamily="34" charset="0"/>
              <a:buNone/>
            </a:pPr>
            <a:r>
              <a:rPr lang="en-US" altLang="zh-CN" sz="3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40</a:t>
            </a:r>
            <a:endParaRPr lang="en-US" altLang="zh-CN" sz="31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52" name="Text Box 28"/>
          <p:cNvSpPr txBox="1">
            <a:spLocks noChangeArrowheads="1"/>
          </p:cNvSpPr>
          <p:nvPr/>
        </p:nvSpPr>
        <p:spPr bwMode="auto">
          <a:xfrm>
            <a:off x="6732588" y="3070225"/>
            <a:ext cx="1962150" cy="11334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70546" tIns="35273" rIns="70546" bIns="35273">
            <a:spAutoFit/>
          </a:bodyPr>
          <a:lstStyle/>
          <a:p>
            <a:pPr algn="l" defTabSz="70485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 map of </a:t>
            </a:r>
            <a:endParaRPr lang="en-US" altLang="zh-CN" sz="2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 defTabSz="70485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England</a:t>
            </a:r>
            <a:endParaRPr lang="en-US" altLang="zh-CN" sz="2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53" name="Text Box 29"/>
          <p:cNvSpPr txBox="1">
            <a:spLocks noChangeArrowheads="1"/>
          </p:cNvSpPr>
          <p:nvPr/>
        </p:nvSpPr>
        <p:spPr bwMode="auto">
          <a:xfrm>
            <a:off x="6732588" y="4581525"/>
            <a:ext cx="1960562" cy="11350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70546" tIns="35273" rIns="70546" bIns="35273">
            <a:spAutoFit/>
          </a:bodyPr>
          <a:lstStyle/>
          <a:p>
            <a:pPr algn="l" defTabSz="70485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 map of </a:t>
            </a:r>
            <a:endParaRPr lang="en-US" altLang="zh-CN" sz="2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l" defTabSz="70485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zh-CN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the world</a:t>
            </a:r>
            <a:endParaRPr lang="en-US" altLang="zh-CN" sz="25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54" name="WordArt 30" descr="窄竖线"/>
          <p:cNvSpPr>
            <a:spLocks noChangeArrowheads="1" noChangeShapeType="1"/>
          </p:cNvSpPr>
          <p:nvPr/>
        </p:nvSpPr>
        <p:spPr bwMode="auto">
          <a:xfrm>
            <a:off x="179388" y="476250"/>
            <a:ext cx="7393008" cy="981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kern="10" dirty="0">
                <a:ln w="12700">
                  <a:solidFill>
                    <a:srgbClr val="000000"/>
                  </a:solidFill>
                  <a:bevel/>
                </a:ln>
                <a:blipFill dpi="0" rotWithShape="0">
                  <a:blip r:embed="rId1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/>
              </a:rPr>
              <a:t> Listen  again and complete the table.</a:t>
            </a:r>
            <a:endParaRPr lang="zh-CN" altLang="en-US" sz="3600" kern="10" dirty="0">
              <a:ln w="12700">
                <a:solidFill>
                  <a:srgbClr val="000000"/>
                </a:solidFill>
                <a:bevel/>
              </a:ln>
              <a:blipFill dpi="0" rotWithShape="0">
                <a:blip r:embed="rId1"/>
                <a:srcRect/>
                <a:tile tx="0" ty="0" sx="100000" sy="100000" flip="none" algn="tl"/>
              </a:blip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 panose="020B0A04020102020204"/>
            </a:endParaRPr>
          </a:p>
        </p:txBody>
      </p:sp>
      <p:sp>
        <p:nvSpPr>
          <p:cNvPr id="77855" name="Text Box 31"/>
          <p:cNvSpPr txBox="1">
            <a:spLocks noChangeArrowheads="1"/>
          </p:cNvSpPr>
          <p:nvPr/>
        </p:nvSpPr>
        <p:spPr bwMode="auto">
          <a:xfrm>
            <a:off x="4643438" y="4695825"/>
            <a:ext cx="2016125" cy="7493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429" tIns="45715" rIns="91429" bIns="45715">
            <a:spAutoFit/>
          </a:bodyPr>
          <a:lstStyle/>
          <a:p>
            <a:pPr defTabSz="912495">
              <a:lnSpc>
                <a:spcPct val="90000"/>
              </a:lnSpc>
            </a:pPr>
            <a:r>
              <a:rPr lang="en-US" altLang="zh-CN" sz="2400" b="1" i="1" dirty="0">
                <a:solidFill>
                  <a:srgbClr val="FF0066"/>
                </a:solidFill>
              </a:rPr>
              <a:t>There aren’t</a:t>
            </a:r>
            <a:r>
              <a:rPr lang="en-US" altLang="zh-CN" sz="2400" b="1" i="1" dirty="0"/>
              <a:t> any pictures</a:t>
            </a:r>
            <a:endParaRPr lang="en-US" altLang="zh-CN" sz="2400" b="1" i="1" dirty="0"/>
          </a:p>
        </p:txBody>
      </p:sp>
      <p:sp>
        <p:nvSpPr>
          <p:cNvPr id="77856" name="Text Box 32"/>
          <p:cNvSpPr txBox="1">
            <a:spLocks noChangeArrowheads="1"/>
          </p:cNvSpPr>
          <p:nvPr/>
        </p:nvSpPr>
        <p:spPr bwMode="auto">
          <a:xfrm>
            <a:off x="4643438" y="3128963"/>
            <a:ext cx="2016125" cy="10779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429" tIns="45715" rIns="91429" bIns="45715">
            <a:spAutoFit/>
          </a:bodyPr>
          <a:lstStyle/>
          <a:p>
            <a:pPr defTabSz="912495">
              <a:lnSpc>
                <a:spcPct val="90000"/>
              </a:lnSpc>
            </a:pPr>
            <a:r>
              <a:rPr lang="en-US" altLang="zh-CN" sz="2400" b="1" i="1" dirty="0">
                <a:solidFill>
                  <a:srgbClr val="FF0066"/>
                </a:solidFill>
              </a:rPr>
              <a:t>There are</a:t>
            </a:r>
            <a:r>
              <a:rPr lang="en-US" altLang="zh-CN" sz="2400" b="1" i="1" dirty="0"/>
              <a:t> some pictures</a:t>
            </a:r>
            <a:r>
              <a:rPr lang="en-US" altLang="zh-CN" sz="2400" b="1" dirty="0"/>
              <a:t>.</a:t>
            </a:r>
            <a:endParaRPr lang="en-US" altLang="zh-CN" sz="2400" b="1" dirty="0"/>
          </a:p>
        </p:txBody>
      </p:sp>
      <p:pic>
        <p:nvPicPr>
          <p:cNvPr id="2" name="Module 3 Unit 1 Activity 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3755" y="598424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7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7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78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74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7848" grpId="0" bldLvl="0" animBg="1"/>
      <p:bldP spid="77849" grpId="0" bldLvl="0" animBg="1"/>
      <p:bldP spid="77853" grpId="0" bldLvl="0" animBg="1"/>
      <p:bldP spid="7785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4155" y="571792"/>
            <a:ext cx="7786170" cy="9220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altLang="zh-C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Watch &amp; Read in role</a:t>
            </a:r>
            <a:endParaRPr lang="zh-CN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Module 3 Unit 1 Activity 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78840" y="1354455"/>
            <a:ext cx="6477000" cy="460502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53" name="" r:id="rId5" imgW="2570480" imgH="587375"/>
        </mc:Choice>
        <mc:Fallback>
          <p:control name="" r:id="rId5" imgW="2570480" imgH="587375">
            <p:pic>
              <p:nvPicPr>
                <p:cNvPr id="0" name="Host Control  1052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74130" y="133985"/>
                  <a:ext cx="2570480" cy="58737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0" y="949325"/>
            <a:ext cx="4095750" cy="2362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35" y="1068705"/>
            <a:ext cx="3876675" cy="2124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3833495"/>
            <a:ext cx="3886200" cy="2171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535" y="3833495"/>
            <a:ext cx="3829050" cy="21723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5955" y="196215"/>
            <a:ext cx="7831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Talk about Daming's and Linda's classrooms.</a:t>
            </a:r>
            <a:endParaRPr lang="en-US" altLang="zh-CN" sz="3200"/>
          </a:p>
        </p:txBody>
      </p:sp>
      <p:sp>
        <p:nvSpPr>
          <p:cNvPr id="7" name="文本框 6"/>
          <p:cNvSpPr txBox="1"/>
          <p:nvPr/>
        </p:nvSpPr>
        <p:spPr>
          <a:xfrm>
            <a:off x="981075" y="3311525"/>
            <a:ext cx="7557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big  thirty   computer   pictures    England</a:t>
            </a:r>
            <a:endParaRPr lang="en-US" altLang="zh-CN" sz="2800" b="1"/>
          </a:p>
        </p:txBody>
      </p:sp>
      <p:sp>
        <p:nvSpPr>
          <p:cNvPr id="8" name="文本框 7"/>
          <p:cNvSpPr txBox="1"/>
          <p:nvPr/>
        </p:nvSpPr>
        <p:spPr>
          <a:xfrm>
            <a:off x="1079500" y="6162040"/>
            <a:ext cx="7557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forty   computer   pictures    the world</a:t>
            </a:r>
            <a:endParaRPr lang="en-US" altLang="zh-CN" sz="28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 descr="窄竖线"/>
          <p:cNvSpPr>
            <a:spLocks noChangeArrowheads="1" noChangeShapeType="1"/>
          </p:cNvSpPr>
          <p:nvPr/>
        </p:nvSpPr>
        <p:spPr bwMode="auto">
          <a:xfrm>
            <a:off x="1041400" y="19050"/>
            <a:ext cx="7143768" cy="981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kern="10" dirty="0">
                <a:ln w="12700">
                  <a:solidFill>
                    <a:srgbClr val="000000"/>
                  </a:solidFill>
                  <a:rou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/>
              </a:rPr>
              <a:t>Complete the sentences</a:t>
            </a:r>
            <a:endParaRPr lang="zh-CN" altLang="en-US" sz="3600" kern="10" dirty="0">
              <a:ln w="12700">
                <a:solidFill>
                  <a:srgbClr val="000000"/>
                </a:solidFill>
                <a:rou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 panose="020B0A04020102020204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0" y="1000108"/>
            <a:ext cx="9001156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atin typeface="Times New Roman" panose="02020603050405020304" pitchFamily="18" charset="0"/>
              </a:rPr>
              <a:t>1. </a:t>
            </a:r>
            <a:r>
              <a:rPr lang="en-US" altLang="zh-CN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Linda’s </a:t>
            </a:r>
            <a:r>
              <a:rPr lang="en-US" altLang="zh-CN" sz="3200" b="1" dirty="0">
                <a:latin typeface="Times New Roman" panose="02020603050405020304" pitchFamily="18" charset="0"/>
              </a:rPr>
              <a:t>classroom in England is _____. There are _______ students in her class. </a:t>
            </a:r>
            <a:endParaRPr lang="en-US" altLang="zh-CN" sz="3200" b="1" dirty="0">
              <a:latin typeface="Times New Roman" panose="02020603050405020304" pitchFamily="18" charset="0"/>
            </a:endParaRP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0" y="2071678"/>
            <a:ext cx="8929718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2. In </a:t>
            </a:r>
            <a:r>
              <a:rPr lang="en-US" altLang="zh-CN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Daming’s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class in Beijing, there are ______ students, _________ girls and _________ boys.</a:t>
            </a:r>
            <a:endParaRPr lang="en-US" altLang="zh-CN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42844" y="3429000"/>
            <a:ext cx="8675687" cy="206210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atin typeface="Times New Roman" panose="02020603050405020304" pitchFamily="18" charset="0"/>
              </a:rPr>
              <a:t>3. In </a:t>
            </a:r>
            <a:r>
              <a:rPr lang="en-US" altLang="zh-CN" sz="3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Linda’s</a:t>
            </a:r>
            <a:r>
              <a:rPr lang="en-US" altLang="zh-CN" sz="3200" b="1" dirty="0">
                <a:latin typeface="Times New Roman" panose="02020603050405020304" pitchFamily="18" charset="0"/>
              </a:rPr>
              <a:t> classroom, there is a __________ on the teacher’s desk. There are some _________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at</a:t>
            </a:r>
            <a:r>
              <a:rPr lang="en-US" altLang="zh-CN" sz="3200" b="1" dirty="0">
                <a:latin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the front of </a:t>
            </a:r>
            <a:r>
              <a:rPr lang="en-US" altLang="zh-CN" sz="3200" b="1" dirty="0">
                <a:latin typeface="Times New Roman" panose="02020603050405020304" pitchFamily="18" charset="0"/>
              </a:rPr>
              <a:t>the classroom and a _______ of __________ on the wall.</a:t>
            </a:r>
            <a:endParaRPr lang="en-US" altLang="zh-CN" sz="3200" b="1" dirty="0">
              <a:latin typeface="Times New Roman" panose="02020603050405020304" pitchFamily="18" charset="0"/>
            </a:endParaRP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162734" y="5504091"/>
            <a:ext cx="8675687" cy="10772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4. In </a:t>
            </a:r>
            <a:r>
              <a:rPr lang="en-US" altLang="zh-CN" sz="3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Daming’s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classroom, there is a map of the _______ on the wall.</a:t>
            </a:r>
            <a:endParaRPr lang="en-US" altLang="zh-CN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6143636" y="928670"/>
            <a:ext cx="86360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0000"/>
                </a:solidFill>
              </a:rPr>
              <a:t>big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785786" y="1500174"/>
            <a:ext cx="1571636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0000"/>
                </a:solidFill>
              </a:rPr>
              <a:t>thirty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2071670" y="2571744"/>
            <a:ext cx="151130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0000"/>
                </a:solidFill>
              </a:rPr>
              <a:t>twenty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sp>
        <p:nvSpPr>
          <p:cNvPr id="78860" name="Text Box 12"/>
          <p:cNvSpPr txBox="1">
            <a:spLocks noChangeArrowheads="1"/>
          </p:cNvSpPr>
          <p:nvPr/>
        </p:nvSpPr>
        <p:spPr bwMode="auto">
          <a:xfrm>
            <a:off x="7215206" y="2071678"/>
            <a:ext cx="1152525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0000"/>
                </a:solidFill>
              </a:rPr>
              <a:t>f</a:t>
            </a:r>
            <a:r>
              <a:rPr lang="en-US" altLang="zh-CN" sz="3200" b="1" dirty="0">
                <a:solidFill>
                  <a:srgbClr val="003399"/>
                </a:solidFill>
              </a:rPr>
              <a:t>or</a:t>
            </a:r>
            <a:r>
              <a:rPr lang="en-US" altLang="zh-CN" sz="3200" b="1" dirty="0">
                <a:solidFill>
                  <a:srgbClr val="FF0000"/>
                </a:solidFill>
              </a:rPr>
              <a:t>ty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sp>
        <p:nvSpPr>
          <p:cNvPr id="78861" name="Text Box 13"/>
          <p:cNvSpPr txBox="1">
            <a:spLocks noChangeArrowheads="1"/>
          </p:cNvSpPr>
          <p:nvPr/>
        </p:nvSpPr>
        <p:spPr bwMode="auto">
          <a:xfrm>
            <a:off x="6072198" y="3357562"/>
            <a:ext cx="214314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0000"/>
                </a:solidFill>
              </a:rPr>
              <a:t>computer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6429388" y="3929066"/>
            <a:ext cx="2000264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0000"/>
                </a:solidFill>
              </a:rPr>
              <a:t>picture</a:t>
            </a:r>
            <a:r>
              <a:rPr lang="en-US" altLang="zh-CN" sz="3600" b="1" dirty="0">
                <a:solidFill>
                  <a:srgbClr val="0000FF"/>
                </a:solidFill>
              </a:rPr>
              <a:t>s</a:t>
            </a:r>
            <a:endParaRPr lang="en-US" altLang="zh-CN" sz="3600" b="1" dirty="0">
              <a:solidFill>
                <a:srgbClr val="0000FF"/>
              </a:solidFill>
            </a:endParaRPr>
          </a:p>
        </p:txBody>
      </p:sp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494762" y="4844772"/>
            <a:ext cx="1857388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0000"/>
                </a:solidFill>
              </a:rPr>
              <a:t>England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78864" name="Text Box 16"/>
          <p:cNvSpPr txBox="1">
            <a:spLocks noChangeArrowheads="1"/>
          </p:cNvSpPr>
          <p:nvPr/>
        </p:nvSpPr>
        <p:spPr bwMode="auto">
          <a:xfrm>
            <a:off x="5965041" y="4386918"/>
            <a:ext cx="1220789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0000"/>
                </a:solidFill>
              </a:rPr>
              <a:t>map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78865" name="Text Box 17"/>
          <p:cNvSpPr txBox="1">
            <a:spLocks noChangeArrowheads="1"/>
          </p:cNvSpPr>
          <p:nvPr/>
        </p:nvSpPr>
        <p:spPr bwMode="auto">
          <a:xfrm>
            <a:off x="285720" y="5925941"/>
            <a:ext cx="142876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0000"/>
                </a:solidFill>
              </a:rPr>
              <a:t>world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78866" name="Text Box 18"/>
          <p:cNvSpPr txBox="1">
            <a:spLocks noChangeArrowheads="1"/>
          </p:cNvSpPr>
          <p:nvPr/>
        </p:nvSpPr>
        <p:spPr bwMode="auto">
          <a:xfrm>
            <a:off x="5357818" y="2571744"/>
            <a:ext cx="1654176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0000"/>
                </a:solidFill>
              </a:rPr>
              <a:t>twenty</a:t>
            </a:r>
            <a:endParaRPr lang="en-US" altLang="zh-CN" sz="3600" b="1" dirty="0">
              <a:solidFill>
                <a:srgbClr val="FF0000"/>
              </a:solidFill>
            </a:endParaRPr>
          </a:p>
        </p:txBody>
      </p:sp>
      <p:sp>
        <p:nvSpPr>
          <p:cNvPr id="78867" name="Oval 19"/>
          <p:cNvSpPr>
            <a:spLocks noChangeArrowheads="1"/>
          </p:cNvSpPr>
          <p:nvPr/>
        </p:nvSpPr>
        <p:spPr bwMode="auto">
          <a:xfrm>
            <a:off x="428596" y="928670"/>
            <a:ext cx="1428760" cy="5762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</a:pPr>
            <a:endParaRPr lang="zh-CN" altLang="zh-CN" b="1"/>
          </a:p>
        </p:txBody>
      </p:sp>
      <p:sp>
        <p:nvSpPr>
          <p:cNvPr id="78868" name="Oval 20"/>
          <p:cNvSpPr>
            <a:spLocks noChangeArrowheads="1"/>
          </p:cNvSpPr>
          <p:nvPr/>
        </p:nvSpPr>
        <p:spPr bwMode="auto">
          <a:xfrm>
            <a:off x="1000100" y="3357562"/>
            <a:ext cx="1500198" cy="71438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</a:pPr>
            <a:endParaRPr lang="zh-CN" altLang="zh-CN" b="1"/>
          </a:p>
        </p:txBody>
      </p:sp>
      <p:sp>
        <p:nvSpPr>
          <p:cNvPr id="78869" name="Oval 21"/>
          <p:cNvSpPr>
            <a:spLocks noChangeArrowheads="1"/>
          </p:cNvSpPr>
          <p:nvPr/>
        </p:nvSpPr>
        <p:spPr bwMode="auto">
          <a:xfrm>
            <a:off x="928662" y="2071678"/>
            <a:ext cx="1714512" cy="64294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</a:pPr>
            <a:endParaRPr lang="zh-CN" altLang="zh-CN" b="1"/>
          </a:p>
        </p:txBody>
      </p:sp>
      <p:sp>
        <p:nvSpPr>
          <p:cNvPr id="78870" name="Oval 22"/>
          <p:cNvSpPr>
            <a:spLocks noChangeArrowheads="1"/>
          </p:cNvSpPr>
          <p:nvPr/>
        </p:nvSpPr>
        <p:spPr bwMode="auto">
          <a:xfrm>
            <a:off x="1041370" y="5425875"/>
            <a:ext cx="1785950" cy="64294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</a:pPr>
            <a:endParaRPr lang="zh-CN" altLang="zh-CN" b="1"/>
          </a:p>
        </p:txBody>
      </p:sp>
      <p:pic>
        <p:nvPicPr>
          <p:cNvPr id="2" name="Module 3 Unit 1 Activity 3.mp3" descr="Module 3 Unit 1 Activity 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8326" y="4575738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7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78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78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78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78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8857" grpId="0" autoUpdateAnimBg="0"/>
      <p:bldP spid="78858" grpId="0" autoUpdateAnimBg="0"/>
      <p:bldP spid="78859" grpId="0" autoUpdateAnimBg="0"/>
      <p:bldP spid="78860" grpId="0" autoUpdateAnimBg="0"/>
      <p:bldP spid="78861" grpId="0" autoUpdateAnimBg="0"/>
      <p:bldP spid="78862" grpId="0" bldLvl="0" animBg="1" autoUpdateAnimBg="0"/>
      <p:bldP spid="78863" grpId="0" autoUpdateAnimBg="0"/>
      <p:bldP spid="78864" grpId="0" autoUpdateAnimBg="0"/>
      <p:bldP spid="78865" grpId="0" autoUpdateAnimBg="0"/>
      <p:bldP spid="7886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445" y="0"/>
            <a:ext cx="7990205" cy="42183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8445" y="4359910"/>
            <a:ext cx="880491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e.g </a:t>
            </a:r>
            <a:endParaRPr lang="en-US" altLang="zh-CN" sz="2800"/>
          </a:p>
          <a:p>
            <a:r>
              <a:rPr lang="en-US" altLang="zh-CN" sz="2800"/>
              <a:t>A: How many desks are there in your classroom?</a:t>
            </a:r>
            <a:endParaRPr lang="en-US" altLang="zh-CN" sz="2800"/>
          </a:p>
          <a:p>
            <a:r>
              <a:rPr lang="en-US" altLang="zh-CN" sz="2800"/>
              <a:t>B: There are fifth-two desks.</a:t>
            </a:r>
            <a:endParaRPr lang="en-US" altLang="zh-CN" sz="2800"/>
          </a:p>
          <a:p>
            <a:r>
              <a:rPr lang="en-US" altLang="zh-CN" sz="2800"/>
              <a:t>A: Are there computers in your classroom?</a:t>
            </a:r>
            <a:endParaRPr lang="en-US" altLang="zh-CN" sz="2800"/>
          </a:p>
          <a:p>
            <a:r>
              <a:rPr lang="en-US" altLang="zh-CN" sz="2800"/>
              <a:t>B: Yes, there is one on the teacher's desk.</a:t>
            </a:r>
            <a:endParaRPr lang="en-US" altLang="zh-CN" sz="280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6967,&quot;width&quot;:12960}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776*3302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1557</Words>
  <Application>WPS 演示</Application>
  <PresentationFormat>全屏显示(4:3)</PresentationFormat>
  <Paragraphs>146</Paragraphs>
  <Slides>11</Slides>
  <Notes>14</Notes>
  <HiddenSlides>1</HiddenSlides>
  <MMClips>9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2" baseType="lpstr">
      <vt:lpstr>Arial</vt:lpstr>
      <vt:lpstr>宋体</vt:lpstr>
      <vt:lpstr>Wingdings</vt:lpstr>
      <vt:lpstr>黑体</vt:lpstr>
      <vt:lpstr>Verdana</vt:lpstr>
      <vt:lpstr>Times New Roman</vt:lpstr>
      <vt:lpstr>Arial Black</vt:lpstr>
      <vt:lpstr>微软雅黑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wang</dc:creator>
  <cp:lastModifiedBy>杨晔</cp:lastModifiedBy>
  <cp:revision>67</cp:revision>
  <dcterms:created xsi:type="dcterms:W3CDTF">2017-11-05T08:59:00Z</dcterms:created>
  <dcterms:modified xsi:type="dcterms:W3CDTF">2021-01-17T10:05:19Z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