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3" ContentType="audio/mp3"/>
  <Default Extension="avi" ContentType="video/avi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5" r:id="rId4"/>
    <p:sldMasterId id="2147483688" r:id="rId5"/>
    <p:sldMasterId id="2147483702" r:id="rId6"/>
    <p:sldMasterId id="2147483715" r:id="rId7"/>
  </p:sldMasterIdLst>
  <p:sldIdLst>
    <p:sldId id="356" r:id="rId8"/>
    <p:sldId id="256" r:id="rId9"/>
    <p:sldId id="361" r:id="rId10"/>
    <p:sldId id="294" r:id="rId11"/>
    <p:sldId id="292" r:id="rId12"/>
    <p:sldId id="291" r:id="rId13"/>
    <p:sldId id="333" r:id="rId14"/>
    <p:sldId id="334" r:id="rId15"/>
    <p:sldId id="319" r:id="rId16"/>
    <p:sldId id="299" r:id="rId17"/>
    <p:sldId id="337" r:id="rId18"/>
    <p:sldId id="338" r:id="rId19"/>
    <p:sldId id="362" r:id="rId20"/>
    <p:sldId id="363" r:id="rId21"/>
    <p:sldId id="314" r:id="rId22"/>
    <p:sldId id="358" r:id="rId23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5930" lvl="1" indent="127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3130" lvl="2" indent="127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0330" lvl="3" indent="127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7530" lvl="4" indent="127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127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127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127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127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339966"/>
    <a:srgbClr val="996600"/>
    <a:srgbClr val="CC0000"/>
    <a:srgbClr val="3333CC"/>
    <a:srgbClr val="FF3399"/>
    <a:srgbClr val="5F5F5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-1278" y="-10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0965" indent="0" algn="ctr">
              <a:buNone/>
              <a:defRPr/>
            </a:lvl4pPr>
            <a:lvl5pPr marL="1828165" indent="0" algn="ctr">
              <a:buNone/>
              <a:defRPr/>
            </a:lvl5pPr>
            <a:lvl6pPr marL="2285365" indent="0" algn="ctr">
              <a:buNone/>
              <a:defRPr/>
            </a:lvl6pPr>
            <a:lvl7pPr marL="2742565" indent="0" algn="ctr">
              <a:buNone/>
              <a:defRPr/>
            </a:lvl7pPr>
            <a:lvl8pPr marL="3199765" indent="0" algn="ctr">
              <a:buNone/>
              <a:defRPr/>
            </a:lvl8pPr>
            <a:lvl9pPr marL="365633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7" y="274640"/>
            <a:ext cx="6019799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1" y="274640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641" y="2131219"/>
            <a:ext cx="7772718" cy="146843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285" y="3885406"/>
            <a:ext cx="6401435" cy="1754188"/>
          </a:xfrm>
        </p:spPr>
        <p:txBody>
          <a:bodyPr/>
          <a:lstStyle>
            <a:lvl1pPr marL="0" indent="0" algn="ctr">
              <a:buNone/>
              <a:defRPr/>
            </a:lvl1pPr>
            <a:lvl2pPr marL="592455" indent="0" algn="ctr">
              <a:buNone/>
              <a:defRPr/>
            </a:lvl2pPr>
            <a:lvl3pPr marL="1184910" indent="0" algn="ctr">
              <a:buNone/>
              <a:defRPr/>
            </a:lvl3pPr>
            <a:lvl4pPr marL="1777365" indent="0" algn="ctr">
              <a:buNone/>
              <a:defRPr/>
            </a:lvl4pPr>
            <a:lvl5pPr marL="2369820" indent="0" algn="ctr">
              <a:buNone/>
              <a:defRPr/>
            </a:lvl5pPr>
            <a:lvl6pPr marL="2962275" indent="0" algn="ctr">
              <a:buNone/>
              <a:defRPr/>
            </a:lvl6pPr>
            <a:lvl7pPr marL="3554730" indent="0" algn="ctr">
              <a:buNone/>
              <a:defRPr/>
            </a:lvl7pPr>
            <a:lvl8pPr marL="4147185" indent="0" algn="ctr">
              <a:buNone/>
              <a:defRPr/>
            </a:lvl8pPr>
            <a:lvl9pPr marL="473964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1619" y="4407302"/>
            <a:ext cx="7772716" cy="1361281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1619" y="2907110"/>
            <a:ext cx="7772716" cy="1500188"/>
          </a:xfrm>
        </p:spPr>
        <p:txBody>
          <a:bodyPr anchor="b"/>
          <a:lstStyle>
            <a:lvl1pPr marL="0" indent="0">
              <a:buNone/>
              <a:defRPr sz="2600"/>
            </a:lvl1pPr>
            <a:lvl2pPr marL="592455" indent="0">
              <a:buNone/>
              <a:defRPr sz="2300"/>
            </a:lvl2pPr>
            <a:lvl3pPr marL="1184910" indent="0">
              <a:buNone/>
              <a:defRPr sz="2100"/>
            </a:lvl3pPr>
            <a:lvl4pPr marL="1777365" indent="0">
              <a:buNone/>
              <a:defRPr sz="1800"/>
            </a:lvl4pPr>
            <a:lvl5pPr marL="2369820" indent="0">
              <a:buNone/>
              <a:defRPr sz="1800"/>
            </a:lvl5pPr>
            <a:lvl6pPr marL="2962275" indent="0">
              <a:buNone/>
              <a:defRPr sz="1800"/>
            </a:lvl6pPr>
            <a:lvl7pPr marL="3554730" indent="0">
              <a:buNone/>
              <a:defRPr sz="1800"/>
            </a:lvl7pPr>
            <a:lvl8pPr marL="4147185" indent="0">
              <a:buNone/>
              <a:defRPr sz="1800"/>
            </a:lvl8pPr>
            <a:lvl9pPr marL="473964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094" y="1599406"/>
            <a:ext cx="4012271" cy="452636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72518" y="1599406"/>
            <a:ext cx="4014388" cy="452636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094" y="1535911"/>
            <a:ext cx="4039782" cy="63896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2455" indent="0">
              <a:buNone/>
              <a:defRPr sz="2600" b="1"/>
            </a:lvl2pPr>
            <a:lvl3pPr marL="1184910" indent="0">
              <a:buNone/>
              <a:defRPr sz="2300" b="1"/>
            </a:lvl3pPr>
            <a:lvl4pPr marL="1777365" indent="0">
              <a:buNone/>
              <a:defRPr sz="2100" b="1"/>
            </a:lvl4pPr>
            <a:lvl5pPr marL="2369820" indent="0">
              <a:buNone/>
              <a:defRPr sz="2100" b="1"/>
            </a:lvl5pPr>
            <a:lvl6pPr marL="2962275" indent="0">
              <a:buNone/>
              <a:defRPr sz="2100" b="1"/>
            </a:lvl6pPr>
            <a:lvl7pPr marL="3554730" indent="0">
              <a:buNone/>
              <a:defRPr sz="2100" b="1"/>
            </a:lvl7pPr>
            <a:lvl8pPr marL="4147185" indent="0">
              <a:buNone/>
              <a:defRPr sz="2100" b="1"/>
            </a:lvl8pPr>
            <a:lvl9pPr marL="4739640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094" y="2174880"/>
            <a:ext cx="4039782" cy="395089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13" y="1535911"/>
            <a:ext cx="4041897" cy="63896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2455" indent="0">
              <a:buNone/>
              <a:defRPr sz="2600" b="1"/>
            </a:lvl2pPr>
            <a:lvl3pPr marL="1184910" indent="0">
              <a:buNone/>
              <a:defRPr sz="2300" b="1"/>
            </a:lvl3pPr>
            <a:lvl4pPr marL="1777365" indent="0">
              <a:buNone/>
              <a:defRPr sz="2100" b="1"/>
            </a:lvl4pPr>
            <a:lvl5pPr marL="2369820" indent="0">
              <a:buNone/>
              <a:defRPr sz="2100" b="1"/>
            </a:lvl5pPr>
            <a:lvl6pPr marL="2962275" indent="0">
              <a:buNone/>
              <a:defRPr sz="2100" b="1"/>
            </a:lvl6pPr>
            <a:lvl7pPr marL="3554730" indent="0">
              <a:buNone/>
              <a:defRPr sz="2100" b="1"/>
            </a:lvl7pPr>
            <a:lvl8pPr marL="4147185" indent="0">
              <a:buNone/>
              <a:defRPr sz="2100" b="1"/>
            </a:lvl8pPr>
            <a:lvl9pPr marL="4739640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13" y="2174880"/>
            <a:ext cx="4041897" cy="395089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099" y="273844"/>
            <a:ext cx="3009203" cy="116086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223" y="273846"/>
            <a:ext cx="5112683" cy="5851923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099" y="1434706"/>
            <a:ext cx="3009203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92455" indent="0">
              <a:buNone/>
              <a:defRPr sz="1600"/>
            </a:lvl2pPr>
            <a:lvl3pPr marL="1184910" indent="0">
              <a:buNone/>
              <a:defRPr sz="1300"/>
            </a:lvl3pPr>
            <a:lvl4pPr marL="1777365" indent="0">
              <a:buNone/>
              <a:defRPr sz="1200"/>
            </a:lvl4pPr>
            <a:lvl5pPr marL="2369820" indent="0">
              <a:buNone/>
              <a:defRPr sz="1200"/>
            </a:lvl5pPr>
            <a:lvl6pPr marL="2962275" indent="0">
              <a:buNone/>
              <a:defRPr sz="1200"/>
            </a:lvl6pPr>
            <a:lvl7pPr marL="3554730" indent="0">
              <a:buNone/>
              <a:defRPr sz="1200"/>
            </a:lvl7pPr>
            <a:lvl8pPr marL="4147185" indent="0">
              <a:buNone/>
              <a:defRPr sz="1200"/>
            </a:lvl8pPr>
            <a:lvl9pPr marL="473964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407" y="4800208"/>
            <a:ext cx="5487245" cy="567531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407" y="613177"/>
            <a:ext cx="5487245" cy="4113609"/>
          </a:xfrm>
        </p:spPr>
        <p:txBody>
          <a:bodyPr vert="horz" wrap="square" lIns="91418" tIns="45710" rIns="91418" bIns="45710" numCol="1" anchor="t" anchorCtr="0" compatLnSpc="1"/>
          <a:lstStyle>
            <a:lvl1pPr marL="0" indent="0">
              <a:buNone/>
              <a:defRPr sz="4100"/>
            </a:lvl1pPr>
            <a:lvl2pPr marL="592455" indent="0">
              <a:buNone/>
              <a:defRPr sz="3600"/>
            </a:lvl2pPr>
            <a:lvl3pPr marL="1184910" indent="0">
              <a:buNone/>
              <a:defRPr sz="3100"/>
            </a:lvl3pPr>
            <a:lvl4pPr marL="1777365" indent="0">
              <a:buNone/>
              <a:defRPr sz="2600"/>
            </a:lvl4pPr>
            <a:lvl5pPr marL="2369820" indent="0">
              <a:buNone/>
              <a:defRPr sz="2600"/>
            </a:lvl5pPr>
            <a:lvl6pPr marL="2962275" indent="0">
              <a:buNone/>
              <a:defRPr sz="2600"/>
            </a:lvl6pPr>
            <a:lvl7pPr marL="3554730" indent="0">
              <a:buNone/>
              <a:defRPr sz="2600"/>
            </a:lvl7pPr>
            <a:lvl8pPr marL="4147185" indent="0">
              <a:buNone/>
              <a:defRPr sz="2600"/>
            </a:lvl8pPr>
            <a:lvl9pPr marL="4739640" indent="0">
              <a:buNone/>
              <a:defRPr sz="2600"/>
            </a:lvl9pPr>
          </a:lstStyle>
          <a:p>
            <a:pPr marL="0" marR="0" lvl="0" indent="0" algn="l" defTabSz="91313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1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407" y="5367740"/>
            <a:ext cx="5487245" cy="803671"/>
          </a:xfrm>
        </p:spPr>
        <p:txBody>
          <a:bodyPr/>
          <a:lstStyle>
            <a:lvl1pPr marL="0" indent="0">
              <a:buNone/>
              <a:defRPr sz="1800"/>
            </a:lvl1pPr>
            <a:lvl2pPr marL="592455" indent="0">
              <a:buNone/>
              <a:defRPr sz="1600"/>
            </a:lvl2pPr>
            <a:lvl3pPr marL="1184910" indent="0">
              <a:buNone/>
              <a:defRPr sz="1300"/>
            </a:lvl3pPr>
            <a:lvl4pPr marL="1777365" indent="0">
              <a:buNone/>
              <a:defRPr sz="1200"/>
            </a:lvl4pPr>
            <a:lvl5pPr marL="2369820" indent="0">
              <a:buNone/>
              <a:defRPr sz="1200"/>
            </a:lvl5pPr>
            <a:lvl6pPr marL="2962275" indent="0">
              <a:buNone/>
              <a:defRPr sz="1200"/>
            </a:lvl6pPr>
            <a:lvl7pPr marL="3554730" indent="0">
              <a:buNone/>
              <a:defRPr sz="1200"/>
            </a:lvl7pPr>
            <a:lvl8pPr marL="4147185" indent="0">
              <a:buNone/>
              <a:defRPr sz="1200"/>
            </a:lvl8pPr>
            <a:lvl9pPr marL="473964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982" y="273846"/>
            <a:ext cx="2056924" cy="585192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094" y="273846"/>
            <a:ext cx="5969735" cy="585192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094" y="273846"/>
            <a:ext cx="8229812" cy="585192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641" y="2131219"/>
            <a:ext cx="7772718" cy="146843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283" y="3885406"/>
            <a:ext cx="6401435" cy="1754188"/>
          </a:xfrm>
        </p:spPr>
        <p:txBody>
          <a:bodyPr/>
          <a:lstStyle>
            <a:lvl1pPr marL="0" indent="0" algn="ctr">
              <a:buNone/>
              <a:defRPr/>
            </a:lvl1pPr>
            <a:lvl2pPr marL="592455" indent="0" algn="ctr">
              <a:buNone/>
              <a:defRPr/>
            </a:lvl2pPr>
            <a:lvl3pPr marL="1184910" indent="0" algn="ctr">
              <a:buNone/>
              <a:defRPr/>
            </a:lvl3pPr>
            <a:lvl4pPr marL="1778000" indent="0" algn="ctr">
              <a:buNone/>
              <a:defRPr/>
            </a:lvl4pPr>
            <a:lvl5pPr marL="2370455" indent="0" algn="ctr">
              <a:buNone/>
              <a:defRPr/>
            </a:lvl5pPr>
            <a:lvl6pPr marL="2962910" indent="0" algn="ctr">
              <a:buNone/>
              <a:defRPr/>
            </a:lvl6pPr>
            <a:lvl7pPr marL="3555365" indent="0" algn="ctr">
              <a:buNone/>
              <a:defRPr/>
            </a:lvl7pPr>
            <a:lvl8pPr marL="4147820" indent="0" algn="ctr">
              <a:buNone/>
              <a:defRPr/>
            </a:lvl8pPr>
            <a:lvl9pPr marL="474091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1618" y="4407298"/>
            <a:ext cx="7772716" cy="1361281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1618" y="2907110"/>
            <a:ext cx="7772716" cy="1500188"/>
          </a:xfrm>
        </p:spPr>
        <p:txBody>
          <a:bodyPr anchor="b"/>
          <a:lstStyle>
            <a:lvl1pPr marL="0" indent="0">
              <a:buNone/>
              <a:defRPr sz="2600"/>
            </a:lvl1pPr>
            <a:lvl2pPr marL="592455" indent="0">
              <a:buNone/>
              <a:defRPr sz="2300"/>
            </a:lvl2pPr>
            <a:lvl3pPr marL="1184910" indent="0">
              <a:buNone/>
              <a:defRPr sz="2100"/>
            </a:lvl3pPr>
            <a:lvl4pPr marL="1778000" indent="0">
              <a:buNone/>
              <a:defRPr sz="1800"/>
            </a:lvl4pPr>
            <a:lvl5pPr marL="2370455" indent="0">
              <a:buNone/>
              <a:defRPr sz="1800"/>
            </a:lvl5pPr>
            <a:lvl6pPr marL="2962910" indent="0">
              <a:buNone/>
              <a:defRPr sz="1800"/>
            </a:lvl6pPr>
            <a:lvl7pPr marL="3555365" indent="0">
              <a:buNone/>
              <a:defRPr sz="1800"/>
            </a:lvl7pPr>
            <a:lvl8pPr marL="4147820" indent="0">
              <a:buNone/>
              <a:defRPr sz="1800"/>
            </a:lvl8pPr>
            <a:lvl9pPr marL="474091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094" y="1599406"/>
            <a:ext cx="4012271" cy="452636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72518" y="1599406"/>
            <a:ext cx="4014388" cy="452636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19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0965" indent="0">
              <a:buNone/>
              <a:defRPr sz="1400"/>
            </a:lvl4pPr>
            <a:lvl5pPr marL="1828165" indent="0">
              <a:buNone/>
              <a:defRPr sz="1400"/>
            </a:lvl5pPr>
            <a:lvl6pPr marL="2285365" indent="0">
              <a:buNone/>
              <a:defRPr sz="1400"/>
            </a:lvl6pPr>
            <a:lvl7pPr marL="2742565" indent="0">
              <a:buNone/>
              <a:defRPr sz="1400"/>
            </a:lvl7pPr>
            <a:lvl8pPr marL="3199765" indent="0">
              <a:buNone/>
              <a:defRPr sz="1400"/>
            </a:lvl8pPr>
            <a:lvl9pPr marL="365633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094" y="1535907"/>
            <a:ext cx="4039782" cy="63896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2455" indent="0">
              <a:buNone/>
              <a:defRPr sz="2600" b="1"/>
            </a:lvl2pPr>
            <a:lvl3pPr marL="1184910" indent="0">
              <a:buNone/>
              <a:defRPr sz="2300" b="1"/>
            </a:lvl3pPr>
            <a:lvl4pPr marL="1778000" indent="0">
              <a:buNone/>
              <a:defRPr sz="2100" b="1"/>
            </a:lvl4pPr>
            <a:lvl5pPr marL="2370455" indent="0">
              <a:buNone/>
              <a:defRPr sz="2100" b="1"/>
            </a:lvl5pPr>
            <a:lvl6pPr marL="2962910" indent="0">
              <a:buNone/>
              <a:defRPr sz="2100" b="1"/>
            </a:lvl6pPr>
            <a:lvl7pPr marL="3555365" indent="0">
              <a:buNone/>
              <a:defRPr sz="2100" b="1"/>
            </a:lvl7pPr>
            <a:lvl8pPr marL="4147820" indent="0">
              <a:buNone/>
              <a:defRPr sz="2100" b="1"/>
            </a:lvl8pPr>
            <a:lvl9pPr marL="4740910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094" y="2174876"/>
            <a:ext cx="4039782" cy="395089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09" y="1535907"/>
            <a:ext cx="4041897" cy="63896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2455" indent="0">
              <a:buNone/>
              <a:defRPr sz="2600" b="1"/>
            </a:lvl2pPr>
            <a:lvl3pPr marL="1184910" indent="0">
              <a:buNone/>
              <a:defRPr sz="2300" b="1"/>
            </a:lvl3pPr>
            <a:lvl4pPr marL="1778000" indent="0">
              <a:buNone/>
              <a:defRPr sz="2100" b="1"/>
            </a:lvl4pPr>
            <a:lvl5pPr marL="2370455" indent="0">
              <a:buNone/>
              <a:defRPr sz="2100" b="1"/>
            </a:lvl5pPr>
            <a:lvl6pPr marL="2962910" indent="0">
              <a:buNone/>
              <a:defRPr sz="2100" b="1"/>
            </a:lvl6pPr>
            <a:lvl7pPr marL="3555365" indent="0">
              <a:buNone/>
              <a:defRPr sz="2100" b="1"/>
            </a:lvl7pPr>
            <a:lvl8pPr marL="4147820" indent="0">
              <a:buNone/>
              <a:defRPr sz="2100" b="1"/>
            </a:lvl8pPr>
            <a:lvl9pPr marL="4740910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09" y="2174876"/>
            <a:ext cx="4041897" cy="395089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095" y="273844"/>
            <a:ext cx="3009203" cy="116086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223" y="273844"/>
            <a:ext cx="5112683" cy="5851923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095" y="1434704"/>
            <a:ext cx="3009203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92455" indent="0">
              <a:buNone/>
              <a:defRPr sz="1600"/>
            </a:lvl2pPr>
            <a:lvl3pPr marL="1184910" indent="0">
              <a:buNone/>
              <a:defRPr sz="1300"/>
            </a:lvl3pPr>
            <a:lvl4pPr marL="1778000" indent="0">
              <a:buNone/>
              <a:defRPr sz="1200"/>
            </a:lvl4pPr>
            <a:lvl5pPr marL="2370455" indent="0">
              <a:buNone/>
              <a:defRPr sz="1200"/>
            </a:lvl5pPr>
            <a:lvl6pPr marL="2962910" indent="0">
              <a:buNone/>
              <a:defRPr sz="1200"/>
            </a:lvl6pPr>
            <a:lvl7pPr marL="3555365" indent="0">
              <a:buNone/>
              <a:defRPr sz="1200"/>
            </a:lvl7pPr>
            <a:lvl8pPr marL="4147820" indent="0">
              <a:buNone/>
              <a:defRPr sz="1200"/>
            </a:lvl8pPr>
            <a:lvl9pPr marL="474091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403" y="4800205"/>
            <a:ext cx="5487245" cy="567531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403" y="613173"/>
            <a:ext cx="5487245" cy="4113609"/>
          </a:xfrm>
        </p:spPr>
        <p:txBody>
          <a:bodyPr vert="horz" wrap="square" lIns="91435" tIns="45717" rIns="91435" bIns="45717" numCol="1" anchor="t" anchorCtr="0" compatLnSpc="1"/>
          <a:lstStyle>
            <a:lvl1pPr marL="0" indent="0">
              <a:buNone/>
              <a:defRPr sz="4100"/>
            </a:lvl1pPr>
            <a:lvl2pPr marL="592455" indent="0">
              <a:buNone/>
              <a:defRPr sz="3600"/>
            </a:lvl2pPr>
            <a:lvl3pPr marL="1184910" indent="0">
              <a:buNone/>
              <a:defRPr sz="3100"/>
            </a:lvl3pPr>
            <a:lvl4pPr marL="1778000" indent="0">
              <a:buNone/>
              <a:defRPr sz="2600"/>
            </a:lvl4pPr>
            <a:lvl5pPr marL="2370455" indent="0">
              <a:buNone/>
              <a:defRPr sz="2600"/>
            </a:lvl5pPr>
            <a:lvl6pPr marL="2962910" indent="0">
              <a:buNone/>
              <a:defRPr sz="2600"/>
            </a:lvl6pPr>
            <a:lvl7pPr marL="3555365" indent="0">
              <a:buNone/>
              <a:defRPr sz="2600"/>
            </a:lvl7pPr>
            <a:lvl8pPr marL="4147820" indent="0">
              <a:buNone/>
              <a:defRPr sz="2600"/>
            </a:lvl8pPr>
            <a:lvl9pPr marL="4740910" indent="0">
              <a:buNone/>
              <a:defRPr sz="2600"/>
            </a:lvl9pPr>
          </a:lstStyle>
          <a:p>
            <a:pPr marL="0" marR="0" lvl="0" indent="0" algn="l" defTabSz="91313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1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403" y="5367736"/>
            <a:ext cx="5487245" cy="803671"/>
          </a:xfrm>
        </p:spPr>
        <p:txBody>
          <a:bodyPr/>
          <a:lstStyle>
            <a:lvl1pPr marL="0" indent="0">
              <a:buNone/>
              <a:defRPr sz="1800"/>
            </a:lvl1pPr>
            <a:lvl2pPr marL="592455" indent="0">
              <a:buNone/>
              <a:defRPr sz="1600"/>
            </a:lvl2pPr>
            <a:lvl3pPr marL="1184910" indent="0">
              <a:buNone/>
              <a:defRPr sz="1300"/>
            </a:lvl3pPr>
            <a:lvl4pPr marL="1778000" indent="0">
              <a:buNone/>
              <a:defRPr sz="1200"/>
            </a:lvl4pPr>
            <a:lvl5pPr marL="2370455" indent="0">
              <a:buNone/>
              <a:defRPr sz="1200"/>
            </a:lvl5pPr>
            <a:lvl6pPr marL="2962910" indent="0">
              <a:buNone/>
              <a:defRPr sz="1200"/>
            </a:lvl6pPr>
            <a:lvl7pPr marL="3555365" indent="0">
              <a:buNone/>
              <a:defRPr sz="1200"/>
            </a:lvl7pPr>
            <a:lvl8pPr marL="4147820" indent="0">
              <a:buNone/>
              <a:defRPr sz="1200"/>
            </a:lvl8pPr>
            <a:lvl9pPr marL="474091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982" y="273844"/>
            <a:ext cx="2056924" cy="585192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094" y="273844"/>
            <a:ext cx="5969735" cy="585192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094" y="273844"/>
            <a:ext cx="8229812" cy="585192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63976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5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535112"/>
            <a:ext cx="4041775" cy="63976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5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066800" y="2667000"/>
            <a:ext cx="6400800" cy="942975"/>
          </a:xfr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362200"/>
            <a:ext cx="5791200" cy="3048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85800" y="6400800"/>
            <a:ext cx="1981200" cy="244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28600" y="6400800"/>
            <a:ext cx="381000" cy="244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0A601D8-A54B-400A-AEA9-29112EC631A2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9A108B-7923-45CC-992D-416DF05271CF}" type="slidenum"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9A108B-7923-45CC-992D-416DF05271CF}" type="slidenum"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1955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05350" y="1295400"/>
            <a:ext cx="401955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9A108B-7923-45CC-992D-416DF05271CF}" type="slidenum"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9A108B-7923-45CC-992D-416DF05271CF}" type="slidenum"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9A108B-7923-45CC-992D-416DF05271CF}" type="slidenum"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9A108B-7923-45CC-992D-416DF05271CF}" type="slidenum"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9A108B-7923-45CC-992D-416DF05271CF}" type="slidenum"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9A108B-7923-45CC-992D-416DF05271CF}" type="slidenum"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9A108B-7923-45CC-992D-416DF05271CF}" type="slidenum"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77025" y="503238"/>
            <a:ext cx="2047875" cy="5897562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3400" y="503238"/>
            <a:ext cx="5991225" cy="589756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9A108B-7923-45CC-992D-416DF05271CF}" type="slidenum"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533400" y="503238"/>
            <a:ext cx="8191500" cy="5897562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9A108B-7923-45CC-992D-416DF05271CF}" type="slidenum"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313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49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5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7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13" tIns="45707" rIns="91413" bIns="45707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900"/>
            </a:lvl2pPr>
            <a:lvl3pPr marL="914400" indent="0">
              <a:buNone/>
              <a:defRPr sz="2500"/>
            </a:lvl3pPr>
            <a:lvl4pPr marL="1370965" indent="0">
              <a:buNone/>
              <a:defRPr sz="1900"/>
            </a:lvl4pPr>
            <a:lvl5pPr marL="1828165" indent="0">
              <a:buNone/>
              <a:defRPr sz="1900"/>
            </a:lvl5pPr>
            <a:lvl6pPr marL="2285365" indent="0">
              <a:buNone/>
              <a:defRPr sz="1900"/>
            </a:lvl6pPr>
            <a:lvl7pPr marL="2742565" indent="0">
              <a:buNone/>
              <a:defRPr sz="1900"/>
            </a:lvl7pPr>
            <a:lvl8pPr marL="3199765" indent="0">
              <a:buNone/>
              <a:defRPr sz="1900"/>
            </a:lvl8pPr>
            <a:lvl9pPr marL="3656330" indent="0">
              <a:buNone/>
              <a:defRPr sz="19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4" Type="http://schemas.openxmlformats.org/officeDocument/2006/relationships/theme" Target="../theme/theme2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4" Type="http://schemas.openxmlformats.org/officeDocument/2006/relationships/theme" Target="../theme/theme3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4" Type="http://schemas.openxmlformats.org/officeDocument/2006/relationships/image" Target="../media/image4.png"/><Relationship Id="rId13" Type="http://schemas.openxmlformats.org/officeDocument/2006/relationships/image" Target="../media/image3.jpeg"/><Relationship Id="rId12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0.xml"/><Relationship Id="rId7" Type="http://schemas.openxmlformats.org/officeDocument/2006/relationships/slideLayout" Target="../slideLayouts/slideLayout69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4" Type="http://schemas.openxmlformats.org/officeDocument/2006/relationships/theme" Target="../theme/theme6.xml"/><Relationship Id="rId1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>
                <a:alpha val="100000"/>
              </a:srgbClr>
            </a:gs>
            <a:gs pos="16000">
              <a:srgbClr val="00CCCC">
                <a:alpha val="100000"/>
              </a:srgbClr>
            </a:gs>
            <a:gs pos="47000">
              <a:srgbClr val="9999FF">
                <a:alpha val="100000"/>
              </a:srgbClr>
            </a:gs>
            <a:gs pos="60001">
              <a:srgbClr val="2E6792">
                <a:alpha val="100000"/>
              </a:srgbClr>
            </a:gs>
            <a:gs pos="71001">
              <a:srgbClr val="3333CC">
                <a:alpha val="100000"/>
              </a:srgbClr>
            </a:gs>
            <a:gs pos="81000">
              <a:srgbClr val="1170FF">
                <a:alpha val="100000"/>
              </a:srgbClr>
            </a:gs>
            <a:gs pos="100000">
              <a:srgbClr val="00669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3" tIns="45707" rIns="91413" bIns="45707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3" tIns="45707" rIns="91413" bIns="45707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3" tIns="45707" rIns="91413" bIns="45707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split orient="vert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09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1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1630" indent="-34163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6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+mn-ea"/>
        </a:defRPr>
      </a:lvl2pPr>
      <a:lvl3pPr marL="1141730" indent="-22733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</a:defRPr>
      </a:lvl3pPr>
      <a:lvl4pPr marL="1598930" indent="-22733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</a:defRPr>
      </a:lvl4pPr>
      <a:lvl5pPr marL="2056130" indent="-227330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5pPr>
      <a:lvl6pPr marL="2513965" indent="-228600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6pPr>
      <a:lvl7pPr marL="2971165" indent="-228600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7pPr>
      <a:lvl8pPr marL="3427730" indent="-228600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8pPr>
      <a:lvl9pPr marL="3884930" indent="-228600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lIns="91418" tIns="45710" rIns="91418" bIns="45710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598613"/>
            <a:ext cx="8229600" cy="4527550"/>
          </a:xfrm>
          <a:prstGeom prst="rect">
            <a:avLst/>
          </a:prstGeom>
          <a:noFill/>
          <a:ln w="9525">
            <a:noFill/>
          </a:ln>
        </p:spPr>
        <p:txBody>
          <a:bodyPr lIns="91418" tIns="45710" rIns="91418" bIns="4571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10" rIns="91418" bIns="45710" numCol="1" anchor="t" anchorCtr="0" compatLnSpc="1"/>
          <a:lstStyle>
            <a:lvl1pPr defTabSz="913130">
              <a:defRPr sz="1400" smtClean="0">
                <a:solidFill>
                  <a:srgbClr val="000000"/>
                </a:solidFill>
              </a:defRPr>
            </a:lvl1pPr>
          </a:lstStyle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10" rIns="91418" bIns="45710" numCol="1" anchor="t" anchorCtr="0" compatLnSpc="1"/>
          <a:lstStyle>
            <a:lvl1pPr algn="ctr" defTabSz="913130">
              <a:defRPr sz="1400" smtClean="0">
                <a:solidFill>
                  <a:srgbClr val="000000"/>
                </a:solidFill>
              </a:defRPr>
            </a:lvl1pPr>
          </a:lstStyle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10" rIns="91418" bIns="4571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>
    <p:split orient="vert"/>
  </p:transition>
  <p:hf sldNum="0" hdr="0" ftr="0" dt="0"/>
  <p:txStyles>
    <p:titleStyle>
      <a:lvl1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592455" algn="ctr" defTabSz="91313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118491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777365" algn="ctr" defTabSz="91313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236982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defTabSz="91313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680" indent="-285750" algn="l" defTabSz="913130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</a:defRPr>
      </a:lvl3pPr>
      <a:lvl4pPr marL="1600200" indent="-227330" algn="l" defTabSz="913130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</a:defRPr>
      </a:lvl4pPr>
      <a:lvl5pPr marL="2056130" indent="-227330" algn="l" defTabSz="913130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5pPr>
      <a:lvl6pPr marL="2649855" indent="-228600" algn="l" defTabSz="913130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6pPr>
      <a:lvl7pPr marL="3242310" indent="-228600" algn="l" defTabSz="913130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7pPr>
      <a:lvl8pPr marL="3834765" indent="-228600" algn="l" defTabSz="913130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8pPr>
      <a:lvl9pPr marL="4427220" indent="-228600" algn="l" defTabSz="913130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1849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92455" algn="l" defTabSz="11849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84910" algn="l" defTabSz="11849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77365" algn="l" defTabSz="11849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69820" algn="l" defTabSz="11849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62275" algn="l" defTabSz="11849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54730" algn="l" defTabSz="11849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47185" algn="l" defTabSz="11849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739640" algn="l" defTabSz="11849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lIns="91435" tIns="45717" rIns="91435" bIns="45717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Rectangle 3"/>
          <p:cNvSpPr>
            <a:spLocks noGrp="1"/>
          </p:cNvSpPr>
          <p:nvPr>
            <p:ph type="body" idx="1"/>
          </p:nvPr>
        </p:nvSpPr>
        <p:spPr>
          <a:xfrm>
            <a:off x="457200" y="1598613"/>
            <a:ext cx="8229600" cy="4527550"/>
          </a:xfrm>
          <a:prstGeom prst="rect">
            <a:avLst/>
          </a:prstGeom>
          <a:noFill/>
          <a:ln w="9525">
            <a:noFill/>
          </a:ln>
        </p:spPr>
        <p:txBody>
          <a:bodyPr lIns="91435" tIns="45717" rIns="91435" bIns="45717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7" rIns="91435" bIns="45717" numCol="1" anchor="t" anchorCtr="0" compatLnSpc="1"/>
          <a:lstStyle>
            <a:lvl1pPr defTabSz="913765">
              <a:defRPr sz="1400" smtClean="0">
                <a:solidFill>
                  <a:srgbClr val="000000"/>
                </a:solidFill>
              </a:defRPr>
            </a:lvl1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7" rIns="91435" bIns="45717" numCol="1" anchor="t" anchorCtr="0" compatLnSpc="1"/>
          <a:lstStyle>
            <a:lvl1pPr algn="ctr" defTabSz="913765">
              <a:defRPr sz="1400" smtClean="0">
                <a:solidFill>
                  <a:srgbClr val="000000"/>
                </a:solidFill>
              </a:defRPr>
            </a:lvl1pPr>
          </a:lstStyle>
          <a:p>
            <a:pPr marL="0" marR="0" lvl="0" indent="0" algn="ct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7" rIns="91435" bIns="45717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lvl="0" defTabSz="91313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>
    <p:split orient="vert"/>
  </p:transition>
  <p:hf sldNum="0" hdr="0" ftr="0" dt="0"/>
  <p:txStyles>
    <p:titleStyle>
      <a:lvl1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592455" algn="ctr" defTabSz="91376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1184910" algn="ctr" defTabSz="91376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778000" algn="ctr" defTabSz="91376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2370455" algn="ctr" defTabSz="91376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defTabSz="91313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680" indent="-285750" algn="l" defTabSz="913130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+mn-ea"/>
        </a:defRPr>
      </a:lvl2pPr>
      <a:lvl3pPr marL="1141730" indent="-227330" algn="l" defTabSz="91313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</a:defRPr>
      </a:lvl3pPr>
      <a:lvl4pPr marL="1600200" indent="-227330" algn="l" defTabSz="913130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</a:defRPr>
      </a:lvl4pPr>
      <a:lvl5pPr marL="2057400" indent="-227330" algn="l" defTabSz="913130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5pPr>
      <a:lvl6pPr marL="2649855" indent="-228600" algn="l" defTabSz="91376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6pPr>
      <a:lvl7pPr marL="3242945" indent="-228600" algn="l" defTabSz="91376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7pPr>
      <a:lvl8pPr marL="3835400" indent="-228600" algn="l" defTabSz="91376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8pPr>
      <a:lvl9pPr marL="4427855" indent="-228600" algn="l" defTabSz="91376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1849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92455" algn="l" defTabSz="11849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84910" algn="l" defTabSz="11849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78000" algn="l" defTabSz="11849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70455" algn="l" defTabSz="11849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62910" algn="l" defTabSz="11849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55365" algn="l" defTabSz="11849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47820" algn="l" defTabSz="11849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740910" algn="l" defTabSz="118491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>
                <a:alpha val="100000"/>
              </a:srgbClr>
            </a:gs>
            <a:gs pos="16000">
              <a:srgbClr val="00CCCC">
                <a:alpha val="100000"/>
              </a:srgbClr>
            </a:gs>
            <a:gs pos="47000">
              <a:srgbClr val="9999FF">
                <a:alpha val="100000"/>
              </a:srgbClr>
            </a:gs>
            <a:gs pos="60001">
              <a:srgbClr val="2E6792">
                <a:alpha val="100000"/>
              </a:srgbClr>
            </a:gs>
            <a:gs pos="71001">
              <a:srgbClr val="3333CC">
                <a:alpha val="100000"/>
              </a:srgbClr>
            </a:gs>
            <a:gs pos="81000">
              <a:srgbClr val="1170FF">
                <a:alpha val="100000"/>
              </a:srgbClr>
            </a:gs>
            <a:gs pos="100000">
              <a:srgbClr val="00669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ransition>
    <p:split orient="vert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body"/>
          </p:nvPr>
        </p:nvSpPr>
        <p:spPr>
          <a:xfrm>
            <a:off x="533400" y="1295400"/>
            <a:ext cx="8191500" cy="51054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6505575"/>
            <a:ext cx="83820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9A108B-7923-45CC-992D-416DF05271CF}" type="slidenum"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8" name="Rectangle 5"/>
          <p:cNvSpPr>
            <a:spLocks noGrp="1"/>
          </p:cNvSpPr>
          <p:nvPr>
            <p:ph type="title"/>
          </p:nvPr>
        </p:nvSpPr>
        <p:spPr>
          <a:xfrm>
            <a:off x="990600" y="503238"/>
            <a:ext cx="7086600" cy="4873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30" name="Picture 7" descr="arrow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7200" y="4572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ransition>
    <p:split orient="vert"/>
  </p:transition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>
                <a:alpha val="100000"/>
              </a:srgbClr>
            </a:gs>
            <a:gs pos="16000">
              <a:srgbClr val="00CCCC">
                <a:alpha val="100000"/>
              </a:srgbClr>
            </a:gs>
            <a:gs pos="47000">
              <a:srgbClr val="9999FF">
                <a:alpha val="100000"/>
              </a:srgbClr>
            </a:gs>
            <a:gs pos="60001">
              <a:srgbClr val="2E6792">
                <a:alpha val="100000"/>
              </a:srgbClr>
            </a:gs>
            <a:gs pos="71001">
              <a:srgbClr val="3333CC">
                <a:alpha val="100000"/>
              </a:srgbClr>
            </a:gs>
            <a:gs pos="81000">
              <a:srgbClr val="1170FF">
                <a:alpha val="100000"/>
              </a:srgbClr>
            </a:gs>
            <a:gs pos="100000">
              <a:srgbClr val="00669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transition>
    <p:split orient="vert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30.png"/><Relationship Id="rId5" Type="http://schemas.microsoft.com/office/2007/relationships/media" Target="file:///F:\2017&#32423;149154&#29677;\&#25945;&#23398;&#26448;&#26009;\&#26032;&#26631;&#20934;&#19971;&#24180;&#32423;&#19978;2017\&#26472;&#26196;%20M4\&#35838;&#26412;&#24405;&#38899;\Unit%201-activity%205.mp3" TargetMode="External"/><Relationship Id="rId4" Type="http://schemas.openxmlformats.org/officeDocument/2006/relationships/audio" Target="file:///F:\2017&#32423;149154&#29677;\&#25945;&#23398;&#26448;&#26009;\&#26032;&#26631;&#20934;&#19971;&#24180;&#32423;&#19978;2017\&#26472;&#26196;%20M4\&#35838;&#26412;&#24405;&#38899;\Unit%201-activity%205.mp3" TargetMode="External"/><Relationship Id="rId3" Type="http://schemas.openxmlformats.org/officeDocument/2006/relationships/image" Target="../media/image29.jpeg"/><Relationship Id="rId2" Type="http://schemas.openxmlformats.org/officeDocument/2006/relationships/image" Target="../media/image17.GIF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tags" Target="../tags/tag1.xml"/><Relationship Id="rId3" Type="http://schemas.microsoft.com/office/2007/relationships/media" Target="../media/media3.avi"/><Relationship Id="rId2" Type="http://schemas.openxmlformats.org/officeDocument/2006/relationships/video" Target="../media/media3.avi"/><Relationship Id="rId1" Type="http://schemas.openxmlformats.org/officeDocument/2006/relationships/hyperlink" Target="M4U1-5.avi" TargetMode="Externa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0.xml"/><Relationship Id="rId4" Type="http://schemas.openxmlformats.org/officeDocument/2006/relationships/image" Target="../media/image30.png"/><Relationship Id="rId3" Type="http://schemas.microsoft.com/office/2007/relationships/media" Target="file:///D:\2015&#21021;&#19968;&#22791;&#35838;\zhao%20M4\&#35838;&#26412;&#24405;&#38899;\Unit%201-activity%205.mp3" TargetMode="External"/><Relationship Id="rId2" Type="http://schemas.openxmlformats.org/officeDocument/2006/relationships/audio" Target="file:///D:\2015&#21021;&#19968;&#22791;&#35838;\zhao%20M4\&#35838;&#26412;&#24405;&#38899;\Unit%201-activity%205.mp3" TargetMode="Externa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27.jpeg"/><Relationship Id="rId7" Type="http://schemas.openxmlformats.org/officeDocument/2006/relationships/image" Target="../media/image22.jpe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hyperlink" Target="&#35838;&#26412;&#24405;&#38899;\Words%20and%20expressions.mp3" TargetMode="Externa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image" Target="../media/image15.jpeg"/><Relationship Id="rId7" Type="http://schemas.openxmlformats.org/officeDocument/2006/relationships/image" Target="../media/image14.jpeg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17.GIF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7.GIF"/><Relationship Id="rId7" Type="http://schemas.openxmlformats.org/officeDocument/2006/relationships/image" Target="../media/image23.pn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17.GIF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88418" name="WordArt 3"/>
          <p:cNvSpPr>
            <a:spLocks noTextEdit="1"/>
          </p:cNvSpPr>
          <p:nvPr/>
        </p:nvSpPr>
        <p:spPr>
          <a:xfrm>
            <a:off x="6211888" y="513556"/>
            <a:ext cx="178593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/>
          </a:bodyPr>
          <a:p>
            <a:pPr algn="ctr"/>
            <a:r>
              <a:rPr lang="zh-CN" altLang="en-US" sz="4500">
                <a:ln w="9525" cap="flat" cmpd="sng">
                  <a:solidFill>
                    <a:srgbClr val="99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993300"/>
                </a:solidFill>
                <a:latin typeface="黑体" panose="02010609060101010101" charset="-122"/>
                <a:ea typeface="黑体" panose="02010609060101010101" charset="-122"/>
              </a:rPr>
              <a:t>七年级上册</a:t>
            </a:r>
            <a:endParaRPr lang="zh-CN" altLang="en-US" sz="4500">
              <a:ln w="9525" cap="flat" cmpd="sng">
                <a:solidFill>
                  <a:srgbClr val="99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9933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88419" name="Picture 4" descr="QQ截图201212281523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559" y="4692650"/>
            <a:ext cx="8574881" cy="216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8420" name="Picture 5" descr="QQ截图20121228152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172" y="71438"/>
            <a:ext cx="3359548" cy="1446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84559" y="0"/>
            <a:ext cx="1852613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500"/>
              <a:t>外研版新标准</a:t>
            </a:r>
            <a:endParaRPr lang="zh-CN" altLang="en-US" sz="3500"/>
          </a:p>
        </p:txBody>
      </p:sp>
      <p:sp>
        <p:nvSpPr>
          <p:cNvPr id="128009" name="矩形 128008"/>
          <p:cNvSpPr/>
          <p:nvPr/>
        </p:nvSpPr>
        <p:spPr>
          <a:xfrm>
            <a:off x="1118791" y="1409700"/>
            <a:ext cx="6661944" cy="3144838"/>
          </a:xfrm>
          <a:prstGeom prst="rect">
            <a:avLst/>
          </a:prstGeom>
          <a:noFill/>
          <a:ln w="9525">
            <a:noFill/>
          </a:ln>
        </p:spPr>
        <p:txBody>
          <a:bodyPr lIns="68023" tIns="34012" rIns="68023" bIns="34012"/>
          <a:lstStyle>
            <a:lvl1pPr marL="265430" lvl="0" indent="-265430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200" b="1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73405" lvl="1" indent="-220980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1900" b="0" i="0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881380" lvl="2" indent="-176530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1900" b="0" i="0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235075" lvl="3" indent="-175895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500" b="0" i="0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587500" lvl="4" indent="-175895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500" b="0" i="0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5pPr>
          </a:lstStyle>
          <a:p>
            <a:pPr lvl="0" algn="ctr">
              <a:buNone/>
            </a:pPr>
            <a:r>
              <a:rPr lang="en-US" altLang="zh-CN" sz="5000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Module 4 </a:t>
            </a:r>
            <a:endParaRPr lang="en-US" altLang="zh-CN" sz="5000">
              <a:solidFill>
                <a:srgbClr val="0033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>
              <a:buNone/>
            </a:pPr>
            <a:r>
              <a:rPr lang="en-US" altLang="zh-CN" sz="5000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Healthy food</a:t>
            </a:r>
            <a:endParaRPr lang="en-US" altLang="zh-CN" sz="5000">
              <a:solidFill>
                <a:srgbClr val="0033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>
              <a:buNone/>
            </a:pPr>
            <a:r>
              <a:rPr lang="en-US" altLang="zh-CN" sz="4000">
                <a:latin typeface="Times New Roman" panose="02020603050405020304" pitchFamily="18" charset="0"/>
                <a:ea typeface="宋体" panose="02010600030101010101" pitchFamily="2" charset="-122"/>
              </a:rPr>
              <a:t>Unit 1</a:t>
            </a:r>
            <a:endParaRPr lang="en-US" altLang="zh-CN" sz="400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0" algn="ctr">
              <a:buNone/>
            </a:pPr>
            <a:r>
              <a:rPr lang="en-US" altLang="zh-CN" sz="4000">
                <a:latin typeface="Times New Roman" panose="02020603050405020304" pitchFamily="18" charset="0"/>
                <a:ea typeface="宋体" panose="02010600030101010101" pitchFamily="2" charset="-122"/>
              </a:rPr>
              <a:t>We've got lots of apples.</a:t>
            </a:r>
            <a:endParaRPr lang="en-US" altLang="zh-CN" sz="40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WordArt 3"/>
          <p:cNvSpPr>
            <a:spLocks noTextEdit="1"/>
          </p:cNvSpPr>
          <p:nvPr/>
        </p:nvSpPr>
        <p:spPr>
          <a:xfrm>
            <a:off x="914400" y="609600"/>
            <a:ext cx="563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3399FF">
                        <a:alpha val="100000"/>
                      </a:srgbClr>
                    </a:gs>
                    <a:gs pos="16000">
                      <a:srgbClr val="00CCCC">
                        <a:alpha val="100000"/>
                      </a:srgbClr>
                    </a:gs>
                    <a:gs pos="47000">
                      <a:srgbClr val="9999FF">
                        <a:alpha val="100000"/>
                      </a:srgbClr>
                    </a:gs>
                    <a:gs pos="60001">
                      <a:srgbClr val="2E6792">
                        <a:alpha val="100000"/>
                      </a:srgbClr>
                    </a:gs>
                    <a:gs pos="71001">
                      <a:srgbClr val="3333CC">
                        <a:alpha val="100000"/>
                      </a:srgbClr>
                    </a:gs>
                    <a:gs pos="81000">
                      <a:srgbClr val="1170FF">
                        <a:alpha val="100000"/>
                      </a:srgbClr>
                    </a:gs>
                    <a:gs pos="100000">
                      <a:srgbClr val="006699">
                        <a:alpha val="100000"/>
                      </a:srgbClr>
                    </a:gs>
                  </a:gsLst>
                  <a:lin ang="540000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Now listen again, then complete the table</a:t>
            </a:r>
            <a:endParaRPr lang="zh-CN" altLang="en-US" sz="3600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3399FF">
                      <a:alpha val="100000"/>
                    </a:srgbClr>
                  </a:gs>
                  <a:gs pos="16000">
                    <a:srgbClr val="00CCCC">
                      <a:alpha val="100000"/>
                    </a:srgbClr>
                  </a:gs>
                  <a:gs pos="47000">
                    <a:srgbClr val="9999FF">
                      <a:alpha val="100000"/>
                    </a:srgbClr>
                  </a:gs>
                  <a:gs pos="60001">
                    <a:srgbClr val="2E6792">
                      <a:alpha val="100000"/>
                    </a:srgbClr>
                  </a:gs>
                  <a:gs pos="71001">
                    <a:srgbClr val="3333CC">
                      <a:alpha val="100000"/>
                    </a:srgbClr>
                  </a:gs>
                  <a:gs pos="81000">
                    <a:srgbClr val="1170FF">
                      <a:alpha val="100000"/>
                    </a:srgbClr>
                  </a:gs>
                  <a:gs pos="100000">
                    <a:srgbClr val="006699">
                      <a:alpha val="100000"/>
                    </a:srgbClr>
                  </a:gs>
                </a:gsLst>
                <a:lin ang="540000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graphicFrame>
        <p:nvGraphicFramePr>
          <p:cNvPr id="49237" name="Group 85"/>
          <p:cNvGraphicFramePr>
            <a:graphicFrameLocks noGrp="1"/>
          </p:cNvGraphicFramePr>
          <p:nvPr>
            <p:ph sz="half" idx="1"/>
          </p:nvPr>
        </p:nvGraphicFramePr>
        <p:xfrm>
          <a:off x="533400" y="1371600"/>
          <a:ext cx="7924800" cy="3175000"/>
        </p:xfrm>
        <a:graphic>
          <a:graphicData uri="http://schemas.openxmlformats.org/drawingml/2006/table">
            <a:tbl>
              <a:tblPr/>
              <a:tblGrid>
                <a:gridCol w="1066800"/>
                <a:gridCol w="3462338"/>
                <a:gridCol w="3395662"/>
              </a:tblGrid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BED"/>
                    </a:solidFill>
                  </a:tcPr>
                </a:tc>
              </a:tr>
              <a:tr h="1054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054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49178" name="Text Box 26"/>
          <p:cNvSpPr txBox="1">
            <a:spLocks noChangeArrowheads="1"/>
          </p:cNvSpPr>
          <p:nvPr/>
        </p:nvSpPr>
        <p:spPr bwMode="auto">
          <a:xfrm>
            <a:off x="1600200" y="1447800"/>
            <a:ext cx="3429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3" tIns="45707" rIns="91413" bIns="45707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Things Tony’s family has got at home</a:t>
            </a:r>
            <a:endParaRPr kumimoji="0" lang="en-US" altLang="zh-CN" sz="2400" b="1" kern="1200" cap="none" spc="0" normalizeH="0" baseline="0" noProof="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181" name="Text Box 29"/>
          <p:cNvSpPr txBox="1">
            <a:spLocks noChangeArrowheads="1"/>
          </p:cNvSpPr>
          <p:nvPr/>
        </p:nvSpPr>
        <p:spPr bwMode="auto">
          <a:xfrm>
            <a:off x="5029200" y="1447800"/>
            <a:ext cx="3429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3" tIns="45707" rIns="91413" bIns="45707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Things Tony’s family hasn’t got at home</a:t>
            </a:r>
            <a:endParaRPr kumimoji="0" lang="en-US" altLang="zh-CN" sz="2400" b="1" kern="1200" cap="none" spc="0" normalizeH="0" baseline="0" noProof="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187" name="Text Box 35"/>
          <p:cNvSpPr txBox="1">
            <a:spLocks noChangeArrowheads="1"/>
          </p:cNvSpPr>
          <p:nvPr/>
        </p:nvSpPr>
        <p:spPr bwMode="auto">
          <a:xfrm>
            <a:off x="609600" y="2743200"/>
            <a:ext cx="990600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3" tIns="45707" rIns="91413" bIns="45707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altLang="zh-CN" sz="2900" b="1" kern="1200" cap="none" spc="0" normalizeH="0" baseline="0" noProof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Food </a:t>
            </a:r>
            <a:endParaRPr kumimoji="0" lang="en-US" altLang="zh-CN" sz="2900" b="1" kern="1200" cap="none" spc="0" normalizeH="0" baseline="0" noProof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188" name="Text Box 36"/>
          <p:cNvSpPr txBox="1">
            <a:spLocks noChangeArrowheads="1"/>
          </p:cNvSpPr>
          <p:nvPr/>
        </p:nvSpPr>
        <p:spPr bwMode="auto">
          <a:xfrm>
            <a:off x="533400" y="3733800"/>
            <a:ext cx="1143000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3" tIns="45707" rIns="91413" bIns="45707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altLang="zh-CN" sz="2900" b="1" kern="1200" cap="none" spc="0" normalizeH="0" baseline="0" noProof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Drink </a:t>
            </a:r>
            <a:r>
              <a:rPr kumimoji="0" lang="en-US" altLang="zh-CN" sz="2900" b="1" kern="1200" cap="none" spc="0" normalizeH="0" baseline="0" noProof="0">
                <a:solidFill>
                  <a:srgbClr val="FF99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</a:t>
            </a:r>
            <a:endParaRPr kumimoji="0" lang="en-US" altLang="zh-CN" sz="2900" b="1" kern="1200" cap="none" spc="0" normalizeH="0" baseline="0" noProof="0">
              <a:solidFill>
                <a:srgbClr val="FF9900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195" name="Text Box 43"/>
          <p:cNvSpPr txBox="1"/>
          <p:nvPr/>
        </p:nvSpPr>
        <p:spPr>
          <a:xfrm>
            <a:off x="5486400" y="2505075"/>
            <a:ext cx="990600" cy="476250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sz="2500" b="1" dirty="0">
                <a:solidFill>
                  <a:srgbClr val="FF0000"/>
                </a:solidFill>
                <a:latin typeface="Arial" panose="020B0604020202020204" pitchFamily="34" charset="0"/>
              </a:rPr>
              <a:t>meat</a:t>
            </a:r>
            <a:endParaRPr lang="en-US" altLang="zh-CN" sz="25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9198" name="Text Box 46"/>
          <p:cNvSpPr txBox="1"/>
          <p:nvPr/>
        </p:nvSpPr>
        <p:spPr>
          <a:xfrm>
            <a:off x="1828800" y="2743200"/>
            <a:ext cx="1752600" cy="476250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sz="2500" b="1" dirty="0">
                <a:solidFill>
                  <a:srgbClr val="FF0000"/>
                </a:solidFill>
                <a:latin typeface="Arial" panose="020B0604020202020204" pitchFamily="34" charset="0"/>
              </a:rPr>
              <a:t>chocolate</a:t>
            </a:r>
            <a:endParaRPr lang="en-US" altLang="zh-CN" sz="25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9199" name="Text Box 47"/>
          <p:cNvSpPr txBox="1"/>
          <p:nvPr/>
        </p:nvSpPr>
        <p:spPr>
          <a:xfrm>
            <a:off x="3657600" y="2743200"/>
            <a:ext cx="1219200" cy="476250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sz="2500" b="1" dirty="0">
                <a:solidFill>
                  <a:srgbClr val="FF0000"/>
                </a:solidFill>
                <a:latin typeface="Arial" panose="020B0604020202020204" pitchFamily="34" charset="0"/>
              </a:rPr>
              <a:t>apples</a:t>
            </a:r>
            <a:endParaRPr lang="en-US" altLang="zh-CN" sz="25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9200" name="Text Box 48"/>
          <p:cNvSpPr txBox="1"/>
          <p:nvPr/>
        </p:nvSpPr>
        <p:spPr>
          <a:xfrm>
            <a:off x="5486400" y="2971800"/>
            <a:ext cx="1905000" cy="476250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sz="2500" b="1" dirty="0">
                <a:solidFill>
                  <a:srgbClr val="FF0000"/>
                </a:solidFill>
                <a:latin typeface="Arial" panose="020B0604020202020204" pitchFamily="34" charset="0"/>
              </a:rPr>
              <a:t>oranges</a:t>
            </a:r>
            <a:endParaRPr lang="en-US" altLang="zh-CN" sz="25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9201" name="Text Box 49"/>
          <p:cNvSpPr txBox="1"/>
          <p:nvPr/>
        </p:nvSpPr>
        <p:spPr>
          <a:xfrm>
            <a:off x="5181600" y="4038600"/>
            <a:ext cx="1219200" cy="476250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sz="2500" b="1" dirty="0">
                <a:solidFill>
                  <a:srgbClr val="FF0000"/>
                </a:solidFill>
                <a:latin typeface="Arial" panose="020B0604020202020204" pitchFamily="34" charset="0"/>
              </a:rPr>
              <a:t>coffee</a:t>
            </a:r>
            <a:endParaRPr lang="en-US" altLang="zh-CN" sz="25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9202" name="Text Box 50"/>
          <p:cNvSpPr txBox="1"/>
          <p:nvPr/>
        </p:nvSpPr>
        <p:spPr>
          <a:xfrm>
            <a:off x="6400800" y="4038600"/>
            <a:ext cx="990600" cy="476250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sz="2500" b="1" dirty="0">
                <a:solidFill>
                  <a:srgbClr val="FF0000"/>
                </a:solidFill>
                <a:latin typeface="Arial" panose="020B0604020202020204" pitchFamily="34" charset="0"/>
              </a:rPr>
              <a:t>cola</a:t>
            </a:r>
            <a:endParaRPr lang="en-US" altLang="zh-CN" sz="25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9203" name="Text Box 51"/>
          <p:cNvSpPr txBox="1"/>
          <p:nvPr/>
        </p:nvSpPr>
        <p:spPr>
          <a:xfrm>
            <a:off x="5676900" y="3562350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sz="2500" b="1" dirty="0">
                <a:solidFill>
                  <a:srgbClr val="FF0000"/>
                </a:solidFill>
                <a:latin typeface="Arial" panose="020B0604020202020204" pitchFamily="34" charset="0"/>
              </a:rPr>
              <a:t>orange juice</a:t>
            </a:r>
            <a:endParaRPr lang="en-US" altLang="zh-CN" sz="25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9207" name="Text Box 55"/>
          <p:cNvSpPr txBox="1"/>
          <p:nvPr/>
        </p:nvSpPr>
        <p:spPr>
          <a:xfrm>
            <a:off x="623888" y="4841875"/>
            <a:ext cx="7620000" cy="1208088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sz="2900" b="1" i="1" u="sng" dirty="0">
                <a:latin typeface="Times New Roman" panose="02020603050405020304" pitchFamily="18" charset="0"/>
              </a:rPr>
              <a:t>---Has Tony got any…?</a:t>
            </a:r>
            <a:endParaRPr lang="en-US" altLang="zh-CN" sz="2900" b="1" i="1" u="sng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900" b="1" i="1" u="sng" dirty="0">
                <a:latin typeface="Times New Roman" panose="02020603050405020304" pitchFamily="18" charset="0"/>
              </a:rPr>
              <a:t>---Yes, he has./ No, he hasn’t.</a:t>
            </a:r>
            <a:endParaRPr lang="en-US" altLang="zh-CN" sz="2900" b="1" i="1" u="sng" dirty="0">
              <a:latin typeface="Times New Roman" panose="02020603050405020304" pitchFamily="18" charset="0"/>
            </a:endParaRPr>
          </a:p>
        </p:txBody>
      </p:sp>
      <p:sp>
        <p:nvSpPr>
          <p:cNvPr id="49211" name="Text Box 59"/>
          <p:cNvSpPr txBox="1"/>
          <p:nvPr/>
        </p:nvSpPr>
        <p:spPr>
          <a:xfrm>
            <a:off x="7467600" y="4038600"/>
            <a:ext cx="838200" cy="476250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sz="2500" b="1" dirty="0">
                <a:solidFill>
                  <a:srgbClr val="FF0000"/>
                </a:solidFill>
                <a:latin typeface="Arial" panose="020B0604020202020204" pitchFamily="34" charset="0"/>
              </a:rPr>
              <a:t>tea</a:t>
            </a:r>
            <a:endParaRPr lang="en-US" altLang="zh-CN" sz="25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9212" name="Text Box 60"/>
          <p:cNvSpPr txBox="1"/>
          <p:nvPr/>
        </p:nvSpPr>
        <p:spPr>
          <a:xfrm>
            <a:off x="6705600" y="2533650"/>
            <a:ext cx="1447800" cy="477838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sz="2500" b="1" dirty="0">
                <a:solidFill>
                  <a:srgbClr val="FF0000"/>
                </a:solidFill>
                <a:latin typeface="Arial" panose="020B0604020202020204" pitchFamily="34" charset="0"/>
              </a:rPr>
              <a:t>chicken</a:t>
            </a:r>
            <a:endParaRPr lang="en-US" altLang="zh-CN" sz="25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444" name="AutoShape 62"/>
          <p:cNvSpPr/>
          <p:nvPr/>
        </p:nvSpPr>
        <p:spPr>
          <a:xfrm>
            <a:off x="533400" y="1371600"/>
            <a:ext cx="1066800" cy="1066800"/>
          </a:xfrm>
          <a:prstGeom prst="bevel">
            <a:avLst>
              <a:gd name="adj" fmla="val 12500"/>
            </a:avLst>
          </a:prstGeom>
          <a:solidFill>
            <a:srgbClr val="0000CC"/>
          </a:solidFill>
          <a:ln w="9525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7445" name="Text Box 63"/>
          <p:cNvSpPr txBox="1"/>
          <p:nvPr/>
        </p:nvSpPr>
        <p:spPr>
          <a:xfrm>
            <a:off x="609600" y="1676400"/>
            <a:ext cx="914400" cy="584200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  <a:t>P21</a:t>
            </a:r>
            <a:endParaRPr lang="en-US" altLang="zh-CN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7446" name="Picture 64" descr="xi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90353">
            <a:off x="0" y="1219200"/>
            <a:ext cx="1336675" cy="763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47" name="Picture 6" descr="pair%20reading"/>
          <p:cNvPicPr>
            <a:picLocks noChangeAspect="1"/>
          </p:cNvPicPr>
          <p:nvPr/>
        </p:nvPicPr>
        <p:blipFill>
          <a:blip r:embed="rId3"/>
          <a:srcRect t="19835"/>
          <a:stretch>
            <a:fillRect/>
          </a:stretch>
        </p:blipFill>
        <p:spPr>
          <a:xfrm>
            <a:off x="6858000" y="534988"/>
            <a:ext cx="1600200" cy="776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239" name="Unit 1-activity 5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2286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Unit 1-activity 4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34075" y="502285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92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9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9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49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9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9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9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9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49199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9199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9199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9199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99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99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49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49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49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49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49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49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49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49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4920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4920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4920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4920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20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20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3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49203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49203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49203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49203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203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203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49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49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49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49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49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49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49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49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 decel="100000"/>
                                        <p:tgtEl>
                                          <p:spTgt spid="49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49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49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49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9" dur="60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9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0405" fill="hold"/>
                                        <p:tgtEl>
                                          <p:spTgt spid="49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239"/>
                  </p:tgtEl>
                </p:cond>
              </p:nextCondLst>
            </p:seq>
            <p:audio>
              <p:cMediaNode>
                <p:cTn id="1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239"/>
                </p:tgtEl>
              </p:cMediaNode>
            </p:audio>
            <p:audio>
              <p:cMediaNode>
                <p:cTn id="11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9195" grpId="0"/>
      <p:bldP spid="49198" grpId="0"/>
      <p:bldP spid="49201" grpId="0"/>
      <p:bldP spid="49202" grpId="0"/>
      <p:bldP spid="49207" grpId="0"/>
      <p:bldP spid="49211" grpId="0"/>
      <p:bldP spid="492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13" tIns="45707" rIns="91413" bIns="45707" anchor="ctr"/>
          <a:p>
            <a:r>
              <a:rPr lang="en-US" altLang="zh-CN" dirty="0">
                <a:hlinkClick r:id="rId1" action="ppaction://hlinkfile"/>
              </a:rPr>
              <a:t>Watch and read!</a:t>
            </a:r>
            <a:endParaRPr lang="zh-CN" altLang="en-US" dirty="0">
              <a:hlinkClick r:id="rId1" action="ppaction://hlinkfile"/>
            </a:endParaRPr>
          </a:p>
        </p:txBody>
      </p:sp>
      <p:pic>
        <p:nvPicPr>
          <p:cNvPr id="2" name="M4U1-5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23900" y="419100"/>
            <a:ext cx="7696200" cy="6019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304800"/>
            <a:ext cx="8458200" cy="6553200"/>
          </a:xfrm>
          <a:solidFill>
            <a:schemeClr val="bg1"/>
          </a:solidFill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Dad: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Tony, let’s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go shopping for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food and drink. Now, we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haven’t got any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meat. Let’s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get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some chicken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Tony: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Ok.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Have we got any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chocolate? 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Dad: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Yes, we have.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Too much chocolate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isn’t good for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you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Let’s get some fruit.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Tony: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What kind of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fruit? Apples?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Dad: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No,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we’ve got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lots of apples. We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haven’t got any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oranges, so let’s get some.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Tony: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How about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some orange juice?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Dad: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Yes,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good idea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! And coffee. Let’s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get some for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your mum. She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hasn’t got any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coffee.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Tony: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All right, some coffee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for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Mum, and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some cola for me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I haven’t got any cola.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Dad: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No cola! Cola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is bad for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you!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How about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some tea?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Tony: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Oh,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too bad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!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484" name="WordArt 2"/>
          <p:cNvSpPr>
            <a:spLocks noTextEdit="1"/>
          </p:cNvSpPr>
          <p:nvPr/>
        </p:nvSpPr>
        <p:spPr>
          <a:xfrm>
            <a:off x="3200400" y="6259513"/>
            <a:ext cx="5257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ln w="1270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8998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4. Recite!.</a:t>
            </a:r>
            <a:endParaRPr lang="zh-CN" altLang="en-US" sz="3600" b="1">
              <a:ln w="1270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8998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pic>
        <p:nvPicPr>
          <p:cNvPr id="101387" name="Unit 1-activity 5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200" y="5599113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1828800" y="1219200"/>
            <a:ext cx="21336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505200" y="1676400"/>
            <a:ext cx="44196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312863" y="2438400"/>
            <a:ext cx="1712913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724025" y="2836863"/>
            <a:ext cx="1171575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334000" y="2836863"/>
            <a:ext cx="21336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306513" y="3657600"/>
            <a:ext cx="21336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800225" y="4114800"/>
            <a:ext cx="1436688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71600" y="4572000"/>
            <a:ext cx="18288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6019800" y="4876800"/>
            <a:ext cx="22098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3025775" y="5713413"/>
            <a:ext cx="1241425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2579688" y="381000"/>
            <a:ext cx="21336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4529138" y="819150"/>
            <a:ext cx="2133600" cy="285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029200" y="5702300"/>
            <a:ext cx="13716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1858963" y="6132513"/>
            <a:ext cx="13716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486400" y="4114800"/>
            <a:ext cx="16383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1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0405" fill="hold"/>
                                        <p:tgtEl>
                                          <p:spTgt spid="101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7"/>
                  </p:tgtEl>
                </p:cond>
              </p:nextCondLst>
            </p:seq>
            <p:audio>
              <p:cMediaNode>
                <p:cTn id="8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387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What's in your fridge?</a:t>
            </a:r>
            <a:endParaRPr lang="en-US" alt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0" y="1417955"/>
            <a:ext cx="4193540" cy="3468370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p>
            <a:r>
              <a:rPr lang="en-US" altLang="zh-CN"/>
              <a:t>You have got</a:t>
            </a:r>
            <a:endParaRPr lang="en-US" altLang="zh-CN"/>
          </a:p>
          <a:p>
            <a:r>
              <a:rPr lang="en-US" altLang="zh-CN"/>
              <a:t>1 three bananas</a:t>
            </a:r>
            <a:endParaRPr lang="en-US" altLang="zh-CN"/>
          </a:p>
          <a:p>
            <a:r>
              <a:rPr lang="en-US" altLang="zh-CN"/>
              <a:t>2</a:t>
            </a:r>
            <a:endParaRPr lang="en-US" altLang="zh-CN"/>
          </a:p>
          <a:p>
            <a:r>
              <a:rPr lang="en-US" altLang="zh-CN"/>
              <a:t>3</a:t>
            </a:r>
            <a:endParaRPr lang="en-US" altLang="zh-CN"/>
          </a:p>
          <a:p>
            <a:r>
              <a:rPr lang="en-US" altLang="zh-CN"/>
              <a:t>...</a:t>
            </a:r>
            <a:endParaRPr lang="en-US" altLang="zh-CN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18050" y="1417955"/>
            <a:ext cx="3813810" cy="346837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p>
            <a:r>
              <a:rPr lang="en-US" altLang="zh-CN"/>
              <a:t>You haven't got</a:t>
            </a:r>
            <a:endParaRPr lang="en-US" altLang="zh-CN"/>
          </a:p>
          <a:p>
            <a:r>
              <a:rPr lang="en-US" altLang="zh-CN"/>
              <a:t>1 chicken</a:t>
            </a:r>
            <a:endParaRPr lang="en-US" altLang="zh-CN"/>
          </a:p>
          <a:p>
            <a:r>
              <a:rPr lang="en-US" altLang="zh-CN"/>
              <a:t>2</a:t>
            </a:r>
            <a:endParaRPr lang="en-US" altLang="zh-CN"/>
          </a:p>
          <a:p>
            <a:r>
              <a:rPr lang="en-US" altLang="zh-CN"/>
              <a:t>3</a:t>
            </a:r>
            <a:endParaRPr lang="en-US" altLang="zh-CN"/>
          </a:p>
          <a:p>
            <a:r>
              <a:rPr lang="en-US" altLang="zh-CN"/>
              <a:t>...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440055" y="5043170"/>
            <a:ext cx="809180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A: Have you got any bananas?</a:t>
            </a:r>
            <a:endParaRPr lang="en-US" altLang="zh-CN" sz="2800" b="1"/>
          </a:p>
          <a:p>
            <a:r>
              <a:rPr lang="en-US" altLang="zh-CN" sz="2800" b="1"/>
              <a:t>B: Yes, I have. I've got three bananas.</a:t>
            </a:r>
            <a:endParaRPr lang="en-US" altLang="zh-CN" sz="2800" b="1"/>
          </a:p>
          <a:p>
            <a:r>
              <a:rPr lang="en-US" altLang="zh-CN" sz="2800" b="1"/>
              <a:t>A: Have you got any chicken?</a:t>
            </a:r>
            <a:endParaRPr lang="en-US" altLang="zh-CN" sz="2800" b="1"/>
          </a:p>
          <a:p>
            <a:r>
              <a:rPr lang="en-US" altLang="zh-CN" sz="2800" b="1"/>
              <a:t>B: No, I haven't.</a:t>
            </a:r>
            <a:endParaRPr lang="en-US" altLang="zh-CN" sz="2800" b="1"/>
          </a:p>
        </p:txBody>
      </p:sp>
      <p:sp>
        <p:nvSpPr>
          <p:cNvPr id="6" name="文本框 5"/>
          <p:cNvSpPr txBox="1"/>
          <p:nvPr/>
        </p:nvSpPr>
        <p:spPr>
          <a:xfrm>
            <a:off x="0" y="0"/>
            <a:ext cx="1452880" cy="52197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Drill-1</a:t>
            </a:r>
            <a:endParaRPr lang="en-US" altLang="zh-CN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What's in your friend's fridge?</a:t>
            </a:r>
            <a:endParaRPr lang="en-US" alt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0" y="1417955"/>
            <a:ext cx="4193540" cy="3468370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p>
            <a:r>
              <a:rPr lang="en-US" altLang="zh-CN"/>
              <a:t>He has got</a:t>
            </a:r>
            <a:endParaRPr lang="en-US" altLang="zh-CN"/>
          </a:p>
          <a:p>
            <a:r>
              <a:rPr lang="en-US" altLang="zh-CN"/>
              <a:t>1 an apple</a:t>
            </a:r>
            <a:endParaRPr lang="en-US" altLang="zh-CN"/>
          </a:p>
          <a:p>
            <a:r>
              <a:rPr lang="en-US" altLang="zh-CN"/>
              <a:t>2</a:t>
            </a:r>
            <a:endParaRPr lang="en-US" altLang="zh-CN"/>
          </a:p>
          <a:p>
            <a:r>
              <a:rPr lang="en-US" altLang="zh-CN"/>
              <a:t>3</a:t>
            </a:r>
            <a:endParaRPr lang="en-US" altLang="zh-CN"/>
          </a:p>
          <a:p>
            <a:r>
              <a:rPr lang="en-US" altLang="zh-CN"/>
              <a:t>...</a:t>
            </a:r>
            <a:endParaRPr lang="en-US" altLang="zh-CN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18050" y="1417955"/>
            <a:ext cx="3813810" cy="346837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p>
            <a:r>
              <a:rPr lang="en-US" altLang="zh-CN"/>
              <a:t>He hasn't got</a:t>
            </a:r>
            <a:endParaRPr lang="en-US" altLang="zh-CN"/>
          </a:p>
          <a:p>
            <a:r>
              <a:rPr lang="en-US" altLang="zh-CN"/>
              <a:t>1 cola</a:t>
            </a:r>
            <a:endParaRPr lang="en-US" altLang="zh-CN"/>
          </a:p>
          <a:p>
            <a:r>
              <a:rPr lang="en-US" altLang="zh-CN"/>
              <a:t>2</a:t>
            </a:r>
            <a:endParaRPr lang="en-US" altLang="zh-CN"/>
          </a:p>
          <a:p>
            <a:r>
              <a:rPr lang="en-US" altLang="zh-CN"/>
              <a:t>3</a:t>
            </a:r>
            <a:endParaRPr lang="en-US" altLang="zh-CN"/>
          </a:p>
          <a:p>
            <a:r>
              <a:rPr lang="en-US" altLang="zh-CN"/>
              <a:t>...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440055" y="5043170"/>
            <a:ext cx="809180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A: Has he got any apples?</a:t>
            </a:r>
            <a:endParaRPr lang="en-US" altLang="zh-CN" sz="2800" b="1"/>
          </a:p>
          <a:p>
            <a:r>
              <a:rPr lang="en-US" altLang="zh-CN" sz="2800" b="1"/>
              <a:t>B: Yes, he has. He's got only one apple.</a:t>
            </a:r>
            <a:endParaRPr lang="en-US" altLang="zh-CN" sz="2800" b="1"/>
          </a:p>
          <a:p>
            <a:r>
              <a:rPr lang="en-US" altLang="zh-CN" sz="2800" b="1"/>
              <a:t>A: Has he got any cola?</a:t>
            </a:r>
            <a:endParaRPr lang="en-US" altLang="zh-CN" sz="2800" b="1"/>
          </a:p>
          <a:p>
            <a:r>
              <a:rPr lang="en-US" altLang="zh-CN" sz="2800" b="1"/>
              <a:t>B: No, he hasn't.</a:t>
            </a:r>
            <a:endParaRPr lang="en-US" altLang="zh-CN" sz="2800" b="1"/>
          </a:p>
        </p:txBody>
      </p:sp>
      <p:sp>
        <p:nvSpPr>
          <p:cNvPr id="6" name="文本框 5"/>
          <p:cNvSpPr txBox="1"/>
          <p:nvPr/>
        </p:nvSpPr>
        <p:spPr>
          <a:xfrm>
            <a:off x="0" y="0"/>
            <a:ext cx="1452880" cy="52197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Drill-2</a:t>
            </a:r>
            <a:endParaRPr lang="en-US" altLang="zh-CN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Picture 3" descr="1183998_125548045_2"/>
          <p:cNvPicPr>
            <a:picLocks noChangeAspect="1"/>
          </p:cNvPicPr>
          <p:nvPr/>
        </p:nvPicPr>
        <p:blipFill>
          <a:blip r:embed="rId2">
            <a:clrChange>
              <a:clrFrom>
                <a:srgbClr val="EBF6FA"/>
              </a:clrFrom>
              <a:clrTo>
                <a:srgbClr val="EBF6FA">
                  <a:alpha val="0"/>
                </a:srgbClr>
              </a:clrTo>
            </a:clrChange>
          </a:blip>
          <a:srcRect b="7704"/>
          <a:stretch>
            <a:fillRect/>
          </a:stretch>
        </p:blipFill>
        <p:spPr>
          <a:xfrm>
            <a:off x="2819400" y="214313"/>
            <a:ext cx="1219200" cy="868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5" descr="20111009104816923"/>
          <p:cNvPicPr>
            <a:picLocks noChangeAspect="1"/>
          </p:cNvPicPr>
          <p:nvPr/>
        </p:nvPicPr>
        <p:blipFill>
          <a:blip r:embed="rId3">
            <a:lum bright="7999" contrast="10000"/>
          </a:blip>
          <a:stretch>
            <a:fillRect/>
          </a:stretch>
        </p:blipFill>
        <p:spPr>
          <a:xfrm>
            <a:off x="5421313" y="85725"/>
            <a:ext cx="1676400" cy="1119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7" descr="2531170_113237128000_2"/>
          <p:cNvPicPr>
            <a:picLocks noChangeAspect="1"/>
          </p:cNvPicPr>
          <p:nvPr/>
        </p:nvPicPr>
        <p:blipFill>
          <a:blip r:embed="rId4">
            <a:lum bright="6000" contrast="6000"/>
          </a:blip>
          <a:stretch>
            <a:fillRect/>
          </a:stretch>
        </p:blipFill>
        <p:spPr>
          <a:xfrm>
            <a:off x="246063" y="1793875"/>
            <a:ext cx="1676400" cy="1116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Picture 8" descr="723280_124411321000_2"/>
          <p:cNvPicPr>
            <a:picLocks noChangeAspect="1"/>
          </p:cNvPicPr>
          <p:nvPr/>
        </p:nvPicPr>
        <p:blipFill>
          <a:blip r:embed="rId5">
            <a:lum bright="10001" contrast="12000"/>
          </a:blip>
          <a:stretch>
            <a:fillRect/>
          </a:stretch>
        </p:blipFill>
        <p:spPr>
          <a:xfrm>
            <a:off x="3028950" y="1358900"/>
            <a:ext cx="1331913" cy="1266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9" descr="193000006638611307261492199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7825" y="1204913"/>
            <a:ext cx="1236663" cy="1243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0" descr="col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7600" y="1225550"/>
            <a:ext cx="1219200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3" name="Picture 14" descr="354cf07de0cf7a5f99c8dfbeb97c7f1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28600"/>
            <a:ext cx="1828800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774" name="Picture 22" descr="TALK"/>
          <p:cNvPicPr>
            <a:picLocks noChangeAspect="1"/>
          </p:cNvPicPr>
          <p:nvPr/>
        </p:nvPicPr>
        <p:blipFill>
          <a:blip r:embed="rId9">
            <a:lum contrast="1999"/>
          </a:blip>
          <a:stretch>
            <a:fillRect/>
          </a:stretch>
        </p:blipFill>
        <p:spPr>
          <a:xfrm>
            <a:off x="7586663" y="5410200"/>
            <a:ext cx="1285875" cy="116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5" name="WordArt 27"/>
          <p:cNvSpPr>
            <a:spLocks noTextEdit="1"/>
          </p:cNvSpPr>
          <p:nvPr/>
        </p:nvSpPr>
        <p:spPr>
          <a:xfrm>
            <a:off x="2286000" y="685800"/>
            <a:ext cx="68897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√</a:t>
            </a:r>
            <a:endParaRPr lang="zh-CN" altLang="en-US" sz="3600" b="1">
              <a:ln w="1905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1516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2900" y="1385888"/>
            <a:ext cx="619125" cy="160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7" name="WordArt 28"/>
          <p:cNvSpPr>
            <a:spLocks noTextEdit="1"/>
          </p:cNvSpPr>
          <p:nvPr/>
        </p:nvSpPr>
        <p:spPr>
          <a:xfrm>
            <a:off x="4394200" y="344488"/>
            <a:ext cx="757238" cy="560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×</a:t>
            </a:r>
            <a:endParaRPr lang="zh-CN" altLang="en-US" sz="3600" b="1">
              <a:ln w="1905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518" name="WordArt 27"/>
          <p:cNvSpPr>
            <a:spLocks noTextEdit="1"/>
          </p:cNvSpPr>
          <p:nvPr/>
        </p:nvSpPr>
        <p:spPr>
          <a:xfrm>
            <a:off x="2097088" y="1992313"/>
            <a:ext cx="533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√</a:t>
            </a:r>
            <a:endParaRPr lang="zh-CN" altLang="en-US" sz="3600" b="1">
              <a:ln w="1905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519" name="WordArt 27"/>
          <p:cNvSpPr>
            <a:spLocks noTextEdit="1"/>
          </p:cNvSpPr>
          <p:nvPr/>
        </p:nvSpPr>
        <p:spPr>
          <a:xfrm>
            <a:off x="4394200" y="1457325"/>
            <a:ext cx="533400" cy="8143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√</a:t>
            </a:r>
            <a:endParaRPr lang="zh-CN" altLang="en-US" sz="3600" b="1">
              <a:ln w="1905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520" name="WordArt 28"/>
          <p:cNvSpPr>
            <a:spLocks noTextEdit="1"/>
          </p:cNvSpPr>
          <p:nvPr/>
        </p:nvSpPr>
        <p:spPr>
          <a:xfrm>
            <a:off x="5957888" y="1358900"/>
            <a:ext cx="833437" cy="490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×</a:t>
            </a:r>
            <a:endParaRPr lang="zh-CN" altLang="en-US" sz="3600" b="1">
              <a:ln w="1905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521" name="WordArt 27"/>
          <p:cNvSpPr>
            <a:spLocks noTextEdit="1"/>
          </p:cNvSpPr>
          <p:nvPr/>
        </p:nvSpPr>
        <p:spPr>
          <a:xfrm>
            <a:off x="7964488" y="1457325"/>
            <a:ext cx="533400" cy="849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√</a:t>
            </a:r>
            <a:endParaRPr lang="zh-CN" altLang="en-US" sz="3600" b="1">
              <a:ln w="1905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3124200"/>
            <a:ext cx="7924800" cy="3416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400" b="1" dirty="0">
                <a:latin typeface="Arial" panose="020B0604020202020204" pitchFamily="34" charset="0"/>
              </a:rPr>
              <a:t>Make a dialogue!</a:t>
            </a:r>
            <a:endParaRPr lang="en-US" altLang="zh-CN" sz="2400" b="1" dirty="0">
              <a:latin typeface="Arial" panose="020B0604020202020204" pitchFamily="34" charset="0"/>
            </a:endParaRPr>
          </a:p>
          <a:p>
            <a:r>
              <a:rPr lang="en-US" altLang="zh-CN" sz="2400" b="1" dirty="0">
                <a:latin typeface="Arial" panose="020B0604020202020204" pitchFamily="34" charset="0"/>
              </a:rPr>
              <a:t>Dad: It’s mum’s birthday tomorrow. Let’s make a big dinner for her.</a:t>
            </a:r>
            <a:endParaRPr lang="en-US" altLang="zh-CN" sz="2400" b="1" dirty="0">
              <a:latin typeface="Arial" panose="020B0604020202020204" pitchFamily="34" charset="0"/>
            </a:endParaRPr>
          </a:p>
          <a:p>
            <a:r>
              <a:rPr lang="en-US" altLang="zh-CN" sz="2400" b="1" dirty="0">
                <a:latin typeface="Arial" panose="020B0604020202020204" pitchFamily="34" charset="0"/>
              </a:rPr>
              <a:t>You: Good idea! Let’s go shopping for food and drink.  </a:t>
            </a:r>
            <a:endParaRPr lang="en-US" altLang="zh-CN" sz="2400" b="1" dirty="0">
              <a:latin typeface="Arial" panose="020B0604020202020204" pitchFamily="34" charset="0"/>
            </a:endParaRPr>
          </a:p>
          <a:p>
            <a:r>
              <a:rPr lang="en-US" altLang="zh-CN" sz="2400" b="1" dirty="0">
                <a:latin typeface="Arial" panose="020B0604020202020204" pitchFamily="34" charset="0"/>
              </a:rPr>
              <a:t>Dad: You check the fridge and I make a shopping list.</a:t>
            </a:r>
            <a:endParaRPr lang="en-US" altLang="zh-CN" sz="2400" b="1" dirty="0">
              <a:latin typeface="Arial" panose="020B0604020202020204" pitchFamily="34" charset="0"/>
            </a:endParaRPr>
          </a:p>
          <a:p>
            <a:r>
              <a:rPr lang="en-US" altLang="zh-CN" sz="2400" b="1" dirty="0">
                <a:latin typeface="Arial" panose="020B0604020202020204" pitchFamily="34" charset="0"/>
              </a:rPr>
              <a:t>          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Have we got any…?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         …(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至少四样东西）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altLang="zh-CN" sz="2400" b="1" dirty="0">
                <a:latin typeface="Arial" panose="020B0604020202020204" pitchFamily="34" charset="0"/>
              </a:rPr>
              <a:t>Dad: OK! Let’s go to the supermarket and give mum a big surprise.</a:t>
            </a:r>
            <a:endParaRPr lang="zh-CN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21523" name="WordArt 28"/>
          <p:cNvSpPr>
            <a:spLocks noTextEdit="1"/>
          </p:cNvSpPr>
          <p:nvPr/>
        </p:nvSpPr>
        <p:spPr>
          <a:xfrm>
            <a:off x="7586663" y="228600"/>
            <a:ext cx="757237" cy="5603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×</a:t>
            </a:r>
            <a:endParaRPr lang="zh-CN" altLang="en-US" sz="3600" b="1">
              <a:ln w="1905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74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7394" name="内容占位符 2"/>
          <p:cNvSpPr>
            <a:spLocks noGrp="1"/>
          </p:cNvSpPr>
          <p:nvPr>
            <p:ph/>
          </p:nvPr>
        </p:nvSpPr>
        <p:spPr>
          <a:xfrm>
            <a:off x="284559" y="0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 lIns="88182" tIns="44091" rIns="88182" bIns="44091"/>
          <a:p>
            <a:endParaRPr dirty="0">
              <a:ea typeface="宋体" panose="02010600030101010101" pitchFamily="2" charset="-122"/>
            </a:endParaRPr>
          </a:p>
        </p:txBody>
      </p:sp>
      <p:pic>
        <p:nvPicPr>
          <p:cNvPr id="187395" name="Picture 2" descr="C:\Users\AppleBar\Desktop\剪头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513" y="2492375"/>
            <a:ext cx="2160984" cy="223242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7396" name="组合 21"/>
          <p:cNvGrpSpPr/>
          <p:nvPr/>
        </p:nvGrpSpPr>
        <p:grpSpPr>
          <a:xfrm>
            <a:off x="7408466" y="1125141"/>
            <a:ext cx="1146969" cy="3022203"/>
            <a:chOff x="4500563" y="773113"/>
            <a:chExt cx="1655762" cy="3311525"/>
          </a:xfrm>
        </p:grpSpPr>
        <p:sp>
          <p:nvSpPr>
            <p:cNvPr id="187397" name="Freeform 2"/>
            <p:cNvSpPr/>
            <p:nvPr/>
          </p:nvSpPr>
          <p:spPr>
            <a:xfrm>
              <a:off x="4713288" y="773113"/>
              <a:ext cx="219075" cy="863600"/>
            </a:xfrm>
            <a:custGeom>
              <a:avLst/>
              <a:gdLst>
                <a:gd name="txL" fmla="*/ 0 w 138"/>
                <a:gd name="txT" fmla="*/ 0 h 544"/>
                <a:gd name="txR" fmla="*/ 138 w 138"/>
                <a:gd name="txB" fmla="*/ 544 h 544"/>
              </a:gdLst>
              <a:ahLst/>
              <a:cxnLst>
                <a:cxn ang="0">
                  <a:pos x="74612" y="0"/>
                </a:cxn>
                <a:cxn ang="0">
                  <a:pos x="9525" y="342900"/>
                </a:cxn>
                <a:cxn ang="0">
                  <a:pos x="19050" y="542925"/>
                </a:cxn>
                <a:cxn ang="0">
                  <a:pos x="60325" y="693737"/>
                </a:cxn>
                <a:cxn ang="0">
                  <a:pos x="109538" y="793750"/>
                </a:cxn>
                <a:cxn ang="0">
                  <a:pos x="219075" y="863600"/>
                </a:cxn>
              </a:cxnLst>
              <a:rect l="txL" t="txT" r="txR" b="txB"/>
              <a:pathLst>
                <a:path w="138" h="544">
                  <a:moveTo>
                    <a:pt x="47" y="0"/>
                  </a:moveTo>
                  <a:lnTo>
                    <a:pt x="6" y="216"/>
                  </a:lnTo>
                  <a:cubicBezTo>
                    <a:pt x="0" y="273"/>
                    <a:pt x="7" y="305"/>
                    <a:pt x="12" y="342"/>
                  </a:cubicBezTo>
                  <a:cubicBezTo>
                    <a:pt x="17" y="379"/>
                    <a:pt x="29" y="411"/>
                    <a:pt x="38" y="437"/>
                  </a:cubicBezTo>
                  <a:lnTo>
                    <a:pt x="69" y="500"/>
                  </a:lnTo>
                  <a:lnTo>
                    <a:pt x="138" y="544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398" name="Oval 3"/>
            <p:cNvSpPr/>
            <p:nvPr/>
          </p:nvSpPr>
          <p:spPr>
            <a:xfrm>
              <a:off x="4932363" y="1347788"/>
              <a:ext cx="360362" cy="360362"/>
            </a:xfrm>
            <a:prstGeom prst="ellipse">
              <a:avLst/>
            </a:pr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lIns="88182" tIns="44091" rIns="88182" bIns="44091" anchor="ctr"/>
            <a:p>
              <a:pPr algn="ctr" defTabSz="704850" eaLnBrk="1" hangingPunct="1"/>
              <a:endParaRPr lang="zh-CN" altLang="zh-CN" sz="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399" name="Freeform 4"/>
            <p:cNvSpPr/>
            <p:nvPr/>
          </p:nvSpPr>
          <p:spPr>
            <a:xfrm>
              <a:off x="5054600" y="1347788"/>
              <a:ext cx="165100" cy="288925"/>
            </a:xfrm>
            <a:custGeom>
              <a:avLst/>
              <a:gdLst>
                <a:gd name="txL" fmla="*/ 0 w 104"/>
                <a:gd name="txT" fmla="*/ 0 h 182"/>
                <a:gd name="txR" fmla="*/ 104 w 104"/>
                <a:gd name="txB" fmla="*/ 182 h 182"/>
              </a:gdLst>
              <a:ahLst/>
              <a:cxnLst>
                <a:cxn ang="0">
                  <a:pos x="93662" y="0"/>
                </a:cxn>
                <a:cxn ang="0">
                  <a:pos x="39688" y="179387"/>
                </a:cxn>
                <a:cxn ang="0">
                  <a:pos x="165100" y="288925"/>
                </a:cxn>
              </a:cxnLst>
              <a:rect l="txL" t="txT" r="txR" b="txB"/>
              <a:pathLst>
                <a:path w="104" h="182">
                  <a:moveTo>
                    <a:pt x="59" y="0"/>
                  </a:moveTo>
                  <a:cubicBezTo>
                    <a:pt x="53" y="19"/>
                    <a:pt x="0" y="50"/>
                    <a:pt x="25" y="113"/>
                  </a:cubicBezTo>
                  <a:cubicBezTo>
                    <a:pt x="50" y="176"/>
                    <a:pt x="88" y="168"/>
                    <a:pt x="104" y="182"/>
                  </a:cubicBezTo>
                </a:path>
              </a:pathLst>
            </a:cu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0" name="Freeform 5"/>
            <p:cNvSpPr/>
            <p:nvPr/>
          </p:nvSpPr>
          <p:spPr>
            <a:xfrm>
              <a:off x="5292725" y="1492250"/>
              <a:ext cx="142875" cy="144463"/>
            </a:xfrm>
            <a:custGeom>
              <a:avLst/>
              <a:gdLst>
                <a:gd name="txL" fmla="*/ 0 w 90"/>
                <a:gd name="txT" fmla="*/ 0 h 91"/>
                <a:gd name="txR" fmla="*/ 90 w 90"/>
                <a:gd name="txB" fmla="*/ 91 h 91"/>
              </a:gdLst>
              <a:ahLst/>
              <a:cxnLst>
                <a:cxn ang="0">
                  <a:pos x="0" y="0"/>
                </a:cxn>
                <a:cxn ang="0">
                  <a:pos x="103188" y="55563"/>
                </a:cxn>
                <a:cxn ang="0">
                  <a:pos x="142875" y="144463"/>
                </a:cxn>
              </a:cxnLst>
              <a:rect l="txL" t="txT" r="txR" b="txB"/>
              <a:pathLst>
                <a:path w="90" h="91">
                  <a:moveTo>
                    <a:pt x="0" y="0"/>
                  </a:moveTo>
                  <a:lnTo>
                    <a:pt x="65" y="35"/>
                  </a:lnTo>
                  <a:lnTo>
                    <a:pt x="90" y="91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1" name="Freeform 6"/>
            <p:cNvSpPr/>
            <p:nvPr/>
          </p:nvSpPr>
          <p:spPr>
            <a:xfrm>
              <a:off x="5148263" y="1565275"/>
              <a:ext cx="792162" cy="273050"/>
            </a:xfrm>
            <a:custGeom>
              <a:avLst/>
              <a:gdLst>
                <a:gd name="txL" fmla="*/ 0 w 499"/>
                <a:gd name="txT" fmla="*/ 0 h 172"/>
                <a:gd name="txR" fmla="*/ 499 w 499"/>
                <a:gd name="txB" fmla="*/ 172 h 172"/>
              </a:gdLst>
              <a:ahLst/>
              <a:cxnLst>
                <a:cxn ang="0">
                  <a:pos x="0" y="217488"/>
                </a:cxn>
                <a:cxn ang="0">
                  <a:pos x="106362" y="254000"/>
                </a:cxn>
                <a:cxn ang="0">
                  <a:pos x="238125" y="273050"/>
                </a:cxn>
                <a:cxn ang="0">
                  <a:pos x="419100" y="254000"/>
                </a:cxn>
                <a:cxn ang="0">
                  <a:pos x="630237" y="142875"/>
                </a:cxn>
                <a:cxn ang="0">
                  <a:pos x="792162" y="0"/>
                </a:cxn>
              </a:cxnLst>
              <a:rect l="txL" t="txT" r="txR" b="txB"/>
              <a:pathLst>
                <a:path w="499" h="172">
                  <a:moveTo>
                    <a:pt x="0" y="137"/>
                  </a:moveTo>
                  <a:lnTo>
                    <a:pt x="67" y="160"/>
                  </a:lnTo>
                  <a:lnTo>
                    <a:pt x="150" y="172"/>
                  </a:lnTo>
                  <a:lnTo>
                    <a:pt x="264" y="160"/>
                  </a:lnTo>
                  <a:lnTo>
                    <a:pt x="397" y="90"/>
                  </a:lnTo>
                  <a:lnTo>
                    <a:pt x="499" y="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2" name="Freeform 7"/>
            <p:cNvSpPr/>
            <p:nvPr/>
          </p:nvSpPr>
          <p:spPr>
            <a:xfrm>
              <a:off x="4883150" y="1735138"/>
              <a:ext cx="93663" cy="536575"/>
            </a:xfrm>
            <a:custGeom>
              <a:avLst/>
              <a:gdLst>
                <a:gd name="txL" fmla="*/ 0 w 59"/>
                <a:gd name="txT" fmla="*/ 0 h 338"/>
                <a:gd name="txR" fmla="*/ 59 w 59"/>
                <a:gd name="txB" fmla="*/ 338 h 338"/>
              </a:gdLst>
              <a:ahLst/>
              <a:cxnLst>
                <a:cxn ang="0">
                  <a:pos x="93663" y="0"/>
                </a:cxn>
                <a:cxn ang="0">
                  <a:pos x="20638" y="125413"/>
                </a:cxn>
                <a:cxn ang="0">
                  <a:pos x="0" y="265113"/>
                </a:cxn>
                <a:cxn ang="0">
                  <a:pos x="20638" y="385762"/>
                </a:cxn>
                <a:cxn ang="0">
                  <a:pos x="90488" y="536575"/>
                </a:cxn>
              </a:cxnLst>
              <a:rect l="txL" t="txT" r="txR" b="txB"/>
              <a:pathLst>
                <a:path w="59" h="338">
                  <a:moveTo>
                    <a:pt x="59" y="0"/>
                  </a:moveTo>
                  <a:lnTo>
                    <a:pt x="13" y="79"/>
                  </a:lnTo>
                  <a:lnTo>
                    <a:pt x="0" y="167"/>
                  </a:lnTo>
                  <a:lnTo>
                    <a:pt x="13" y="243"/>
                  </a:lnTo>
                  <a:lnTo>
                    <a:pt x="57" y="338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3" name="Freeform 8"/>
            <p:cNvSpPr/>
            <p:nvPr/>
          </p:nvSpPr>
          <p:spPr>
            <a:xfrm>
              <a:off x="4502150" y="2284413"/>
              <a:ext cx="503238" cy="360362"/>
            </a:xfrm>
            <a:custGeom>
              <a:avLst/>
              <a:gdLst>
                <a:gd name="txL" fmla="*/ 0 w 317"/>
                <a:gd name="txT" fmla="*/ 0 h 227"/>
                <a:gd name="txR" fmla="*/ 317 w 317"/>
                <a:gd name="txB" fmla="*/ 227 h 227"/>
              </a:gdLst>
              <a:ahLst/>
              <a:cxnLst>
                <a:cxn ang="0">
                  <a:pos x="503238" y="0"/>
                </a:cxn>
                <a:cxn ang="0">
                  <a:pos x="331788" y="127000"/>
                </a:cxn>
                <a:cxn ang="0">
                  <a:pos x="0" y="360362"/>
                </a:cxn>
              </a:cxnLst>
              <a:rect l="txL" t="txT" r="txR" b="txB"/>
              <a:pathLst>
                <a:path w="317" h="227">
                  <a:moveTo>
                    <a:pt x="317" y="0"/>
                  </a:moveTo>
                  <a:cubicBezTo>
                    <a:pt x="299" y="13"/>
                    <a:pt x="262" y="42"/>
                    <a:pt x="209" y="80"/>
                  </a:cubicBezTo>
                  <a:cubicBezTo>
                    <a:pt x="156" y="118"/>
                    <a:pt x="44" y="197"/>
                    <a:pt x="0" y="227"/>
                  </a:cubicBez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4" name="Freeform 9"/>
            <p:cNvSpPr/>
            <p:nvPr/>
          </p:nvSpPr>
          <p:spPr>
            <a:xfrm>
              <a:off x="4500563" y="2139950"/>
              <a:ext cx="1008062" cy="661988"/>
            </a:xfrm>
            <a:custGeom>
              <a:avLst/>
              <a:gdLst>
                <a:gd name="txL" fmla="*/ 0 w 635"/>
                <a:gd name="txT" fmla="*/ 0 h 417"/>
                <a:gd name="txR" fmla="*/ 635 w 635"/>
                <a:gd name="txB" fmla="*/ 417 h 417"/>
              </a:gdLst>
              <a:ahLst/>
              <a:cxnLst>
                <a:cxn ang="0">
                  <a:pos x="0" y="504825"/>
                </a:cxn>
                <a:cxn ang="0">
                  <a:pos x="71437" y="576263"/>
                </a:cxn>
                <a:cxn ang="0">
                  <a:pos x="215900" y="649288"/>
                </a:cxn>
                <a:cxn ang="0">
                  <a:pos x="287337" y="576263"/>
                </a:cxn>
                <a:cxn ang="0">
                  <a:pos x="358775" y="649288"/>
                </a:cxn>
                <a:cxn ang="0">
                  <a:pos x="431800" y="649288"/>
                </a:cxn>
                <a:cxn ang="0">
                  <a:pos x="503237" y="576263"/>
                </a:cxn>
                <a:cxn ang="0">
                  <a:pos x="647700" y="649288"/>
                </a:cxn>
                <a:cxn ang="0">
                  <a:pos x="719137" y="504825"/>
                </a:cxn>
                <a:cxn ang="0">
                  <a:pos x="792162" y="504825"/>
                </a:cxn>
                <a:cxn ang="0">
                  <a:pos x="863600" y="360363"/>
                </a:cxn>
                <a:cxn ang="0">
                  <a:pos x="935037" y="360363"/>
                </a:cxn>
                <a:cxn ang="0">
                  <a:pos x="935037" y="215900"/>
                </a:cxn>
                <a:cxn ang="0">
                  <a:pos x="1008062" y="144463"/>
                </a:cxn>
                <a:cxn ang="0">
                  <a:pos x="935037" y="0"/>
                </a:cxn>
                <a:cxn ang="0">
                  <a:pos x="792162" y="144463"/>
                </a:cxn>
                <a:cxn ang="0">
                  <a:pos x="473075" y="150813"/>
                </a:cxn>
              </a:cxnLst>
              <a:rect l="txL" t="txT" r="txR" b="txB"/>
              <a:pathLst>
                <a:path w="635" h="417">
                  <a:moveTo>
                    <a:pt x="0" y="318"/>
                  </a:moveTo>
                  <a:cubicBezTo>
                    <a:pt x="11" y="333"/>
                    <a:pt x="22" y="348"/>
                    <a:pt x="45" y="363"/>
                  </a:cubicBezTo>
                  <a:cubicBezTo>
                    <a:pt x="68" y="378"/>
                    <a:pt x="113" y="409"/>
                    <a:pt x="136" y="409"/>
                  </a:cubicBezTo>
                  <a:cubicBezTo>
                    <a:pt x="159" y="409"/>
                    <a:pt x="166" y="363"/>
                    <a:pt x="181" y="363"/>
                  </a:cubicBezTo>
                  <a:cubicBezTo>
                    <a:pt x="196" y="363"/>
                    <a:pt x="211" y="401"/>
                    <a:pt x="226" y="409"/>
                  </a:cubicBezTo>
                  <a:cubicBezTo>
                    <a:pt x="241" y="417"/>
                    <a:pt x="257" y="417"/>
                    <a:pt x="272" y="409"/>
                  </a:cubicBezTo>
                  <a:cubicBezTo>
                    <a:pt x="287" y="401"/>
                    <a:pt x="294" y="363"/>
                    <a:pt x="317" y="363"/>
                  </a:cubicBezTo>
                  <a:cubicBezTo>
                    <a:pt x="340" y="363"/>
                    <a:pt x="385" y="416"/>
                    <a:pt x="408" y="409"/>
                  </a:cubicBezTo>
                  <a:cubicBezTo>
                    <a:pt x="431" y="402"/>
                    <a:pt x="438" y="333"/>
                    <a:pt x="453" y="318"/>
                  </a:cubicBezTo>
                  <a:cubicBezTo>
                    <a:pt x="468" y="303"/>
                    <a:pt x="484" y="333"/>
                    <a:pt x="499" y="318"/>
                  </a:cubicBezTo>
                  <a:cubicBezTo>
                    <a:pt x="514" y="303"/>
                    <a:pt x="529" y="242"/>
                    <a:pt x="544" y="227"/>
                  </a:cubicBezTo>
                  <a:cubicBezTo>
                    <a:pt x="559" y="212"/>
                    <a:pt x="582" y="242"/>
                    <a:pt x="589" y="227"/>
                  </a:cubicBezTo>
                  <a:cubicBezTo>
                    <a:pt x="596" y="212"/>
                    <a:pt x="581" y="159"/>
                    <a:pt x="589" y="136"/>
                  </a:cubicBezTo>
                  <a:cubicBezTo>
                    <a:pt x="597" y="113"/>
                    <a:pt x="635" y="114"/>
                    <a:pt x="635" y="91"/>
                  </a:cubicBezTo>
                  <a:cubicBezTo>
                    <a:pt x="635" y="68"/>
                    <a:pt x="612" y="0"/>
                    <a:pt x="589" y="0"/>
                  </a:cubicBezTo>
                  <a:cubicBezTo>
                    <a:pt x="566" y="0"/>
                    <a:pt x="547" y="75"/>
                    <a:pt x="499" y="91"/>
                  </a:cubicBezTo>
                  <a:cubicBezTo>
                    <a:pt x="451" y="107"/>
                    <a:pt x="340" y="94"/>
                    <a:pt x="298" y="95"/>
                  </a:cubicBezTo>
                </a:path>
              </a:pathLst>
            </a:custGeom>
            <a:solidFill>
              <a:srgbClr val="FFFF00"/>
            </a:solidFill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5" name="Freeform 10"/>
            <p:cNvSpPr/>
            <p:nvPr/>
          </p:nvSpPr>
          <p:spPr>
            <a:xfrm>
              <a:off x="4903788" y="2860675"/>
              <a:ext cx="173037" cy="1079500"/>
            </a:xfrm>
            <a:custGeom>
              <a:avLst/>
              <a:gdLst>
                <a:gd name="txL" fmla="*/ 0 w 109"/>
                <a:gd name="txT" fmla="*/ 0 h 680"/>
                <a:gd name="txR" fmla="*/ 109 w 109"/>
                <a:gd name="txB" fmla="*/ 680 h 680"/>
              </a:gdLst>
              <a:ahLst/>
              <a:cxnLst>
                <a:cxn ang="0">
                  <a:pos x="28575" y="0"/>
                </a:cxn>
                <a:cxn ang="0">
                  <a:pos x="0" y="384175"/>
                </a:cxn>
                <a:cxn ang="0">
                  <a:pos x="173037" y="1079500"/>
                </a:cxn>
              </a:cxnLst>
              <a:rect l="txL" t="txT" r="txR" b="txB"/>
              <a:pathLst>
                <a:path w="109" h="680">
                  <a:moveTo>
                    <a:pt x="18" y="0"/>
                  </a:moveTo>
                  <a:lnTo>
                    <a:pt x="0" y="242"/>
                  </a:lnTo>
                  <a:lnTo>
                    <a:pt x="109" y="68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6" name="Freeform 11"/>
            <p:cNvSpPr/>
            <p:nvPr/>
          </p:nvSpPr>
          <p:spPr>
            <a:xfrm>
              <a:off x="5435600" y="2068513"/>
              <a:ext cx="576263" cy="484187"/>
            </a:xfrm>
            <a:custGeom>
              <a:avLst/>
              <a:gdLst>
                <a:gd name="txL" fmla="*/ 0 w 363"/>
                <a:gd name="txT" fmla="*/ 0 h 305"/>
                <a:gd name="txR" fmla="*/ 363 w 363"/>
                <a:gd name="txB" fmla="*/ 305 h 305"/>
              </a:gdLst>
              <a:ahLst/>
              <a:cxnLst>
                <a:cxn ang="0">
                  <a:pos x="0" y="431800"/>
                </a:cxn>
                <a:cxn ang="0">
                  <a:pos x="60325" y="463550"/>
                </a:cxn>
                <a:cxn ang="0">
                  <a:pos x="222250" y="484187"/>
                </a:cxn>
                <a:cxn ang="0">
                  <a:pos x="493713" y="152400"/>
                </a:cxn>
                <a:cxn ang="0">
                  <a:pos x="576263" y="0"/>
                </a:cxn>
              </a:cxnLst>
              <a:rect l="txL" t="txT" r="txR" b="txB"/>
              <a:pathLst>
                <a:path w="363" h="305">
                  <a:moveTo>
                    <a:pt x="0" y="272"/>
                  </a:moveTo>
                  <a:lnTo>
                    <a:pt x="38" y="292"/>
                  </a:lnTo>
                  <a:lnTo>
                    <a:pt x="140" y="305"/>
                  </a:lnTo>
                  <a:lnTo>
                    <a:pt x="311" y="96"/>
                  </a:lnTo>
                  <a:lnTo>
                    <a:pt x="363" y="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7" name="Freeform 12"/>
            <p:cNvSpPr/>
            <p:nvPr/>
          </p:nvSpPr>
          <p:spPr>
            <a:xfrm>
              <a:off x="6011863" y="1925638"/>
              <a:ext cx="144462" cy="144462"/>
            </a:xfrm>
            <a:custGeom>
              <a:avLst/>
              <a:gdLst>
                <a:gd name="txL" fmla="*/ 0 w 91"/>
                <a:gd name="txT" fmla="*/ 0 h 91"/>
                <a:gd name="txR" fmla="*/ 91 w 91"/>
                <a:gd name="txB" fmla="*/ 91 h 91"/>
              </a:gdLst>
              <a:ahLst/>
              <a:cxnLst>
                <a:cxn ang="0">
                  <a:pos x="0" y="144462"/>
                </a:cxn>
                <a:cxn ang="0">
                  <a:pos x="107950" y="58737"/>
                </a:cxn>
                <a:cxn ang="0">
                  <a:pos x="144462" y="0"/>
                </a:cxn>
              </a:cxnLst>
              <a:rect l="txL" t="txT" r="txR" b="txB"/>
              <a:pathLst>
                <a:path w="91" h="91">
                  <a:moveTo>
                    <a:pt x="0" y="91"/>
                  </a:moveTo>
                  <a:lnTo>
                    <a:pt x="68" y="37"/>
                  </a:lnTo>
                  <a:lnTo>
                    <a:pt x="91" y="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8" name="Freeform 13"/>
            <p:cNvSpPr/>
            <p:nvPr/>
          </p:nvSpPr>
          <p:spPr>
            <a:xfrm>
              <a:off x="4933950" y="3940175"/>
              <a:ext cx="144463" cy="144463"/>
            </a:xfrm>
            <a:custGeom>
              <a:avLst/>
              <a:gdLst>
                <a:gd name="txL" fmla="*/ 0 w 91"/>
                <a:gd name="txT" fmla="*/ 0 h 91"/>
                <a:gd name="txR" fmla="*/ 91 w 91"/>
                <a:gd name="txB" fmla="*/ 91 h 91"/>
              </a:gdLst>
              <a:ahLst/>
              <a:cxnLst>
                <a:cxn ang="0">
                  <a:pos x="144463" y="0"/>
                </a:cxn>
                <a:cxn ang="0">
                  <a:pos x="95250" y="71438"/>
                </a:cxn>
                <a:cxn ang="0">
                  <a:pos x="0" y="144463"/>
                </a:cxn>
              </a:cxnLst>
              <a:rect l="txL" t="txT" r="txR" b="txB"/>
              <a:pathLst>
                <a:path w="91" h="91">
                  <a:moveTo>
                    <a:pt x="91" y="0"/>
                  </a:moveTo>
                  <a:lnTo>
                    <a:pt x="60" y="45"/>
                  </a:lnTo>
                  <a:lnTo>
                    <a:pt x="0" y="91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9" name="Freeform 14"/>
            <p:cNvSpPr/>
            <p:nvPr/>
          </p:nvSpPr>
          <p:spPr>
            <a:xfrm>
              <a:off x="5076825" y="3940175"/>
              <a:ext cx="114300" cy="119063"/>
            </a:xfrm>
            <a:custGeom>
              <a:avLst/>
              <a:gdLst>
                <a:gd name="txL" fmla="*/ 0 w 72"/>
                <a:gd name="txT" fmla="*/ 0 h 75"/>
                <a:gd name="txR" fmla="*/ 72 w 72"/>
                <a:gd name="txB" fmla="*/ 75 h 75"/>
              </a:gdLst>
              <a:ahLst/>
              <a:cxnLst>
                <a:cxn ang="0">
                  <a:pos x="0" y="0"/>
                </a:cxn>
                <a:cxn ang="0">
                  <a:pos x="98425" y="9525"/>
                </a:cxn>
                <a:cxn ang="0">
                  <a:pos x="98425" y="119063"/>
                </a:cxn>
              </a:cxnLst>
              <a:rect l="txL" t="txT" r="txR" b="txB"/>
              <a:pathLst>
                <a:path w="72" h="75">
                  <a:moveTo>
                    <a:pt x="0" y="0"/>
                  </a:moveTo>
                  <a:cubicBezTo>
                    <a:pt x="10" y="1"/>
                    <a:pt x="49" y="18"/>
                    <a:pt x="62" y="6"/>
                  </a:cubicBezTo>
                  <a:cubicBezTo>
                    <a:pt x="72" y="18"/>
                    <a:pt x="62" y="61"/>
                    <a:pt x="62" y="75"/>
                  </a:cubicBez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50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2005526" y="2996699"/>
            <a:ext cx="7292791" cy="14763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Good  bye!</a:t>
            </a:r>
            <a:endParaRPr kumimoji="0" lang="zh-CN" altLang="en-US" sz="9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51509" y="4830763"/>
            <a:ext cx="53054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授课教师</a:t>
            </a:r>
            <a:endParaRPr lang="zh-CN" altLang="en-US" sz="4000"/>
          </a:p>
          <a:p>
            <a:r>
              <a:rPr lang="zh-CN" altLang="en-US" sz="4000"/>
              <a:t>桂林市桂电中学 杨晔</a:t>
            </a:r>
            <a:endParaRPr lang="zh-CN" altLang="en-US" sz="4000"/>
          </a:p>
        </p:txBody>
      </p:sp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pic>
        <p:nvPicPr>
          <p:cNvPr id="8194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2700"/>
            <a:ext cx="9144000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1" name="Rectangle 5"/>
          <p:cNvSpPr/>
          <p:nvPr/>
        </p:nvSpPr>
        <p:spPr>
          <a:xfrm>
            <a:off x="533400" y="762000"/>
            <a:ext cx="2209800" cy="4267200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/>
          <a:p>
            <a:pPr marL="341630" indent="-341630">
              <a:lnSpc>
                <a:spcPct val="90000"/>
              </a:lnSpc>
              <a:spcBef>
                <a:spcPct val="20000"/>
              </a:spcBef>
            </a:pP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/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h</a:t>
            </a:r>
            <a:r>
              <a:rPr lang="en-US" altLang="zh-CN" sz="29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lθ</a:t>
            </a:r>
            <a:r>
              <a:rPr lang="en-US" altLang="zh-CN" sz="29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 </a:t>
            </a: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/</a:t>
            </a:r>
            <a:endParaRPr lang="en-US" altLang="zh-CN" sz="29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341630" indent="-341630">
              <a:lnSpc>
                <a:spcPct val="90000"/>
              </a:lnSpc>
              <a:spcBef>
                <a:spcPct val="20000"/>
              </a:spcBef>
            </a:pP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/f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u: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d</a:t>
            </a:r>
            <a:r>
              <a:rPr lang="en-US" altLang="zh-CN" sz="2900" dirty="0">
                <a:latin typeface="Arial" panose="020B0604020202020204" pitchFamily="34" charset="0"/>
              </a:rPr>
              <a:t> 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</a:t>
            </a:r>
            <a:endParaRPr lang="en-US" altLang="zh-CN" sz="29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marL="341630" indent="-341630">
              <a:lnSpc>
                <a:spcPct val="90000"/>
              </a:lnSpc>
              <a:spcBef>
                <a:spcPct val="20000"/>
              </a:spcBef>
            </a:pP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/</a:t>
            </a:r>
            <a:r>
              <a:rPr lang="en-US" altLang="zh-CN" sz="2900" b="1" dirty="0">
                <a:solidFill>
                  <a:schemeClr val="accent2"/>
                </a:solidFill>
                <a:latin typeface="Arial" panose="020B0604020202020204" pitchFamily="34" charset="0"/>
              </a:rPr>
              <a:t>d</a:t>
            </a: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r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i</a:t>
            </a: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ŋk /</a:t>
            </a:r>
            <a:endParaRPr lang="en-US" altLang="zh-CN" sz="29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341630" indent="-341630">
              <a:lnSpc>
                <a:spcPct val="90000"/>
              </a:lnSpc>
              <a:spcBef>
                <a:spcPct val="20000"/>
              </a:spcBef>
            </a:pP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/m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i: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t/</a:t>
            </a:r>
            <a:endParaRPr lang="en-US" altLang="zh-CN" sz="29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marL="341630" indent="-341630">
              <a:lnSpc>
                <a:spcPct val="90000"/>
              </a:lnSpc>
              <a:spcBef>
                <a:spcPct val="20000"/>
              </a:spcBef>
            </a:pP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/</a:t>
            </a: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v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dʒ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i</a:t>
            </a: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t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ə</a:t>
            </a: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bl</a:t>
            </a:r>
            <a:r>
              <a:rPr lang="en-US" altLang="zh-CN" sz="29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/</a:t>
            </a:r>
            <a:endParaRPr lang="en-US" altLang="zh-CN" sz="29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341630" indent="-341630">
              <a:lnSpc>
                <a:spcPct val="90000"/>
              </a:lnSpc>
              <a:spcBef>
                <a:spcPct val="20000"/>
              </a:spcBef>
            </a:pP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tʃ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ɔ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k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ə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l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i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t</a:t>
            </a:r>
            <a:r>
              <a:rPr lang="en-US" altLang="zh-CN" sz="2900" dirty="0">
                <a:latin typeface="Arial" panose="020B0604020202020204" pitchFamily="34" charset="0"/>
              </a:rPr>
              <a:t> 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</a:t>
            </a:r>
            <a:endParaRPr lang="en-US" altLang="zh-CN" sz="29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marL="341630" indent="-341630">
              <a:lnSpc>
                <a:spcPct val="90000"/>
              </a:lnSpc>
              <a:spcBef>
                <a:spcPct val="20000"/>
              </a:spcBef>
            </a:pP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/b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i: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n</a:t>
            </a:r>
            <a:r>
              <a:rPr lang="en-US" altLang="zh-CN" sz="2900" dirty="0">
                <a:latin typeface="Arial" panose="020B0604020202020204" pitchFamily="34" charset="0"/>
              </a:rPr>
              <a:t> 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</a:t>
            </a:r>
            <a:endParaRPr lang="en-US" altLang="zh-CN" sz="29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marL="341630" indent="-341630">
              <a:lnSpc>
                <a:spcPct val="90000"/>
              </a:lnSpc>
              <a:spcBef>
                <a:spcPct val="20000"/>
              </a:spcBef>
            </a:pP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/b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i: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f</a:t>
            </a:r>
            <a:r>
              <a:rPr lang="en-US" altLang="zh-CN" sz="2900" dirty="0">
                <a:latin typeface="Arial" panose="020B0604020202020204" pitchFamily="34" charset="0"/>
              </a:rPr>
              <a:t> 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</a:t>
            </a:r>
            <a:endParaRPr lang="en-US" altLang="zh-CN" sz="29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marL="341630" indent="-341630">
              <a:lnSpc>
                <a:spcPct val="90000"/>
              </a:lnSpc>
              <a:spcBef>
                <a:spcPct val="20000"/>
              </a:spcBef>
            </a:pP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tʃ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i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k</a:t>
            </a:r>
            <a:r>
              <a:rPr lang="en-US" altLang="zh-CN" sz="29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ə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n</a:t>
            </a:r>
            <a:r>
              <a:rPr lang="en-US" altLang="zh-CN" sz="2900" dirty="0">
                <a:latin typeface="Arial" panose="020B0604020202020204" pitchFamily="34" charset="0"/>
              </a:rPr>
              <a:t> 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</a:t>
            </a:r>
            <a:endParaRPr lang="en-US" altLang="zh-CN" sz="29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2" name="Rectangle 6"/>
          <p:cNvSpPr/>
          <p:nvPr/>
        </p:nvSpPr>
        <p:spPr>
          <a:xfrm>
            <a:off x="4876800" y="2362200"/>
            <a:ext cx="2057400" cy="3810000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/>
          <a:p>
            <a:pPr marL="341630" indent="-341630">
              <a:lnSpc>
                <a:spcPct val="90000"/>
              </a:lnSpc>
              <a:spcBef>
                <a:spcPct val="20000"/>
              </a:spcBef>
            </a:pP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/’k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æ</a:t>
            </a: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r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ə</a:t>
            </a: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t</a:t>
            </a:r>
            <a:r>
              <a:rPr lang="en-US" altLang="zh-CN" sz="29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/</a:t>
            </a:r>
            <a:endParaRPr lang="en-US" altLang="zh-CN" sz="2900" b="1" dirty="0">
              <a:latin typeface="Arial" panose="020B0604020202020204" pitchFamily="34" charset="0"/>
            </a:endParaRPr>
          </a:p>
          <a:p>
            <a:pPr marL="341630" indent="-341630">
              <a:lnSpc>
                <a:spcPct val="90000"/>
              </a:lnSpc>
              <a:spcBef>
                <a:spcPct val="20000"/>
              </a:spcBef>
            </a:pP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k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ɔ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f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i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</a:t>
            </a:r>
            <a:endParaRPr lang="en-US" altLang="zh-CN" sz="29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marL="341630" indent="-341630">
              <a:lnSpc>
                <a:spcPct val="90000"/>
              </a:lnSpc>
              <a:spcBef>
                <a:spcPct val="20000"/>
              </a:spcBef>
            </a:pP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/</a:t>
            </a:r>
            <a:r>
              <a:rPr lang="en-US" altLang="zh-CN" sz="2900" b="1" dirty="0">
                <a:solidFill>
                  <a:schemeClr val="accent2"/>
                </a:solidFill>
                <a:latin typeface="Arial" panose="020B0604020202020204" pitchFamily="34" charset="0"/>
              </a:rPr>
              <a:t>t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i</a:t>
            </a: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:/</a:t>
            </a:r>
            <a:endParaRPr lang="en-US" altLang="zh-CN" sz="2900" dirty="0">
              <a:latin typeface="Arial" panose="020B0604020202020204" pitchFamily="34" charset="0"/>
            </a:endParaRPr>
          </a:p>
          <a:p>
            <a:pPr marL="341630" indent="-341630">
              <a:lnSpc>
                <a:spcPct val="90000"/>
              </a:lnSpc>
              <a:spcBef>
                <a:spcPct val="20000"/>
              </a:spcBef>
            </a:pP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/</a:t>
            </a:r>
            <a:r>
              <a:rPr lang="en-US" altLang="zh-CN" sz="2900" b="1" dirty="0">
                <a:solidFill>
                  <a:schemeClr val="accent2"/>
                </a:solidFill>
                <a:latin typeface="Arial" panose="020B0604020202020204" pitchFamily="34" charset="0"/>
              </a:rPr>
              <a:t>d</a:t>
            </a: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ʒ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u</a:t>
            </a: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:s</a:t>
            </a:r>
            <a:r>
              <a:rPr lang="en-US" altLang="zh-CN" sz="2900" b="1" dirty="0">
                <a:latin typeface="Arial" panose="020B0604020202020204" pitchFamily="34" charset="0"/>
              </a:rPr>
              <a:t> </a:t>
            </a:r>
            <a:r>
              <a:rPr lang="en-US" altLang="zh-CN" sz="2900" b="1" dirty="0">
                <a:solidFill>
                  <a:srgbClr val="000099"/>
                </a:solidFill>
                <a:latin typeface="Arial" panose="020B0604020202020204" pitchFamily="34" charset="0"/>
              </a:rPr>
              <a:t>/</a:t>
            </a:r>
            <a:endParaRPr lang="en-US" altLang="zh-CN" sz="29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341630" indent="-341630">
              <a:lnSpc>
                <a:spcPct val="90000"/>
              </a:lnSpc>
              <a:spcBef>
                <a:spcPct val="20000"/>
              </a:spcBef>
            </a:pP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/p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ə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t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ei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t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əu</a:t>
            </a:r>
            <a:r>
              <a:rPr lang="en-US" altLang="zh-CN" sz="2900" b="1" dirty="0">
                <a:latin typeface="Arial" panose="020B0604020202020204" pitchFamily="34" charset="0"/>
              </a:rPr>
              <a:t> 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</a:t>
            </a:r>
            <a:endParaRPr lang="en-US" altLang="zh-CN" sz="29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marL="341630" indent="-341630">
              <a:lnSpc>
                <a:spcPct val="90000"/>
              </a:lnSpc>
              <a:spcBef>
                <a:spcPct val="20000"/>
              </a:spcBef>
            </a:pP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/t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ə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m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ɑ: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t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əu</a:t>
            </a:r>
            <a:r>
              <a:rPr lang="en-US" altLang="zh-CN" sz="2900" b="1" dirty="0">
                <a:latin typeface="Arial" panose="020B0604020202020204" pitchFamily="34" charset="0"/>
              </a:rPr>
              <a:t> 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</a:t>
            </a:r>
            <a:endParaRPr lang="en-US" altLang="zh-CN" sz="29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marL="341630" indent="-341630">
              <a:lnSpc>
                <a:spcPct val="90000"/>
              </a:lnSpc>
              <a:spcBef>
                <a:spcPct val="20000"/>
              </a:spcBef>
            </a:pP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/h</a:t>
            </a:r>
            <a:r>
              <a:rPr lang="en-US" altLang="zh-CN" sz="29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æ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v /</a:t>
            </a:r>
            <a:endParaRPr lang="en-US" altLang="zh-CN" sz="29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marL="341630" indent="-341630">
              <a:lnSpc>
                <a:spcPct val="90000"/>
              </a:lnSpc>
              <a:spcBef>
                <a:spcPct val="20000"/>
              </a:spcBef>
            </a:pP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/k</a:t>
            </a:r>
            <a:r>
              <a:rPr lang="en-US" altLang="zh-CN" sz="2900" b="1" dirty="0">
                <a:solidFill>
                  <a:srgbClr val="FF0000"/>
                </a:solidFill>
                <a:latin typeface="Arial" panose="020B0604020202020204" pitchFamily="34" charset="0"/>
              </a:rPr>
              <a:t>ai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nd</a:t>
            </a:r>
            <a:r>
              <a:rPr lang="en-US" altLang="zh-CN" sz="2900" b="1" dirty="0">
                <a:latin typeface="Arial" panose="020B0604020202020204" pitchFamily="34" charset="0"/>
              </a:rPr>
              <a:t> </a:t>
            </a:r>
            <a:r>
              <a:rPr lang="en-US" altLang="zh-CN" sz="29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/</a:t>
            </a:r>
            <a:endParaRPr lang="en-US" altLang="zh-CN" sz="2900" b="1" dirty="0">
              <a:latin typeface="Arial" panose="020B0604020202020204" pitchFamily="34" charset="0"/>
            </a:endParaRPr>
          </a:p>
        </p:txBody>
      </p:sp>
      <p:sp>
        <p:nvSpPr>
          <p:cNvPr id="8197" name="WordArt 7" descr="窄竖线">
            <a:hlinkClick r:id="rId2" action="ppaction://hlinkfile"/>
          </p:cNvPr>
          <p:cNvSpPr>
            <a:spLocks noTextEdit="1"/>
          </p:cNvSpPr>
          <p:nvPr/>
        </p:nvSpPr>
        <p:spPr>
          <a:xfrm>
            <a:off x="762000" y="5257800"/>
            <a:ext cx="3733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>
                <a:ln w="1270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Words and expressions</a:t>
            </a:r>
            <a:endParaRPr lang="zh-CN" altLang="en-US" sz="3600">
              <a:ln w="1270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4110" name="Rectangle 14"/>
          <p:cNvSpPr>
            <a:spLocks noGrp="1" noChangeArrowheads="1"/>
          </p:cNvSpPr>
          <p:nvPr>
            <p:ph sz="half" idx="1"/>
          </p:nvPr>
        </p:nvSpPr>
        <p:spPr>
          <a:xfrm>
            <a:off x="2667000" y="762000"/>
            <a:ext cx="2057400" cy="4343400"/>
          </a:xfrm>
        </p:spPr>
        <p:txBody>
          <a:bodyPr vert="horz" wrap="square" lIns="91413" tIns="45707" rIns="91413" bIns="45707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ea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lth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y </a:t>
            </a:r>
            <a:endParaRPr kumimoji="0" lang="en-US" altLang="zh-CN" sz="29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oo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 </a:t>
            </a:r>
            <a:endParaRPr kumimoji="0" lang="en-US" altLang="zh-CN" sz="29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dr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nk  </a:t>
            </a:r>
            <a:endParaRPr kumimoji="0" lang="en-US" altLang="zh-CN" sz="29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ea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 </a:t>
            </a:r>
            <a:endParaRPr kumimoji="0" lang="en-US" altLang="zh-CN" sz="29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ble </a:t>
            </a:r>
            <a:endParaRPr kumimoji="0" lang="en-US" altLang="zh-CN" sz="29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ch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te </a:t>
            </a:r>
            <a:endParaRPr kumimoji="0" lang="en-US" altLang="zh-CN" sz="29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ea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 </a:t>
            </a:r>
            <a:endParaRPr kumimoji="0" lang="en-US" altLang="zh-CN" sz="29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ee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</a:t>
            </a:r>
            <a:endParaRPr kumimoji="0" lang="en-US" altLang="zh-CN" sz="29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ch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ck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 </a:t>
            </a:r>
            <a:endParaRPr kumimoji="0" lang="en-US" altLang="zh-CN" sz="2900" b="0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6248400" y="2362200"/>
            <a:ext cx="1371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3" tIns="45707" rIns="91413" bIns="45707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9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</a:t>
            </a:r>
            <a:r>
              <a:rPr kumimoji="0" lang="en-US" altLang="zh-CN" sz="2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</a:t>
            </a:r>
            <a:r>
              <a:rPr kumimoji="0" lang="en-US" altLang="zh-CN" sz="29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rr</a:t>
            </a:r>
            <a:r>
              <a:rPr kumimoji="0" lang="en-US" altLang="zh-CN" sz="2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</a:t>
            </a:r>
            <a:r>
              <a:rPr kumimoji="0" lang="en-US" altLang="zh-CN" sz="29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endParaRPr kumimoji="0" lang="en-US" altLang="zh-CN" sz="2900" b="1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9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</a:t>
            </a:r>
            <a:r>
              <a:rPr kumimoji="0" lang="en-US" altLang="zh-CN" sz="2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</a:t>
            </a:r>
            <a:r>
              <a:rPr kumimoji="0" lang="en-US" altLang="zh-CN" sz="29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ff</a:t>
            </a:r>
            <a:r>
              <a:rPr kumimoji="0" lang="en-US" altLang="zh-CN" sz="2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ee</a:t>
            </a:r>
            <a:endParaRPr kumimoji="0" lang="en-US" altLang="zh-CN" sz="2900" b="1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9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2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ea</a:t>
            </a:r>
            <a:r>
              <a:rPr kumimoji="0" lang="en-US" altLang="zh-CN" sz="29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endParaRPr kumimoji="0" lang="en-US" altLang="zh-CN" sz="29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sz="half" idx="2"/>
          </p:nvPr>
        </p:nvSpPr>
        <p:spPr>
          <a:xfrm>
            <a:off x="7086600" y="3505200"/>
            <a:ext cx="1447800" cy="2590800"/>
          </a:xfrm>
        </p:spPr>
        <p:txBody>
          <a:bodyPr vert="horz" wrap="square" lIns="91413" tIns="45707" rIns="91413" bIns="45707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j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ui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ce </a:t>
            </a:r>
            <a:endParaRPr kumimoji="0" lang="en-US" altLang="zh-CN" sz="29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2900" b="0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altLang="zh-CN" sz="29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altLang="zh-CN" sz="29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ve </a:t>
            </a:r>
            <a:endParaRPr kumimoji="0" lang="en-US" altLang="zh-CN" sz="29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altLang="zh-CN" sz="29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nd </a:t>
            </a:r>
            <a:endParaRPr kumimoji="0" lang="en-US" altLang="zh-CN" sz="2900" b="0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4495800" y="762000"/>
            <a:ext cx="3810000" cy="12080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3EBE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D3EBED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3" tIns="45707" rIns="91413" bIns="45707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altLang="zh-CN" sz="2900" b="1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/s /</a:t>
            </a:r>
            <a:r>
              <a:rPr kumimoji="0" lang="en-US" altLang="zh-CN" sz="2900" b="1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900" b="1" kern="1200" cap="none" spc="0" normalizeH="0" baseline="0" noProof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drink</a:t>
            </a:r>
            <a:r>
              <a:rPr kumimoji="0" lang="en-US" altLang="zh-CN" sz="29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</a:t>
            </a:r>
            <a:r>
              <a:rPr kumimoji="0" lang="en-US" altLang="zh-CN" sz="2900" b="1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/ t / </a:t>
            </a:r>
            <a:r>
              <a:rPr kumimoji="0" lang="en-US" altLang="zh-CN" sz="29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t</a:t>
            </a:r>
            <a:r>
              <a:rPr kumimoji="0" lang="en-US" altLang="zh-CN" sz="2900" b="1" kern="1200" cap="none" spc="0" normalizeH="0" baseline="0" noProof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ea</a:t>
            </a:r>
            <a:endParaRPr kumimoji="0" lang="en-US" altLang="zh-CN" sz="2900" b="1" kern="1200" cap="none" spc="0" normalizeH="0" baseline="0" noProof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altLang="zh-CN" sz="2900" b="1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/ z / </a:t>
            </a:r>
            <a:r>
              <a:rPr kumimoji="0" lang="en-US" altLang="zh-CN" sz="2900" b="1" kern="1200" cap="none" spc="0" normalizeH="0" baseline="0" noProof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apple</a:t>
            </a:r>
            <a:r>
              <a:rPr kumimoji="0" lang="en-US" altLang="zh-CN" sz="29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</a:t>
            </a:r>
            <a:r>
              <a:rPr kumimoji="0" lang="en-US" altLang="zh-CN" sz="2900" b="1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/d/ </a:t>
            </a:r>
            <a:r>
              <a:rPr kumimoji="0" lang="en-US" altLang="zh-CN" sz="2900" b="1" kern="1200" cap="none" spc="0" normalizeH="0" baseline="0" noProof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foo</a:t>
            </a:r>
            <a:r>
              <a:rPr kumimoji="0" lang="en-US" altLang="zh-CN" sz="29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d</a:t>
            </a:r>
            <a:endParaRPr kumimoji="0" lang="en-US" altLang="zh-CN" sz="2900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10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charRg st="9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10">
                                            <p:txEl>
                                              <p:charRg st="9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charRg st="15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10">
                                            <p:txEl>
                                              <p:charRg st="15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charRg st="23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10">
                                            <p:txEl>
                                              <p:charRg st="23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charRg st="29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10">
                                            <p:txEl>
                                              <p:charRg st="29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charRg st="4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10">
                                            <p:txEl>
                                              <p:charRg st="40" end="5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charRg st="51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110">
                                            <p:txEl>
                                              <p:charRg st="51" end="5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charRg st="57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110">
                                            <p:txEl>
                                              <p:charRg st="57" end="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charRg st="62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110">
                                            <p:txEl>
                                              <p:charRg st="62" end="7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11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charRg st="7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111">
                                            <p:txEl>
                                              <p:charRg st="7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charRg st="14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111">
                                            <p:txEl>
                                              <p:charRg st="14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114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>
                                            <p:txEl>
                                              <p:charRg st="7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114">
                                            <p:txEl>
                                              <p:charRg st="7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>
                                            <p:txEl>
                                              <p:charRg st="16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114">
                                            <p:txEl>
                                              <p:charRg st="16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>
                                            <p:txEl>
                                              <p:charRg st="24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114">
                                            <p:txEl>
                                              <p:charRg st="24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>
                                            <p:txEl>
                                              <p:charRg st="30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114">
                                            <p:txEl>
                                              <p:charRg st="30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4102" grpId="0"/>
      <p:bldP spid="41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Words and expressions</a:t>
            </a:r>
            <a:endParaRPr lang="en-US" altLang="zh-CN"/>
          </a:p>
        </p:txBody>
      </p:sp>
      <p:pic>
        <p:nvPicPr>
          <p:cNvPr id="5" name="Words and expressions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726180" y="227266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96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4" descr="u=3807516056,540880073&amp;fm=0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56490">
            <a:off x="914400" y="4191000"/>
            <a:ext cx="806450" cy="876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5" descr="tomato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505200"/>
            <a:ext cx="685800" cy="66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6" descr="potato"/>
          <p:cNvPicPr>
            <a:picLocks noChangeAspect="1"/>
          </p:cNvPicPr>
          <p:nvPr/>
        </p:nvPicPr>
        <p:blipFill>
          <a:blip r:embed="rId4">
            <a:lum bright="12000" contrast="30000"/>
          </a:blip>
          <a:stretch>
            <a:fillRect/>
          </a:stretch>
        </p:blipFill>
        <p:spPr>
          <a:xfrm rot="438345">
            <a:off x="685800" y="2667000"/>
            <a:ext cx="1219200" cy="871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54" name="Text Box 22"/>
          <p:cNvSpPr txBox="1">
            <a:spLocks noChangeArrowheads="1"/>
          </p:cNvSpPr>
          <p:nvPr/>
        </p:nvSpPr>
        <p:spPr bwMode="auto">
          <a:xfrm>
            <a:off x="533400" y="457200"/>
            <a:ext cx="4724400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3" tIns="45707" rIns="91413" bIns="45707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altLang="zh-CN" sz="2900" b="1" kern="1200" cap="none" spc="0" normalizeH="0" baseline="0" noProof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What’s this in English?</a:t>
            </a:r>
            <a:endParaRPr kumimoji="0" lang="en-US" altLang="zh-CN" sz="2900" b="1" kern="1200" cap="none" spc="0" normalizeH="0" baseline="0" noProof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055" name="Text Box 23"/>
          <p:cNvSpPr txBox="1">
            <a:spLocks noChangeArrowheads="1"/>
          </p:cNvSpPr>
          <p:nvPr/>
        </p:nvSpPr>
        <p:spPr bwMode="auto">
          <a:xfrm>
            <a:off x="4876800" y="457200"/>
            <a:ext cx="3505200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3" tIns="45707" rIns="91413" bIns="45707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altLang="zh-CN" sz="2900" b="1" kern="1200" cap="none" spc="0" normalizeH="0" baseline="0" noProof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What are these?</a:t>
            </a:r>
            <a:endParaRPr kumimoji="0" lang="en-US" altLang="zh-CN" sz="2900" b="1" kern="1200" cap="none" spc="0" normalizeH="0" baseline="0" noProof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056" name="Text Box 24"/>
          <p:cNvSpPr txBox="1"/>
          <p:nvPr/>
        </p:nvSpPr>
        <p:spPr>
          <a:xfrm>
            <a:off x="2286000" y="1905000"/>
            <a:ext cx="1905000" cy="646113"/>
          </a:xfrm>
          <a:prstGeom prst="rect">
            <a:avLst/>
          </a:prstGeom>
          <a:noFill/>
          <a:ln w="9525">
            <a:noFill/>
          </a:ln>
        </p:spPr>
        <p:txBody>
          <a:bodyPr lIns="91407" tIns="45704" rIns="91407" bIns="45704">
            <a:spAutoFit/>
          </a:bodyPr>
          <a:p>
            <a:pPr defTabSz="913130">
              <a:spcBef>
                <a:spcPct val="50000"/>
              </a:spcBef>
            </a:pP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a carrot</a:t>
            </a:r>
            <a:endParaRPr lang="en-US" altLang="zh-CN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7" name="Text Box 25"/>
          <p:cNvSpPr txBox="1"/>
          <p:nvPr/>
        </p:nvSpPr>
        <p:spPr>
          <a:xfrm>
            <a:off x="2209800" y="2667000"/>
            <a:ext cx="2057400" cy="641350"/>
          </a:xfrm>
          <a:prstGeom prst="rect">
            <a:avLst/>
          </a:prstGeom>
          <a:noFill/>
          <a:ln w="9525">
            <a:noFill/>
          </a:ln>
        </p:spPr>
        <p:txBody>
          <a:bodyPr lIns="91407" tIns="45704" rIns="91407" bIns="45704">
            <a:spAutoFit/>
          </a:bodyPr>
          <a:p>
            <a:pPr defTabSz="913130">
              <a:spcBef>
                <a:spcPct val="50000"/>
              </a:spcBef>
            </a:pPr>
            <a:r>
              <a:rPr lang="en-US" altLang="zh-CN" sz="3600" b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a 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potato</a:t>
            </a:r>
            <a:endParaRPr lang="en-US" altLang="zh-CN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8" name="Text Box 26"/>
          <p:cNvSpPr txBox="1"/>
          <p:nvPr/>
        </p:nvSpPr>
        <p:spPr>
          <a:xfrm>
            <a:off x="2209800" y="3429000"/>
            <a:ext cx="2089150" cy="641350"/>
          </a:xfrm>
          <a:prstGeom prst="rect">
            <a:avLst/>
          </a:prstGeom>
          <a:noFill/>
          <a:ln w="9525">
            <a:noFill/>
          </a:ln>
        </p:spPr>
        <p:txBody>
          <a:bodyPr lIns="91407" tIns="45704" rIns="91407" bIns="45704">
            <a:spAutoFit/>
          </a:bodyPr>
          <a:p>
            <a:pPr defTabSz="913130">
              <a:spcBef>
                <a:spcPct val="50000"/>
              </a:spcBef>
            </a:pPr>
            <a:r>
              <a:rPr lang="en-US" altLang="zh-CN" sz="3600" b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a</a:t>
            </a:r>
            <a:r>
              <a:rPr lang="en-US" altLang="zh-CN" sz="3600" b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tomato</a:t>
            </a:r>
            <a:endParaRPr lang="en-US" altLang="zh-CN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9" name="Text Box 27"/>
          <p:cNvSpPr txBox="1"/>
          <p:nvPr/>
        </p:nvSpPr>
        <p:spPr>
          <a:xfrm>
            <a:off x="2438400" y="4191000"/>
            <a:ext cx="1655763" cy="641350"/>
          </a:xfrm>
          <a:prstGeom prst="rect">
            <a:avLst/>
          </a:prstGeom>
          <a:noFill/>
          <a:ln w="9525">
            <a:noFill/>
          </a:ln>
        </p:spPr>
        <p:txBody>
          <a:bodyPr lIns="91407" tIns="45704" rIns="91407" bIns="45704">
            <a:spAutoFit/>
          </a:bodyPr>
          <a:p>
            <a:pPr defTabSz="913130">
              <a:spcBef>
                <a:spcPct val="50000"/>
              </a:spcBef>
            </a:pPr>
            <a:r>
              <a:rPr lang="en-US" altLang="zh-CN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a 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bean</a:t>
            </a:r>
            <a:endParaRPr lang="en-US" altLang="zh-CN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60" name="Rectangle 28"/>
          <p:cNvSpPr/>
          <p:nvPr/>
        </p:nvSpPr>
        <p:spPr>
          <a:xfrm>
            <a:off x="4495800" y="1905000"/>
            <a:ext cx="1943100" cy="641350"/>
          </a:xfrm>
          <a:prstGeom prst="rect">
            <a:avLst/>
          </a:prstGeom>
          <a:noFill/>
          <a:ln w="9525">
            <a:noFill/>
          </a:ln>
        </p:spPr>
        <p:txBody>
          <a:bodyPr lIns="91407" tIns="45704" rIns="91407" bIns="45704">
            <a:spAutoFit/>
          </a:bodyPr>
          <a:p>
            <a:pPr defTabSz="911225"/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carrot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61" name="Text Box 29"/>
          <p:cNvSpPr txBox="1"/>
          <p:nvPr/>
        </p:nvSpPr>
        <p:spPr>
          <a:xfrm>
            <a:off x="4572000" y="4191000"/>
            <a:ext cx="1727200" cy="641350"/>
          </a:xfrm>
          <a:prstGeom prst="rect">
            <a:avLst/>
          </a:prstGeom>
          <a:noFill/>
          <a:ln w="9525">
            <a:noFill/>
          </a:ln>
        </p:spPr>
        <p:txBody>
          <a:bodyPr lIns="91407" tIns="45704" rIns="91407" bIns="45704">
            <a:spAutoFit/>
          </a:bodyPr>
          <a:p>
            <a:pPr defTabSz="913130">
              <a:spcBef>
                <a:spcPct val="50000"/>
              </a:spcBef>
            </a:pP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bean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62" name="Text Box 30"/>
          <p:cNvSpPr txBox="1"/>
          <p:nvPr/>
        </p:nvSpPr>
        <p:spPr>
          <a:xfrm>
            <a:off x="4495800" y="3429000"/>
            <a:ext cx="2133600" cy="641350"/>
          </a:xfrm>
          <a:prstGeom prst="rect">
            <a:avLst/>
          </a:prstGeom>
          <a:noFill/>
          <a:ln w="9525">
            <a:noFill/>
          </a:ln>
        </p:spPr>
        <p:txBody>
          <a:bodyPr lIns="91407" tIns="45704" rIns="91407" bIns="45704">
            <a:spAutoFit/>
          </a:bodyPr>
          <a:p>
            <a:pPr defTabSz="913130">
              <a:spcBef>
                <a:spcPct val="50000"/>
              </a:spcBef>
            </a:pPr>
            <a:r>
              <a:rPr lang="en-US" altLang="zh-CN" sz="3600" b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tomato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es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63" name="Text Box 31"/>
          <p:cNvSpPr txBox="1"/>
          <p:nvPr/>
        </p:nvSpPr>
        <p:spPr>
          <a:xfrm>
            <a:off x="4267200" y="2667000"/>
            <a:ext cx="2193925" cy="641350"/>
          </a:xfrm>
          <a:prstGeom prst="rect">
            <a:avLst/>
          </a:prstGeom>
          <a:noFill/>
          <a:ln w="9525">
            <a:noFill/>
          </a:ln>
        </p:spPr>
        <p:txBody>
          <a:bodyPr lIns="91407" tIns="45704" rIns="91407" bIns="45704">
            <a:spAutoFit/>
          </a:bodyPr>
          <a:p>
            <a:pPr defTabSz="913130">
              <a:spcBef>
                <a:spcPct val="50000"/>
              </a:spcBef>
            </a:pPr>
            <a:r>
              <a:rPr lang="en-US" altLang="zh-CN" sz="3600" b="1" dirty="0">
                <a:latin typeface="Times New Roman" panose="02020603050405020304" pitchFamily="18" charset="0"/>
              </a:rPr>
              <a:t>  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potato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es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80" name="Picture 37" descr="2272201_110749801000_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40832">
            <a:off x="914400" y="1752600"/>
            <a:ext cx="804863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1" name="Picture 38" descr="683_P_12739679485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4297363"/>
            <a:ext cx="1219200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2" name="Picture 39" descr="potato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2912109">
            <a:off x="7262813" y="2641600"/>
            <a:ext cx="1093787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3" name="Picture 40" descr="9422601_113554638000_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337555">
            <a:off x="6934200" y="3657600"/>
            <a:ext cx="1143000" cy="760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74" name="AutoShape 42"/>
          <p:cNvSpPr/>
          <p:nvPr/>
        </p:nvSpPr>
        <p:spPr>
          <a:xfrm rot="5400000">
            <a:off x="4191000" y="2362200"/>
            <a:ext cx="457200" cy="5791200"/>
          </a:xfrm>
          <a:prstGeom prst="rightBrace">
            <a:avLst>
              <a:gd name="adj1" fmla="val 105555"/>
              <a:gd name="adj2" fmla="val 16667"/>
            </a:avLst>
          </a:prstGeom>
          <a:noFill/>
          <a:ln w="38100" cap="flat" cmpd="sng">
            <a:solidFill>
              <a:srgbClr val="A50021"/>
            </a:solidFill>
            <a:prstDash val="solid"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4075" name="Text Box 43"/>
          <p:cNvSpPr txBox="1"/>
          <p:nvPr/>
        </p:nvSpPr>
        <p:spPr>
          <a:xfrm>
            <a:off x="5715000" y="5638800"/>
            <a:ext cx="2667000" cy="646113"/>
          </a:xfrm>
          <a:prstGeom prst="rect">
            <a:avLst/>
          </a:prstGeom>
          <a:solidFill>
            <a:srgbClr val="0000CC"/>
          </a:solidFill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latin typeface="Arial" panose="020B0604020202020204" pitchFamily="34" charset="0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</a:rPr>
              <a:t>vegetables</a:t>
            </a:r>
            <a:endParaRPr lang="en-US" altLang="zh-CN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286" name="WordArt 44"/>
          <p:cNvSpPr>
            <a:spLocks noTextEdit="1"/>
          </p:cNvSpPr>
          <p:nvPr/>
        </p:nvSpPr>
        <p:spPr>
          <a:xfrm>
            <a:off x="609600" y="5410200"/>
            <a:ext cx="4724400" cy="99060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normAutofit/>
          </a:bodyPr>
          <a:p>
            <a:pPr algn="ctr" eaLnBrk="0" hangingPunct="0"/>
            <a:r>
              <a:rPr lang="zh-CN" altLang="en-US" sz="360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1. Talk about the pictures</a:t>
            </a:r>
            <a:endParaRPr lang="zh-CN" altLang="en-US" sz="3600">
              <a:ln w="127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44077" name="Text Box 45"/>
          <p:cNvSpPr txBox="1">
            <a:spLocks noChangeArrowheads="1"/>
          </p:cNvSpPr>
          <p:nvPr/>
        </p:nvSpPr>
        <p:spPr bwMode="auto">
          <a:xfrm>
            <a:off x="1981200" y="1143000"/>
            <a:ext cx="2209800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3" tIns="45707" rIns="91413" bIns="45707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altLang="zh-CN" sz="2900" b="1" kern="1200" cap="none" spc="0" normalizeH="0" baseline="0" noProof="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It’s …</a:t>
            </a:r>
            <a:endParaRPr kumimoji="0" lang="en-US" altLang="zh-CN" sz="2900" b="1" kern="1200" cap="none" spc="0" normalizeH="0" baseline="0" noProof="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078" name="Text Box 46"/>
          <p:cNvSpPr txBox="1">
            <a:spLocks noChangeArrowheads="1"/>
          </p:cNvSpPr>
          <p:nvPr/>
        </p:nvSpPr>
        <p:spPr bwMode="auto">
          <a:xfrm>
            <a:off x="4876800" y="1143000"/>
            <a:ext cx="2971800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3" tIns="45707" rIns="91413" bIns="45707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altLang="zh-CN" sz="2900" b="1" kern="1200" cap="none" spc="0" normalizeH="0" baseline="0" noProof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They are…</a:t>
            </a:r>
            <a:endParaRPr kumimoji="0" lang="en-US" altLang="zh-CN" sz="2900" b="1" kern="1200" cap="none" spc="0" normalizeH="0" baseline="0" noProof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289" name="Picture 47" descr="showpic8"/>
          <p:cNvPicPr>
            <a:picLocks noChangeAspect="1"/>
          </p:cNvPicPr>
          <p:nvPr/>
        </p:nvPicPr>
        <p:blipFill>
          <a:blip r:embed="rId9">
            <a:clrChange>
              <a:clrFrom>
                <a:srgbClr val="F9F4F8"/>
              </a:clrFrom>
              <a:clrTo>
                <a:srgbClr val="F9F4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4600" y="1524000"/>
            <a:ext cx="2043113" cy="1235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90" name="Picture 48" descr="xi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4600" y="5486400"/>
            <a:ext cx="1600200" cy="914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44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44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44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4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4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4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44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44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44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44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44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6" grpId="0"/>
      <p:bldP spid="44057" grpId="0"/>
      <p:bldP spid="44058" grpId="0"/>
      <p:bldP spid="44059" grpId="0"/>
      <p:bldP spid="44060" grpId="0"/>
      <p:bldP spid="44061" grpId="0"/>
      <p:bldP spid="44062" grpId="0"/>
      <p:bldP spid="44063" grpId="0"/>
      <p:bldP spid="44074" grpId="0" animBg="1"/>
      <p:bldP spid="440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7" name="Picture 3" descr="193000006638611307261492199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9600"/>
            <a:ext cx="2133600" cy="1449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9" name="Picture 5" descr="10018-120111055400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609600"/>
            <a:ext cx="2133600" cy="1417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0" name="Picture 6" descr="723280_124411321000_2"/>
          <p:cNvPicPr>
            <a:picLocks noChangeAspect="1"/>
          </p:cNvPicPr>
          <p:nvPr/>
        </p:nvPicPr>
        <p:blipFill>
          <a:blip r:embed="rId4">
            <a:lum bright="10001" contrast="12000"/>
          </a:blip>
          <a:stretch>
            <a:fillRect/>
          </a:stretch>
        </p:blipFill>
        <p:spPr>
          <a:xfrm>
            <a:off x="3276600" y="609600"/>
            <a:ext cx="2133600" cy="1419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1" name="Picture 7" descr="农夫山泉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590800"/>
            <a:ext cx="15240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Picture 8" descr="col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2743200"/>
            <a:ext cx="1219200" cy="121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94" name="Text Box 10"/>
          <p:cNvSpPr txBox="1"/>
          <p:nvPr/>
        </p:nvSpPr>
        <p:spPr>
          <a:xfrm>
            <a:off x="609600" y="2133600"/>
            <a:ext cx="2286000" cy="984250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latin typeface="Arial" panose="020B0604020202020204" pitchFamily="34" charset="0"/>
              </a:rPr>
              <a:t> </a:t>
            </a:r>
            <a:r>
              <a:rPr lang="en-US" altLang="zh-CN" sz="2900" b="1" u="sng" dirty="0">
                <a:solidFill>
                  <a:srgbClr val="0000CC"/>
                </a:solidFill>
                <a:latin typeface="Arial" panose="020B0604020202020204" pitchFamily="34" charset="0"/>
              </a:rPr>
              <a:t>a cup of</a:t>
            </a:r>
            <a:r>
              <a:rPr lang="en-US" altLang="zh-CN" sz="2900" b="1" dirty="0">
                <a:solidFill>
                  <a:srgbClr val="0000CC"/>
                </a:solidFill>
                <a:latin typeface="Arial" panose="020B0604020202020204" pitchFamily="34" charset="0"/>
              </a:rPr>
              <a:t> tea</a:t>
            </a:r>
            <a:endParaRPr lang="en-US" altLang="zh-CN" sz="29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41995" name="Text Box 11"/>
          <p:cNvSpPr txBox="1"/>
          <p:nvPr/>
        </p:nvSpPr>
        <p:spPr>
          <a:xfrm>
            <a:off x="2895600" y="2133600"/>
            <a:ext cx="3048000" cy="538163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latin typeface="Arial" panose="020B0604020202020204" pitchFamily="34" charset="0"/>
              </a:rPr>
              <a:t> </a:t>
            </a:r>
            <a:r>
              <a:rPr lang="en-US" altLang="zh-CN" sz="2900" b="1" u="sng" dirty="0">
                <a:solidFill>
                  <a:srgbClr val="0000CC"/>
                </a:solidFill>
                <a:latin typeface="Arial" panose="020B0604020202020204" pitchFamily="34" charset="0"/>
              </a:rPr>
              <a:t>a cup of</a:t>
            </a:r>
            <a:r>
              <a:rPr lang="en-US" altLang="zh-CN" sz="2900" b="1" dirty="0">
                <a:solidFill>
                  <a:srgbClr val="0000CC"/>
                </a:solidFill>
                <a:latin typeface="Arial" panose="020B0604020202020204" pitchFamily="34" charset="0"/>
              </a:rPr>
              <a:t> coffee</a:t>
            </a:r>
            <a:endParaRPr lang="en-US" altLang="zh-CN" sz="29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41996" name="Text Box 12"/>
          <p:cNvSpPr txBox="1"/>
          <p:nvPr/>
        </p:nvSpPr>
        <p:spPr>
          <a:xfrm>
            <a:off x="5715000" y="2133600"/>
            <a:ext cx="2895600" cy="538163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latin typeface="Arial" panose="020B0604020202020204" pitchFamily="34" charset="0"/>
              </a:rPr>
              <a:t> </a:t>
            </a:r>
            <a:r>
              <a:rPr lang="en-US" altLang="zh-CN" sz="2900" b="1" u="sng" dirty="0">
                <a:solidFill>
                  <a:srgbClr val="0000CC"/>
                </a:solidFill>
                <a:latin typeface="Arial" panose="020B0604020202020204" pitchFamily="34" charset="0"/>
              </a:rPr>
              <a:t>a glass of</a:t>
            </a:r>
            <a:r>
              <a:rPr lang="en-US" altLang="zh-CN" sz="2900" b="1" dirty="0">
                <a:solidFill>
                  <a:srgbClr val="0000CC"/>
                </a:solidFill>
                <a:latin typeface="Arial" panose="020B0604020202020204" pitchFamily="34" charset="0"/>
              </a:rPr>
              <a:t> juice</a:t>
            </a:r>
            <a:endParaRPr lang="en-US" altLang="zh-CN" sz="29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41997" name="Text Box 13"/>
          <p:cNvSpPr txBox="1"/>
          <p:nvPr/>
        </p:nvSpPr>
        <p:spPr>
          <a:xfrm>
            <a:off x="914400" y="4191000"/>
            <a:ext cx="2133600" cy="984250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sz="2900" b="1" u="sng" dirty="0">
                <a:solidFill>
                  <a:srgbClr val="0000CC"/>
                </a:solidFill>
                <a:latin typeface="Arial" panose="020B0604020202020204" pitchFamily="34" charset="0"/>
              </a:rPr>
              <a:t>a bottle of</a:t>
            </a:r>
            <a:r>
              <a:rPr lang="en-US" altLang="zh-CN" sz="2900" b="1" dirty="0">
                <a:solidFill>
                  <a:srgbClr val="0000CC"/>
                </a:solidFill>
                <a:latin typeface="Arial" panose="020B0604020202020204" pitchFamily="34" charset="0"/>
              </a:rPr>
              <a:t> water</a:t>
            </a:r>
            <a:endParaRPr lang="en-US" altLang="zh-CN" sz="29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41998" name="Text Box 14"/>
          <p:cNvSpPr txBox="1"/>
          <p:nvPr/>
        </p:nvSpPr>
        <p:spPr>
          <a:xfrm>
            <a:off x="3810000" y="4191000"/>
            <a:ext cx="1752600" cy="984250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sz="2900" b="1" u="sng" dirty="0">
                <a:solidFill>
                  <a:srgbClr val="0000CC"/>
                </a:solidFill>
                <a:latin typeface="Arial" panose="020B0604020202020204" pitchFamily="34" charset="0"/>
              </a:rPr>
              <a:t>a box of</a:t>
            </a:r>
            <a:r>
              <a:rPr lang="en-US" altLang="zh-CN" sz="2900" b="1" dirty="0">
                <a:solidFill>
                  <a:srgbClr val="0000CC"/>
                </a:solidFill>
                <a:latin typeface="Arial" panose="020B0604020202020204" pitchFamily="34" charset="0"/>
              </a:rPr>
              <a:t> milk</a:t>
            </a:r>
            <a:endParaRPr lang="en-US" altLang="zh-CN" sz="29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41999" name="Text Box 15"/>
          <p:cNvSpPr txBox="1"/>
          <p:nvPr/>
        </p:nvSpPr>
        <p:spPr>
          <a:xfrm>
            <a:off x="6629400" y="4191000"/>
            <a:ext cx="1447800" cy="984250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sz="2900" b="1" u="sng" dirty="0">
                <a:solidFill>
                  <a:srgbClr val="0000CC"/>
                </a:solidFill>
                <a:latin typeface="Arial" panose="020B0604020202020204" pitchFamily="34" charset="0"/>
              </a:rPr>
              <a:t>a tin of</a:t>
            </a:r>
            <a:r>
              <a:rPr lang="en-US" altLang="zh-CN" sz="2900" b="1" dirty="0">
                <a:solidFill>
                  <a:srgbClr val="0000CC"/>
                </a:solidFill>
                <a:latin typeface="Arial" panose="020B0604020202020204" pitchFamily="34" charset="0"/>
              </a:rPr>
              <a:t> cola</a:t>
            </a:r>
            <a:endParaRPr lang="en-US" altLang="zh-CN" sz="29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42000" name="AutoShape 16"/>
          <p:cNvSpPr/>
          <p:nvPr/>
        </p:nvSpPr>
        <p:spPr>
          <a:xfrm rot="5400000">
            <a:off x="4381500" y="2400300"/>
            <a:ext cx="457200" cy="5867400"/>
          </a:xfrm>
          <a:prstGeom prst="rightBrace">
            <a:avLst>
              <a:gd name="adj1" fmla="val 43253"/>
              <a:gd name="adj2" fmla="val 16667"/>
            </a:avLst>
          </a:prstGeom>
          <a:noFill/>
          <a:ln w="38100" cap="flat" cmpd="sng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2001" name="Text Box 17"/>
          <p:cNvSpPr txBox="1"/>
          <p:nvPr/>
        </p:nvSpPr>
        <p:spPr>
          <a:xfrm>
            <a:off x="6553200" y="5638800"/>
            <a:ext cx="1524000" cy="650875"/>
          </a:xfrm>
          <a:prstGeom prst="rect">
            <a:avLst/>
          </a:prstGeom>
          <a:solidFill>
            <a:srgbClr val="0000CC"/>
          </a:solidFill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latin typeface="Arial" panose="020B0604020202020204" pitchFamily="34" charset="0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</a:rPr>
              <a:t>drink</a:t>
            </a:r>
            <a:endParaRPr lang="en-US" altLang="zh-CN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2003" name="Picture 19" descr="2006811958377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2743200"/>
            <a:ext cx="979488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5" name="Picture 21" descr="xi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6629400" y="5562600"/>
            <a:ext cx="1336675" cy="763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306" name="WordArt 22"/>
          <p:cNvSpPr>
            <a:spLocks noTextEdit="1"/>
          </p:cNvSpPr>
          <p:nvPr/>
        </p:nvSpPr>
        <p:spPr>
          <a:xfrm>
            <a:off x="762000" y="5486400"/>
            <a:ext cx="5181600" cy="99060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3399FF">
                        <a:alpha val="100000"/>
                      </a:srgbClr>
                    </a:gs>
                    <a:gs pos="16000">
                      <a:srgbClr val="00CCCC">
                        <a:alpha val="100000"/>
                      </a:srgbClr>
                    </a:gs>
                    <a:gs pos="47000">
                      <a:srgbClr val="9999FF">
                        <a:alpha val="100000"/>
                      </a:srgbClr>
                    </a:gs>
                    <a:gs pos="60001">
                      <a:srgbClr val="2E6792">
                        <a:alpha val="100000"/>
                      </a:srgbClr>
                    </a:gs>
                    <a:gs pos="71001">
                      <a:srgbClr val="3333CC">
                        <a:alpha val="100000"/>
                      </a:srgbClr>
                    </a:gs>
                    <a:gs pos="81000">
                      <a:srgbClr val="1170FF">
                        <a:alpha val="100000"/>
                      </a:srgbClr>
                    </a:gs>
                    <a:gs pos="100000">
                      <a:srgbClr val="006699">
                        <a:alpha val="100000"/>
                      </a:srgbClr>
                    </a:gs>
                  </a:gsLst>
                  <a:lin ang="540000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What can you see?</a:t>
            </a:r>
            <a:endParaRPr lang="zh-CN" altLang="en-US" sz="3600" b="1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3399FF">
                      <a:alpha val="100000"/>
                    </a:srgbClr>
                  </a:gs>
                  <a:gs pos="16000">
                    <a:srgbClr val="00CCCC">
                      <a:alpha val="100000"/>
                    </a:srgbClr>
                  </a:gs>
                  <a:gs pos="47000">
                    <a:srgbClr val="9999FF">
                      <a:alpha val="100000"/>
                    </a:srgbClr>
                  </a:gs>
                  <a:gs pos="60001">
                    <a:srgbClr val="2E6792">
                      <a:alpha val="100000"/>
                    </a:srgbClr>
                  </a:gs>
                  <a:gs pos="71001">
                    <a:srgbClr val="3333CC">
                      <a:alpha val="100000"/>
                    </a:srgbClr>
                  </a:gs>
                  <a:gs pos="81000">
                    <a:srgbClr val="1170FF">
                      <a:alpha val="100000"/>
                    </a:srgbClr>
                  </a:gs>
                  <a:gs pos="100000">
                    <a:srgbClr val="006699">
                      <a:alpha val="100000"/>
                    </a:srgbClr>
                  </a:gs>
                </a:gsLst>
                <a:lin ang="540000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4" grpId="0"/>
      <p:bldP spid="41995" grpId="0"/>
      <p:bldP spid="41996" grpId="0"/>
      <p:bldP spid="41997" grpId="0"/>
      <p:bldP spid="41998" grpId="0"/>
      <p:bldP spid="41999" grpId="0"/>
      <p:bldP spid="42000" grpId="0" animBg="1"/>
      <p:bldP spid="420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2700"/>
            <a:ext cx="9144000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7" name="Text Box 7"/>
          <p:cNvSpPr txBox="1"/>
          <p:nvPr/>
        </p:nvSpPr>
        <p:spPr>
          <a:xfrm>
            <a:off x="2514600" y="3200400"/>
            <a:ext cx="1824038" cy="641350"/>
          </a:xfrm>
          <a:prstGeom prst="rect">
            <a:avLst/>
          </a:prstGeom>
          <a:noFill/>
          <a:ln w="9525">
            <a:noFill/>
          </a:ln>
        </p:spPr>
        <p:txBody>
          <a:bodyPr lIns="91407" tIns="45704" rIns="91407" bIns="45704">
            <a:spAutoFit/>
          </a:bodyPr>
          <a:p>
            <a:pPr defTabSz="913130">
              <a:spcBef>
                <a:spcPct val="50000"/>
              </a:spcBef>
            </a:pP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chicken</a:t>
            </a:r>
            <a:endParaRPr lang="en-US" altLang="zh-CN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8" name="Text Box 8"/>
          <p:cNvSpPr txBox="1"/>
          <p:nvPr/>
        </p:nvSpPr>
        <p:spPr>
          <a:xfrm>
            <a:off x="990600" y="3200400"/>
            <a:ext cx="1247775" cy="641350"/>
          </a:xfrm>
          <a:prstGeom prst="rect">
            <a:avLst/>
          </a:prstGeom>
          <a:noFill/>
          <a:ln w="9525">
            <a:noFill/>
          </a:ln>
        </p:spPr>
        <p:txBody>
          <a:bodyPr lIns="91407" tIns="45704" rIns="91407" bIns="45704">
            <a:spAutoFit/>
          </a:bodyPr>
          <a:p>
            <a:pPr defTabSz="913130">
              <a:spcBef>
                <a:spcPct val="50000"/>
              </a:spcBef>
            </a:pP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beef</a:t>
            </a:r>
            <a:endParaRPr lang="en-US" altLang="zh-CN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9" name="Text Box 9"/>
          <p:cNvSpPr txBox="1"/>
          <p:nvPr/>
        </p:nvSpPr>
        <p:spPr>
          <a:xfrm>
            <a:off x="4494213" y="2971800"/>
            <a:ext cx="2032000" cy="646113"/>
          </a:xfrm>
          <a:prstGeom prst="rect">
            <a:avLst/>
          </a:prstGeom>
          <a:noFill/>
          <a:ln w="9525">
            <a:noFill/>
          </a:ln>
        </p:spPr>
        <p:txBody>
          <a:bodyPr wrap="none" lIns="91413" tIns="45707" rIns="91413" bIns="45707">
            <a:spAutoFit/>
          </a:bodyPr>
          <a:p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chocolate</a:t>
            </a:r>
            <a:endParaRPr lang="en-US" altLang="zh-CN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70" name="Text Box 10"/>
          <p:cNvSpPr txBox="1"/>
          <p:nvPr/>
        </p:nvSpPr>
        <p:spPr>
          <a:xfrm>
            <a:off x="6705600" y="2362200"/>
            <a:ext cx="1828800" cy="579438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0000CC"/>
                </a:solidFill>
                <a:latin typeface="Arial" panose="020B0604020202020204" pitchFamily="34" charset="0"/>
              </a:rPr>
              <a:t>sweet</a:t>
            </a:r>
            <a:r>
              <a:rPr lang="en-US" altLang="zh-CN" sz="3200" b="1" dirty="0">
                <a:solidFill>
                  <a:srgbClr val="CC0000"/>
                </a:solidFill>
                <a:latin typeface="Arial" panose="020B0604020202020204" pitchFamily="34" charset="0"/>
              </a:rPr>
              <a:t>s</a:t>
            </a:r>
            <a:endParaRPr lang="en-US" altLang="zh-CN" sz="3200" b="1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40971" name="Text Box 11"/>
          <p:cNvSpPr txBox="1"/>
          <p:nvPr/>
        </p:nvSpPr>
        <p:spPr>
          <a:xfrm>
            <a:off x="6781800" y="2971800"/>
            <a:ext cx="1631950" cy="646113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cand</a:t>
            </a:r>
            <a:r>
              <a:rPr lang="en-US" altLang="zh-CN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ies</a:t>
            </a:r>
            <a:endParaRPr lang="en-US" altLang="zh-CN" sz="36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72" name="AutoShape 12"/>
          <p:cNvSpPr/>
          <p:nvPr/>
        </p:nvSpPr>
        <p:spPr>
          <a:xfrm rot="-5400000">
            <a:off x="6362700" y="2628900"/>
            <a:ext cx="419100" cy="2781300"/>
          </a:xfrm>
          <a:prstGeom prst="leftBrace">
            <a:avLst>
              <a:gd name="adj1" fmla="val 55303"/>
              <a:gd name="adj2" fmla="val 50000"/>
            </a:avLst>
          </a:prstGeom>
          <a:noFill/>
          <a:ln w="38100" cap="flat" cmpd="sng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0973" name="AutoShape 13"/>
          <p:cNvSpPr/>
          <p:nvPr/>
        </p:nvSpPr>
        <p:spPr>
          <a:xfrm rot="-5400000">
            <a:off x="2324100" y="2628900"/>
            <a:ext cx="419100" cy="2781300"/>
          </a:xfrm>
          <a:prstGeom prst="leftBrace">
            <a:avLst>
              <a:gd name="adj1" fmla="val 55303"/>
              <a:gd name="adj2" fmla="val 49995"/>
            </a:avLst>
          </a:prstGeom>
          <a:noFill/>
          <a:ln w="38100" cap="flat" cmpd="sng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0974" name="Text Box 14"/>
          <p:cNvSpPr txBox="1"/>
          <p:nvPr/>
        </p:nvSpPr>
        <p:spPr>
          <a:xfrm>
            <a:off x="1752600" y="4419600"/>
            <a:ext cx="1524000" cy="650875"/>
          </a:xfrm>
          <a:prstGeom prst="rect">
            <a:avLst/>
          </a:prstGeom>
          <a:solidFill>
            <a:srgbClr val="0000CC"/>
          </a:solidFill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latin typeface="Arial" panose="020B0604020202020204" pitchFamily="34" charset="0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</a:rPr>
              <a:t>meat</a:t>
            </a:r>
            <a:endParaRPr lang="en-US" altLang="zh-CN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0975" name="Text Box 15"/>
          <p:cNvSpPr txBox="1"/>
          <p:nvPr/>
        </p:nvSpPr>
        <p:spPr>
          <a:xfrm>
            <a:off x="5867400" y="4419600"/>
            <a:ext cx="1676400" cy="650875"/>
          </a:xfrm>
          <a:prstGeom prst="rect">
            <a:avLst/>
          </a:prstGeom>
          <a:solidFill>
            <a:srgbClr val="0000CC"/>
          </a:solidFill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latin typeface="Arial" panose="020B0604020202020204" pitchFamily="34" charset="0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</a:rPr>
              <a:t>candy</a:t>
            </a:r>
            <a:endParaRPr lang="en-US" altLang="zh-CN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3324" name="Picture 17" descr="1049187_073738006_2"/>
          <p:cNvPicPr>
            <a:picLocks noChangeAspect="1"/>
          </p:cNvPicPr>
          <p:nvPr/>
        </p:nvPicPr>
        <p:blipFill>
          <a:blip r:embed="rId2">
            <a:clrChange>
              <a:clrFrom>
                <a:srgbClr val="F4F3F9"/>
              </a:clrFrom>
              <a:clrTo>
                <a:srgbClr val="F4F3F9">
                  <a:alpha val="0"/>
                </a:srgbClr>
              </a:clrTo>
            </a:clrChange>
          </a:blip>
          <a:srcRect b="5988"/>
          <a:stretch>
            <a:fillRect/>
          </a:stretch>
        </p:blipFill>
        <p:spPr>
          <a:xfrm>
            <a:off x="6477000" y="838200"/>
            <a:ext cx="1981200" cy="1293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5" name="Picture 18" descr="1183998_125548045_2"/>
          <p:cNvPicPr>
            <a:picLocks noChangeAspect="1"/>
          </p:cNvPicPr>
          <p:nvPr/>
        </p:nvPicPr>
        <p:blipFill>
          <a:blip r:embed="rId3">
            <a:clrChange>
              <a:clrFrom>
                <a:srgbClr val="EBF6FA"/>
              </a:clrFrom>
              <a:clrTo>
                <a:srgbClr val="EBF6FA">
                  <a:alpha val="0"/>
                </a:srgbClr>
              </a:clrTo>
            </a:clrChange>
          </a:blip>
          <a:srcRect b="7704"/>
          <a:stretch>
            <a:fillRect/>
          </a:stretch>
        </p:blipFill>
        <p:spPr>
          <a:xfrm>
            <a:off x="4572000" y="1219200"/>
            <a:ext cx="2057400" cy="1463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6" name="Picture 19" descr="1316358_235200053_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838200"/>
            <a:ext cx="2133600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7" name="Picture 20" descr="354cf07de0cf7a5f99c8dfbeb97c7f1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1447800"/>
            <a:ext cx="19812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8" name="Picture 21" descr="xi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828800" y="4419600"/>
            <a:ext cx="1336675" cy="763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9" name="Picture 22" descr="xi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4343400"/>
            <a:ext cx="1336675" cy="763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30" name="WordArt 23"/>
          <p:cNvSpPr>
            <a:spLocks noTextEdit="1"/>
          </p:cNvSpPr>
          <p:nvPr/>
        </p:nvSpPr>
        <p:spPr>
          <a:xfrm>
            <a:off x="1066800" y="5638800"/>
            <a:ext cx="7162800" cy="6858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3399FF">
                        <a:alpha val="100000"/>
                      </a:srgbClr>
                    </a:gs>
                    <a:gs pos="16000">
                      <a:srgbClr val="00CCCC">
                        <a:alpha val="100000"/>
                      </a:srgbClr>
                    </a:gs>
                    <a:gs pos="47000">
                      <a:srgbClr val="9999FF">
                        <a:alpha val="100000"/>
                      </a:srgbClr>
                    </a:gs>
                    <a:gs pos="60001">
                      <a:srgbClr val="2E6792">
                        <a:alpha val="100000"/>
                      </a:srgbClr>
                    </a:gs>
                    <a:gs pos="71001">
                      <a:srgbClr val="3333CC">
                        <a:alpha val="100000"/>
                      </a:srgbClr>
                    </a:gs>
                    <a:gs pos="81000">
                      <a:srgbClr val="1170FF">
                        <a:alpha val="100000"/>
                      </a:srgbClr>
                    </a:gs>
                    <a:gs pos="100000">
                      <a:srgbClr val="006699">
                        <a:alpha val="100000"/>
                      </a:srgbClr>
                    </a:gs>
                  </a:gsLst>
                  <a:lin ang="540000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How to say it in English?</a:t>
            </a:r>
            <a:endParaRPr lang="zh-CN" altLang="en-US" sz="3600" b="1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3399FF">
                      <a:alpha val="100000"/>
                    </a:srgbClr>
                  </a:gs>
                  <a:gs pos="16000">
                    <a:srgbClr val="00CCCC">
                      <a:alpha val="100000"/>
                    </a:srgbClr>
                  </a:gs>
                  <a:gs pos="47000">
                    <a:srgbClr val="9999FF">
                      <a:alpha val="100000"/>
                    </a:srgbClr>
                  </a:gs>
                  <a:gs pos="60001">
                    <a:srgbClr val="2E6792">
                      <a:alpha val="100000"/>
                    </a:srgbClr>
                  </a:gs>
                  <a:gs pos="71001">
                    <a:srgbClr val="3333CC">
                      <a:alpha val="100000"/>
                    </a:srgbClr>
                  </a:gs>
                  <a:gs pos="81000">
                    <a:srgbClr val="1170FF">
                      <a:alpha val="100000"/>
                    </a:srgbClr>
                  </a:gs>
                  <a:gs pos="100000">
                    <a:srgbClr val="006699">
                      <a:alpha val="100000"/>
                    </a:srgbClr>
                  </a:gs>
                </a:gsLst>
                <a:lin ang="540000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7" grpId="0"/>
      <p:bldP spid="40968" grpId="0"/>
      <p:bldP spid="40969" grpId="0"/>
      <p:bldP spid="40970" grpId="0"/>
      <p:bldP spid="40971" grpId="0"/>
      <p:bldP spid="40972" grpId="0" animBg="1"/>
      <p:bldP spid="40973" grpId="0" animBg="1"/>
      <p:bldP spid="40974" grpId="0" animBg="1"/>
      <p:bldP spid="4097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10" descr="QQ截图20120928105039"/>
          <p:cNvPicPr/>
          <p:nvPr/>
        </p:nvPicPr>
        <p:blipFill>
          <a:blip r:embed="rId1"/>
          <a:stretch>
            <a:fillRect/>
          </a:stretch>
        </p:blipFill>
        <p:spPr>
          <a:xfrm>
            <a:off x="2555875" y="1611313"/>
            <a:ext cx="6143625" cy="46085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27" name="Text Box 3"/>
          <p:cNvSpPr txBox="1"/>
          <p:nvPr/>
        </p:nvSpPr>
        <p:spPr>
          <a:xfrm>
            <a:off x="252413" y="368300"/>
            <a:ext cx="8709025" cy="1077913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 lIns="91413" tIns="45707" rIns="91413" bIns="45707">
            <a:spAutoFit/>
          </a:bodyPr>
          <a:p>
            <a:pPr algn="ctr" defTabSz="704850">
              <a:spcBef>
                <a:spcPct val="50000"/>
              </a:spcBef>
            </a:pPr>
            <a:r>
              <a:rPr lang="en-US" altLang="zh-CN" sz="32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Label the food in the pictures with the words from the box.</a:t>
            </a:r>
            <a:endParaRPr lang="en-US" altLang="zh-CN" sz="32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8" name="Rectangle 4"/>
          <p:cNvSpPr/>
          <p:nvPr/>
        </p:nvSpPr>
        <p:spPr>
          <a:xfrm>
            <a:off x="95250" y="2349500"/>
            <a:ext cx="2268538" cy="2970213"/>
          </a:xfrm>
          <a:prstGeom prst="rect">
            <a:avLst/>
          </a:prstGeom>
          <a:solidFill>
            <a:srgbClr val="FFCC99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lIns="91413" tIns="45707" rIns="91413" bIns="45707" anchor="ctr"/>
          <a:p>
            <a:pPr algn="ctr" defTabSz="913130">
              <a:lnSpc>
                <a:spcPct val="120000"/>
              </a:lnSpc>
            </a:pPr>
            <a:r>
              <a:rPr lang="en-US" altLang="zh-CN" sz="3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candy </a:t>
            </a:r>
            <a:endParaRPr lang="en-US" altLang="zh-CN" sz="31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defTabSz="913130">
              <a:lnSpc>
                <a:spcPct val="120000"/>
              </a:lnSpc>
            </a:pPr>
            <a:r>
              <a:rPr lang="en-US" altLang="zh-CN" sz="3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fruit  </a:t>
            </a:r>
            <a:endParaRPr lang="en-US" altLang="zh-CN" sz="31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defTabSz="913130">
              <a:lnSpc>
                <a:spcPct val="120000"/>
              </a:lnSpc>
            </a:pPr>
            <a:r>
              <a:rPr lang="en-US" altLang="zh-CN" sz="3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meat  </a:t>
            </a:r>
            <a:endParaRPr lang="en-US" altLang="zh-CN" sz="31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defTabSz="913130">
              <a:lnSpc>
                <a:spcPct val="120000"/>
              </a:lnSpc>
            </a:pPr>
            <a:r>
              <a:rPr lang="en-US" altLang="zh-CN" sz="3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vegetables</a:t>
            </a:r>
            <a:endParaRPr lang="en-US" altLang="zh-CN" sz="31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defTabSz="913130">
              <a:lnSpc>
                <a:spcPct val="120000"/>
              </a:lnSpc>
            </a:pPr>
            <a:r>
              <a:rPr lang="en-US" altLang="zh-CN" sz="3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drink</a:t>
            </a:r>
            <a:endParaRPr lang="en-US" altLang="zh-CN" sz="31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1" name="Rectangle 11"/>
          <p:cNvSpPr/>
          <p:nvPr/>
        </p:nvSpPr>
        <p:spPr>
          <a:xfrm>
            <a:off x="4329113" y="3238500"/>
            <a:ext cx="366712" cy="396875"/>
          </a:xfrm>
          <a:prstGeom prst="rect">
            <a:avLst/>
          </a:prstGeom>
          <a:noFill/>
          <a:ln w="9525">
            <a:noFill/>
          </a:ln>
        </p:spPr>
        <p:txBody>
          <a:bodyPr wrap="none" lIns="118488" tIns="59243" rIns="118488" bIns="59243">
            <a:spAutoFit/>
          </a:bodyPr>
          <a:p>
            <a:pPr defTabSz="913130"/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t>√</a:t>
            </a:r>
            <a:endParaRPr lang="en-US" altLang="zh-CN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  <p:bldP spid="778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19" descr="QQ截图201209281050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250" y="458788"/>
            <a:ext cx="8794750" cy="5721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875" name="Text Box 3"/>
          <p:cNvSpPr txBox="1"/>
          <p:nvPr/>
        </p:nvSpPr>
        <p:spPr>
          <a:xfrm>
            <a:off x="228600" y="1179513"/>
            <a:ext cx="1752600" cy="646112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FFFF9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9" tIns="45715" rIns="91429" bIns="45715">
            <a:spAutoFit/>
          </a:bodyPr>
          <a:p>
            <a:pPr defTabSz="704850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apple(s) </a:t>
            </a:r>
            <a:endParaRPr lang="en-US" altLang="zh-CN" sz="31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6" name="Text Box 4"/>
          <p:cNvSpPr txBox="1"/>
          <p:nvPr/>
        </p:nvSpPr>
        <p:spPr>
          <a:xfrm>
            <a:off x="0" y="1989138"/>
            <a:ext cx="2039938" cy="56832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lIns="91429" tIns="45715" rIns="91429" bIns="45715">
            <a:spAutoFit/>
          </a:bodyPr>
          <a:p>
            <a:pPr algn="ctr" defTabSz="704850">
              <a:spcBef>
                <a:spcPct val="50000"/>
              </a:spcBef>
            </a:pPr>
            <a:r>
              <a:rPr lang="en-US" altLang="zh-CN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orange(s)</a:t>
            </a:r>
            <a:endParaRPr lang="en-US" altLang="zh-CN" sz="31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7" name="Text Box 5"/>
          <p:cNvSpPr txBox="1"/>
          <p:nvPr/>
        </p:nvSpPr>
        <p:spPr>
          <a:xfrm>
            <a:off x="3322638" y="1989138"/>
            <a:ext cx="1920875" cy="646112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lIns="91429" tIns="45715" rIns="91429" bIns="45715">
            <a:spAutoFit/>
          </a:bodyPr>
          <a:p>
            <a:pPr defTabSz="704850">
              <a:spcBef>
                <a:spcPct val="50000"/>
              </a:spcBef>
            </a:pPr>
            <a:r>
              <a:rPr lang="en-US" altLang="zh-CN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chocolate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zh-CN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8" name="Text Box 6"/>
          <p:cNvSpPr txBox="1"/>
          <p:nvPr/>
        </p:nvSpPr>
        <p:spPr>
          <a:xfrm>
            <a:off x="5303838" y="1995488"/>
            <a:ext cx="1763712" cy="64770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lIns="91429" tIns="45715" rIns="91429" bIns="45715">
            <a:spAutoFit/>
          </a:bodyPr>
          <a:p>
            <a:pPr algn="ctr" defTabSz="704850">
              <a:spcBef>
                <a:spcPct val="50000"/>
              </a:spcBef>
            </a:pPr>
            <a:r>
              <a:rPr lang="en-US" altLang="zh-CN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chicken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9" name="Text Box 7"/>
          <p:cNvSpPr txBox="1"/>
          <p:nvPr/>
        </p:nvSpPr>
        <p:spPr>
          <a:xfrm>
            <a:off x="5532438" y="1089025"/>
            <a:ext cx="1535112" cy="646113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lIns="91429" tIns="45715" rIns="91429" bIns="45715">
            <a:spAutoFit/>
          </a:bodyPr>
          <a:p>
            <a:pPr algn="ctr" defTabSz="704850">
              <a:spcBef>
                <a:spcPct val="50000"/>
              </a:spcBef>
            </a:pPr>
            <a:r>
              <a:rPr lang="en-US" altLang="zh-CN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beef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0" name="Text Box 8"/>
          <p:cNvSpPr txBox="1"/>
          <p:nvPr/>
        </p:nvSpPr>
        <p:spPr>
          <a:xfrm>
            <a:off x="0" y="5138738"/>
            <a:ext cx="2173288" cy="64770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lIns="91429" tIns="45715" rIns="91429" bIns="45715">
            <a:spAutoFit/>
          </a:bodyPr>
          <a:p>
            <a:pPr defTabSz="704850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tomato(es) 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1" name="Text Box 9"/>
          <p:cNvSpPr txBox="1"/>
          <p:nvPr/>
        </p:nvSpPr>
        <p:spPr>
          <a:xfrm>
            <a:off x="0" y="3897313"/>
            <a:ext cx="2173288" cy="646112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lIns="91429" tIns="45715" rIns="91429" bIns="45715">
            <a:spAutoFit/>
          </a:bodyPr>
          <a:p>
            <a:pPr defTabSz="704850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potato (es)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2" name="Text Box 10"/>
          <p:cNvSpPr txBox="1"/>
          <p:nvPr/>
        </p:nvSpPr>
        <p:spPr>
          <a:xfrm>
            <a:off x="444500" y="3249613"/>
            <a:ext cx="1824038" cy="64770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lIns="91429" tIns="45715" rIns="91429" bIns="45715">
            <a:spAutoFit/>
          </a:bodyPr>
          <a:p>
            <a:pPr defTabSz="704850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carrot(s) 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3" name="Text Box 11"/>
          <p:cNvSpPr txBox="1"/>
          <p:nvPr/>
        </p:nvSpPr>
        <p:spPr>
          <a:xfrm>
            <a:off x="541338" y="4508500"/>
            <a:ext cx="1535112" cy="646113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lIns="91429" tIns="45715" rIns="91429" bIns="45715">
            <a:spAutoFit/>
          </a:bodyPr>
          <a:p>
            <a:pPr defTabSz="704850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beans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4" name="Text Box 12"/>
          <p:cNvSpPr txBox="1"/>
          <p:nvPr/>
        </p:nvSpPr>
        <p:spPr>
          <a:xfrm>
            <a:off x="4691063" y="4330700"/>
            <a:ext cx="1512887" cy="58420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lIns="91429" tIns="45715" rIns="91429" bIns="45715">
            <a:spAutoFit/>
          </a:bodyPr>
          <a:p>
            <a:pPr algn="ctr" defTabSz="704850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water 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5" name="Text Box 13"/>
          <p:cNvSpPr txBox="1"/>
          <p:nvPr/>
        </p:nvSpPr>
        <p:spPr>
          <a:xfrm>
            <a:off x="4573588" y="3135313"/>
            <a:ext cx="1630362" cy="58420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lIns="91429" tIns="45715" rIns="91429" bIns="45715">
            <a:spAutoFit/>
          </a:bodyPr>
          <a:p>
            <a:pPr algn="ctr" defTabSz="704850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tea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6" name="Text Box 14"/>
          <p:cNvSpPr txBox="1"/>
          <p:nvPr/>
        </p:nvSpPr>
        <p:spPr>
          <a:xfrm>
            <a:off x="4670425" y="3698875"/>
            <a:ext cx="1533525" cy="58420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lIns="91429" tIns="45715" rIns="91429" bIns="45715">
            <a:spAutoFit/>
          </a:bodyPr>
          <a:p>
            <a:pPr algn="ctr" defTabSz="704850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juice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7" name="Text Box 15"/>
          <p:cNvSpPr txBox="1"/>
          <p:nvPr/>
        </p:nvSpPr>
        <p:spPr>
          <a:xfrm>
            <a:off x="6083300" y="5949950"/>
            <a:ext cx="1552575" cy="58420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lIns="91429" tIns="45715" rIns="91429" bIns="45715">
            <a:spAutoFit/>
          </a:bodyPr>
          <a:p>
            <a:pPr defTabSz="704850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coffee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8" name="Text Box 16"/>
          <p:cNvSpPr txBox="1"/>
          <p:nvPr/>
        </p:nvSpPr>
        <p:spPr>
          <a:xfrm>
            <a:off x="4668838" y="5475288"/>
            <a:ext cx="1535112" cy="58420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lIns="91429" tIns="45715" rIns="91429" bIns="45715">
            <a:spAutoFit/>
          </a:bodyPr>
          <a:p>
            <a:pPr algn="ctr" defTabSz="704850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cola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9" name="Text Box 17"/>
          <p:cNvSpPr txBox="1"/>
          <p:nvPr/>
        </p:nvSpPr>
        <p:spPr>
          <a:xfrm>
            <a:off x="4668838" y="4870450"/>
            <a:ext cx="1535112" cy="58420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lIns="91429" tIns="45715" rIns="91429" bIns="45715">
            <a:spAutoFit/>
          </a:bodyPr>
          <a:p>
            <a:pPr algn="ctr" defTabSz="704850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milk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90" name="Line 18"/>
          <p:cNvSpPr/>
          <p:nvPr/>
        </p:nvSpPr>
        <p:spPr>
          <a:xfrm flipH="1" flipV="1">
            <a:off x="6767513" y="4545013"/>
            <a:ext cx="71437" cy="143986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9" name="Text Box 8"/>
          <p:cNvSpPr txBox="1"/>
          <p:nvPr/>
        </p:nvSpPr>
        <p:spPr>
          <a:xfrm>
            <a:off x="2173288" y="2482850"/>
            <a:ext cx="1330325" cy="708025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 defTabSz="704850">
              <a:spcBef>
                <a:spcPct val="50000"/>
              </a:spcBef>
            </a:pPr>
            <a:r>
              <a:rPr lang="en-US" altLang="zh-C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fruit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6"/>
          <p:cNvSpPr txBox="1"/>
          <p:nvPr/>
        </p:nvSpPr>
        <p:spPr>
          <a:xfrm>
            <a:off x="4038600" y="2513013"/>
            <a:ext cx="1728788" cy="646112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 defTabSz="704850">
              <a:spcBef>
                <a:spcPct val="50000"/>
              </a:spcBef>
            </a:pP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candy</a:t>
            </a:r>
            <a:endParaRPr lang="en-US" altLang="zh-CN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5"/>
          <p:cNvSpPr txBox="1"/>
          <p:nvPr/>
        </p:nvSpPr>
        <p:spPr>
          <a:xfrm>
            <a:off x="7391400" y="2427288"/>
            <a:ext cx="1404938" cy="708025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 defTabSz="704850">
              <a:spcBef>
                <a:spcPct val="50000"/>
              </a:spcBef>
            </a:pPr>
            <a:r>
              <a:rPr lang="en-US" altLang="zh-C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meat </a:t>
            </a:r>
            <a:endParaRPr lang="en-US" altLang="zh-CN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7"/>
          <p:cNvSpPr txBox="1"/>
          <p:nvPr/>
        </p:nvSpPr>
        <p:spPr>
          <a:xfrm>
            <a:off x="1752600" y="5595938"/>
            <a:ext cx="2628900" cy="706437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 defTabSz="704850">
              <a:spcBef>
                <a:spcPct val="50000"/>
              </a:spcBef>
            </a:pPr>
            <a:r>
              <a:rPr lang="en-US" altLang="zh-C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vegetables</a:t>
            </a:r>
            <a:endParaRPr lang="en-US" altLang="zh-CN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12"/>
          <p:cNvSpPr txBox="1"/>
          <p:nvPr/>
        </p:nvSpPr>
        <p:spPr>
          <a:xfrm>
            <a:off x="7391400" y="5927725"/>
            <a:ext cx="1608138" cy="708025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 defTabSz="704850">
              <a:spcBef>
                <a:spcPct val="50000"/>
              </a:spcBef>
            </a:pPr>
            <a:r>
              <a:rPr lang="en-US" altLang="zh-C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drink</a:t>
            </a:r>
            <a:endParaRPr lang="en-US" altLang="zh-CN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 tmFilter="0,0; .5, 1; 1, 1"/>
                                        <p:tgtEl>
                                          <p:spTgt spid="7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9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9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nimBg="1"/>
      <p:bldP spid="79876" grpId="0" animBg="1"/>
      <p:bldP spid="79877" grpId="0" animBg="1"/>
      <p:bldP spid="79878" grpId="0" animBg="1"/>
      <p:bldP spid="79879" grpId="0" animBg="1"/>
      <p:bldP spid="79880" grpId="0" animBg="1"/>
      <p:bldP spid="79881" grpId="0" animBg="1"/>
      <p:bldP spid="79882" grpId="0" animBg="1"/>
      <p:bldP spid="79883" grpId="0" animBg="1"/>
      <p:bldP spid="79884" grpId="0" animBg="1"/>
      <p:bldP spid="79885" grpId="0" animBg="1"/>
      <p:bldP spid="79886" grpId="0" animBg="1"/>
      <p:bldP spid="79887" grpId="0" animBg="1"/>
      <p:bldP spid="79888" grpId="0" animBg="1"/>
      <p:bldP spid="79889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WordArt 3"/>
          <p:cNvSpPr>
            <a:spLocks noTextEdit="1"/>
          </p:cNvSpPr>
          <p:nvPr/>
        </p:nvSpPr>
        <p:spPr>
          <a:xfrm>
            <a:off x="838200" y="533400"/>
            <a:ext cx="7391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290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2. Listen and check the food and drink</a:t>
            </a:r>
            <a:endParaRPr lang="zh-CN" altLang="en-US" sz="2900">
              <a:ln w="127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  <a:p>
            <a:pPr algn="ctr" eaLnBrk="0" hangingPunct="0"/>
            <a:r>
              <a:rPr lang="zh-CN" altLang="en-US" sz="290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           Betty and her mother have got</a:t>
            </a:r>
            <a:endParaRPr lang="zh-CN" altLang="en-US" sz="2900">
              <a:ln w="127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16388" name="AutoShape 27"/>
          <p:cNvSpPr/>
          <p:nvPr/>
        </p:nvSpPr>
        <p:spPr>
          <a:xfrm>
            <a:off x="990600" y="990600"/>
            <a:ext cx="990600" cy="609600"/>
          </a:xfrm>
          <a:prstGeom prst="bevel">
            <a:avLst>
              <a:gd name="adj" fmla="val 12500"/>
            </a:avLst>
          </a:prstGeom>
          <a:solidFill>
            <a:srgbClr val="0000CC"/>
          </a:solidFill>
          <a:ln w="9525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6389" name="Text Box 28"/>
          <p:cNvSpPr txBox="1"/>
          <p:nvPr/>
        </p:nvSpPr>
        <p:spPr>
          <a:xfrm>
            <a:off x="1066800" y="1066800"/>
            <a:ext cx="838200" cy="984250"/>
          </a:xfrm>
          <a:prstGeom prst="rect">
            <a:avLst/>
          </a:prstGeom>
          <a:noFill/>
          <a:ln w="9525">
            <a:noFill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sz="2900" b="1" dirty="0">
                <a:solidFill>
                  <a:schemeClr val="bg1"/>
                </a:solidFill>
                <a:latin typeface="Arial" panose="020B0604020202020204" pitchFamily="34" charset="0"/>
              </a:rPr>
              <a:t>P20</a:t>
            </a:r>
            <a:endParaRPr lang="en-US" altLang="zh-CN" sz="29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6390" name="Picture 29" descr="xi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1336675" cy="763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1" name="Text Box 33"/>
          <p:cNvSpPr txBox="1"/>
          <p:nvPr/>
        </p:nvSpPr>
        <p:spPr>
          <a:xfrm>
            <a:off x="1752600" y="1828800"/>
            <a:ext cx="4648200" cy="3819525"/>
          </a:xfrm>
          <a:prstGeom prst="rect">
            <a:avLst/>
          </a:prstGeom>
          <a:noFill/>
          <a:ln w="9525">
            <a:noFill/>
          </a:ln>
        </p:spPr>
        <p:txBody>
          <a:bodyPr lIns="70526" tIns="35262" rIns="70526" bIns="35262">
            <a:spAutoFit/>
          </a:bodyPr>
          <a:p>
            <a:pPr defTabSz="704850">
              <a:lnSpc>
                <a:spcPct val="120000"/>
              </a:lnSpc>
            </a:pPr>
            <a:r>
              <a:rPr lang="en-US" altLang="zh-CN" sz="2900" b="1" dirty="0">
                <a:latin typeface="Times New Roman" panose="02020603050405020304" pitchFamily="18" charset="0"/>
              </a:rPr>
              <a:t>apples                     juice</a:t>
            </a:r>
            <a:endParaRPr lang="en-US" altLang="zh-CN" sz="2900" b="1" dirty="0">
              <a:latin typeface="Times New Roman" panose="02020603050405020304" pitchFamily="18" charset="0"/>
            </a:endParaRPr>
          </a:p>
          <a:p>
            <a:pPr defTabSz="704850">
              <a:lnSpc>
                <a:spcPct val="120000"/>
              </a:lnSpc>
            </a:pPr>
            <a:r>
              <a:rPr lang="en-US" altLang="zh-CN" sz="2900" b="1" dirty="0">
                <a:latin typeface="Times New Roman" panose="02020603050405020304" pitchFamily="18" charset="0"/>
              </a:rPr>
              <a:t>beans                      milk</a:t>
            </a:r>
            <a:endParaRPr lang="en-US" altLang="zh-CN" sz="2900" b="1" dirty="0">
              <a:latin typeface="Times New Roman" panose="02020603050405020304" pitchFamily="18" charset="0"/>
            </a:endParaRPr>
          </a:p>
          <a:p>
            <a:pPr defTabSz="704850">
              <a:lnSpc>
                <a:spcPct val="120000"/>
              </a:lnSpc>
            </a:pPr>
            <a:r>
              <a:rPr lang="en-US" altLang="zh-CN" sz="2900" b="1" dirty="0">
                <a:latin typeface="Times New Roman" panose="02020603050405020304" pitchFamily="18" charset="0"/>
              </a:rPr>
              <a:t>beef                        oranges</a:t>
            </a:r>
            <a:endParaRPr lang="en-US" altLang="zh-CN" sz="2900" b="1" dirty="0">
              <a:latin typeface="Times New Roman" panose="02020603050405020304" pitchFamily="18" charset="0"/>
            </a:endParaRPr>
          </a:p>
          <a:p>
            <a:pPr defTabSz="704850">
              <a:lnSpc>
                <a:spcPct val="120000"/>
              </a:lnSpc>
            </a:pPr>
            <a:r>
              <a:rPr lang="en-US" altLang="zh-CN" sz="2900" b="1" dirty="0">
                <a:latin typeface="Times New Roman" panose="02020603050405020304" pitchFamily="18" charset="0"/>
              </a:rPr>
              <a:t>carrots                   potatoes</a:t>
            </a:r>
            <a:endParaRPr lang="en-US" altLang="zh-CN" sz="2900" b="1" dirty="0">
              <a:latin typeface="Times New Roman" panose="02020603050405020304" pitchFamily="18" charset="0"/>
            </a:endParaRPr>
          </a:p>
          <a:p>
            <a:pPr defTabSz="704850">
              <a:lnSpc>
                <a:spcPct val="120000"/>
              </a:lnSpc>
            </a:pPr>
            <a:r>
              <a:rPr lang="en-US" altLang="zh-CN" sz="2900" b="1" dirty="0">
                <a:latin typeface="Times New Roman" panose="02020603050405020304" pitchFamily="18" charset="0"/>
              </a:rPr>
              <a:t>chicken                  tea </a:t>
            </a:r>
            <a:endParaRPr lang="en-US" altLang="zh-CN" sz="2900" b="1" dirty="0">
              <a:latin typeface="Times New Roman" panose="02020603050405020304" pitchFamily="18" charset="0"/>
            </a:endParaRPr>
          </a:p>
          <a:p>
            <a:pPr defTabSz="704850">
              <a:lnSpc>
                <a:spcPct val="120000"/>
              </a:lnSpc>
            </a:pPr>
            <a:r>
              <a:rPr lang="en-US" altLang="zh-CN" sz="2900" b="1" dirty="0">
                <a:latin typeface="Times New Roman" panose="02020603050405020304" pitchFamily="18" charset="0"/>
              </a:rPr>
              <a:t>coffee                     tomatoes</a:t>
            </a:r>
            <a:endParaRPr lang="en-US" altLang="zh-CN" sz="2900" b="1" dirty="0">
              <a:latin typeface="Times New Roman" panose="02020603050405020304" pitchFamily="18" charset="0"/>
            </a:endParaRPr>
          </a:p>
          <a:p>
            <a:pPr defTabSz="704850">
              <a:lnSpc>
                <a:spcPct val="120000"/>
              </a:lnSpc>
            </a:pPr>
            <a:r>
              <a:rPr lang="en-US" altLang="zh-CN" sz="2900" b="1" dirty="0">
                <a:latin typeface="Times New Roman" panose="02020603050405020304" pitchFamily="18" charset="0"/>
              </a:rPr>
              <a:t>cola                        water</a:t>
            </a:r>
            <a:endParaRPr lang="en-US" altLang="zh-CN" sz="2900" b="1" dirty="0">
              <a:latin typeface="Times New Roman" panose="02020603050405020304" pitchFamily="18" charset="0"/>
            </a:endParaRPr>
          </a:p>
        </p:txBody>
      </p:sp>
      <p:sp>
        <p:nvSpPr>
          <p:cNvPr id="16392" name="Rectangle 35"/>
          <p:cNvSpPr/>
          <p:nvPr/>
        </p:nvSpPr>
        <p:spPr>
          <a:xfrm>
            <a:off x="3276600" y="4572000"/>
            <a:ext cx="431800" cy="3460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6393" name="Rectangle 36"/>
          <p:cNvSpPr/>
          <p:nvPr/>
        </p:nvSpPr>
        <p:spPr>
          <a:xfrm>
            <a:off x="3276600" y="2057400"/>
            <a:ext cx="431800" cy="3460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1957" name="Rectangle 37"/>
          <p:cNvSpPr/>
          <p:nvPr/>
        </p:nvSpPr>
        <p:spPr>
          <a:xfrm>
            <a:off x="3316288" y="2584450"/>
            <a:ext cx="392112" cy="3524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395" name="Rectangle 38"/>
          <p:cNvSpPr/>
          <p:nvPr/>
        </p:nvSpPr>
        <p:spPr>
          <a:xfrm>
            <a:off x="3276600" y="3048000"/>
            <a:ext cx="431800" cy="3460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6396" name="Rectangle 39"/>
          <p:cNvSpPr/>
          <p:nvPr/>
        </p:nvSpPr>
        <p:spPr>
          <a:xfrm>
            <a:off x="3276600" y="3505200"/>
            <a:ext cx="431800" cy="3460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6397" name="Rectangle 40"/>
          <p:cNvSpPr/>
          <p:nvPr/>
        </p:nvSpPr>
        <p:spPr>
          <a:xfrm>
            <a:off x="3276600" y="4038600"/>
            <a:ext cx="431800" cy="3460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6398" name="Rectangle 41"/>
          <p:cNvSpPr/>
          <p:nvPr/>
        </p:nvSpPr>
        <p:spPr>
          <a:xfrm>
            <a:off x="3276600" y="5029200"/>
            <a:ext cx="431800" cy="3460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6399" name="Rectangle 42"/>
          <p:cNvSpPr/>
          <p:nvPr/>
        </p:nvSpPr>
        <p:spPr>
          <a:xfrm>
            <a:off x="6324600" y="3048000"/>
            <a:ext cx="431800" cy="3460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6400" name="Rectangle 43"/>
          <p:cNvSpPr/>
          <p:nvPr/>
        </p:nvSpPr>
        <p:spPr>
          <a:xfrm>
            <a:off x="6324600" y="3581400"/>
            <a:ext cx="431800" cy="3460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6401" name="Rectangle 44"/>
          <p:cNvSpPr/>
          <p:nvPr/>
        </p:nvSpPr>
        <p:spPr>
          <a:xfrm>
            <a:off x="6324600" y="4038600"/>
            <a:ext cx="431800" cy="3460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6402" name="Rectangle 45"/>
          <p:cNvSpPr/>
          <p:nvPr/>
        </p:nvSpPr>
        <p:spPr>
          <a:xfrm>
            <a:off x="6324600" y="5105400"/>
            <a:ext cx="431800" cy="3460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6403" name="Rectangle 46"/>
          <p:cNvSpPr/>
          <p:nvPr/>
        </p:nvSpPr>
        <p:spPr>
          <a:xfrm>
            <a:off x="6324600" y="4572000"/>
            <a:ext cx="431800" cy="3460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6404" name="Rectangle 47"/>
          <p:cNvSpPr/>
          <p:nvPr/>
        </p:nvSpPr>
        <p:spPr>
          <a:xfrm>
            <a:off x="6324600" y="2590800"/>
            <a:ext cx="431800" cy="3460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6405" name="Rectangle 48"/>
          <p:cNvSpPr/>
          <p:nvPr/>
        </p:nvSpPr>
        <p:spPr>
          <a:xfrm>
            <a:off x="6324600" y="2057400"/>
            <a:ext cx="431800" cy="3460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1969" name="Text Box 49"/>
          <p:cNvSpPr txBox="1"/>
          <p:nvPr/>
        </p:nvSpPr>
        <p:spPr>
          <a:xfrm>
            <a:off x="3200400" y="3962400"/>
            <a:ext cx="512763" cy="517525"/>
          </a:xfrm>
          <a:prstGeom prst="rect">
            <a:avLst/>
          </a:prstGeom>
          <a:noFill/>
          <a:ln w="9525">
            <a:noFill/>
          </a:ln>
        </p:spPr>
        <p:txBody>
          <a:bodyPr lIns="70526" tIns="35262" rIns="70526" bIns="35262">
            <a:spAutoFit/>
          </a:bodyPr>
          <a:p>
            <a:pPr defTabSz="704850">
              <a:spcBef>
                <a:spcPct val="50000"/>
              </a:spcBef>
            </a:pPr>
            <a:r>
              <a:rPr lang="en-US" altLang="zh-CN" sz="29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√</a:t>
            </a:r>
            <a:endParaRPr lang="en-US" altLang="zh-CN" sz="29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70" name="Text Box 50"/>
          <p:cNvSpPr txBox="1"/>
          <p:nvPr/>
        </p:nvSpPr>
        <p:spPr>
          <a:xfrm>
            <a:off x="3276600" y="1963738"/>
            <a:ext cx="512763" cy="685800"/>
          </a:xfrm>
          <a:prstGeom prst="rect">
            <a:avLst/>
          </a:prstGeom>
          <a:noFill/>
          <a:ln w="9525">
            <a:noFill/>
          </a:ln>
        </p:spPr>
        <p:txBody>
          <a:bodyPr lIns="70526" tIns="35262" rIns="70526" bIns="35262">
            <a:spAutoFit/>
          </a:bodyPr>
          <a:p>
            <a:pPr defTabSz="704850">
              <a:spcBef>
                <a:spcPct val="50000"/>
              </a:spcBef>
            </a:pP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√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71" name="Text Box 51"/>
          <p:cNvSpPr txBox="1"/>
          <p:nvPr/>
        </p:nvSpPr>
        <p:spPr>
          <a:xfrm>
            <a:off x="3200400" y="4495800"/>
            <a:ext cx="512763" cy="517525"/>
          </a:xfrm>
          <a:prstGeom prst="rect">
            <a:avLst/>
          </a:prstGeom>
          <a:noFill/>
          <a:ln w="9525">
            <a:noFill/>
          </a:ln>
        </p:spPr>
        <p:txBody>
          <a:bodyPr lIns="70526" tIns="35262" rIns="70526" bIns="35262">
            <a:spAutoFit/>
          </a:bodyPr>
          <a:p>
            <a:pPr defTabSz="704850">
              <a:spcBef>
                <a:spcPct val="50000"/>
              </a:spcBef>
            </a:pPr>
            <a:r>
              <a:rPr lang="en-US" altLang="zh-CN" sz="29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√</a:t>
            </a:r>
            <a:endParaRPr lang="en-US" altLang="zh-CN" sz="29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72" name="Text Box 52"/>
          <p:cNvSpPr txBox="1"/>
          <p:nvPr/>
        </p:nvSpPr>
        <p:spPr>
          <a:xfrm>
            <a:off x="6248400" y="2971800"/>
            <a:ext cx="512763" cy="517525"/>
          </a:xfrm>
          <a:prstGeom prst="rect">
            <a:avLst/>
          </a:prstGeom>
          <a:noFill/>
          <a:ln w="9525">
            <a:noFill/>
          </a:ln>
        </p:spPr>
        <p:txBody>
          <a:bodyPr lIns="70526" tIns="35262" rIns="70526" bIns="35262">
            <a:spAutoFit/>
          </a:bodyPr>
          <a:p>
            <a:pPr defTabSz="704850">
              <a:spcBef>
                <a:spcPct val="50000"/>
              </a:spcBef>
            </a:pPr>
            <a:r>
              <a:rPr lang="en-US" altLang="zh-CN" sz="29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√</a:t>
            </a:r>
            <a:endParaRPr lang="en-US" altLang="zh-CN" sz="29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73" name="Text Box 53"/>
          <p:cNvSpPr txBox="1"/>
          <p:nvPr/>
        </p:nvSpPr>
        <p:spPr>
          <a:xfrm>
            <a:off x="6248400" y="3962400"/>
            <a:ext cx="512763" cy="517525"/>
          </a:xfrm>
          <a:prstGeom prst="rect">
            <a:avLst/>
          </a:prstGeom>
          <a:noFill/>
          <a:ln w="9525">
            <a:noFill/>
          </a:ln>
        </p:spPr>
        <p:txBody>
          <a:bodyPr lIns="70526" tIns="35262" rIns="70526" bIns="35262">
            <a:spAutoFit/>
          </a:bodyPr>
          <a:p>
            <a:pPr defTabSz="704850">
              <a:spcBef>
                <a:spcPct val="50000"/>
              </a:spcBef>
            </a:pPr>
            <a:r>
              <a:rPr lang="en-US" altLang="zh-CN" sz="29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√</a:t>
            </a:r>
            <a:endParaRPr lang="en-US" altLang="zh-CN" sz="29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74" name="Text Box 54"/>
          <p:cNvSpPr txBox="1"/>
          <p:nvPr/>
        </p:nvSpPr>
        <p:spPr>
          <a:xfrm>
            <a:off x="6248400" y="4495800"/>
            <a:ext cx="512763" cy="517525"/>
          </a:xfrm>
          <a:prstGeom prst="rect">
            <a:avLst/>
          </a:prstGeom>
          <a:noFill/>
          <a:ln w="9525">
            <a:noFill/>
          </a:ln>
        </p:spPr>
        <p:txBody>
          <a:bodyPr lIns="70526" tIns="35262" rIns="70526" bIns="35262">
            <a:spAutoFit/>
          </a:bodyPr>
          <a:p>
            <a:pPr defTabSz="704850">
              <a:spcBef>
                <a:spcPct val="50000"/>
              </a:spcBef>
            </a:pPr>
            <a:r>
              <a:rPr lang="en-US" altLang="zh-CN" sz="29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√</a:t>
            </a:r>
            <a:endParaRPr lang="en-US" altLang="zh-CN" sz="29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Rectangle 37"/>
          <p:cNvSpPr/>
          <p:nvPr/>
        </p:nvSpPr>
        <p:spPr>
          <a:xfrm>
            <a:off x="3290888" y="3060700"/>
            <a:ext cx="431800" cy="3460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Rectangle 37"/>
          <p:cNvSpPr/>
          <p:nvPr/>
        </p:nvSpPr>
        <p:spPr>
          <a:xfrm>
            <a:off x="3316288" y="3514725"/>
            <a:ext cx="431800" cy="3460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37"/>
          <p:cNvSpPr/>
          <p:nvPr/>
        </p:nvSpPr>
        <p:spPr>
          <a:xfrm>
            <a:off x="3263900" y="4975225"/>
            <a:ext cx="431800" cy="3460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Rectangle 37"/>
          <p:cNvSpPr/>
          <p:nvPr/>
        </p:nvSpPr>
        <p:spPr>
          <a:xfrm>
            <a:off x="6400800" y="2057400"/>
            <a:ext cx="431800" cy="3460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3" name="Rectangle 37"/>
          <p:cNvSpPr/>
          <p:nvPr/>
        </p:nvSpPr>
        <p:spPr>
          <a:xfrm>
            <a:off x="6337300" y="2584450"/>
            <a:ext cx="390525" cy="393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Rectangle 37"/>
          <p:cNvSpPr/>
          <p:nvPr/>
        </p:nvSpPr>
        <p:spPr>
          <a:xfrm>
            <a:off x="6338888" y="3616325"/>
            <a:ext cx="431800" cy="3460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Rectangle 37"/>
          <p:cNvSpPr/>
          <p:nvPr/>
        </p:nvSpPr>
        <p:spPr>
          <a:xfrm>
            <a:off x="6342063" y="5086350"/>
            <a:ext cx="431800" cy="3460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13" tIns="45707" rIns="91413" bIns="45707" anchor="ctr"/>
          <a:p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6" name="Text Box 55"/>
          <p:cNvSpPr txBox="1"/>
          <p:nvPr/>
        </p:nvSpPr>
        <p:spPr>
          <a:xfrm>
            <a:off x="609600" y="5451475"/>
            <a:ext cx="7620000" cy="5381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sz="2900" b="1" dirty="0">
                <a:latin typeface="Times New Roman" panose="02020603050405020304" pitchFamily="18" charset="0"/>
              </a:rPr>
              <a:t>They have got</a:t>
            </a:r>
            <a:r>
              <a:rPr lang="en-US" altLang="zh-CN" sz="29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9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some </a:t>
            </a:r>
            <a:r>
              <a:rPr lang="en-US" altLang="zh-CN" sz="2900" b="1" i="1" u="sng" dirty="0">
                <a:solidFill>
                  <a:srgbClr val="3333CC"/>
                </a:solidFill>
                <a:latin typeface="Times New Roman" panose="02020603050405020304" pitchFamily="18" charset="0"/>
              </a:rPr>
              <a:t>….</a:t>
            </a:r>
            <a:endParaRPr lang="en-US" altLang="zh-CN" sz="2900" b="1" i="1" u="sng" dirty="0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58"/>
          <p:cNvSpPr txBox="1"/>
          <p:nvPr/>
        </p:nvSpPr>
        <p:spPr>
          <a:xfrm>
            <a:off x="571500" y="6167438"/>
            <a:ext cx="7924800" cy="538162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13" tIns="45707" rIns="91413" bIns="45707">
            <a:spAutoFit/>
          </a:bodyPr>
          <a:p>
            <a:pPr>
              <a:spcBef>
                <a:spcPct val="50000"/>
              </a:spcBef>
            </a:pPr>
            <a:r>
              <a:rPr lang="en-US" altLang="zh-CN" sz="2900" b="1" dirty="0">
                <a:latin typeface="Times New Roman" panose="02020603050405020304" pitchFamily="18" charset="0"/>
              </a:rPr>
              <a:t>They haven’t got</a:t>
            </a:r>
            <a:r>
              <a:rPr lang="en-US" altLang="zh-CN" sz="29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9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any </a:t>
            </a:r>
            <a:r>
              <a:rPr lang="en-US" altLang="zh-CN" sz="2900" b="1" i="1" u="sng" dirty="0">
                <a:solidFill>
                  <a:srgbClr val="3333CC"/>
                </a:solidFill>
                <a:latin typeface="Times New Roman" panose="02020603050405020304" pitchFamily="18" charset="0"/>
              </a:rPr>
              <a:t>….</a:t>
            </a:r>
            <a:endParaRPr lang="en-US" altLang="zh-CN" sz="2900" b="1" i="1" u="sng" dirty="0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Unit 1-activity 4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1715" y="258445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1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1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9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19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1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1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8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1" dur="60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7" grpId="0" animBg="1"/>
      <p:bldP spid="81969" grpId="0"/>
      <p:bldP spid="81970" grpId="0"/>
      <p:bldP spid="81971" grpId="0"/>
      <p:bldP spid="81972" grpId="0"/>
      <p:bldP spid="81973" grpId="0"/>
      <p:bldP spid="81974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736*4416*646*64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7048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7048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7048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7048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06TGp_window_light_v2">
  <a:themeElements>
    <a:clrScheme name="206TGp_window_light_v2 3">
      <a:dk1>
        <a:srgbClr val="000000"/>
      </a:dk1>
      <a:lt1>
        <a:srgbClr val="FFFFFF"/>
      </a:lt1>
      <a:dk2>
        <a:srgbClr val="003366"/>
      </a:dk2>
      <a:lt2>
        <a:srgbClr val="C0C0C0"/>
      </a:lt2>
      <a:accent1>
        <a:srgbClr val="4EA7EA"/>
      </a:accent1>
      <a:accent2>
        <a:srgbClr val="93C052"/>
      </a:accent2>
      <a:accent3>
        <a:srgbClr val="FFFFFF"/>
      </a:accent3>
      <a:accent4>
        <a:srgbClr val="000000"/>
      </a:accent4>
      <a:accent5>
        <a:srgbClr val="B2D0F3"/>
      </a:accent5>
      <a:accent6>
        <a:srgbClr val="85AE49"/>
      </a:accent6>
      <a:hlink>
        <a:srgbClr val="9999FF"/>
      </a:hlink>
      <a:folHlink>
        <a:srgbClr val="855ADA"/>
      </a:folHlink>
    </a:clrScheme>
    <a:fontScheme name="206TGp_window_light_v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AAAAA"/>
            </a:gs>
            <a:gs pos="100000">
              <a:srgbClr val="FFFFFF"/>
            </a:gs>
          </a:gsLst>
          <a:lin ang="5400000" scaled="1"/>
        </a:gradFill>
        <a:ln w="9525" cap="flat" cmpd="sng" algn="ctr">
          <a:solidFill>
            <a:srgbClr val="FF00FF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AAAAA"/>
            </a:gs>
            <a:gs pos="100000">
              <a:srgbClr val="FFFFFF"/>
            </a:gs>
          </a:gsLst>
          <a:lin ang="5400000" scaled="1"/>
        </a:gradFill>
        <a:ln w="9525" cap="flat" cmpd="sng" algn="ctr">
          <a:solidFill>
            <a:srgbClr val="FF00FF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206TGp_window_light_v2 1">
        <a:dk1>
          <a:srgbClr val="000000"/>
        </a:dk1>
        <a:lt1>
          <a:srgbClr val="FFFFFF"/>
        </a:lt1>
        <a:dk2>
          <a:srgbClr val="193583"/>
        </a:dk2>
        <a:lt2>
          <a:srgbClr val="C0C0C0"/>
        </a:lt2>
        <a:accent1>
          <a:srgbClr val="E46C22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EFBAAB"/>
        </a:accent5>
        <a:accent6>
          <a:srgbClr val="11B7D8"/>
        </a:accent6>
        <a:hlink>
          <a:srgbClr val="6A6AE2"/>
        </a:hlink>
        <a:folHlink>
          <a:srgbClr val="66A4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6TGp_window_light_v2 2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76CA2A"/>
        </a:accent1>
        <a:accent2>
          <a:srgbClr val="E5772D"/>
        </a:accent2>
        <a:accent3>
          <a:srgbClr val="FFFFFF"/>
        </a:accent3>
        <a:accent4>
          <a:srgbClr val="000000"/>
        </a:accent4>
        <a:accent5>
          <a:srgbClr val="BDE1AC"/>
        </a:accent5>
        <a:accent6>
          <a:srgbClr val="CF6B28"/>
        </a:accent6>
        <a:hlink>
          <a:srgbClr val="1A50B2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6TGp_window_light_v2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4EA7E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2D0F3"/>
        </a:accent5>
        <a:accent6>
          <a:srgbClr val="85AE49"/>
        </a:accent6>
        <a:hlink>
          <a:srgbClr val="9999FF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2955</Words>
  <Application>WPS 演示</Application>
  <PresentationFormat>全屏显示(4:3)</PresentationFormat>
  <Paragraphs>333</Paragraphs>
  <Slides>16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16</vt:i4>
      </vt:variant>
    </vt:vector>
  </HeadingPairs>
  <TitlesOfParts>
    <vt:vector size="33" baseType="lpstr">
      <vt:lpstr>Arial</vt:lpstr>
      <vt:lpstr>宋体</vt:lpstr>
      <vt:lpstr>Wingdings</vt:lpstr>
      <vt:lpstr>Calibri</vt:lpstr>
      <vt:lpstr>Times New Roman</vt:lpstr>
      <vt:lpstr>Arial Black</vt:lpstr>
      <vt:lpstr>Arial Black</vt:lpstr>
      <vt:lpstr>黑体</vt:lpstr>
      <vt:lpstr>微软雅黑</vt:lpstr>
      <vt:lpstr>Arial Unicode MS</vt:lpstr>
      <vt:lpstr>Verdana</vt:lpstr>
      <vt:lpstr>默认设计模板</vt:lpstr>
      <vt:lpstr>1_默认设计模板</vt:lpstr>
      <vt:lpstr>2_默认设计模板</vt:lpstr>
      <vt:lpstr>3_默认设计模板</vt:lpstr>
      <vt:lpstr>206TGp_window_light_v2</vt:lpstr>
      <vt:lpstr>5_默认设计模板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What's in your fridge?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杨晔</cp:lastModifiedBy>
  <cp:revision>285</cp:revision>
  <dcterms:created xsi:type="dcterms:W3CDTF">2021-01-17T02:54:28Z</dcterms:created>
  <dcterms:modified xsi:type="dcterms:W3CDTF">2021-01-17T10:04:16Z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KSOProductBuildVer">
    <vt:lpwstr>2052-11.1.0.10228</vt:lpwstr>
  </property>
</Properties>
</file>