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png" ContentType="image/png"/>
  <Default Extension="wmf" ContentType="image/x-wmf"/>
  <Default Extension="avi" ContentType="video/avi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2" r:id="rId3"/>
    <p:sldMasterId id="2147483674" r:id="rId4"/>
  </p:sldMasterIdLst>
  <p:notesMasterIdLst>
    <p:notesMasterId r:id="rId15"/>
  </p:notesMasterIdLst>
  <p:sldIdLst>
    <p:sldId id="455" r:id="rId5"/>
    <p:sldId id="353" r:id="rId6"/>
    <p:sldId id="267" r:id="rId7"/>
    <p:sldId id="270" r:id="rId8"/>
    <p:sldId id="272" r:id="rId9"/>
    <p:sldId id="268" r:id="rId10"/>
    <p:sldId id="266" r:id="rId11"/>
    <p:sldId id="318" r:id="rId12"/>
    <p:sldId id="319" r:id="rId13"/>
    <p:sldId id="350" r:id="rId14"/>
    <p:sldId id="398" r:id="rId16"/>
    <p:sldId id="284" r:id="rId17"/>
    <p:sldId id="352" r:id="rId18"/>
    <p:sldId id="354" r:id="rId19"/>
    <p:sldId id="394" r:id="rId20"/>
    <p:sldId id="471" r:id="rId21"/>
    <p:sldId id="472" r:id="rId22"/>
    <p:sldId id="456" r:id="rId23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82" autoAdjust="0"/>
  </p:normalViewPr>
  <p:slideViewPr>
    <p:cSldViewPr>
      <p:cViewPr varScale="1">
        <p:scale>
          <a:sx n="105" d="100"/>
          <a:sy n="105" d="100"/>
        </p:scale>
        <p:origin x="640" y="192"/>
      </p:cViewPr>
      <p:guideLst>
        <p:guide orient="horz" pos="2166"/>
        <p:guide pos="292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>
              <a:defRPr/>
            </a:pPr>
            <a:fld id="{4B023E41-5E71-C842-B12D-EE3CE14B33A3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5325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zh-CN"/>
              <a:t>“Just now we talked about our classroom, but today Daming and Linda are talking about their classroom. Please take a piece of paper and write down some notes as much as you can”</a:t>
            </a:r>
            <a:endParaRPr lang="zh-CN" altLang="en-US"/>
          </a:p>
        </p:txBody>
      </p:sp>
      <p:sp>
        <p:nvSpPr>
          <p:cNvPr id="53251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fld id="{E87E8CB6-FEC7-DA4A-B660-D9AAB89CA6D9}" type="slidenum">
              <a:rPr lang="zh-CN" altLang="en-US" sz="1800"/>
            </a:fld>
            <a:endParaRPr lang="zh-CN" altLang="en-US" sz="18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E465B-7A24-C448-BCF2-D57DA54C36D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57E9E-7A86-224C-B998-6371B69936E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E04B3-BE0D-9C4F-BE8F-FBDE1B7B26D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D54BA-CC18-5A4C-9EF0-06E43132F8D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6E174-0079-3040-8277-75A71033640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285EF-A273-D64D-A449-C26B3BBF175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2F48F-019E-5B42-A22A-47A19A8683C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A8677-B8CC-044D-A1C1-6F7F05BB026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9104F-7C96-F04E-9F88-AD84A595846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E862C-C87B-F94F-AA0A-E1F92DBE0CE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B4B14-FC70-DD40-A92D-53AC9C54AF9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3580F-60EE-1A4B-A092-63D946F8EAD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74DA2-A19D-3E48-8CE9-31B78EB874A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3FE08-FAA7-C148-A2E3-43FA34F095A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113AF-9BC0-2F49-ADDF-AF0BD2EBED2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4EFAF-2152-6947-89B6-B326D0C632D9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46240-469C-2848-97D0-25DA2749DD8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D16A8-7F2D-BD42-8E6A-1C959BCAC91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08CD5-AEB7-4044-85F8-7251E6F84DCF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53146-2195-2145-A27F-188CC30235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A8C10-D091-9448-A1F9-B7EBED4BCC78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81873-2FAC-C047-997C-D2163730FBB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D3C30-8F79-0245-812C-6E70D595593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7D38B-966E-3D4B-B5D4-60F9681DC81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89CAE-5B7F-B945-9F93-46C0C3197E7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72C85-ADC3-6748-B65D-1CDC96FF4D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B04C7-824C-9548-93E8-FD408CA2464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45B5E-346F-7C4F-BF7C-79A993658E6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BE78B-678F-8D4E-9858-3F99CFB9800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AF45A-BDC3-FB48-A78B-43DCDD3F7F7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EDD21-E216-104B-8A88-6E83748608C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93BC9-A7D5-774C-8A2D-7F9E1620E41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07247-20DE-5944-A96E-CD64B34D692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1C23-C4CF-0445-8A20-39F5795FC71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7BC93-65F9-4C4E-9A92-ACA595A049A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85973-0735-A24E-9C6C-C310BEB43EF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1C29F-F169-7E40-A22D-BF17FBE84AF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F7A44-005F-0F49-BA45-260EFC83574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F0E06-EFAA-914E-84C1-14C8B11CB3B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EBD5-36C4-7B4F-B625-224E3B5E169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7CB20-C381-7A41-96B9-33C78A1BE52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A6CED-782A-5C41-A337-A2F0638A76C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01669-D155-424F-BEAC-ECD5DC079A4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29F90-9A7A-8B40-B517-F7BD7CE42EE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0C041-9FE7-2749-B38F-0D97B432A29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4ED98-47D1-E94F-8EB4-61180EFA5B8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52AF7-A8A1-0643-9374-1816454EACC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400" smtClean="0"/>
            </a:lvl1pPr>
          </a:lstStyle>
          <a:p>
            <a:pPr>
              <a:defRPr/>
            </a:pPr>
            <a:fld id="{2372B0E6-63CB-374C-8055-CC390BA4FE18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5363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12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1F54D2-432B-084C-A718-2A85B0808F8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DAF9076-E209-B54D-BA07-0F8365AD5374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7" rIns="91435" bIns="45717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7651" name="文本占位符 1026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7" rIns="91435" bIns="45717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lIns="91435" tIns="45717" rIns="91435" bIns="45717"/>
          <a:lstStyle>
            <a:lvl1pPr defTabSz="913130" eaLnBrk="1" hangingPunct="1">
              <a:buFont typeface="Arial" panose="020B0604020202020204" pitchFamily="34" charset="0"/>
              <a:buNone/>
              <a:defRPr sz="1400" b="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lIns="91435" tIns="45717" rIns="91435" bIns="45717"/>
          <a:lstStyle>
            <a:lvl1pPr algn="ctr" defTabSz="913130" eaLnBrk="1" hangingPunct="1">
              <a:buFont typeface="Arial" panose="020B0604020202020204" pitchFamily="34" charset="0"/>
              <a:buNone/>
              <a:defRPr sz="1400" b="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35" tIns="45717" rIns="91435" bIns="45717" numCol="1" anchor="t" anchorCtr="0" compatLnSpc="1"/>
          <a:lstStyle>
            <a:lvl1pPr algn="r" defTabSz="913130" eaLnBrk="1" hangingPunct="1">
              <a:buFont typeface="Arial" panose="020B0604020202020204" pitchFamily="34" charset="0"/>
              <a:buNone/>
              <a:defRPr sz="1400" smtClean="0"/>
            </a:lvl1pPr>
          </a:lstStyle>
          <a:p>
            <a:pPr>
              <a:defRPr/>
            </a:pPr>
            <a:fld id="{FFE0BD36-F0AE-634D-A465-31C4B6FF505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313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defTabSz="913130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3130" rtl="0" eaLnBrk="0" fontAlgn="base" hangingPunct="0">
        <a:spcBef>
          <a:spcPct val="20000"/>
        </a:spcBef>
        <a:spcAft>
          <a:spcPct val="0"/>
        </a:spcAft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8600" algn="l" defTabSz="913130" rtl="0" eaLnBrk="0" fontAlgn="base" hangingPunct="0">
        <a:spcBef>
          <a:spcPct val="20000"/>
        </a:spcBef>
        <a:spcAft>
          <a:spcPct val="0"/>
        </a:spcAft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3130" rtl="0" eaLnBrk="0" fontAlgn="base" hangingPunct="0">
        <a:spcBef>
          <a:spcPct val="20000"/>
        </a:spcBef>
        <a:spcAft>
          <a:spcPct val="0"/>
        </a:spcAft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3130" rtl="0" eaLnBrk="0" fontAlgn="base" hangingPunct="0">
        <a:spcBef>
          <a:spcPct val="20000"/>
        </a:spcBef>
        <a:spcAft>
          <a:spcPct val="0"/>
        </a:spcAft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313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313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313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313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hyperlink" Target="M3&#38899;&#39057;/M3-U2-3.mp3" TargetMode="Externa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5" Type="http://schemas.openxmlformats.org/officeDocument/2006/relationships/tags" Target="../tags/tag1.xml"/><Relationship Id="rId4" Type="http://schemas.microsoft.com/office/2007/relationships/media" Target="../media/media1.avi"/><Relationship Id="rId3" Type="http://schemas.openxmlformats.org/officeDocument/2006/relationships/video" Target="../media/media1.avi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wmf"/><Relationship Id="rId2" Type="http://schemas.openxmlformats.org/officeDocument/2006/relationships/control" Target="../activeX/activeX1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numbersong.swf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numbersong.sw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1.jpeg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8418" name="WordArt 3"/>
          <p:cNvSpPr>
            <a:spLocks noTextEdit="1"/>
          </p:cNvSpPr>
          <p:nvPr/>
        </p:nvSpPr>
        <p:spPr>
          <a:xfrm>
            <a:off x="6211888" y="513556"/>
            <a:ext cx="178593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/>
          </a:bodyPr>
          <a:p>
            <a:pPr algn="ctr"/>
            <a:r>
              <a:rPr lang="zh-CN" altLang="en-US" sz="4500">
                <a:ln w="9525" cap="flat" cmpd="sng">
                  <a:solidFill>
                    <a:srgbClr val="99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99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七年级上册</a:t>
            </a:r>
            <a:endParaRPr lang="zh-CN" altLang="en-US" sz="4500">
              <a:ln w="9525" cap="flat" cmpd="sng">
                <a:solidFill>
                  <a:srgbClr val="99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9933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188419" name="Picture 4" descr="QQ截图201212281523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559" y="4692650"/>
            <a:ext cx="8574881" cy="216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8420" name="Picture 5" descr="QQ截图20121228152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172" y="71438"/>
            <a:ext cx="3359548" cy="1446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84559" y="0"/>
            <a:ext cx="1852613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500"/>
              <a:t>外研版新标准</a:t>
            </a:r>
            <a:endParaRPr lang="zh-CN" altLang="en-US" sz="3500"/>
          </a:p>
        </p:txBody>
      </p:sp>
      <p:sp>
        <p:nvSpPr>
          <p:cNvPr id="128009" name="矩形 128008"/>
          <p:cNvSpPr/>
          <p:nvPr/>
        </p:nvSpPr>
        <p:spPr>
          <a:xfrm>
            <a:off x="97790" y="1642110"/>
            <a:ext cx="8948420" cy="3145155"/>
          </a:xfrm>
          <a:prstGeom prst="rect">
            <a:avLst/>
          </a:prstGeom>
          <a:noFill/>
          <a:ln w="9525">
            <a:noFill/>
          </a:ln>
        </p:spPr>
        <p:txBody>
          <a:bodyPr lIns="68023" tIns="34012" rIns="68023" bIns="34012"/>
          <a:lstStyle>
            <a:lvl1pPr marL="265430" lvl="0" indent="-265430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200" b="1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73405" lvl="1" indent="-220980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19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881380" lvl="2" indent="-176530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19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235075" lvl="3" indent="-175895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5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587500" lvl="4" indent="-175895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5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5pPr>
          </a:lstStyle>
          <a:p>
            <a:pPr lvl="0" algn="ctr">
              <a:buNone/>
            </a:pPr>
            <a:r>
              <a:rPr lang="en-US" altLang="zh-CN" sz="3600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Module 3 </a:t>
            </a:r>
            <a:endParaRPr lang="en-US" altLang="zh-CN" sz="3600">
              <a:solidFill>
                <a:srgbClr val="0033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>
              <a:buNone/>
            </a:pPr>
            <a:r>
              <a:rPr lang="en-US" altLang="zh-CN" sz="3600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My school</a:t>
            </a:r>
            <a:endParaRPr lang="en-US" altLang="zh-CN" sz="3600">
              <a:solidFill>
                <a:srgbClr val="0033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>
              <a:buNone/>
            </a:pPr>
            <a:r>
              <a:rPr lang="en-US" altLang="zh-CN" sz="3600">
                <a:latin typeface="Times New Roman" panose="02020603050405020304" pitchFamily="18" charset="0"/>
                <a:ea typeface="宋体" panose="02010600030101010101" pitchFamily="2" charset="-122"/>
              </a:rPr>
              <a:t>Unit 2</a:t>
            </a:r>
            <a:endParaRPr lang="en-US" altLang="zh-CN" sz="360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algn="ctr">
              <a:buNone/>
            </a:pPr>
            <a:r>
              <a:rPr lang="en-US" altLang="zh-CN" sz="3600">
                <a:latin typeface="Times New Roman" panose="02020603050405020304" pitchFamily="18" charset="0"/>
                <a:ea typeface="宋体" panose="02010600030101010101" pitchFamily="2" charset="-122"/>
              </a:rPr>
              <a:t>The library is on the left of the playground</a:t>
            </a:r>
            <a:endParaRPr lang="en-US" altLang="zh-CN" sz="36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996" y="112689"/>
            <a:ext cx="3957955" cy="175323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5400" b="1" noProof="1">
                <a:sym typeface="+mn-ea"/>
              </a:rPr>
              <a:t>3.  Free talk</a:t>
            </a:r>
            <a:endParaRPr lang="en-US" altLang="zh-CN" sz="5400" b="1" noProof="1"/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5400" b="1" noProof="1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2227" name="图片 4" descr="47a19cb2d773b53b-6ae54fb0b814e3d9-567e051a49c0652d617224eaf31da6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718050"/>
            <a:ext cx="31750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圆角矩形 6"/>
          <p:cNvSpPr/>
          <p:nvPr/>
        </p:nvSpPr>
        <p:spPr>
          <a:xfrm>
            <a:off x="412750" y="2312670"/>
            <a:ext cx="8254365" cy="43808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sz="4000" b="1" noProof="1">
              <a:solidFill>
                <a:schemeClr val="bg1"/>
              </a:solidFill>
              <a:sym typeface="+mn-ea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4000" b="1" noProof="1">
                <a:solidFill>
                  <a:schemeClr val="bg1"/>
                </a:solidFill>
                <a:sym typeface="+mn-ea"/>
              </a:rPr>
              <a:t>behind, between...and.., in front of, </a:t>
            </a:r>
            <a:endParaRPr lang="en-US" sz="4000" b="1" noProof="1">
              <a:solidFill>
                <a:schemeClr val="bg1"/>
              </a:solidFill>
              <a:sym typeface="+mn-ea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4000" b="1" noProof="1">
                <a:solidFill>
                  <a:schemeClr val="bg1"/>
                </a:solidFill>
                <a:sym typeface="+mn-ea"/>
              </a:rPr>
              <a:t>on the right, on the left, next to,...</a:t>
            </a:r>
            <a:endParaRPr lang="en-US" sz="4000" b="1" noProof="1">
              <a:solidFill>
                <a:schemeClr val="bg1"/>
              </a:solidFill>
              <a:sym typeface="+mn-ea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sz="4000" b="1" noProof="1">
              <a:solidFill>
                <a:schemeClr val="bg1"/>
              </a:solidFill>
              <a:sym typeface="+mn-ea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4000" b="1" noProof="1">
                <a:solidFill>
                  <a:schemeClr val="bg1"/>
                </a:solidFill>
                <a:sym typeface="+mn-ea"/>
              </a:rPr>
              <a:t>eg: In the classroom, Li Xiaohui is on my right...</a:t>
            </a:r>
            <a:endParaRPr lang="en-US" sz="4000" b="1" noProof="1">
              <a:solidFill>
                <a:schemeClr val="bg1"/>
              </a:solidFill>
              <a:sym typeface="+mn-ea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4000" b="1" noProof="1">
                <a:solidFill>
                  <a:schemeClr val="bg1"/>
                </a:solidFill>
                <a:sym typeface="+mn-ea"/>
              </a:rPr>
              <a:t> </a:t>
            </a:r>
            <a:endParaRPr lang="en-US" sz="4000" b="1" noProof="1">
              <a:solidFill>
                <a:schemeClr val="bg1"/>
              </a:solidFill>
              <a:sym typeface="+mn-ea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en-US" sz="4000" b="1" noProof="1">
              <a:solidFill>
                <a:schemeClr val="bg1"/>
              </a:solidFill>
              <a:sym typeface="+mn-ea"/>
            </a:endParaRPr>
          </a:p>
        </p:txBody>
      </p:sp>
      <p:sp>
        <p:nvSpPr>
          <p:cNvPr id="52229" name="文本框 2"/>
          <p:cNvSpPr txBox="1">
            <a:spLocks noChangeArrowheads="1"/>
          </p:cNvSpPr>
          <p:nvPr/>
        </p:nvSpPr>
        <p:spPr bwMode="auto">
          <a:xfrm>
            <a:off x="334963" y="1014413"/>
            <a:ext cx="84740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ym typeface="宋体" panose="02010600030101010101" pitchFamily="2" charset="-122"/>
              </a:rPr>
              <a:t>Describe</a:t>
            </a:r>
            <a:r>
              <a:rPr lang="zh-CN" altLang="en-US" sz="3600" b="1">
                <a:sym typeface="宋体" panose="02010600030101010101" pitchFamily="2" charset="-122"/>
              </a:rPr>
              <a:t>（描述）</a:t>
            </a:r>
            <a:r>
              <a:rPr lang="en-US" altLang="zh-CN" sz="3600" b="1">
                <a:sym typeface="宋体" panose="02010600030101010101" pitchFamily="2" charset="-122"/>
              </a:rPr>
              <a:t> your position.</a:t>
            </a:r>
            <a:endParaRPr lang="en-US" altLang="zh-CN" sz="3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 descr="学校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443038"/>
            <a:ext cx="8351837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517525" y="2813050"/>
            <a:ext cx="29749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500" b="1">
                <a:solidFill>
                  <a:srgbClr val="FF0000"/>
                </a:solidFill>
                <a:latin typeface="Times New Roman" panose="02020603050405020304" pitchFamily="18" charset="0"/>
              </a:rPr>
              <a:t>School offices</a:t>
            </a:r>
            <a:endParaRPr lang="en-US" altLang="zh-CN" sz="25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749300" y="5661025"/>
            <a:ext cx="14478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900" b="1">
                <a:solidFill>
                  <a:srgbClr val="FF0000"/>
                </a:solidFill>
                <a:latin typeface="Times New Roman" panose="02020603050405020304" pitchFamily="18" charset="0"/>
              </a:rPr>
              <a:t>Library</a:t>
            </a:r>
            <a:endParaRPr lang="en-US" altLang="zh-CN" sz="29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6299200" y="2247900"/>
            <a:ext cx="2462213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900" b="1">
                <a:latin typeface="Times New Roman" panose="02020603050405020304" pitchFamily="18" charset="0"/>
              </a:rPr>
              <a:t>  </a:t>
            </a:r>
            <a:r>
              <a:rPr lang="en-US" altLang="zh-CN" sz="2900" b="1">
                <a:solidFill>
                  <a:srgbClr val="FF0000"/>
                </a:solidFill>
                <a:latin typeface="Times New Roman" panose="02020603050405020304" pitchFamily="18" charset="0"/>
              </a:rPr>
              <a:t>Dining hall</a:t>
            </a:r>
            <a:endParaRPr lang="en-US" altLang="zh-CN" sz="29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673" name="Text Box 9"/>
          <p:cNvSpPr txBox="1">
            <a:spLocks noChangeArrowheads="1"/>
          </p:cNvSpPr>
          <p:nvPr/>
        </p:nvSpPr>
        <p:spPr bwMode="auto">
          <a:xfrm>
            <a:off x="6370638" y="3932238"/>
            <a:ext cx="2133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900" b="1">
                <a:latin typeface="Times New Roman" panose="02020603050405020304" pitchFamily="18" charset="0"/>
              </a:rPr>
              <a:t>  </a:t>
            </a:r>
            <a:r>
              <a:rPr lang="en-US" altLang="zh-CN" sz="2900" b="1">
                <a:solidFill>
                  <a:srgbClr val="FF0000"/>
                </a:solidFill>
                <a:latin typeface="Times New Roman" panose="02020603050405020304" pitchFamily="18" charset="0"/>
              </a:rPr>
              <a:t>Sports hall</a:t>
            </a:r>
            <a:endParaRPr lang="en-US" altLang="zh-CN" sz="29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674" name="Text Box 10"/>
          <p:cNvSpPr txBox="1">
            <a:spLocks noChangeArrowheads="1"/>
          </p:cNvSpPr>
          <p:nvPr/>
        </p:nvSpPr>
        <p:spPr bwMode="auto">
          <a:xfrm>
            <a:off x="6515100" y="5670550"/>
            <a:ext cx="20145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500" b="1">
                <a:solidFill>
                  <a:srgbClr val="FF0000"/>
                </a:solidFill>
                <a:latin typeface="Times New Roman" panose="02020603050405020304" pitchFamily="18" charset="0"/>
              </a:rPr>
              <a:t>Science </a:t>
            </a:r>
            <a:endParaRPr lang="en-US" altLang="zh-CN" sz="25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zh-CN" sz="2500" b="1">
                <a:solidFill>
                  <a:srgbClr val="FF0000"/>
                </a:solidFill>
                <a:latin typeface="Times New Roman" panose="02020603050405020304" pitchFamily="18" charset="0"/>
              </a:rPr>
              <a:t>building</a:t>
            </a:r>
            <a:endParaRPr lang="en-US" altLang="zh-CN" sz="25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9" name="WordArt 10"/>
          <p:cNvSpPr>
            <a:spLocks noChangeArrowheads="1" noChangeShapeType="1" noTextEdit="1"/>
          </p:cNvSpPr>
          <p:nvPr/>
        </p:nvSpPr>
        <p:spPr bwMode="auto">
          <a:xfrm>
            <a:off x="1604963" y="163513"/>
            <a:ext cx="5791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altLang="zh-CN" sz="2800" b="1" kern="10" dirty="0">
                <a:ln w="12700">
                  <a:solidFill>
                    <a:srgbClr val="660066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Arial Black" panose="020B0A04020102020204" pitchFamily="34" charset="0"/>
                <a:cs typeface="Arial Black" panose="020B0A04020102020204" pitchFamily="34" charset="0"/>
              </a:rPr>
              <a:t>Read and mark </a:t>
            </a:r>
            <a:r>
              <a:rPr lang="en-US" altLang="en-GB" sz="2800" b="1" kern="10" dirty="0">
                <a:ln w="12700">
                  <a:solidFill>
                    <a:srgbClr val="660066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Arial Black" panose="020B0A04020102020204" pitchFamily="34" charset="0"/>
                <a:cs typeface="Arial Black" panose="020B0A04020102020204" pitchFamily="34" charset="0"/>
              </a:rPr>
              <a:t>P17</a:t>
            </a:r>
            <a:endParaRPr lang="en-US" altLang="en-GB" sz="2800" b="1" kern="10" dirty="0">
              <a:ln w="12700">
                <a:solidFill>
                  <a:srgbClr val="660066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3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0" grpId="0"/>
      <p:bldP spid="113672" grpId="0"/>
      <p:bldP spid="113673" grpId="0"/>
      <p:bldP spid="1136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143000"/>
            <a:ext cx="100584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400" b="1">
                <a:solidFill>
                  <a:srgbClr val="0000FF"/>
                </a:solidFill>
              </a:rPr>
              <a:t>1.How many buildings are there in the school?</a:t>
            </a:r>
            <a:endParaRPr lang="en-US" altLang="zh-CN" sz="2400" b="1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endParaRPr lang="en-US" altLang="zh-CN" sz="2400" b="1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r>
              <a:rPr lang="en-US" altLang="zh-CN" sz="2400" b="1">
                <a:solidFill>
                  <a:srgbClr val="0000FF"/>
                </a:solidFill>
              </a:rPr>
              <a:t>2.What’s on the right of the library?</a:t>
            </a:r>
            <a:endParaRPr lang="en-US" altLang="zh-CN" sz="2400" b="1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endParaRPr lang="en-US" altLang="zh-CN" sz="2400" b="1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r>
              <a:rPr lang="en-US" altLang="zh-CN" sz="2400" b="1">
                <a:solidFill>
                  <a:srgbClr val="0000FF"/>
                </a:solidFill>
              </a:rPr>
              <a:t>3.What’s in the library?</a:t>
            </a:r>
            <a:endParaRPr lang="en-US" altLang="zh-CN" sz="2400" b="1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endParaRPr lang="en-US" altLang="zh-CN" sz="2400" b="1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r>
              <a:rPr lang="en-US" altLang="zh-CN" sz="2400" b="1">
                <a:solidFill>
                  <a:srgbClr val="0000FF"/>
                </a:solidFill>
              </a:rPr>
              <a:t>4.How many classrooms are there in the classroom building?</a:t>
            </a:r>
            <a:endParaRPr lang="en-US" altLang="zh-CN" sz="2400" b="1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endParaRPr lang="en-US" altLang="zh-CN" sz="2400" b="1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r>
              <a:rPr lang="en-US" altLang="zh-CN" sz="2400" b="1">
                <a:solidFill>
                  <a:srgbClr val="0000FF"/>
                </a:solidFill>
              </a:rPr>
              <a:t>5.Where are the computer rooms and science labs?</a:t>
            </a:r>
            <a:endParaRPr lang="en-US" altLang="zh-CN" sz="2400" b="1">
              <a:solidFill>
                <a:srgbClr val="0000FF"/>
              </a:solidFill>
            </a:endParaRPr>
          </a:p>
        </p:txBody>
      </p:sp>
      <p:sp>
        <p:nvSpPr>
          <p:cNvPr id="57346" name="WordArt 3"/>
          <p:cNvSpPr>
            <a:spLocks noChangeArrowheads="1" noChangeShapeType="1" noTextEdit="1"/>
          </p:cNvSpPr>
          <p:nvPr/>
        </p:nvSpPr>
        <p:spPr bwMode="auto">
          <a:xfrm>
            <a:off x="1828800" y="152400"/>
            <a:ext cx="6934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altLang="zh-CN" sz="1600" b="1" kern="10" dirty="0">
                <a:ln w="12700">
                  <a:solidFill>
                    <a:srgbClr val="660066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Arial Black" panose="020B0A04020102020204" pitchFamily="34" charset="0"/>
                <a:cs typeface="Arial Black" panose="020B0A04020102020204" pitchFamily="34" charset="0"/>
              </a:rPr>
              <a:t> Read and answer the questions. </a:t>
            </a:r>
            <a:endParaRPr lang="zh-CN" altLang="en-US" sz="1600" b="1" kern="10" dirty="0">
              <a:ln w="12700">
                <a:solidFill>
                  <a:srgbClr val="660066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33400" y="1600200"/>
            <a:ext cx="6584950" cy="5222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 i="1">
                <a:solidFill>
                  <a:srgbClr val="080808"/>
                </a:solidFill>
              </a:rPr>
              <a:t>There are</a:t>
            </a:r>
            <a:r>
              <a:rPr lang="en-US" altLang="zh-CN" sz="2800" b="1" i="1">
                <a:solidFill>
                  <a:srgbClr val="000066"/>
                </a:solidFill>
              </a:rPr>
              <a:t> </a:t>
            </a:r>
            <a:r>
              <a:rPr lang="en-US" altLang="zh-CN" sz="2800" b="1" i="1" u="sng">
                <a:solidFill>
                  <a:srgbClr val="FF0066"/>
                </a:solidFill>
              </a:rPr>
              <a:t>six buildings in the school</a:t>
            </a:r>
            <a:r>
              <a:rPr lang="en-US" altLang="zh-CN" sz="2800" b="1" i="1">
                <a:solidFill>
                  <a:srgbClr val="000066"/>
                </a:solidFill>
              </a:rPr>
              <a:t>.</a:t>
            </a:r>
            <a:endParaRPr lang="en-US" altLang="zh-CN" sz="2800" b="1" i="1">
              <a:solidFill>
                <a:srgbClr val="000066"/>
              </a:solidFill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33400" y="2438400"/>
            <a:ext cx="5486400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 i="1">
                <a:solidFill>
                  <a:srgbClr val="080808"/>
                </a:solidFill>
              </a:rPr>
              <a:t>There is</a:t>
            </a:r>
            <a:r>
              <a:rPr lang="en-US" altLang="zh-CN" sz="2800" b="1" i="1">
                <a:solidFill>
                  <a:srgbClr val="000066"/>
                </a:solidFill>
              </a:rPr>
              <a:t> </a:t>
            </a:r>
            <a:r>
              <a:rPr lang="en-US" altLang="zh-CN" sz="2800" b="1" i="1" u="sng">
                <a:solidFill>
                  <a:srgbClr val="FF0066"/>
                </a:solidFill>
              </a:rPr>
              <a:t>the big playground</a:t>
            </a:r>
            <a:r>
              <a:rPr lang="en-US" altLang="zh-CN" sz="2800" b="1" i="1">
                <a:solidFill>
                  <a:srgbClr val="FF0066"/>
                </a:solidFill>
              </a:rPr>
              <a:t>.</a:t>
            </a:r>
            <a:endParaRPr lang="en-US" altLang="zh-CN" sz="2800" b="1" i="1">
              <a:solidFill>
                <a:srgbClr val="FF0066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04800" y="3276600"/>
            <a:ext cx="8839200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 i="1">
                <a:solidFill>
                  <a:srgbClr val="080808"/>
                </a:solidFill>
              </a:rPr>
              <a:t>There are</a:t>
            </a:r>
            <a:r>
              <a:rPr lang="en-US" altLang="zh-CN" sz="2800" b="1" i="1">
                <a:solidFill>
                  <a:srgbClr val="000066"/>
                </a:solidFill>
              </a:rPr>
              <a:t> </a:t>
            </a:r>
            <a:r>
              <a:rPr lang="en-US" altLang="zh-CN" sz="2800" b="1" i="1" u="sng">
                <a:solidFill>
                  <a:srgbClr val="FF0066"/>
                </a:solidFill>
              </a:rPr>
              <a:t>many books, maps and computers</a:t>
            </a:r>
            <a:r>
              <a:rPr lang="en-US" altLang="zh-CN" sz="2800" b="1" i="1">
                <a:solidFill>
                  <a:srgbClr val="000066"/>
                </a:solidFill>
              </a:rPr>
              <a:t> in it.</a:t>
            </a:r>
            <a:r>
              <a:rPr lang="en-US" altLang="zh-CN" sz="2800" i="1">
                <a:solidFill>
                  <a:srgbClr val="000066"/>
                </a:solidFill>
              </a:rPr>
              <a:t> </a:t>
            </a:r>
            <a:endParaRPr lang="en-US" altLang="zh-CN" sz="2800" i="1">
              <a:solidFill>
                <a:srgbClr val="000066"/>
              </a:solidFill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33400" y="4191000"/>
            <a:ext cx="8229600" cy="52197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 i="1">
                <a:solidFill>
                  <a:srgbClr val="080808"/>
                </a:solidFill>
              </a:rPr>
              <a:t>There are</a:t>
            </a:r>
            <a:r>
              <a:rPr lang="en-US" altLang="zh-CN" sz="2800" b="1" i="1">
                <a:solidFill>
                  <a:srgbClr val="000066"/>
                </a:solidFill>
              </a:rPr>
              <a:t> </a:t>
            </a:r>
            <a:r>
              <a:rPr lang="en-US" altLang="zh-CN" sz="2800" b="1" i="1" u="sng">
                <a:solidFill>
                  <a:srgbClr val="FF0066"/>
                </a:solidFill>
              </a:rPr>
              <a:t>twenty-four</a:t>
            </a:r>
            <a:r>
              <a:rPr lang="en-US" altLang="zh-CN" sz="2800" b="1" i="1">
                <a:solidFill>
                  <a:srgbClr val="000066"/>
                </a:solidFill>
              </a:rPr>
              <a:t>.    ...with twenty-four..</a:t>
            </a:r>
            <a:endParaRPr lang="en-US" altLang="zh-CN" sz="2800" b="1" i="1">
              <a:solidFill>
                <a:srgbClr val="000066"/>
              </a:solidFill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57200" y="5105400"/>
            <a:ext cx="5715000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 i="1">
                <a:solidFill>
                  <a:srgbClr val="080808"/>
                </a:solidFill>
              </a:rPr>
              <a:t>They are</a:t>
            </a:r>
            <a:r>
              <a:rPr lang="en-US" altLang="zh-CN" sz="2800" b="1" i="1">
                <a:solidFill>
                  <a:srgbClr val="000066"/>
                </a:solidFill>
              </a:rPr>
              <a:t> </a:t>
            </a:r>
            <a:r>
              <a:rPr lang="en-US" altLang="zh-CN" sz="2800" b="1" i="1" u="sng">
                <a:solidFill>
                  <a:srgbClr val="FF0066"/>
                </a:solidFill>
              </a:rPr>
              <a:t>in the science building</a:t>
            </a:r>
            <a:r>
              <a:rPr lang="en-US" altLang="zh-CN" sz="2800" b="1" i="1">
                <a:solidFill>
                  <a:srgbClr val="FF0066"/>
                </a:solidFill>
              </a:rPr>
              <a:t>.</a:t>
            </a:r>
            <a:endParaRPr lang="en-US" altLang="zh-CN" sz="2800" b="1" i="1">
              <a:solidFill>
                <a:srgbClr val="FF0066"/>
              </a:solidFill>
            </a:endParaRPr>
          </a:p>
        </p:txBody>
      </p:sp>
      <p:sp>
        <p:nvSpPr>
          <p:cNvPr id="57352" name="Rectangle 9">
            <a:hlinkClick r:id="rId1" action="ppaction://hlinkfile"/>
          </p:cNvPr>
          <p:cNvSpPr>
            <a:spLocks noChangeArrowheads="1"/>
          </p:cNvSpPr>
          <p:nvPr/>
        </p:nvSpPr>
        <p:spPr bwMode="auto">
          <a:xfrm>
            <a:off x="304800" y="228600"/>
            <a:ext cx="1219200" cy="762000"/>
          </a:xfrm>
          <a:prstGeom prst="rect">
            <a:avLst/>
          </a:prstGeom>
          <a:solidFill>
            <a:srgbClr val="EEC0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b="1">
                <a:solidFill>
                  <a:schemeClr val="accent2"/>
                </a:solidFill>
              </a:rPr>
              <a:t>P17</a:t>
            </a:r>
            <a:endParaRPr lang="en-US" altLang="zh-CN" sz="44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bldLvl="0" animBg="1"/>
      <p:bldP spid="17413" grpId="0" animBg="1"/>
      <p:bldP spid="17414" grpId="0" animBg="1"/>
      <p:bldP spid="17415" grpId="0" bldLvl="0" animBg="1"/>
      <p:bldP spid="174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WordArt 4" descr="窄竖线"/>
          <p:cNvSpPr>
            <a:spLocks noChangeArrowheads="1" noChangeShapeType="1" noTextEdit="1"/>
          </p:cNvSpPr>
          <p:nvPr/>
        </p:nvSpPr>
        <p:spPr bwMode="auto">
          <a:xfrm>
            <a:off x="688975" y="99060"/>
            <a:ext cx="4941570" cy="9156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altLang="zh-CN" sz="3600" kern="10" dirty="0">
                <a:ln w="12700">
                  <a:solidFill>
                    <a:srgbClr val="000000"/>
                  </a:solidFill>
                  <a:round/>
                </a:ln>
                <a:blipFill dpi="0" rotWithShape="0">
                  <a:blip r:embed="rId1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 Black" panose="020B0A04020102020204" pitchFamily="34" charset="0"/>
              </a:rPr>
              <a:t>7. Watch and read aloud.</a:t>
            </a:r>
            <a:endParaRPr lang="zh-CN" altLang="en-US" sz="3600" kern="10" dirty="0">
              <a:ln w="12700">
                <a:solidFill>
                  <a:srgbClr val="000000"/>
                </a:solidFill>
                <a:round/>
              </a:ln>
              <a:blipFill dpi="0" rotWithShape="0">
                <a:blip r:embed="rId1"/>
                <a:srcRect/>
                <a:tile tx="0" ty="0" sx="100000" sy="100000" flip="none" algn="tl"/>
              </a:blip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pic>
        <p:nvPicPr>
          <p:cNvPr id="58370" name="Picture 6" descr="pair%20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6" t="22903" r="10266" b="-5692"/>
          <a:stretch>
            <a:fillRect/>
          </a:stretch>
        </p:blipFill>
        <p:spPr bwMode="auto">
          <a:xfrm>
            <a:off x="1785938" y="2711450"/>
            <a:ext cx="5173662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odule 3 Unit 2 Activity 3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77265" y="467995"/>
            <a:ext cx="7400925" cy="5617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533400"/>
            <a:ext cx="8181975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WordArt 5"/>
          <p:cNvSpPr>
            <a:spLocks noChangeArrowheads="1" noChangeShapeType="1" noTextEdit="1"/>
          </p:cNvSpPr>
          <p:nvPr/>
        </p:nvSpPr>
        <p:spPr bwMode="auto">
          <a:xfrm>
            <a:off x="95250" y="82550"/>
            <a:ext cx="4591050" cy="450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altLang="zh-CN" sz="2400" b="1" kern="10">
                <a:ln w="12700">
                  <a:solidFill>
                    <a:srgbClr val="660066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Arial Black" panose="020B0A04020102020204" pitchFamily="34" charset="0"/>
                <a:cs typeface="Arial Black" panose="020B0A04020102020204" pitchFamily="34" charset="0"/>
              </a:rPr>
              <a:t>Introduce the school</a:t>
            </a:r>
            <a:endParaRPr lang="zh-CN" altLang="en-US" sz="2400" b="1" kern="10">
              <a:ln w="12700">
                <a:solidFill>
                  <a:srgbClr val="660066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971842" y="3429000"/>
            <a:ext cx="2590732" cy="523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in the middle of</a:t>
            </a:r>
            <a:endParaRPr lang="en-US" altLang="zh-CN" sz="2800" b="1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33506" y="4267178"/>
            <a:ext cx="2590732" cy="523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on the left, near</a:t>
            </a:r>
            <a:endParaRPr lang="en-US" altLang="zh-CN" sz="2800" b="1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61929" y="1457990"/>
            <a:ext cx="2962309" cy="523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behind, on the left</a:t>
            </a:r>
            <a:endParaRPr lang="en-US" altLang="zh-CN" sz="2800" b="1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869757" y="619812"/>
            <a:ext cx="2794901" cy="523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between…and…</a:t>
            </a:r>
            <a:endParaRPr lang="en-US" altLang="zh-CN" sz="2800" b="1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954296" y="1196385"/>
            <a:ext cx="2046613" cy="523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on the right</a:t>
            </a:r>
            <a:endParaRPr lang="en-US" altLang="zh-CN" sz="2800" b="1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791168" y="2726698"/>
            <a:ext cx="2046613" cy="523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in front of</a:t>
            </a:r>
            <a:endParaRPr lang="en-US" altLang="zh-CN" sz="2800" b="1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4325" y="5404485"/>
            <a:ext cx="8564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A: Where is the library?</a:t>
            </a:r>
            <a:endParaRPr lang="en-US" altLang="zh-CN" sz="2400"/>
          </a:p>
          <a:p>
            <a:r>
              <a:rPr lang="en-US" altLang="zh-CN" sz="2400"/>
              <a:t>B: It's near the school gate, on the left of the playground.</a:t>
            </a:r>
            <a:endParaRPr lang="en-US" altLang="zh-CN" sz="240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9409" name="" r:id="rId2" imgW="1795462" imgH="449263"/>
        </mc:Choice>
        <mc:Fallback>
          <p:control name="" r:id="rId2" imgW="1795462" imgH="449263">
            <p:pic>
              <p:nvPicPr>
                <p:cNvPr id="0" name="Host Control  59408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7043738" y="82550"/>
                  <a:ext cx="1795462" cy="449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03200" y="80963"/>
            <a:ext cx="8610600" cy="449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60418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04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80963"/>
            <a:ext cx="2400300" cy="1047750"/>
          </a:xfrm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28738"/>
            <a:ext cx="202882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5275"/>
            <a:ext cx="2540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16" y="1813560"/>
            <a:ext cx="22098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16" y="3091910"/>
            <a:ext cx="23225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3810000"/>
            <a:ext cx="15811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27313"/>
            <a:ext cx="3109913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2476500"/>
            <a:ext cx="10223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962150"/>
            <a:ext cx="13716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1428750"/>
            <a:ext cx="13985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9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295275"/>
            <a:ext cx="239395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30" name="Text Box 6"/>
          <p:cNvSpPr txBox="1">
            <a:spLocks noChangeArrowheads="1"/>
          </p:cNvSpPr>
          <p:nvPr/>
        </p:nvSpPr>
        <p:spPr bwMode="auto">
          <a:xfrm>
            <a:off x="203200" y="4576959"/>
            <a:ext cx="927100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dirty="0"/>
              <a:t>This is a map of our school. There are seven buildings in our school: ...</a:t>
            </a:r>
            <a:endParaRPr lang="en-US" altLang="zh-CN" sz="2400" b="1" dirty="0"/>
          </a:p>
          <a:p>
            <a:pPr eaLnBrk="1" hangingPunct="1">
              <a:defRPr/>
            </a:pPr>
            <a:r>
              <a:rPr lang="en-US" altLang="zh-CN" sz="2400" b="1" dirty="0"/>
              <a:t>…</a:t>
            </a:r>
            <a:r>
              <a:rPr lang="en-US" altLang="zh-CN" sz="2400" b="1" noProof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zh-CN" sz="2400" b="1" noProof="1">
                <a:solidFill>
                  <a:srgbClr val="0432FF"/>
                </a:solidFill>
                <a:sym typeface="+mn-ea"/>
              </a:rPr>
              <a:t>behind, between..and , in front of, on the right, on the left, next to</a:t>
            </a:r>
            <a:r>
              <a:rPr lang="en-US" altLang="zh-CN" sz="2400" b="1" dirty="0"/>
              <a:t>(</a:t>
            </a:r>
            <a:r>
              <a:rPr lang="zh-CN" altLang="en-US" sz="2400" b="1" dirty="0">
                <a:solidFill>
                  <a:srgbClr val="0432FF"/>
                </a:solidFill>
              </a:rPr>
              <a:t>三句话</a:t>
            </a:r>
            <a:r>
              <a:rPr lang="en-US" altLang="zh-CN" sz="2400" b="1" dirty="0"/>
              <a:t>)…</a:t>
            </a:r>
            <a:endParaRPr lang="en-US" altLang="zh-CN" sz="2400" b="1" dirty="0"/>
          </a:p>
          <a:p>
            <a:pPr eaLnBrk="1" hangingPunct="1">
              <a:spcBef>
                <a:spcPct val="50000"/>
              </a:spcBef>
            </a:pPr>
            <a:r>
              <a:rPr lang="en-US" altLang="zh-CN" sz="2400" b="1" dirty="0"/>
              <a:t>What a wonderful school!</a:t>
            </a:r>
            <a:endParaRPr lang="en-US" altLang="zh-CN" sz="2400" b="1" dirty="0"/>
          </a:p>
        </p:txBody>
      </p:sp>
      <p:sp>
        <p:nvSpPr>
          <p:cNvPr id="60431" name="WordArt 5"/>
          <p:cNvSpPr>
            <a:spLocks noChangeArrowheads="1" noChangeShapeType="1" noTextEdit="1"/>
          </p:cNvSpPr>
          <p:nvPr/>
        </p:nvSpPr>
        <p:spPr bwMode="auto">
          <a:xfrm>
            <a:off x="4263437" y="5890456"/>
            <a:ext cx="4591050" cy="450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altLang="zh-CN" sz="2400" b="1" kern="10" dirty="0">
                <a:ln w="12700">
                  <a:solidFill>
                    <a:srgbClr val="660066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Arial Black" panose="020B0A04020102020204" pitchFamily="34" charset="0"/>
                <a:cs typeface="Arial Black" panose="020B0A04020102020204" pitchFamily="34" charset="0"/>
              </a:rPr>
              <a:t> Introduce </a:t>
            </a:r>
            <a:r>
              <a:rPr lang="en-US" altLang="en-GB" sz="2400" b="1" kern="10" dirty="0">
                <a:ln w="12700">
                  <a:solidFill>
                    <a:srgbClr val="660066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Arial Black" panose="020B0A04020102020204" pitchFamily="34" charset="0"/>
                <a:cs typeface="Arial Black" panose="020B0A04020102020204" pitchFamily="34" charset="0"/>
              </a:rPr>
              <a:t>your school</a:t>
            </a:r>
            <a:endParaRPr lang="en-US" altLang="en-GB" sz="2400" b="1" kern="10" dirty="0">
              <a:ln w="12700">
                <a:solidFill>
                  <a:srgbClr val="660066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9301" y="2640422"/>
            <a:ext cx="242309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432FF"/>
                </a:solidFill>
              </a:rPr>
              <a:t>girls’ dormitory</a:t>
            </a:r>
            <a:endParaRPr lang="zh-CN" altLang="en-US" sz="2400" dirty="0">
              <a:solidFill>
                <a:srgbClr val="0432FF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05229" y="220177"/>
            <a:ext cx="249202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432FF"/>
                </a:solidFill>
              </a:rPr>
              <a:t>boys’ dormitory</a:t>
            </a:r>
            <a:endParaRPr lang="zh-CN" altLang="en-US" sz="2400" dirty="0">
              <a:solidFill>
                <a:srgbClr val="0432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69170" y="3348335"/>
            <a:ext cx="249202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432FF"/>
                </a:solidFill>
              </a:rPr>
              <a:t>basketball field</a:t>
            </a:r>
            <a:endParaRPr lang="zh-CN" altLang="en-US" sz="2400" dirty="0">
              <a:solidFill>
                <a:srgbClr val="0432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/>
          <p:cNvSpPr txBox="1">
            <a:spLocks noChangeArrowheads="1"/>
          </p:cNvSpPr>
          <p:nvPr/>
        </p:nvSpPr>
        <p:spPr bwMode="auto">
          <a:xfrm>
            <a:off x="146685" y="372110"/>
            <a:ext cx="5325110" cy="279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dirty="0"/>
              <a:t> 大楼，建筑物 </a:t>
            </a:r>
            <a:r>
              <a:rPr lang="en-US" altLang="zh-CN" sz="3200" b="1" dirty="0"/>
              <a:t>building</a:t>
            </a:r>
            <a:endParaRPr lang="en-US" altLang="zh-CN" sz="3200" b="1" dirty="0"/>
          </a:p>
          <a:p>
            <a:pPr eaLnBrk="1" hangingPunct="1">
              <a:spcBef>
                <a:spcPct val="50000"/>
              </a:spcBef>
            </a:pPr>
            <a:r>
              <a:rPr lang="zh-CN" altLang="en-US" sz="3200" b="1" dirty="0"/>
              <a:t> 食堂，餐厅 </a:t>
            </a:r>
            <a:r>
              <a:rPr lang="en-US" altLang="zh-CN" sz="3200" b="1" dirty="0"/>
              <a:t>dining hall</a:t>
            </a:r>
            <a:endParaRPr lang="en-US" altLang="zh-CN" sz="3200" b="1" dirty="0"/>
          </a:p>
          <a:p>
            <a:pPr eaLnBrk="1" hangingPunct="1">
              <a:spcBef>
                <a:spcPct val="50000"/>
              </a:spcBef>
            </a:pPr>
            <a:r>
              <a:rPr lang="en-US" altLang="zh-CN" sz="3200" b="1" dirty="0"/>
              <a:t> </a:t>
            </a:r>
            <a:r>
              <a:rPr lang="zh-CN" altLang="en-US" sz="3200" b="1" dirty="0"/>
              <a:t>大门 </a:t>
            </a:r>
            <a:r>
              <a:rPr lang="en-US" altLang="zh-CN" sz="3200" b="1" dirty="0"/>
              <a:t>gate</a:t>
            </a:r>
            <a:endParaRPr lang="en-US" altLang="zh-CN" sz="3200" b="1" dirty="0"/>
          </a:p>
          <a:p>
            <a:pPr eaLnBrk="1" hangingPunct="1">
              <a:spcBef>
                <a:spcPct val="50000"/>
              </a:spcBef>
            </a:pPr>
            <a:r>
              <a:rPr lang="zh-CN" altLang="en-US" sz="3200" b="1" dirty="0"/>
              <a:t>图书馆</a:t>
            </a:r>
            <a:r>
              <a:rPr lang="en-US" altLang="zh-CN" sz="3200" b="1" dirty="0"/>
              <a:t> library</a:t>
            </a:r>
            <a:endParaRPr lang="en-US" altLang="zh-CN" sz="3200" b="1" dirty="0"/>
          </a:p>
        </p:txBody>
      </p:sp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0" y="3414395"/>
            <a:ext cx="4064000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dirty="0"/>
              <a:t> 办公室</a:t>
            </a:r>
            <a:r>
              <a:rPr lang="en-US" altLang="zh-CN" sz="3200" b="1" dirty="0"/>
              <a:t>office</a:t>
            </a:r>
            <a:endParaRPr lang="en-US" altLang="zh-CN" sz="3200" b="1" dirty="0"/>
          </a:p>
          <a:p>
            <a:pPr eaLnBrk="1" hangingPunct="1">
              <a:spcBef>
                <a:spcPct val="50000"/>
              </a:spcBef>
            </a:pPr>
            <a:r>
              <a:rPr lang="en-US" altLang="zh-CN" sz="3200" b="1" dirty="0"/>
              <a:t> </a:t>
            </a:r>
            <a:r>
              <a:rPr lang="zh-CN" altLang="en-US" sz="3200" b="1" dirty="0"/>
              <a:t>操场 </a:t>
            </a:r>
            <a:r>
              <a:rPr lang="en-US" altLang="zh-CN" sz="3200" b="1" dirty="0"/>
              <a:t>playground</a:t>
            </a:r>
            <a:endParaRPr lang="en-US" altLang="zh-CN" sz="3200" b="1" dirty="0"/>
          </a:p>
          <a:p>
            <a:pPr eaLnBrk="1" hangingPunct="1">
              <a:spcBef>
                <a:spcPct val="50000"/>
              </a:spcBef>
            </a:pPr>
            <a:r>
              <a:rPr lang="en-US" altLang="zh-CN" sz="3200" b="1" dirty="0"/>
              <a:t> </a:t>
            </a:r>
            <a:r>
              <a:rPr lang="zh-CN" altLang="en-US" sz="3200" b="1" dirty="0"/>
              <a:t>实验室 </a:t>
            </a:r>
            <a:r>
              <a:rPr lang="en-US" altLang="zh-CN" sz="3200" b="1" dirty="0"/>
              <a:t>science lab</a:t>
            </a:r>
            <a:endParaRPr lang="en-US" altLang="zh-CN" sz="3200" b="1" dirty="0"/>
          </a:p>
        </p:txBody>
      </p:sp>
      <p:sp>
        <p:nvSpPr>
          <p:cNvPr id="49158" name="WordArt 8">
            <a:hlinkClick r:id="rId1"/>
          </p:cNvPr>
          <p:cNvSpPr>
            <a:spLocks noChangeArrowheads="1" noChangeShapeType="1" noTextEdit="1"/>
          </p:cNvSpPr>
          <p:nvPr/>
        </p:nvSpPr>
        <p:spPr bwMode="auto">
          <a:xfrm>
            <a:off x="6344920" y="5986145"/>
            <a:ext cx="24479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en-GB" sz="4800" b="1" kern="10">
                <a:ln w="12700">
                  <a:solidFill>
                    <a:srgbClr val="80008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Arial Black" panose="020B0A04020102020204" pitchFamily="34" charset="0"/>
                <a:cs typeface="Arial Black" panose="020B0A04020102020204" pitchFamily="34" charset="0"/>
              </a:rPr>
              <a:t>Dictation</a:t>
            </a:r>
            <a:endParaRPr lang="en-US" altLang="en-GB" sz="4800" b="1" kern="10">
              <a:ln w="12700">
                <a:solidFill>
                  <a:srgbClr val="80008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14129" y="371995"/>
            <a:ext cx="16017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0099"/>
                </a:solidFill>
              </a:rPr>
              <a:t>/'</a:t>
            </a:r>
            <a:r>
              <a:rPr lang="en-US" altLang="zh-CN" sz="3200" b="1" dirty="0" err="1">
                <a:solidFill>
                  <a:srgbClr val="000099"/>
                </a:solidFill>
              </a:rPr>
              <a:t>b</a:t>
            </a:r>
            <a:r>
              <a:rPr lang="en-US" altLang="zh-CN" sz="3200" b="1" dirty="0" err="1">
                <a:solidFill>
                  <a:srgbClr val="CC0000"/>
                </a:solidFill>
              </a:rPr>
              <a:t>i</a:t>
            </a:r>
            <a:r>
              <a:rPr lang="en-US" altLang="zh-CN" sz="3200" b="1" dirty="0" err="1">
                <a:solidFill>
                  <a:srgbClr val="000099"/>
                </a:solidFill>
              </a:rPr>
              <a:t>ld</a:t>
            </a:r>
            <a:r>
              <a:rPr lang="en-US" altLang="zh-CN" sz="3200" b="1" dirty="0" err="1">
                <a:solidFill>
                  <a:srgbClr val="CC0000"/>
                </a:solidFill>
              </a:rPr>
              <a:t>i</a:t>
            </a:r>
            <a:r>
              <a:rPr lang="en-US" altLang="zh-CN" sz="3200" b="1" dirty="0" err="1">
                <a:solidFill>
                  <a:srgbClr val="000099"/>
                </a:solidFill>
              </a:rPr>
              <a:t>ŋ</a:t>
            </a:r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endParaRPr lang="en-US" altLang="zh-CN" sz="3200" b="1" dirty="0">
              <a:solidFill>
                <a:srgbClr val="000099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77305" y="1056065"/>
            <a:ext cx="28936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r>
              <a:rPr lang="en-US" altLang="zh-CN" sz="3200" b="1" dirty="0" err="1">
                <a:solidFill>
                  <a:srgbClr val="000099"/>
                </a:solidFill>
              </a:rPr>
              <a:t>d</a:t>
            </a:r>
            <a:r>
              <a:rPr lang="en-US" altLang="zh-CN" sz="3200" b="1" dirty="0" err="1">
                <a:solidFill>
                  <a:srgbClr val="CC0000"/>
                </a:solidFill>
              </a:rPr>
              <a:t>ai</a:t>
            </a:r>
            <a:r>
              <a:rPr lang="en-US" altLang="zh-CN" sz="3200" b="1" dirty="0" err="1">
                <a:solidFill>
                  <a:srgbClr val="000099"/>
                </a:solidFill>
              </a:rPr>
              <a:t>n</a:t>
            </a:r>
            <a:r>
              <a:rPr lang="en-US" altLang="zh-CN" sz="3200" b="1" dirty="0" err="1">
                <a:solidFill>
                  <a:srgbClr val="CC0000"/>
                </a:solidFill>
              </a:rPr>
              <a:t>i</a:t>
            </a:r>
            <a:r>
              <a:rPr lang="en-US" altLang="zh-CN" sz="3200" b="1" dirty="0" err="1">
                <a:solidFill>
                  <a:srgbClr val="000099"/>
                </a:solidFill>
              </a:rPr>
              <a:t>ŋ</a:t>
            </a:r>
            <a:r>
              <a:rPr lang="en-US" altLang="zh-CN" sz="3200" b="1" dirty="0">
                <a:solidFill>
                  <a:srgbClr val="000099"/>
                </a:solidFill>
              </a:rPr>
              <a:t>/   /</a:t>
            </a:r>
            <a:r>
              <a:rPr lang="en-US" altLang="zh-CN" sz="3200" b="1" dirty="0" err="1">
                <a:solidFill>
                  <a:srgbClr val="000099"/>
                </a:solidFill>
              </a:rPr>
              <a:t>h</a:t>
            </a:r>
            <a:r>
              <a:rPr lang="en-US" altLang="zh-CN" sz="3200" b="1" dirty="0" err="1">
                <a:solidFill>
                  <a:srgbClr val="CC0000"/>
                </a:solidFill>
              </a:rPr>
              <a:t>ɔ:</a:t>
            </a:r>
            <a:r>
              <a:rPr lang="en-US" altLang="zh-CN" sz="3200" b="1" dirty="0" err="1">
                <a:solidFill>
                  <a:srgbClr val="000099"/>
                </a:solidFill>
              </a:rPr>
              <a:t>l</a:t>
            </a:r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r>
              <a:rPr lang="en-US" altLang="zh-CN" sz="3200" b="1" dirty="0"/>
              <a:t> </a:t>
            </a:r>
            <a:endParaRPr lang="en-US" altLang="zh-CN" sz="3200" b="1" dirty="0"/>
          </a:p>
        </p:txBody>
      </p:sp>
      <p:sp>
        <p:nvSpPr>
          <p:cNvPr id="4" name="矩形 3"/>
          <p:cNvSpPr/>
          <p:nvPr/>
        </p:nvSpPr>
        <p:spPr>
          <a:xfrm>
            <a:off x="5714347" y="1825144"/>
            <a:ext cx="113157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r>
              <a:rPr lang="en-US" altLang="zh-CN" sz="3200" b="1" dirty="0" err="1">
                <a:solidFill>
                  <a:srgbClr val="000099"/>
                </a:solidFill>
              </a:rPr>
              <a:t>ɡ</a:t>
            </a:r>
            <a:r>
              <a:rPr lang="en-US" altLang="zh-CN" sz="3200" b="1" dirty="0" err="1">
                <a:solidFill>
                  <a:srgbClr val="CC0000"/>
                </a:solidFill>
              </a:rPr>
              <a:t>ei</a:t>
            </a:r>
            <a:r>
              <a:rPr lang="en-US" altLang="zh-CN" sz="3200" b="1" dirty="0" err="1">
                <a:solidFill>
                  <a:srgbClr val="000099"/>
                </a:solidFill>
              </a:rPr>
              <a:t>t</a:t>
            </a:r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r>
              <a:rPr lang="en-US" altLang="zh-CN" sz="3200" dirty="0">
                <a:solidFill>
                  <a:srgbClr val="000099"/>
                </a:solidFill>
              </a:rPr>
              <a:t> </a:t>
            </a:r>
            <a:endParaRPr lang="zh-CN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5714407" y="2408798"/>
            <a:ext cx="186118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0099"/>
                </a:solidFill>
              </a:rPr>
              <a:t>/'</a:t>
            </a:r>
            <a:r>
              <a:rPr lang="en-US" altLang="zh-CN" sz="3200" b="1" dirty="0" err="1">
                <a:solidFill>
                  <a:srgbClr val="000099"/>
                </a:solidFill>
              </a:rPr>
              <a:t>l</a:t>
            </a:r>
            <a:r>
              <a:rPr lang="en-US" altLang="zh-CN" sz="3200" b="1" dirty="0" err="1">
                <a:solidFill>
                  <a:srgbClr val="CC0000"/>
                </a:solidFill>
              </a:rPr>
              <a:t>ai</a:t>
            </a:r>
            <a:r>
              <a:rPr lang="en-US" altLang="zh-CN" sz="3200" b="1" dirty="0" err="1">
                <a:solidFill>
                  <a:srgbClr val="000099"/>
                </a:solidFill>
              </a:rPr>
              <a:t>br</a:t>
            </a:r>
            <a:r>
              <a:rPr lang="en-US" altLang="zh-CN" sz="3200" b="1" dirty="0" err="1">
                <a:solidFill>
                  <a:srgbClr val="CC0000"/>
                </a:solidFill>
              </a:rPr>
              <a:t>ə</a:t>
            </a:r>
            <a:r>
              <a:rPr lang="en-US" altLang="zh-CN" sz="3200" b="1" dirty="0" err="1">
                <a:solidFill>
                  <a:srgbClr val="000099"/>
                </a:solidFill>
              </a:rPr>
              <a:t>r</a:t>
            </a:r>
            <a:r>
              <a:rPr lang="en-US" altLang="zh-CN" sz="3200" b="1" dirty="0" err="1">
                <a:solidFill>
                  <a:srgbClr val="CC0000"/>
                </a:solidFill>
              </a:rPr>
              <a:t>i</a:t>
            </a:r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r>
              <a:rPr lang="en-US" altLang="zh-CN" sz="3200" dirty="0"/>
              <a:t> </a:t>
            </a:r>
            <a:endParaRPr lang="en-US" altLang="zh-CN" sz="3200" dirty="0"/>
          </a:p>
        </p:txBody>
      </p:sp>
      <p:sp>
        <p:nvSpPr>
          <p:cNvPr id="6" name="矩形 5"/>
          <p:cNvSpPr/>
          <p:nvPr/>
        </p:nvSpPr>
        <p:spPr>
          <a:xfrm>
            <a:off x="5714405" y="3414187"/>
            <a:ext cx="12058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0099"/>
                </a:solidFill>
              </a:rPr>
              <a:t>/'</a:t>
            </a:r>
            <a:r>
              <a:rPr lang="en-US" altLang="zh-CN" sz="3200" b="1" dirty="0" err="1">
                <a:solidFill>
                  <a:srgbClr val="CC0000"/>
                </a:solidFill>
              </a:rPr>
              <a:t>ɔ</a:t>
            </a:r>
            <a:r>
              <a:rPr lang="en-US" altLang="zh-CN" sz="3200" b="1" dirty="0" err="1">
                <a:solidFill>
                  <a:srgbClr val="000099"/>
                </a:solidFill>
              </a:rPr>
              <a:t>f</a:t>
            </a:r>
            <a:r>
              <a:rPr lang="en-US" altLang="zh-CN" sz="3200" b="1" dirty="0" err="1">
                <a:solidFill>
                  <a:srgbClr val="CC0000"/>
                </a:solidFill>
              </a:rPr>
              <a:t>i</a:t>
            </a:r>
            <a:r>
              <a:rPr lang="en-US" altLang="zh-CN" sz="3200" b="1" dirty="0" err="1">
                <a:solidFill>
                  <a:srgbClr val="000099"/>
                </a:solidFill>
              </a:rPr>
              <a:t>s</a:t>
            </a:r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r>
              <a:rPr lang="en-US" altLang="zh-CN" sz="3200" dirty="0"/>
              <a:t> </a:t>
            </a:r>
            <a:endParaRPr lang="en-US" altLang="zh-CN" sz="3200" dirty="0"/>
          </a:p>
        </p:txBody>
      </p:sp>
      <p:sp>
        <p:nvSpPr>
          <p:cNvPr id="7" name="矩形 6"/>
          <p:cNvSpPr/>
          <p:nvPr/>
        </p:nvSpPr>
        <p:spPr>
          <a:xfrm>
            <a:off x="5471777" y="3998210"/>
            <a:ext cx="25831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0099"/>
                </a:solidFill>
              </a:rPr>
              <a:t>/'</a:t>
            </a:r>
            <a:r>
              <a:rPr lang="en-US" altLang="zh-CN" sz="3200" b="1" dirty="0" err="1">
                <a:solidFill>
                  <a:srgbClr val="000099"/>
                </a:solidFill>
              </a:rPr>
              <a:t>pl</a:t>
            </a:r>
            <a:r>
              <a:rPr lang="en-US" altLang="zh-CN" sz="3200" b="1" dirty="0" err="1">
                <a:solidFill>
                  <a:srgbClr val="CC0000"/>
                </a:solidFill>
              </a:rPr>
              <a:t>ei</a:t>
            </a:r>
            <a:r>
              <a:rPr lang="en-US" altLang="zh-CN" sz="3200" b="1" dirty="0" err="1">
                <a:solidFill>
                  <a:srgbClr val="000099"/>
                </a:solidFill>
              </a:rPr>
              <a:t>ɡr</a:t>
            </a:r>
            <a:r>
              <a:rPr lang="en-US" altLang="zh-CN" sz="3200" b="1" dirty="0" err="1">
                <a:solidFill>
                  <a:srgbClr val="CC0000"/>
                </a:solidFill>
              </a:rPr>
              <a:t>au</a:t>
            </a:r>
            <a:r>
              <a:rPr lang="en-US" altLang="zh-CN" sz="3200" b="1" dirty="0" err="1">
                <a:solidFill>
                  <a:srgbClr val="000099"/>
                </a:solidFill>
              </a:rPr>
              <a:t>nd</a:t>
            </a:r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endParaRPr lang="en-US" altLang="zh-CN" sz="3200" dirty="0"/>
          </a:p>
        </p:txBody>
      </p:sp>
      <p:sp>
        <p:nvSpPr>
          <p:cNvPr id="8" name="矩形 7"/>
          <p:cNvSpPr/>
          <p:nvPr/>
        </p:nvSpPr>
        <p:spPr>
          <a:xfrm>
            <a:off x="5254378" y="4890830"/>
            <a:ext cx="3538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3200" b="1" dirty="0">
                <a:solidFill>
                  <a:srgbClr val="000099"/>
                </a:solidFill>
              </a:rPr>
              <a:t>/'</a:t>
            </a:r>
            <a:r>
              <a:rPr lang="en-US" altLang="zh-CN" sz="3200" b="1" dirty="0" err="1">
                <a:solidFill>
                  <a:srgbClr val="000099"/>
                </a:solidFill>
              </a:rPr>
              <a:t>s</a:t>
            </a:r>
            <a:r>
              <a:rPr lang="en-US" altLang="zh-CN" sz="3200" b="1" dirty="0" err="1">
                <a:solidFill>
                  <a:srgbClr val="CC0000"/>
                </a:solidFill>
              </a:rPr>
              <a:t>aiə</a:t>
            </a:r>
            <a:r>
              <a:rPr lang="en-US" altLang="zh-CN" sz="3200" b="1" dirty="0" err="1">
                <a:solidFill>
                  <a:srgbClr val="000099"/>
                </a:solidFill>
              </a:rPr>
              <a:t>ns</a:t>
            </a:r>
            <a:r>
              <a:rPr lang="en-US" altLang="zh-CN" sz="3200" b="1" dirty="0">
                <a:solidFill>
                  <a:srgbClr val="000099"/>
                </a:solidFill>
              </a:rPr>
              <a:t>/      /</a:t>
            </a:r>
            <a:r>
              <a:rPr lang="en-US" altLang="zh-CN" sz="3200" b="1" dirty="0" err="1">
                <a:solidFill>
                  <a:srgbClr val="000099"/>
                </a:solidFill>
              </a:rPr>
              <a:t>l</a:t>
            </a:r>
            <a:r>
              <a:rPr lang="en-US" altLang="zh-CN" sz="3200" b="1" dirty="0" err="1">
                <a:solidFill>
                  <a:srgbClr val="CC0000"/>
                </a:solidFill>
              </a:rPr>
              <a:t>æ</a:t>
            </a:r>
            <a:r>
              <a:rPr lang="en-US" altLang="zh-CN" sz="3200" b="1" dirty="0" err="1">
                <a:solidFill>
                  <a:srgbClr val="000099"/>
                </a:solidFill>
              </a:rPr>
              <a:t>b</a:t>
            </a:r>
            <a:r>
              <a:rPr lang="en-US" altLang="zh-CN" sz="3200" b="1" dirty="0">
                <a:solidFill>
                  <a:srgbClr val="000099"/>
                </a:solidFill>
              </a:rPr>
              <a:t>/ </a:t>
            </a:r>
            <a:endParaRPr lang="en-US" altLang="zh-CN" sz="32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Position </a:t>
            </a:r>
            <a:r>
              <a:rPr lang="zh-CN" altLang="en-US"/>
              <a:t>方位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3982720" cy="4526280"/>
          </a:xfrm>
        </p:spPr>
        <p:txBody>
          <a:bodyPr/>
          <a:p>
            <a:r>
              <a:rPr lang="zh-CN" altLang="en-US"/>
              <a:t>在</a:t>
            </a:r>
            <a:r>
              <a:rPr lang="en-US" altLang="zh-CN"/>
              <a:t>……</a:t>
            </a:r>
            <a:r>
              <a:rPr lang="zh-CN" altLang="en-US"/>
              <a:t>后面</a:t>
            </a:r>
            <a:endParaRPr lang="zh-CN" altLang="en-US"/>
          </a:p>
          <a:p>
            <a:r>
              <a:rPr lang="zh-CN" altLang="en-US"/>
              <a:t>在</a:t>
            </a:r>
            <a:r>
              <a:rPr lang="en-US" altLang="zh-CN"/>
              <a:t>……</a:t>
            </a:r>
            <a:r>
              <a:rPr lang="zh-CN" altLang="en-US"/>
              <a:t>和</a:t>
            </a:r>
            <a:r>
              <a:rPr lang="en-US" altLang="zh-CN"/>
              <a:t>……</a:t>
            </a:r>
            <a:r>
              <a:rPr lang="zh-CN" altLang="en-US"/>
              <a:t>中间</a:t>
            </a:r>
            <a:endParaRPr lang="zh-CN" altLang="en-US"/>
          </a:p>
          <a:p>
            <a:r>
              <a:rPr lang="zh-CN" altLang="en-US"/>
              <a:t>在</a:t>
            </a:r>
            <a:r>
              <a:rPr lang="en-US" altLang="zh-CN"/>
              <a:t>……</a:t>
            </a:r>
            <a:r>
              <a:rPr lang="zh-CN" altLang="en-US"/>
              <a:t>前方</a:t>
            </a:r>
            <a:endParaRPr lang="zh-CN" altLang="en-US"/>
          </a:p>
          <a:p>
            <a:r>
              <a:rPr lang="zh-CN" altLang="en-US"/>
              <a:t>在</a:t>
            </a:r>
            <a:r>
              <a:rPr lang="en-US" altLang="zh-CN"/>
              <a:t>……</a:t>
            </a:r>
            <a:r>
              <a:rPr lang="zh-CN" altLang="en-US"/>
              <a:t>左面</a:t>
            </a:r>
            <a:endParaRPr lang="zh-CN" altLang="en-US"/>
          </a:p>
          <a:p>
            <a:r>
              <a:rPr lang="zh-CN" altLang="en-US"/>
              <a:t>在</a:t>
            </a:r>
            <a:r>
              <a:rPr lang="en-US" altLang="zh-CN"/>
              <a:t>……</a:t>
            </a:r>
            <a:r>
              <a:rPr lang="zh-CN" altLang="en-US"/>
              <a:t>右面</a:t>
            </a:r>
            <a:endParaRPr lang="zh-CN" altLang="en-US"/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4704080" y="1684655"/>
            <a:ext cx="3982720" cy="4526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/>
              <a:t>behind</a:t>
            </a:r>
            <a:endParaRPr lang="zh-CN" altLang="en-US"/>
          </a:p>
          <a:p>
            <a:r>
              <a:rPr lang="en-US"/>
              <a:t>between</a:t>
            </a:r>
            <a:endParaRPr lang="zh-CN" altLang="en-US"/>
          </a:p>
          <a:p>
            <a:r>
              <a:rPr lang="en-US"/>
              <a:t>in front of</a:t>
            </a:r>
            <a:endParaRPr lang="zh-CN" altLang="en-US"/>
          </a:p>
          <a:p>
            <a:r>
              <a:rPr lang="en-US"/>
              <a:t>on the left of</a:t>
            </a:r>
            <a:endParaRPr lang="zh-CN" altLang="en-US"/>
          </a:p>
          <a:p>
            <a:r>
              <a:rPr lang="en-US"/>
              <a:t>on the right of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7394" name="内容占位符 2"/>
          <p:cNvSpPr>
            <a:spLocks noGrp="1"/>
          </p:cNvSpPr>
          <p:nvPr>
            <p:ph/>
          </p:nvPr>
        </p:nvSpPr>
        <p:spPr>
          <a:xfrm>
            <a:off x="284559" y="0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 lIns="88182" tIns="44091" rIns="88182" bIns="44091"/>
          <a:p>
            <a:endParaRPr dirty="0">
              <a:ea typeface="宋体" panose="02010600030101010101" pitchFamily="2" charset="-122"/>
            </a:endParaRPr>
          </a:p>
        </p:txBody>
      </p:sp>
      <p:pic>
        <p:nvPicPr>
          <p:cNvPr id="187395" name="Picture 2" descr="C:\Users\AppleBar\Desktop\剪头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513" y="2492375"/>
            <a:ext cx="2160984" cy="223242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7396" name="组合 21"/>
          <p:cNvGrpSpPr/>
          <p:nvPr/>
        </p:nvGrpSpPr>
        <p:grpSpPr>
          <a:xfrm>
            <a:off x="7408466" y="1125141"/>
            <a:ext cx="1146969" cy="3022203"/>
            <a:chOff x="4500563" y="773113"/>
            <a:chExt cx="1655762" cy="3311525"/>
          </a:xfrm>
        </p:grpSpPr>
        <p:sp>
          <p:nvSpPr>
            <p:cNvPr id="187397" name="Freeform 2"/>
            <p:cNvSpPr/>
            <p:nvPr/>
          </p:nvSpPr>
          <p:spPr>
            <a:xfrm>
              <a:off x="4713288" y="773113"/>
              <a:ext cx="219075" cy="863600"/>
            </a:xfrm>
            <a:custGeom>
              <a:avLst/>
              <a:gdLst>
                <a:gd name="txL" fmla="*/ 0 w 138"/>
                <a:gd name="txT" fmla="*/ 0 h 544"/>
                <a:gd name="txR" fmla="*/ 138 w 138"/>
                <a:gd name="txB" fmla="*/ 544 h 544"/>
              </a:gdLst>
              <a:ahLst/>
              <a:cxnLst>
                <a:cxn ang="0">
                  <a:pos x="74612" y="0"/>
                </a:cxn>
                <a:cxn ang="0">
                  <a:pos x="9525" y="342900"/>
                </a:cxn>
                <a:cxn ang="0">
                  <a:pos x="19050" y="542925"/>
                </a:cxn>
                <a:cxn ang="0">
                  <a:pos x="60325" y="693737"/>
                </a:cxn>
                <a:cxn ang="0">
                  <a:pos x="109538" y="793750"/>
                </a:cxn>
                <a:cxn ang="0">
                  <a:pos x="219075" y="863600"/>
                </a:cxn>
              </a:cxnLst>
              <a:rect l="txL" t="txT" r="txR" b="txB"/>
              <a:pathLst>
                <a:path w="138" h="544">
                  <a:moveTo>
                    <a:pt x="47" y="0"/>
                  </a:moveTo>
                  <a:lnTo>
                    <a:pt x="6" y="216"/>
                  </a:lnTo>
                  <a:cubicBezTo>
                    <a:pt x="0" y="273"/>
                    <a:pt x="7" y="305"/>
                    <a:pt x="12" y="342"/>
                  </a:cubicBezTo>
                  <a:cubicBezTo>
                    <a:pt x="17" y="379"/>
                    <a:pt x="29" y="411"/>
                    <a:pt x="38" y="437"/>
                  </a:cubicBezTo>
                  <a:lnTo>
                    <a:pt x="69" y="500"/>
                  </a:lnTo>
                  <a:lnTo>
                    <a:pt x="138" y="544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398" name="Oval 3"/>
            <p:cNvSpPr/>
            <p:nvPr/>
          </p:nvSpPr>
          <p:spPr>
            <a:xfrm>
              <a:off x="4932363" y="1347788"/>
              <a:ext cx="360362" cy="360362"/>
            </a:xfrm>
            <a:prstGeom prst="ellipse">
              <a:avLst/>
            </a:pr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88182" tIns="44091" rIns="88182" bIns="44091" anchor="ctr"/>
            <a:p>
              <a:pPr algn="ctr" defTabSz="704850" eaLnBrk="1" hangingPunct="1"/>
              <a:endParaRPr lang="zh-CN" altLang="zh-CN"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399" name="Freeform 4"/>
            <p:cNvSpPr/>
            <p:nvPr/>
          </p:nvSpPr>
          <p:spPr>
            <a:xfrm>
              <a:off x="5054600" y="1347788"/>
              <a:ext cx="165100" cy="288925"/>
            </a:xfrm>
            <a:custGeom>
              <a:avLst/>
              <a:gdLst>
                <a:gd name="txL" fmla="*/ 0 w 104"/>
                <a:gd name="txT" fmla="*/ 0 h 182"/>
                <a:gd name="txR" fmla="*/ 104 w 104"/>
                <a:gd name="txB" fmla="*/ 182 h 182"/>
              </a:gdLst>
              <a:ahLst/>
              <a:cxnLst>
                <a:cxn ang="0">
                  <a:pos x="93662" y="0"/>
                </a:cxn>
                <a:cxn ang="0">
                  <a:pos x="39688" y="179387"/>
                </a:cxn>
                <a:cxn ang="0">
                  <a:pos x="165100" y="288925"/>
                </a:cxn>
              </a:cxnLst>
              <a:rect l="txL" t="txT" r="txR" b="txB"/>
              <a:pathLst>
                <a:path w="104" h="182">
                  <a:moveTo>
                    <a:pt x="59" y="0"/>
                  </a:moveTo>
                  <a:cubicBezTo>
                    <a:pt x="53" y="19"/>
                    <a:pt x="0" y="50"/>
                    <a:pt x="25" y="113"/>
                  </a:cubicBezTo>
                  <a:cubicBezTo>
                    <a:pt x="50" y="176"/>
                    <a:pt x="88" y="168"/>
                    <a:pt x="104" y="182"/>
                  </a:cubicBezTo>
                </a:path>
              </a:pathLst>
            </a:cu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0" name="Freeform 5"/>
            <p:cNvSpPr/>
            <p:nvPr/>
          </p:nvSpPr>
          <p:spPr>
            <a:xfrm>
              <a:off x="5292725" y="1492250"/>
              <a:ext cx="142875" cy="144463"/>
            </a:xfrm>
            <a:custGeom>
              <a:avLst/>
              <a:gdLst>
                <a:gd name="txL" fmla="*/ 0 w 90"/>
                <a:gd name="txT" fmla="*/ 0 h 91"/>
                <a:gd name="txR" fmla="*/ 90 w 90"/>
                <a:gd name="txB" fmla="*/ 91 h 91"/>
              </a:gdLst>
              <a:ahLst/>
              <a:cxnLst>
                <a:cxn ang="0">
                  <a:pos x="0" y="0"/>
                </a:cxn>
                <a:cxn ang="0">
                  <a:pos x="103188" y="55563"/>
                </a:cxn>
                <a:cxn ang="0">
                  <a:pos x="142875" y="144463"/>
                </a:cxn>
              </a:cxnLst>
              <a:rect l="txL" t="txT" r="txR" b="txB"/>
              <a:pathLst>
                <a:path w="90" h="91">
                  <a:moveTo>
                    <a:pt x="0" y="0"/>
                  </a:moveTo>
                  <a:lnTo>
                    <a:pt x="65" y="35"/>
                  </a:lnTo>
                  <a:lnTo>
                    <a:pt x="90" y="91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1" name="Freeform 6"/>
            <p:cNvSpPr/>
            <p:nvPr/>
          </p:nvSpPr>
          <p:spPr>
            <a:xfrm>
              <a:off x="5148263" y="1565275"/>
              <a:ext cx="792162" cy="273050"/>
            </a:xfrm>
            <a:custGeom>
              <a:avLst/>
              <a:gdLst>
                <a:gd name="txL" fmla="*/ 0 w 499"/>
                <a:gd name="txT" fmla="*/ 0 h 172"/>
                <a:gd name="txR" fmla="*/ 499 w 499"/>
                <a:gd name="txB" fmla="*/ 172 h 172"/>
              </a:gdLst>
              <a:ahLst/>
              <a:cxnLst>
                <a:cxn ang="0">
                  <a:pos x="0" y="217488"/>
                </a:cxn>
                <a:cxn ang="0">
                  <a:pos x="106362" y="254000"/>
                </a:cxn>
                <a:cxn ang="0">
                  <a:pos x="238125" y="273050"/>
                </a:cxn>
                <a:cxn ang="0">
                  <a:pos x="419100" y="254000"/>
                </a:cxn>
                <a:cxn ang="0">
                  <a:pos x="630237" y="142875"/>
                </a:cxn>
                <a:cxn ang="0">
                  <a:pos x="792162" y="0"/>
                </a:cxn>
              </a:cxnLst>
              <a:rect l="txL" t="txT" r="txR" b="txB"/>
              <a:pathLst>
                <a:path w="499" h="172">
                  <a:moveTo>
                    <a:pt x="0" y="137"/>
                  </a:moveTo>
                  <a:lnTo>
                    <a:pt x="67" y="160"/>
                  </a:lnTo>
                  <a:lnTo>
                    <a:pt x="150" y="172"/>
                  </a:lnTo>
                  <a:lnTo>
                    <a:pt x="264" y="160"/>
                  </a:lnTo>
                  <a:lnTo>
                    <a:pt x="397" y="90"/>
                  </a:lnTo>
                  <a:lnTo>
                    <a:pt x="499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2" name="Freeform 7"/>
            <p:cNvSpPr/>
            <p:nvPr/>
          </p:nvSpPr>
          <p:spPr>
            <a:xfrm>
              <a:off x="4883150" y="1735138"/>
              <a:ext cx="93663" cy="536575"/>
            </a:xfrm>
            <a:custGeom>
              <a:avLst/>
              <a:gdLst>
                <a:gd name="txL" fmla="*/ 0 w 59"/>
                <a:gd name="txT" fmla="*/ 0 h 338"/>
                <a:gd name="txR" fmla="*/ 59 w 59"/>
                <a:gd name="txB" fmla="*/ 338 h 338"/>
              </a:gdLst>
              <a:ahLst/>
              <a:cxnLst>
                <a:cxn ang="0">
                  <a:pos x="93663" y="0"/>
                </a:cxn>
                <a:cxn ang="0">
                  <a:pos x="20638" y="125413"/>
                </a:cxn>
                <a:cxn ang="0">
                  <a:pos x="0" y="265113"/>
                </a:cxn>
                <a:cxn ang="0">
                  <a:pos x="20638" y="385762"/>
                </a:cxn>
                <a:cxn ang="0">
                  <a:pos x="90488" y="536575"/>
                </a:cxn>
              </a:cxnLst>
              <a:rect l="txL" t="txT" r="txR" b="txB"/>
              <a:pathLst>
                <a:path w="59" h="338">
                  <a:moveTo>
                    <a:pt x="59" y="0"/>
                  </a:moveTo>
                  <a:lnTo>
                    <a:pt x="13" y="79"/>
                  </a:lnTo>
                  <a:lnTo>
                    <a:pt x="0" y="167"/>
                  </a:lnTo>
                  <a:lnTo>
                    <a:pt x="13" y="243"/>
                  </a:lnTo>
                  <a:lnTo>
                    <a:pt x="57" y="338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3" name="Freeform 8"/>
            <p:cNvSpPr/>
            <p:nvPr/>
          </p:nvSpPr>
          <p:spPr>
            <a:xfrm>
              <a:off x="4502150" y="2284413"/>
              <a:ext cx="503238" cy="360362"/>
            </a:xfrm>
            <a:custGeom>
              <a:avLst/>
              <a:gdLst>
                <a:gd name="txL" fmla="*/ 0 w 317"/>
                <a:gd name="txT" fmla="*/ 0 h 227"/>
                <a:gd name="txR" fmla="*/ 317 w 317"/>
                <a:gd name="txB" fmla="*/ 227 h 227"/>
              </a:gdLst>
              <a:ahLst/>
              <a:cxnLst>
                <a:cxn ang="0">
                  <a:pos x="503238" y="0"/>
                </a:cxn>
                <a:cxn ang="0">
                  <a:pos x="331788" y="127000"/>
                </a:cxn>
                <a:cxn ang="0">
                  <a:pos x="0" y="360362"/>
                </a:cxn>
              </a:cxnLst>
              <a:rect l="txL" t="txT" r="txR" b="txB"/>
              <a:pathLst>
                <a:path w="317" h="227">
                  <a:moveTo>
                    <a:pt x="317" y="0"/>
                  </a:moveTo>
                  <a:cubicBezTo>
                    <a:pt x="299" y="13"/>
                    <a:pt x="262" y="42"/>
                    <a:pt x="209" y="80"/>
                  </a:cubicBezTo>
                  <a:cubicBezTo>
                    <a:pt x="156" y="118"/>
                    <a:pt x="44" y="197"/>
                    <a:pt x="0" y="227"/>
                  </a:cubicBez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4" name="Freeform 9"/>
            <p:cNvSpPr/>
            <p:nvPr/>
          </p:nvSpPr>
          <p:spPr>
            <a:xfrm>
              <a:off x="4500563" y="2139950"/>
              <a:ext cx="1008062" cy="661988"/>
            </a:xfrm>
            <a:custGeom>
              <a:avLst/>
              <a:gdLst>
                <a:gd name="txL" fmla="*/ 0 w 635"/>
                <a:gd name="txT" fmla="*/ 0 h 417"/>
                <a:gd name="txR" fmla="*/ 635 w 635"/>
                <a:gd name="txB" fmla="*/ 417 h 417"/>
              </a:gdLst>
              <a:ahLst/>
              <a:cxnLst>
                <a:cxn ang="0">
                  <a:pos x="0" y="504825"/>
                </a:cxn>
                <a:cxn ang="0">
                  <a:pos x="71437" y="576263"/>
                </a:cxn>
                <a:cxn ang="0">
                  <a:pos x="215900" y="649288"/>
                </a:cxn>
                <a:cxn ang="0">
                  <a:pos x="287337" y="576263"/>
                </a:cxn>
                <a:cxn ang="0">
                  <a:pos x="358775" y="649288"/>
                </a:cxn>
                <a:cxn ang="0">
                  <a:pos x="431800" y="649288"/>
                </a:cxn>
                <a:cxn ang="0">
                  <a:pos x="503237" y="576263"/>
                </a:cxn>
                <a:cxn ang="0">
                  <a:pos x="647700" y="649288"/>
                </a:cxn>
                <a:cxn ang="0">
                  <a:pos x="719137" y="504825"/>
                </a:cxn>
                <a:cxn ang="0">
                  <a:pos x="792162" y="504825"/>
                </a:cxn>
                <a:cxn ang="0">
                  <a:pos x="863600" y="360363"/>
                </a:cxn>
                <a:cxn ang="0">
                  <a:pos x="935037" y="360363"/>
                </a:cxn>
                <a:cxn ang="0">
                  <a:pos x="935037" y="215900"/>
                </a:cxn>
                <a:cxn ang="0">
                  <a:pos x="1008062" y="144463"/>
                </a:cxn>
                <a:cxn ang="0">
                  <a:pos x="935037" y="0"/>
                </a:cxn>
                <a:cxn ang="0">
                  <a:pos x="792162" y="144463"/>
                </a:cxn>
                <a:cxn ang="0">
                  <a:pos x="473075" y="150813"/>
                </a:cxn>
              </a:cxnLst>
              <a:rect l="txL" t="txT" r="txR" b="txB"/>
              <a:pathLst>
                <a:path w="635" h="417">
                  <a:moveTo>
                    <a:pt x="0" y="318"/>
                  </a:moveTo>
                  <a:cubicBezTo>
                    <a:pt x="11" y="333"/>
                    <a:pt x="22" y="348"/>
                    <a:pt x="45" y="363"/>
                  </a:cubicBezTo>
                  <a:cubicBezTo>
                    <a:pt x="68" y="378"/>
                    <a:pt x="113" y="409"/>
                    <a:pt x="136" y="409"/>
                  </a:cubicBezTo>
                  <a:cubicBezTo>
                    <a:pt x="159" y="409"/>
                    <a:pt x="166" y="363"/>
                    <a:pt x="181" y="363"/>
                  </a:cubicBezTo>
                  <a:cubicBezTo>
                    <a:pt x="196" y="363"/>
                    <a:pt x="211" y="401"/>
                    <a:pt x="226" y="409"/>
                  </a:cubicBezTo>
                  <a:cubicBezTo>
                    <a:pt x="241" y="417"/>
                    <a:pt x="257" y="417"/>
                    <a:pt x="272" y="409"/>
                  </a:cubicBezTo>
                  <a:cubicBezTo>
                    <a:pt x="287" y="401"/>
                    <a:pt x="294" y="363"/>
                    <a:pt x="317" y="363"/>
                  </a:cubicBezTo>
                  <a:cubicBezTo>
                    <a:pt x="340" y="363"/>
                    <a:pt x="385" y="416"/>
                    <a:pt x="408" y="409"/>
                  </a:cubicBezTo>
                  <a:cubicBezTo>
                    <a:pt x="431" y="402"/>
                    <a:pt x="438" y="333"/>
                    <a:pt x="453" y="318"/>
                  </a:cubicBezTo>
                  <a:cubicBezTo>
                    <a:pt x="468" y="303"/>
                    <a:pt x="484" y="333"/>
                    <a:pt x="499" y="318"/>
                  </a:cubicBezTo>
                  <a:cubicBezTo>
                    <a:pt x="514" y="303"/>
                    <a:pt x="529" y="242"/>
                    <a:pt x="544" y="227"/>
                  </a:cubicBezTo>
                  <a:cubicBezTo>
                    <a:pt x="559" y="212"/>
                    <a:pt x="582" y="242"/>
                    <a:pt x="589" y="227"/>
                  </a:cubicBezTo>
                  <a:cubicBezTo>
                    <a:pt x="596" y="212"/>
                    <a:pt x="581" y="159"/>
                    <a:pt x="589" y="136"/>
                  </a:cubicBezTo>
                  <a:cubicBezTo>
                    <a:pt x="597" y="113"/>
                    <a:pt x="635" y="114"/>
                    <a:pt x="635" y="91"/>
                  </a:cubicBezTo>
                  <a:cubicBezTo>
                    <a:pt x="635" y="68"/>
                    <a:pt x="612" y="0"/>
                    <a:pt x="589" y="0"/>
                  </a:cubicBezTo>
                  <a:cubicBezTo>
                    <a:pt x="566" y="0"/>
                    <a:pt x="547" y="75"/>
                    <a:pt x="499" y="91"/>
                  </a:cubicBezTo>
                  <a:cubicBezTo>
                    <a:pt x="451" y="107"/>
                    <a:pt x="340" y="94"/>
                    <a:pt x="298" y="95"/>
                  </a:cubicBezTo>
                </a:path>
              </a:pathLst>
            </a:custGeom>
            <a:solidFill>
              <a:srgbClr val="FFFF00"/>
            </a:solidFill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5" name="Freeform 10"/>
            <p:cNvSpPr/>
            <p:nvPr/>
          </p:nvSpPr>
          <p:spPr>
            <a:xfrm>
              <a:off x="4903788" y="2860675"/>
              <a:ext cx="173037" cy="1079500"/>
            </a:xfrm>
            <a:custGeom>
              <a:avLst/>
              <a:gdLst>
                <a:gd name="txL" fmla="*/ 0 w 109"/>
                <a:gd name="txT" fmla="*/ 0 h 680"/>
                <a:gd name="txR" fmla="*/ 109 w 109"/>
                <a:gd name="txB" fmla="*/ 680 h 680"/>
              </a:gdLst>
              <a:ahLst/>
              <a:cxnLst>
                <a:cxn ang="0">
                  <a:pos x="28575" y="0"/>
                </a:cxn>
                <a:cxn ang="0">
                  <a:pos x="0" y="384175"/>
                </a:cxn>
                <a:cxn ang="0">
                  <a:pos x="173037" y="1079500"/>
                </a:cxn>
              </a:cxnLst>
              <a:rect l="txL" t="txT" r="txR" b="txB"/>
              <a:pathLst>
                <a:path w="109" h="680">
                  <a:moveTo>
                    <a:pt x="18" y="0"/>
                  </a:moveTo>
                  <a:lnTo>
                    <a:pt x="0" y="242"/>
                  </a:lnTo>
                  <a:lnTo>
                    <a:pt x="109" y="68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6" name="Freeform 11"/>
            <p:cNvSpPr/>
            <p:nvPr/>
          </p:nvSpPr>
          <p:spPr>
            <a:xfrm>
              <a:off x="5435600" y="2068513"/>
              <a:ext cx="576263" cy="484187"/>
            </a:xfrm>
            <a:custGeom>
              <a:avLst/>
              <a:gdLst>
                <a:gd name="txL" fmla="*/ 0 w 363"/>
                <a:gd name="txT" fmla="*/ 0 h 305"/>
                <a:gd name="txR" fmla="*/ 363 w 363"/>
                <a:gd name="txB" fmla="*/ 305 h 305"/>
              </a:gdLst>
              <a:ahLst/>
              <a:cxnLst>
                <a:cxn ang="0">
                  <a:pos x="0" y="431800"/>
                </a:cxn>
                <a:cxn ang="0">
                  <a:pos x="60325" y="463550"/>
                </a:cxn>
                <a:cxn ang="0">
                  <a:pos x="222250" y="484187"/>
                </a:cxn>
                <a:cxn ang="0">
                  <a:pos x="493713" y="152400"/>
                </a:cxn>
                <a:cxn ang="0">
                  <a:pos x="576263" y="0"/>
                </a:cxn>
              </a:cxnLst>
              <a:rect l="txL" t="txT" r="txR" b="txB"/>
              <a:pathLst>
                <a:path w="363" h="305">
                  <a:moveTo>
                    <a:pt x="0" y="272"/>
                  </a:moveTo>
                  <a:lnTo>
                    <a:pt x="38" y="292"/>
                  </a:lnTo>
                  <a:lnTo>
                    <a:pt x="140" y="305"/>
                  </a:lnTo>
                  <a:lnTo>
                    <a:pt x="311" y="96"/>
                  </a:lnTo>
                  <a:lnTo>
                    <a:pt x="363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7" name="Freeform 12"/>
            <p:cNvSpPr/>
            <p:nvPr/>
          </p:nvSpPr>
          <p:spPr>
            <a:xfrm>
              <a:off x="6011863" y="1925638"/>
              <a:ext cx="144462" cy="144462"/>
            </a:xfrm>
            <a:custGeom>
              <a:avLst/>
              <a:gdLst>
                <a:gd name="txL" fmla="*/ 0 w 91"/>
                <a:gd name="txT" fmla="*/ 0 h 91"/>
                <a:gd name="txR" fmla="*/ 91 w 91"/>
                <a:gd name="txB" fmla="*/ 91 h 91"/>
              </a:gdLst>
              <a:ahLst/>
              <a:cxnLst>
                <a:cxn ang="0">
                  <a:pos x="0" y="144462"/>
                </a:cxn>
                <a:cxn ang="0">
                  <a:pos x="107950" y="58737"/>
                </a:cxn>
                <a:cxn ang="0">
                  <a:pos x="144462" y="0"/>
                </a:cxn>
              </a:cxnLst>
              <a:rect l="txL" t="txT" r="txR" b="txB"/>
              <a:pathLst>
                <a:path w="91" h="91">
                  <a:moveTo>
                    <a:pt x="0" y="91"/>
                  </a:moveTo>
                  <a:lnTo>
                    <a:pt x="68" y="37"/>
                  </a:lnTo>
                  <a:lnTo>
                    <a:pt x="91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8" name="Freeform 13"/>
            <p:cNvSpPr/>
            <p:nvPr/>
          </p:nvSpPr>
          <p:spPr>
            <a:xfrm>
              <a:off x="4933950" y="3940175"/>
              <a:ext cx="144463" cy="144463"/>
            </a:xfrm>
            <a:custGeom>
              <a:avLst/>
              <a:gdLst>
                <a:gd name="txL" fmla="*/ 0 w 91"/>
                <a:gd name="txT" fmla="*/ 0 h 91"/>
                <a:gd name="txR" fmla="*/ 91 w 91"/>
                <a:gd name="txB" fmla="*/ 91 h 91"/>
              </a:gdLst>
              <a:ahLst/>
              <a:cxnLst>
                <a:cxn ang="0">
                  <a:pos x="144463" y="0"/>
                </a:cxn>
                <a:cxn ang="0">
                  <a:pos x="95250" y="71438"/>
                </a:cxn>
                <a:cxn ang="0">
                  <a:pos x="0" y="144463"/>
                </a:cxn>
              </a:cxnLst>
              <a:rect l="txL" t="txT" r="txR" b="txB"/>
              <a:pathLst>
                <a:path w="91" h="91">
                  <a:moveTo>
                    <a:pt x="91" y="0"/>
                  </a:moveTo>
                  <a:lnTo>
                    <a:pt x="60" y="45"/>
                  </a:lnTo>
                  <a:lnTo>
                    <a:pt x="0" y="91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9" name="Freeform 14"/>
            <p:cNvSpPr/>
            <p:nvPr/>
          </p:nvSpPr>
          <p:spPr>
            <a:xfrm>
              <a:off x="5076825" y="3940175"/>
              <a:ext cx="114300" cy="119063"/>
            </a:xfrm>
            <a:custGeom>
              <a:avLst/>
              <a:gdLst>
                <a:gd name="txL" fmla="*/ 0 w 72"/>
                <a:gd name="txT" fmla="*/ 0 h 75"/>
                <a:gd name="txR" fmla="*/ 72 w 72"/>
                <a:gd name="txB" fmla="*/ 75 h 75"/>
              </a:gdLst>
              <a:ahLst/>
              <a:cxnLst>
                <a:cxn ang="0">
                  <a:pos x="0" y="0"/>
                </a:cxn>
                <a:cxn ang="0">
                  <a:pos x="98425" y="9525"/>
                </a:cxn>
                <a:cxn ang="0">
                  <a:pos x="98425" y="119063"/>
                </a:cxn>
              </a:cxnLst>
              <a:rect l="txL" t="txT" r="txR" b="txB"/>
              <a:pathLst>
                <a:path w="72" h="75">
                  <a:moveTo>
                    <a:pt x="0" y="0"/>
                  </a:moveTo>
                  <a:cubicBezTo>
                    <a:pt x="10" y="1"/>
                    <a:pt x="49" y="18"/>
                    <a:pt x="62" y="6"/>
                  </a:cubicBezTo>
                  <a:cubicBezTo>
                    <a:pt x="72" y="18"/>
                    <a:pt x="62" y="61"/>
                    <a:pt x="62" y="75"/>
                  </a:cubicBez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2005526" y="2996699"/>
            <a:ext cx="7292791" cy="14763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Good  bye!</a:t>
            </a:r>
            <a:endParaRPr kumimoji="0" lang="zh-CN" altLang="en-US" sz="9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51509" y="4830763"/>
            <a:ext cx="53054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授课教师</a:t>
            </a:r>
            <a:endParaRPr lang="zh-CN" altLang="en-US" sz="4000"/>
          </a:p>
          <a:p>
            <a:r>
              <a:rPr lang="zh-CN" altLang="en-US" sz="4000"/>
              <a:t>桂林市桂电中学 杨晔</a:t>
            </a:r>
            <a:endParaRPr lang="zh-CN" altLang="en-US" sz="4000"/>
          </a:p>
        </p:txBody>
      </p:sp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/>
          <p:cNvSpPr txBox="1">
            <a:spLocks noChangeArrowheads="1"/>
          </p:cNvSpPr>
          <p:nvPr/>
        </p:nvSpPr>
        <p:spPr bwMode="auto">
          <a:xfrm>
            <a:off x="1219288" y="372059"/>
            <a:ext cx="312422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dirty="0"/>
              <a:t> </a:t>
            </a:r>
            <a:r>
              <a:rPr lang="en-US" altLang="zh-CN" sz="3200" b="1" dirty="0"/>
              <a:t>building</a:t>
            </a:r>
            <a:endParaRPr lang="en-US" altLang="zh-CN" sz="3200" b="1" dirty="0"/>
          </a:p>
          <a:p>
            <a:pPr eaLnBrk="1" hangingPunct="1">
              <a:spcBef>
                <a:spcPct val="50000"/>
              </a:spcBef>
            </a:pPr>
            <a:r>
              <a:rPr lang="zh-CN" altLang="en-US" sz="3200" b="1" dirty="0"/>
              <a:t> </a:t>
            </a:r>
            <a:r>
              <a:rPr lang="en-US" altLang="zh-CN" sz="3200" b="1" dirty="0"/>
              <a:t>dining hall</a:t>
            </a:r>
            <a:endParaRPr lang="en-US" altLang="zh-CN" sz="3200" b="1" dirty="0"/>
          </a:p>
          <a:p>
            <a:pPr eaLnBrk="1" hangingPunct="1">
              <a:spcBef>
                <a:spcPct val="50000"/>
              </a:spcBef>
            </a:pPr>
            <a:r>
              <a:rPr lang="en-US" altLang="zh-CN" sz="3200" b="1" dirty="0"/>
              <a:t> gate</a:t>
            </a:r>
            <a:endParaRPr lang="en-US" altLang="zh-CN" sz="3200" b="1" dirty="0"/>
          </a:p>
          <a:p>
            <a:pPr eaLnBrk="1" hangingPunct="1">
              <a:spcBef>
                <a:spcPct val="50000"/>
              </a:spcBef>
            </a:pPr>
            <a:r>
              <a:rPr lang="en-US" altLang="zh-CN" sz="3200" b="1" dirty="0"/>
              <a:t> library</a:t>
            </a:r>
            <a:endParaRPr lang="en-US" altLang="zh-CN" sz="3200" b="1" dirty="0"/>
          </a:p>
        </p:txBody>
      </p:sp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1130612" y="3414487"/>
            <a:ext cx="2514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dirty="0"/>
              <a:t> </a:t>
            </a:r>
            <a:r>
              <a:rPr lang="en-US" altLang="zh-CN" sz="3200" b="1" dirty="0"/>
              <a:t>office</a:t>
            </a:r>
            <a:endParaRPr lang="en-US" altLang="zh-CN" sz="3200" b="1" dirty="0"/>
          </a:p>
          <a:p>
            <a:pPr eaLnBrk="1" hangingPunct="1">
              <a:spcBef>
                <a:spcPct val="50000"/>
              </a:spcBef>
            </a:pPr>
            <a:r>
              <a:rPr lang="en-US" altLang="zh-CN" sz="3200" b="1" dirty="0"/>
              <a:t> playground</a:t>
            </a:r>
            <a:endParaRPr lang="en-US" altLang="zh-CN" sz="3200" b="1" dirty="0"/>
          </a:p>
          <a:p>
            <a:pPr eaLnBrk="1" hangingPunct="1">
              <a:spcBef>
                <a:spcPct val="50000"/>
              </a:spcBef>
            </a:pPr>
            <a:r>
              <a:rPr lang="en-US" altLang="zh-CN" sz="3200" b="1" dirty="0"/>
              <a:t> science lab</a:t>
            </a:r>
            <a:endParaRPr lang="en-US" altLang="zh-CN" sz="3200" b="1" dirty="0"/>
          </a:p>
        </p:txBody>
      </p:sp>
      <p:sp>
        <p:nvSpPr>
          <p:cNvPr id="49158" name="WordArt 8">
            <a:hlinkClick r:id="rId1"/>
          </p:cNvPr>
          <p:cNvSpPr>
            <a:spLocks noChangeArrowheads="1" noChangeShapeType="1" noTextEdit="1"/>
          </p:cNvSpPr>
          <p:nvPr/>
        </p:nvSpPr>
        <p:spPr bwMode="auto">
          <a:xfrm>
            <a:off x="6172200" y="5562600"/>
            <a:ext cx="24479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altLang="zh-CN" sz="4800" b="1" kern="10">
                <a:ln w="12700">
                  <a:solidFill>
                    <a:srgbClr val="80008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8998"/>
                    </a:srgbClr>
                  </a:outerShdw>
                </a:effectLst>
                <a:latin typeface="Arial Black" panose="020B0A04020102020204" pitchFamily="34" charset="0"/>
                <a:cs typeface="Arial Black" panose="020B0A04020102020204" pitchFamily="34" charset="0"/>
              </a:rPr>
              <a:t>Words</a:t>
            </a:r>
            <a:endParaRPr lang="zh-CN" altLang="en-US" sz="4800" b="1" kern="10">
              <a:ln w="12700">
                <a:solidFill>
                  <a:srgbClr val="80008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8998"/>
                  </a:srgbClr>
                </a:outerShdw>
              </a:effectLst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99629" y="383425"/>
            <a:ext cx="16017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0099"/>
                </a:solidFill>
              </a:rPr>
              <a:t>/'</a:t>
            </a:r>
            <a:r>
              <a:rPr lang="en-US" altLang="zh-CN" sz="3200" b="1" dirty="0" err="1">
                <a:solidFill>
                  <a:srgbClr val="000099"/>
                </a:solidFill>
              </a:rPr>
              <a:t>b</a:t>
            </a:r>
            <a:r>
              <a:rPr lang="en-US" altLang="zh-CN" sz="3200" b="1" dirty="0" err="1">
                <a:solidFill>
                  <a:srgbClr val="CC0000"/>
                </a:solidFill>
              </a:rPr>
              <a:t>i</a:t>
            </a:r>
            <a:r>
              <a:rPr lang="en-US" altLang="zh-CN" sz="3200" b="1" dirty="0" err="1">
                <a:solidFill>
                  <a:srgbClr val="000099"/>
                </a:solidFill>
              </a:rPr>
              <a:t>ld</a:t>
            </a:r>
            <a:r>
              <a:rPr lang="en-US" altLang="zh-CN" sz="3200" b="1" dirty="0" err="1">
                <a:solidFill>
                  <a:srgbClr val="CC0000"/>
                </a:solidFill>
              </a:rPr>
              <a:t>i</a:t>
            </a:r>
            <a:r>
              <a:rPr lang="en-US" altLang="zh-CN" sz="3200" b="1" dirty="0" err="1">
                <a:solidFill>
                  <a:srgbClr val="000099"/>
                </a:solidFill>
              </a:rPr>
              <a:t>ŋ</a:t>
            </a:r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endParaRPr lang="en-US" altLang="zh-CN" sz="3200" b="1" dirty="0">
              <a:solidFill>
                <a:srgbClr val="000099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16716" y="1160840"/>
            <a:ext cx="3028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r>
              <a:rPr lang="en-US" altLang="zh-CN" sz="3200" b="1" dirty="0" err="1">
                <a:solidFill>
                  <a:srgbClr val="000099"/>
                </a:solidFill>
              </a:rPr>
              <a:t>d</a:t>
            </a:r>
            <a:r>
              <a:rPr lang="en-US" altLang="zh-CN" sz="3200" b="1" dirty="0" err="1">
                <a:solidFill>
                  <a:srgbClr val="CC0000"/>
                </a:solidFill>
              </a:rPr>
              <a:t>ai</a:t>
            </a:r>
            <a:r>
              <a:rPr lang="en-US" altLang="zh-CN" sz="3200" b="1" dirty="0" err="1">
                <a:solidFill>
                  <a:srgbClr val="000099"/>
                </a:solidFill>
              </a:rPr>
              <a:t>n</a:t>
            </a:r>
            <a:r>
              <a:rPr lang="en-US" altLang="zh-CN" sz="3200" b="1" dirty="0" err="1">
                <a:solidFill>
                  <a:srgbClr val="CC0000"/>
                </a:solidFill>
              </a:rPr>
              <a:t>i</a:t>
            </a:r>
            <a:r>
              <a:rPr lang="en-US" altLang="zh-CN" sz="3200" b="1" dirty="0" err="1">
                <a:solidFill>
                  <a:srgbClr val="000099"/>
                </a:solidFill>
              </a:rPr>
              <a:t>ŋ</a:t>
            </a:r>
            <a:r>
              <a:rPr lang="en-US" altLang="zh-CN" sz="3200" b="1" dirty="0">
                <a:solidFill>
                  <a:srgbClr val="000099"/>
                </a:solidFill>
              </a:rPr>
              <a:t>/   /</a:t>
            </a:r>
            <a:r>
              <a:rPr lang="en-US" altLang="zh-CN" sz="3200" b="1" dirty="0" err="1">
                <a:solidFill>
                  <a:srgbClr val="000099"/>
                </a:solidFill>
              </a:rPr>
              <a:t>h</a:t>
            </a:r>
            <a:r>
              <a:rPr lang="en-US" altLang="zh-CN" sz="3200" b="1" dirty="0" err="1">
                <a:solidFill>
                  <a:srgbClr val="CC0000"/>
                </a:solidFill>
              </a:rPr>
              <a:t>ɔ:</a:t>
            </a:r>
            <a:r>
              <a:rPr lang="en-US" altLang="zh-CN" sz="3200" b="1" dirty="0" err="1">
                <a:solidFill>
                  <a:srgbClr val="000099"/>
                </a:solidFill>
              </a:rPr>
              <a:t>l</a:t>
            </a:r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r>
              <a:rPr lang="en-US" altLang="zh-CN" sz="3200" b="1" dirty="0"/>
              <a:t> </a:t>
            </a:r>
            <a:endParaRPr lang="en-US" altLang="zh-CN" sz="3200" b="1" dirty="0"/>
          </a:p>
        </p:txBody>
      </p:sp>
      <p:sp>
        <p:nvSpPr>
          <p:cNvPr id="4" name="矩形 3"/>
          <p:cNvSpPr/>
          <p:nvPr/>
        </p:nvSpPr>
        <p:spPr>
          <a:xfrm>
            <a:off x="3908407" y="1853084"/>
            <a:ext cx="1253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r>
              <a:rPr lang="en-US" altLang="zh-CN" sz="3200" b="1" dirty="0" err="1">
                <a:solidFill>
                  <a:srgbClr val="000099"/>
                </a:solidFill>
              </a:rPr>
              <a:t>ɡ</a:t>
            </a:r>
            <a:r>
              <a:rPr lang="en-US" altLang="zh-CN" sz="3200" b="1" dirty="0" err="1">
                <a:solidFill>
                  <a:srgbClr val="CC0000"/>
                </a:solidFill>
              </a:rPr>
              <a:t>ei</a:t>
            </a:r>
            <a:r>
              <a:rPr lang="en-US" altLang="zh-CN" sz="3200" b="1" dirty="0" err="1">
                <a:solidFill>
                  <a:srgbClr val="000099"/>
                </a:solidFill>
              </a:rPr>
              <a:t>t</a:t>
            </a:r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r>
              <a:rPr lang="en-US" altLang="zh-CN" sz="3200" dirty="0">
                <a:solidFill>
                  <a:srgbClr val="000099"/>
                </a:solidFill>
              </a:rPr>
              <a:t> </a:t>
            </a:r>
            <a:endParaRPr lang="zh-CN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3183034" y="2561833"/>
            <a:ext cx="1991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0099"/>
                </a:solidFill>
              </a:rPr>
              <a:t>/'</a:t>
            </a:r>
            <a:r>
              <a:rPr lang="en-US" altLang="zh-CN" sz="3200" b="1" dirty="0" err="1">
                <a:solidFill>
                  <a:srgbClr val="000099"/>
                </a:solidFill>
              </a:rPr>
              <a:t>l</a:t>
            </a:r>
            <a:r>
              <a:rPr lang="en-US" altLang="zh-CN" sz="3200" b="1" dirty="0" err="1">
                <a:solidFill>
                  <a:srgbClr val="CC0000"/>
                </a:solidFill>
              </a:rPr>
              <a:t>ai</a:t>
            </a:r>
            <a:r>
              <a:rPr lang="en-US" altLang="zh-CN" sz="3200" b="1" dirty="0" err="1">
                <a:solidFill>
                  <a:srgbClr val="000099"/>
                </a:solidFill>
              </a:rPr>
              <a:t>br</a:t>
            </a:r>
            <a:r>
              <a:rPr lang="en-US" altLang="zh-CN" sz="3200" b="1" dirty="0" err="1">
                <a:solidFill>
                  <a:srgbClr val="CC0000"/>
                </a:solidFill>
              </a:rPr>
              <a:t>ə</a:t>
            </a:r>
            <a:r>
              <a:rPr lang="en-US" altLang="zh-CN" sz="3200" b="1" dirty="0" err="1">
                <a:solidFill>
                  <a:srgbClr val="000099"/>
                </a:solidFill>
              </a:rPr>
              <a:t>r</a:t>
            </a:r>
            <a:r>
              <a:rPr lang="en-US" altLang="zh-CN" sz="3200" b="1" dirty="0" err="1">
                <a:solidFill>
                  <a:srgbClr val="CC0000"/>
                </a:solidFill>
              </a:rPr>
              <a:t>i</a:t>
            </a:r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r>
              <a:rPr lang="en-US" altLang="zh-CN" sz="3200" dirty="0"/>
              <a:t> </a:t>
            </a:r>
            <a:endParaRPr lang="en-US" altLang="zh-CN" sz="3200" dirty="0"/>
          </a:p>
        </p:txBody>
      </p:sp>
      <p:sp>
        <p:nvSpPr>
          <p:cNvPr id="6" name="矩形 5"/>
          <p:cNvSpPr/>
          <p:nvPr/>
        </p:nvSpPr>
        <p:spPr>
          <a:xfrm>
            <a:off x="3669705" y="3438952"/>
            <a:ext cx="1329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0099"/>
                </a:solidFill>
              </a:rPr>
              <a:t>/'</a:t>
            </a:r>
            <a:r>
              <a:rPr lang="en-US" altLang="zh-CN" sz="3200" b="1" dirty="0" err="1">
                <a:solidFill>
                  <a:srgbClr val="CC0000"/>
                </a:solidFill>
              </a:rPr>
              <a:t>ɔ</a:t>
            </a:r>
            <a:r>
              <a:rPr lang="en-US" altLang="zh-CN" sz="3200" b="1" dirty="0" err="1">
                <a:solidFill>
                  <a:srgbClr val="000099"/>
                </a:solidFill>
              </a:rPr>
              <a:t>f</a:t>
            </a:r>
            <a:r>
              <a:rPr lang="en-US" altLang="zh-CN" sz="3200" b="1" dirty="0" err="1">
                <a:solidFill>
                  <a:srgbClr val="CC0000"/>
                </a:solidFill>
              </a:rPr>
              <a:t>i</a:t>
            </a:r>
            <a:r>
              <a:rPr lang="en-US" altLang="zh-CN" sz="3200" b="1" dirty="0" err="1">
                <a:solidFill>
                  <a:srgbClr val="000099"/>
                </a:solidFill>
              </a:rPr>
              <a:t>s</a:t>
            </a:r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r>
              <a:rPr lang="en-US" altLang="zh-CN" sz="3200" dirty="0"/>
              <a:t> </a:t>
            </a:r>
            <a:endParaRPr lang="en-US" altLang="zh-CN" sz="3200" dirty="0"/>
          </a:p>
        </p:txBody>
      </p:sp>
      <p:sp>
        <p:nvSpPr>
          <p:cNvPr id="7" name="矩形 6"/>
          <p:cNvSpPr/>
          <p:nvPr/>
        </p:nvSpPr>
        <p:spPr>
          <a:xfrm>
            <a:off x="3908407" y="4153150"/>
            <a:ext cx="2603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0099"/>
                </a:solidFill>
              </a:rPr>
              <a:t>/'</a:t>
            </a:r>
            <a:r>
              <a:rPr lang="en-US" altLang="zh-CN" sz="3200" b="1" dirty="0" err="1">
                <a:solidFill>
                  <a:srgbClr val="000099"/>
                </a:solidFill>
              </a:rPr>
              <a:t>pl</a:t>
            </a:r>
            <a:r>
              <a:rPr lang="en-US" altLang="zh-CN" sz="3200" b="1" dirty="0" err="1">
                <a:solidFill>
                  <a:srgbClr val="CC0000"/>
                </a:solidFill>
              </a:rPr>
              <a:t>ei</a:t>
            </a:r>
            <a:r>
              <a:rPr lang="en-US" altLang="zh-CN" sz="3200" b="1" dirty="0" err="1">
                <a:solidFill>
                  <a:srgbClr val="000099"/>
                </a:solidFill>
              </a:rPr>
              <a:t>ɡr</a:t>
            </a:r>
            <a:r>
              <a:rPr lang="en-US" altLang="zh-CN" sz="3200" b="1" dirty="0" err="1">
                <a:solidFill>
                  <a:srgbClr val="CC0000"/>
                </a:solidFill>
              </a:rPr>
              <a:t>au</a:t>
            </a:r>
            <a:r>
              <a:rPr lang="en-US" altLang="zh-CN" sz="3200" b="1" dirty="0" err="1">
                <a:solidFill>
                  <a:srgbClr val="000099"/>
                </a:solidFill>
              </a:rPr>
              <a:t>nd</a:t>
            </a:r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endParaRPr lang="en-US" altLang="zh-CN" sz="3200" dirty="0"/>
          </a:p>
        </p:txBody>
      </p:sp>
      <p:sp>
        <p:nvSpPr>
          <p:cNvPr id="8" name="矩形 7"/>
          <p:cNvSpPr/>
          <p:nvPr/>
        </p:nvSpPr>
        <p:spPr>
          <a:xfrm>
            <a:off x="3858013" y="4977825"/>
            <a:ext cx="3538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3200" b="1" dirty="0">
                <a:solidFill>
                  <a:srgbClr val="000099"/>
                </a:solidFill>
              </a:rPr>
              <a:t>/'</a:t>
            </a:r>
            <a:r>
              <a:rPr lang="en-US" altLang="zh-CN" sz="3200" b="1" dirty="0" err="1">
                <a:solidFill>
                  <a:srgbClr val="000099"/>
                </a:solidFill>
              </a:rPr>
              <a:t>s</a:t>
            </a:r>
            <a:r>
              <a:rPr lang="en-US" altLang="zh-CN" sz="3200" b="1" dirty="0" err="1">
                <a:solidFill>
                  <a:srgbClr val="CC0000"/>
                </a:solidFill>
              </a:rPr>
              <a:t>aiə</a:t>
            </a:r>
            <a:r>
              <a:rPr lang="en-US" altLang="zh-CN" sz="3200" b="1" dirty="0" err="1">
                <a:solidFill>
                  <a:srgbClr val="000099"/>
                </a:solidFill>
              </a:rPr>
              <a:t>ns</a:t>
            </a:r>
            <a:r>
              <a:rPr lang="en-US" altLang="zh-CN" sz="3200" b="1" dirty="0">
                <a:solidFill>
                  <a:srgbClr val="000099"/>
                </a:solidFill>
              </a:rPr>
              <a:t>/      /</a:t>
            </a:r>
            <a:r>
              <a:rPr lang="en-US" altLang="zh-CN" sz="3200" b="1" dirty="0" err="1">
                <a:solidFill>
                  <a:srgbClr val="000099"/>
                </a:solidFill>
              </a:rPr>
              <a:t>l</a:t>
            </a:r>
            <a:r>
              <a:rPr lang="en-US" altLang="zh-CN" sz="3200" b="1" dirty="0" err="1">
                <a:solidFill>
                  <a:srgbClr val="CC0000"/>
                </a:solidFill>
              </a:rPr>
              <a:t>æ</a:t>
            </a:r>
            <a:r>
              <a:rPr lang="en-US" altLang="zh-CN" sz="3200" b="1" dirty="0" err="1">
                <a:solidFill>
                  <a:srgbClr val="000099"/>
                </a:solidFill>
              </a:rPr>
              <a:t>b</a:t>
            </a:r>
            <a:r>
              <a:rPr lang="en-US" altLang="zh-CN" sz="3200" b="1" dirty="0">
                <a:solidFill>
                  <a:srgbClr val="000099"/>
                </a:solidFill>
              </a:rPr>
              <a:t>/ </a:t>
            </a:r>
            <a:endParaRPr lang="en-US" altLang="zh-CN" sz="32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7" descr="清华大学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489325" cy="5791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school in Englan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14600"/>
            <a:ext cx="5105400" cy="4070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848100" y="795020"/>
            <a:ext cx="5486400" cy="1506855"/>
          </a:xfrm>
          <a:prstGeom prst="rect">
            <a:avLst/>
          </a:prstGeom>
          <a:solidFill>
            <a:srgbClr val="FFFE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dirty="0"/>
              <a:t>  </a:t>
            </a:r>
            <a:r>
              <a:rPr lang="en-US" altLang="zh-CN" sz="4400" b="1" dirty="0">
                <a:solidFill>
                  <a:srgbClr val="CC0000"/>
                </a:solidFill>
              </a:rPr>
              <a:t>building </a:t>
            </a:r>
            <a:r>
              <a:rPr lang="en-US" altLang="zh-CN" sz="3200" b="1" dirty="0">
                <a:solidFill>
                  <a:srgbClr val="000099"/>
                </a:solidFill>
              </a:rPr>
              <a:t>/'</a:t>
            </a:r>
            <a:r>
              <a:rPr lang="en-US" altLang="zh-CN" sz="3200" b="1" dirty="0" err="1">
                <a:solidFill>
                  <a:srgbClr val="000099"/>
                </a:solidFill>
              </a:rPr>
              <a:t>b</a:t>
            </a:r>
            <a:r>
              <a:rPr lang="en-US" altLang="zh-CN" sz="3200" b="1" dirty="0" err="1">
                <a:solidFill>
                  <a:srgbClr val="CC0000"/>
                </a:solidFill>
              </a:rPr>
              <a:t>i</a:t>
            </a:r>
            <a:r>
              <a:rPr lang="en-US" altLang="zh-CN" sz="3200" b="1" dirty="0" err="1">
                <a:solidFill>
                  <a:srgbClr val="000099"/>
                </a:solidFill>
              </a:rPr>
              <a:t>ld</a:t>
            </a:r>
            <a:r>
              <a:rPr lang="en-US" altLang="zh-CN" sz="3200" b="1" dirty="0" err="1">
                <a:solidFill>
                  <a:srgbClr val="CC0000"/>
                </a:solidFill>
              </a:rPr>
              <a:t>i</a:t>
            </a:r>
            <a:r>
              <a:rPr lang="en-US" altLang="zh-CN" sz="3200" b="1" dirty="0" err="1">
                <a:solidFill>
                  <a:srgbClr val="000099"/>
                </a:solidFill>
              </a:rPr>
              <a:t>ŋ</a:t>
            </a:r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endParaRPr lang="en-US" altLang="zh-CN" sz="3200" b="1" dirty="0">
              <a:solidFill>
                <a:srgbClr val="000099"/>
              </a:solidFill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0099"/>
                </a:solidFill>
              </a:rPr>
              <a:t>        </a:t>
            </a:r>
            <a:endParaRPr lang="en-US" altLang="zh-CN" sz="3200" b="1" dirty="0">
              <a:solidFill>
                <a:srgbClr val="000099"/>
              </a:solidFill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28600" y="6096000"/>
            <a:ext cx="3352800" cy="533400"/>
          </a:xfrm>
          <a:prstGeom prst="rect">
            <a:avLst/>
          </a:prstGeom>
          <a:solidFill>
            <a:srgbClr val="FFFE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900" dirty="0">
                <a:solidFill>
                  <a:srgbClr val="CC0000"/>
                </a:solidFill>
              </a:rPr>
              <a:t> </a:t>
            </a:r>
            <a:r>
              <a:rPr lang="en-US" altLang="zh-CN" sz="2900" b="1" dirty="0">
                <a:solidFill>
                  <a:srgbClr val="CC0000"/>
                </a:solidFill>
              </a:rPr>
              <a:t>gate </a:t>
            </a:r>
            <a:r>
              <a:rPr lang="en-US" altLang="zh-CN" sz="2900" b="1" dirty="0">
                <a:solidFill>
                  <a:srgbClr val="000099"/>
                </a:solidFill>
              </a:rPr>
              <a:t>/</a:t>
            </a:r>
            <a:r>
              <a:rPr lang="en-US" altLang="zh-CN" sz="2900" b="1" dirty="0" err="1">
                <a:solidFill>
                  <a:srgbClr val="000099"/>
                </a:solidFill>
              </a:rPr>
              <a:t>ɡ</a:t>
            </a:r>
            <a:r>
              <a:rPr lang="en-US" altLang="zh-CN" sz="2900" b="1" dirty="0" err="1">
                <a:solidFill>
                  <a:srgbClr val="CC0000"/>
                </a:solidFill>
              </a:rPr>
              <a:t>ei</a:t>
            </a:r>
            <a:r>
              <a:rPr lang="en-US" altLang="zh-CN" sz="2900" b="1" dirty="0" err="1">
                <a:solidFill>
                  <a:srgbClr val="000099"/>
                </a:solidFill>
              </a:rPr>
              <a:t>t</a:t>
            </a:r>
            <a:r>
              <a:rPr lang="en-US" altLang="zh-CN" sz="2900" b="1" dirty="0">
                <a:solidFill>
                  <a:srgbClr val="000099"/>
                </a:solidFill>
              </a:rPr>
              <a:t>/</a:t>
            </a:r>
            <a:r>
              <a:rPr lang="en-US" altLang="zh-CN" sz="2900" dirty="0">
                <a:solidFill>
                  <a:srgbClr val="000099"/>
                </a:solidFill>
              </a:rPr>
              <a:t> </a:t>
            </a:r>
            <a:endParaRPr lang="en-US" altLang="zh-CN" sz="29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051012131155290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0"/>
            <a:ext cx="4724401" cy="3657600"/>
          </a:xfrm>
          <a:ln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840288" y="0"/>
            <a:ext cx="3962400" cy="2800350"/>
          </a:xfrm>
          <a:prstGeom prst="rect">
            <a:avLst/>
          </a:prstGeom>
          <a:solidFill>
            <a:srgbClr val="FFFE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4800" b="1" dirty="0">
                <a:solidFill>
                  <a:srgbClr val="CC0000"/>
                </a:solidFill>
              </a:rPr>
              <a:t> </a:t>
            </a:r>
            <a:r>
              <a:rPr lang="en-US" altLang="zh-CN" sz="4800" b="1" dirty="0">
                <a:solidFill>
                  <a:srgbClr val="CC0000"/>
                </a:solidFill>
              </a:rPr>
              <a:t>library</a:t>
            </a:r>
            <a:endParaRPr lang="en-US" altLang="zh-CN" sz="4800" b="1" dirty="0">
              <a:solidFill>
                <a:srgbClr val="CC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0099"/>
                </a:solidFill>
              </a:rPr>
              <a:t>/'</a:t>
            </a:r>
            <a:r>
              <a:rPr lang="en-US" altLang="zh-CN" sz="3200" b="1" dirty="0" err="1">
                <a:solidFill>
                  <a:srgbClr val="000099"/>
                </a:solidFill>
              </a:rPr>
              <a:t>l</a:t>
            </a:r>
            <a:r>
              <a:rPr lang="en-US" altLang="zh-CN" sz="3200" b="1" dirty="0" err="1">
                <a:solidFill>
                  <a:srgbClr val="CC0000"/>
                </a:solidFill>
              </a:rPr>
              <a:t>ai</a:t>
            </a:r>
            <a:r>
              <a:rPr lang="en-US" altLang="zh-CN" sz="3200" b="1" dirty="0" err="1">
                <a:solidFill>
                  <a:srgbClr val="000099"/>
                </a:solidFill>
              </a:rPr>
              <a:t>br</a:t>
            </a:r>
            <a:r>
              <a:rPr lang="en-US" altLang="zh-CN" sz="3200" b="1" dirty="0" err="1">
                <a:solidFill>
                  <a:srgbClr val="CC0000"/>
                </a:solidFill>
              </a:rPr>
              <a:t>ə</a:t>
            </a:r>
            <a:r>
              <a:rPr lang="en-US" altLang="zh-CN" sz="3200" b="1" dirty="0" err="1">
                <a:solidFill>
                  <a:srgbClr val="000099"/>
                </a:solidFill>
              </a:rPr>
              <a:t>r</a:t>
            </a:r>
            <a:r>
              <a:rPr lang="en-US" altLang="zh-CN" sz="3200" b="1" dirty="0" err="1">
                <a:solidFill>
                  <a:srgbClr val="CC0000"/>
                </a:solidFill>
              </a:rPr>
              <a:t>i</a:t>
            </a:r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r>
              <a:rPr lang="en-US" altLang="zh-CN" sz="3200" dirty="0"/>
              <a:t> </a:t>
            </a:r>
            <a:endParaRPr lang="en-US" altLang="zh-CN" sz="3200" dirty="0"/>
          </a:p>
          <a:p>
            <a:pPr algn="ctr" eaLnBrk="1" hangingPunct="1">
              <a:spcBef>
                <a:spcPct val="50000"/>
              </a:spcBef>
            </a:pPr>
            <a:r>
              <a:rPr lang="en-US" altLang="zh-CN" sz="3200" dirty="0"/>
              <a:t>books; newspapers; magazines</a:t>
            </a:r>
            <a:endParaRPr lang="en-US" altLang="zh-CN" sz="3200" dirty="0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801688" y="4800600"/>
            <a:ext cx="2590800" cy="1538288"/>
          </a:xfrm>
          <a:prstGeom prst="rect">
            <a:avLst/>
          </a:prstGeom>
          <a:solidFill>
            <a:srgbClr val="FFFE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 dirty="0"/>
              <a:t> </a:t>
            </a:r>
            <a:r>
              <a:rPr lang="en-US" altLang="zh-CN" sz="4400" b="1" dirty="0">
                <a:solidFill>
                  <a:srgbClr val="CC0000"/>
                </a:solidFill>
              </a:rPr>
              <a:t>office</a:t>
            </a:r>
            <a:endParaRPr lang="en-US" altLang="zh-CN" sz="4400" b="1" dirty="0">
              <a:solidFill>
                <a:srgbClr val="CC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000099"/>
                </a:solidFill>
              </a:rPr>
              <a:t>/'</a:t>
            </a:r>
            <a:r>
              <a:rPr lang="en-US" altLang="zh-CN" sz="3200" b="1" dirty="0" err="1">
                <a:solidFill>
                  <a:srgbClr val="CC0000"/>
                </a:solidFill>
              </a:rPr>
              <a:t>ɔ</a:t>
            </a:r>
            <a:r>
              <a:rPr lang="en-US" altLang="zh-CN" sz="3200" b="1" dirty="0" err="1">
                <a:solidFill>
                  <a:srgbClr val="000099"/>
                </a:solidFill>
              </a:rPr>
              <a:t>f</a:t>
            </a:r>
            <a:r>
              <a:rPr lang="en-US" altLang="zh-CN" sz="3200" b="1" dirty="0" err="1">
                <a:solidFill>
                  <a:srgbClr val="CC0000"/>
                </a:solidFill>
              </a:rPr>
              <a:t>i</a:t>
            </a:r>
            <a:r>
              <a:rPr lang="en-US" altLang="zh-CN" sz="3200" b="1" dirty="0" err="1">
                <a:solidFill>
                  <a:srgbClr val="000099"/>
                </a:solidFill>
              </a:rPr>
              <a:t>s</a:t>
            </a:r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r>
              <a:rPr lang="en-US" altLang="zh-CN" sz="3200" dirty="0"/>
              <a:t> </a:t>
            </a:r>
            <a:endParaRPr lang="en-US" altLang="zh-CN" sz="3200" dirty="0"/>
          </a:p>
        </p:txBody>
      </p:sp>
      <p:pic>
        <p:nvPicPr>
          <p:cNvPr id="2" name="图片 5" descr="TIM图片201711071745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3429000"/>
            <a:ext cx="4724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2005101213102626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343400" cy="2895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181600" y="152400"/>
            <a:ext cx="3429000" cy="1128713"/>
          </a:xfrm>
          <a:prstGeom prst="rect">
            <a:avLst/>
          </a:prstGeom>
          <a:solidFill>
            <a:srgbClr val="FFFE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dirty="0"/>
              <a:t>   </a:t>
            </a:r>
            <a:r>
              <a:rPr lang="en-US" altLang="zh-CN" sz="4000" b="1" dirty="0">
                <a:solidFill>
                  <a:srgbClr val="CC0000"/>
                </a:solidFill>
              </a:rPr>
              <a:t>science  lab</a:t>
            </a:r>
            <a:endParaRPr lang="en-US" altLang="zh-CN" sz="4000" b="1" dirty="0">
              <a:solidFill>
                <a:srgbClr val="CC0000"/>
              </a:solidFill>
            </a:endParaRPr>
          </a:p>
          <a:p>
            <a:pPr algn="ctr" eaLnBrk="1" hangingPunct="1"/>
            <a:r>
              <a:rPr lang="en-US" altLang="zh-CN" sz="2800" b="1" dirty="0">
                <a:solidFill>
                  <a:srgbClr val="000099"/>
                </a:solidFill>
              </a:rPr>
              <a:t>/'</a:t>
            </a:r>
            <a:r>
              <a:rPr lang="en-US" altLang="zh-CN" sz="2800" b="1" dirty="0" err="1">
                <a:solidFill>
                  <a:srgbClr val="000099"/>
                </a:solidFill>
              </a:rPr>
              <a:t>s</a:t>
            </a:r>
            <a:r>
              <a:rPr lang="en-US" altLang="zh-CN" sz="2800" b="1" dirty="0" err="1">
                <a:solidFill>
                  <a:srgbClr val="CC0000"/>
                </a:solidFill>
              </a:rPr>
              <a:t>aiə</a:t>
            </a:r>
            <a:r>
              <a:rPr lang="en-US" altLang="zh-CN" sz="2800" b="1" dirty="0" err="1">
                <a:solidFill>
                  <a:srgbClr val="000099"/>
                </a:solidFill>
              </a:rPr>
              <a:t>ns</a:t>
            </a:r>
            <a:r>
              <a:rPr lang="en-US" altLang="zh-CN" sz="2800" b="1" dirty="0">
                <a:solidFill>
                  <a:srgbClr val="000099"/>
                </a:solidFill>
              </a:rPr>
              <a:t>/      /</a:t>
            </a:r>
            <a:r>
              <a:rPr lang="en-US" altLang="zh-CN" sz="2800" b="1" dirty="0" err="1">
                <a:solidFill>
                  <a:srgbClr val="000099"/>
                </a:solidFill>
              </a:rPr>
              <a:t>l</a:t>
            </a:r>
            <a:r>
              <a:rPr lang="en-US" altLang="zh-CN" sz="2800" b="1" dirty="0" err="1">
                <a:solidFill>
                  <a:srgbClr val="CC0000"/>
                </a:solidFill>
              </a:rPr>
              <a:t>æ</a:t>
            </a:r>
            <a:r>
              <a:rPr lang="en-US" altLang="zh-CN" sz="2800" b="1" dirty="0" err="1">
                <a:solidFill>
                  <a:srgbClr val="000099"/>
                </a:solidFill>
              </a:rPr>
              <a:t>b</a:t>
            </a:r>
            <a:r>
              <a:rPr lang="en-US" altLang="zh-CN" sz="2800" b="1" dirty="0">
                <a:solidFill>
                  <a:srgbClr val="000099"/>
                </a:solidFill>
              </a:rPr>
              <a:t>/</a:t>
            </a:r>
            <a:r>
              <a:rPr lang="en-US" altLang="zh-CN" b="1" dirty="0">
                <a:solidFill>
                  <a:srgbClr val="000099"/>
                </a:solidFill>
              </a:rPr>
              <a:t> </a:t>
            </a:r>
            <a:endParaRPr lang="en-US" altLang="zh-CN" b="1" dirty="0">
              <a:solidFill>
                <a:srgbClr val="000099"/>
              </a:solidFill>
            </a:endParaRPr>
          </a:p>
        </p:txBody>
      </p:sp>
      <p:pic>
        <p:nvPicPr>
          <p:cNvPr id="10245" name="Picture 5" descr="doing spo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5" t="3703"/>
          <a:stretch>
            <a:fillRect/>
          </a:stretch>
        </p:blipFill>
        <p:spPr bwMode="auto">
          <a:xfrm>
            <a:off x="4572000" y="4343400"/>
            <a:ext cx="4360863" cy="2514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391285" y="5020310"/>
            <a:ext cx="2362200" cy="1160463"/>
          </a:xfrm>
          <a:prstGeom prst="rect">
            <a:avLst/>
          </a:prstGeom>
          <a:solidFill>
            <a:srgbClr val="FFFE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/>
              <a:t> </a:t>
            </a:r>
            <a:r>
              <a:rPr lang="en-US" altLang="zh-CN" sz="2800" b="1" dirty="0">
                <a:solidFill>
                  <a:srgbClr val="CC0000"/>
                </a:solidFill>
              </a:rPr>
              <a:t>playground</a:t>
            </a:r>
            <a:endParaRPr lang="en-US" altLang="zh-CN" sz="2800" b="1" dirty="0">
              <a:solidFill>
                <a:srgbClr val="CC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solidFill>
                  <a:srgbClr val="000099"/>
                </a:solidFill>
              </a:rPr>
              <a:t>/'</a:t>
            </a:r>
            <a:r>
              <a:rPr lang="en-US" altLang="zh-CN" sz="2800" b="1" dirty="0" err="1">
                <a:solidFill>
                  <a:srgbClr val="000099"/>
                </a:solidFill>
              </a:rPr>
              <a:t>pl</a:t>
            </a:r>
            <a:r>
              <a:rPr lang="en-US" altLang="zh-CN" sz="2800" b="1" dirty="0" err="1">
                <a:solidFill>
                  <a:srgbClr val="CC0000"/>
                </a:solidFill>
              </a:rPr>
              <a:t>ei</a:t>
            </a:r>
            <a:r>
              <a:rPr lang="en-US" altLang="zh-CN" sz="2800" b="1" dirty="0" err="1">
                <a:solidFill>
                  <a:srgbClr val="000099"/>
                </a:solidFill>
              </a:rPr>
              <a:t>ɡr</a:t>
            </a:r>
            <a:r>
              <a:rPr lang="en-US" altLang="zh-CN" sz="2800" b="1" dirty="0" err="1">
                <a:solidFill>
                  <a:srgbClr val="CC0000"/>
                </a:solidFill>
              </a:rPr>
              <a:t>au</a:t>
            </a:r>
            <a:r>
              <a:rPr lang="en-US" altLang="zh-CN" sz="2800" b="1" dirty="0" err="1">
                <a:solidFill>
                  <a:srgbClr val="000099"/>
                </a:solidFill>
              </a:rPr>
              <a:t>nd</a:t>
            </a:r>
            <a:r>
              <a:rPr lang="en-US" altLang="zh-CN" sz="2800" b="1" dirty="0">
                <a:solidFill>
                  <a:srgbClr val="000099"/>
                </a:solidFill>
              </a:rPr>
              <a:t>/</a:t>
            </a:r>
            <a:endParaRPr lang="en-US" altLang="zh-C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024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tyg_clip_image00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7307263" cy="4343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62000" y="5257800"/>
            <a:ext cx="3657600" cy="762000"/>
          </a:xfrm>
          <a:prstGeom prst="rect">
            <a:avLst/>
          </a:prstGeom>
          <a:solidFill>
            <a:srgbClr val="FFFE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/>
              <a:t>  </a:t>
            </a:r>
            <a:r>
              <a:rPr lang="en-US" altLang="zh-CN" sz="4400" b="1">
                <a:solidFill>
                  <a:srgbClr val="CC0000"/>
                </a:solidFill>
              </a:rPr>
              <a:t>sport</a:t>
            </a:r>
            <a:r>
              <a:rPr lang="en-US" altLang="zh-CN" sz="4400" b="1">
                <a:solidFill>
                  <a:srgbClr val="000099"/>
                </a:solidFill>
              </a:rPr>
              <a:t>s</a:t>
            </a:r>
            <a:r>
              <a:rPr lang="en-US" altLang="zh-CN" sz="4400" b="1">
                <a:solidFill>
                  <a:srgbClr val="CC0000"/>
                </a:solidFill>
              </a:rPr>
              <a:t>  hall</a:t>
            </a:r>
            <a:endParaRPr lang="en-US" altLang="zh-CN" sz="4400" b="1">
              <a:solidFill>
                <a:srgbClr val="CC0000"/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562600" y="5257800"/>
            <a:ext cx="2971800" cy="701675"/>
          </a:xfrm>
          <a:prstGeom prst="rect">
            <a:avLst/>
          </a:prstGeom>
          <a:solidFill>
            <a:srgbClr val="FFFE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/>
              <a:t>  </a:t>
            </a:r>
            <a:r>
              <a:rPr lang="en-US" altLang="zh-CN" sz="4000" b="1">
                <a:solidFill>
                  <a:srgbClr val="CC0000"/>
                </a:solidFill>
              </a:rPr>
              <a:t>gym </a:t>
            </a:r>
            <a:r>
              <a:rPr lang="en-US" altLang="zh-CN" sz="3200" b="1">
                <a:solidFill>
                  <a:srgbClr val="000099"/>
                </a:solidFill>
              </a:rPr>
              <a:t>/dʒ</a:t>
            </a:r>
            <a:r>
              <a:rPr lang="en-US" altLang="zh-CN" sz="3200" b="1">
                <a:solidFill>
                  <a:srgbClr val="CC0000"/>
                </a:solidFill>
              </a:rPr>
              <a:t>i</a:t>
            </a:r>
            <a:r>
              <a:rPr lang="en-US" altLang="zh-CN" sz="3200" b="1">
                <a:solidFill>
                  <a:srgbClr val="000099"/>
                </a:solidFill>
              </a:rPr>
              <a:t>m/</a:t>
            </a:r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ldLvl="0" animBg="1"/>
      <p:bldP spid="122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ZF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876800" cy="27559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953000" y="457200"/>
            <a:ext cx="3276600" cy="1249363"/>
          </a:xfrm>
          <a:prstGeom prst="rect">
            <a:avLst/>
          </a:prstGeom>
          <a:solidFill>
            <a:srgbClr val="FFFE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dirty="0"/>
              <a:t>  </a:t>
            </a:r>
            <a:r>
              <a:rPr lang="en-US" altLang="zh-CN" sz="4400" b="1" dirty="0">
                <a:solidFill>
                  <a:srgbClr val="CC0000"/>
                </a:solidFill>
              </a:rPr>
              <a:t>dining  hall</a:t>
            </a:r>
            <a:endParaRPr lang="en-US" altLang="zh-CN" sz="4400" b="1" dirty="0">
              <a:solidFill>
                <a:srgbClr val="CC0000"/>
              </a:solidFill>
            </a:endParaRPr>
          </a:p>
          <a:p>
            <a:pPr algn="ctr" eaLnBrk="1" hangingPunct="1"/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r>
              <a:rPr lang="en-US" altLang="zh-CN" sz="3200" b="1" dirty="0" err="1">
                <a:solidFill>
                  <a:srgbClr val="000099"/>
                </a:solidFill>
              </a:rPr>
              <a:t>d</a:t>
            </a:r>
            <a:r>
              <a:rPr lang="en-US" altLang="zh-CN" sz="3200" b="1" dirty="0" err="1">
                <a:solidFill>
                  <a:srgbClr val="CC0000"/>
                </a:solidFill>
              </a:rPr>
              <a:t>ai</a:t>
            </a:r>
            <a:r>
              <a:rPr lang="en-US" altLang="zh-CN" sz="3200" b="1" dirty="0" err="1">
                <a:solidFill>
                  <a:srgbClr val="000099"/>
                </a:solidFill>
              </a:rPr>
              <a:t>n</a:t>
            </a:r>
            <a:r>
              <a:rPr lang="en-US" altLang="zh-CN" sz="3200" b="1" dirty="0" err="1">
                <a:solidFill>
                  <a:srgbClr val="CC0000"/>
                </a:solidFill>
              </a:rPr>
              <a:t>i</a:t>
            </a:r>
            <a:r>
              <a:rPr lang="en-US" altLang="zh-CN" sz="3200" b="1" dirty="0" err="1">
                <a:solidFill>
                  <a:srgbClr val="000099"/>
                </a:solidFill>
              </a:rPr>
              <a:t>ŋ</a:t>
            </a:r>
            <a:r>
              <a:rPr lang="en-US" altLang="zh-CN" sz="3200" b="1" dirty="0">
                <a:solidFill>
                  <a:srgbClr val="000099"/>
                </a:solidFill>
              </a:rPr>
              <a:t>/   /</a:t>
            </a:r>
            <a:r>
              <a:rPr lang="en-US" altLang="zh-CN" sz="3200" b="1" dirty="0" err="1">
                <a:solidFill>
                  <a:srgbClr val="000099"/>
                </a:solidFill>
              </a:rPr>
              <a:t>h</a:t>
            </a:r>
            <a:r>
              <a:rPr lang="en-US" altLang="zh-CN" sz="3200" b="1" dirty="0" err="1">
                <a:solidFill>
                  <a:srgbClr val="CC0000"/>
                </a:solidFill>
              </a:rPr>
              <a:t>ɔ:</a:t>
            </a:r>
            <a:r>
              <a:rPr lang="en-US" altLang="zh-CN" sz="3200" b="1" dirty="0" err="1">
                <a:solidFill>
                  <a:srgbClr val="000099"/>
                </a:solidFill>
              </a:rPr>
              <a:t>l</a:t>
            </a:r>
            <a:r>
              <a:rPr lang="en-US" altLang="zh-CN" sz="3200" b="1" dirty="0">
                <a:solidFill>
                  <a:srgbClr val="000099"/>
                </a:solidFill>
              </a:rPr>
              <a:t>/</a:t>
            </a:r>
            <a:r>
              <a:rPr lang="en-US" altLang="zh-CN" sz="3200" b="1" dirty="0"/>
              <a:t> </a:t>
            </a:r>
            <a:endParaRPr lang="en-US" altLang="zh-CN" sz="3200" b="1" dirty="0"/>
          </a:p>
        </p:txBody>
      </p:sp>
      <p:pic>
        <p:nvPicPr>
          <p:cNvPr id="13319" name="Picture 7" descr="44def72ac838d021d42af1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1752600"/>
            <a:ext cx="3151187" cy="3810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5410200" y="5703888"/>
            <a:ext cx="27432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515" tIns="59258" rIns="118515" bIns="59258">
            <a:spAutoFit/>
          </a:bodyPr>
          <a:lstStyle>
            <a:lvl1pPr defTabSz="91313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1313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1313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1313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1313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>
                <a:solidFill>
                  <a:srgbClr val="FF0000"/>
                </a:solidFill>
              </a:rPr>
              <a:t>dormitory</a:t>
            </a:r>
            <a:endParaRPr lang="en-US" altLang="zh-CN" sz="3600" b="1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zh-CN" sz="3200" b="1">
                <a:solidFill>
                  <a:srgbClr val="000099"/>
                </a:solidFill>
              </a:rPr>
              <a:t>/'d</a:t>
            </a:r>
            <a:r>
              <a:rPr lang="en-US" altLang="zh-CN" sz="3200" b="1">
                <a:solidFill>
                  <a:srgbClr val="CC0000"/>
                </a:solidFill>
              </a:rPr>
              <a:t>ɔ:</a:t>
            </a:r>
            <a:r>
              <a:rPr lang="en-US" altLang="zh-CN" sz="3200" b="1">
                <a:solidFill>
                  <a:srgbClr val="000099"/>
                </a:solidFill>
              </a:rPr>
              <a:t>m</a:t>
            </a:r>
            <a:r>
              <a:rPr lang="en-US" altLang="zh-CN" sz="3200" b="1">
                <a:solidFill>
                  <a:srgbClr val="CC0000"/>
                </a:solidFill>
              </a:rPr>
              <a:t>i</a:t>
            </a:r>
            <a:r>
              <a:rPr lang="en-US" altLang="zh-CN" sz="3200" b="1">
                <a:solidFill>
                  <a:srgbClr val="000099"/>
                </a:solidFill>
              </a:rPr>
              <a:t>t</a:t>
            </a:r>
            <a:r>
              <a:rPr lang="en-US" altLang="zh-CN" sz="3200" b="1">
                <a:solidFill>
                  <a:srgbClr val="CC0000"/>
                </a:solidFill>
              </a:rPr>
              <a:t>ə</a:t>
            </a:r>
            <a:r>
              <a:rPr lang="en-US" altLang="zh-CN" sz="3200" b="1">
                <a:solidFill>
                  <a:srgbClr val="000099"/>
                </a:solidFill>
              </a:rPr>
              <a:t>ri/</a:t>
            </a:r>
            <a:endParaRPr lang="en-US" altLang="zh-CN"/>
          </a:p>
        </p:txBody>
      </p:sp>
      <p:pic>
        <p:nvPicPr>
          <p:cNvPr id="13321" name="Picture 9" descr="1003726_1246089901761_1024x1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1"/>
          <a:stretch>
            <a:fillRect/>
          </a:stretch>
        </p:blipFill>
        <p:spPr bwMode="auto">
          <a:xfrm>
            <a:off x="0" y="3200400"/>
            <a:ext cx="4267200" cy="26082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52400" y="5943600"/>
            <a:ext cx="34020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515" tIns="59258" rIns="118515" bIns="59258">
            <a:spAutoFit/>
          </a:bodyPr>
          <a:lstStyle>
            <a:lvl1pPr defTabSz="91313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1313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1313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1313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1313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100" b="1">
                <a:solidFill>
                  <a:srgbClr val="FF0000"/>
                </a:solidFill>
              </a:rPr>
              <a:t> </a:t>
            </a:r>
            <a:r>
              <a:rPr lang="en-US" altLang="zh-CN" sz="3100" b="1">
                <a:solidFill>
                  <a:srgbClr val="FF0000"/>
                </a:solidFill>
              </a:rPr>
              <a:t>swimming pool</a:t>
            </a:r>
            <a:endParaRPr lang="en-US" altLang="zh-CN" sz="3100" b="1">
              <a:solidFill>
                <a:srgbClr val="FF0000"/>
              </a:solidFill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3352800" y="5943600"/>
            <a:ext cx="1265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000099"/>
                </a:solidFill>
              </a:rPr>
              <a:t>/p</a:t>
            </a:r>
            <a:r>
              <a:rPr lang="en-US" altLang="zh-CN" sz="3200" b="1">
                <a:solidFill>
                  <a:srgbClr val="CC0000"/>
                </a:solidFill>
              </a:rPr>
              <a:t>u:</a:t>
            </a:r>
            <a:r>
              <a:rPr lang="en-US" altLang="zh-CN" sz="3200" b="1">
                <a:solidFill>
                  <a:srgbClr val="000099"/>
                </a:solidFill>
              </a:rPr>
              <a:t>l/ </a:t>
            </a:r>
            <a:endParaRPr lang="en-US" altLang="zh-CN" sz="3200" b="1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20" grpId="0"/>
      <p:bldP spid="13322" grpId="0"/>
      <p:bldP spid="133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4589463" y="3309938"/>
            <a:ext cx="2033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6600CC"/>
                </a:solidFill>
                <a:latin typeface="Times New Roman" panose="02020603050405020304" pitchFamily="18" charset="0"/>
              </a:rPr>
              <a:t>building</a:t>
            </a:r>
            <a:endParaRPr lang="en-US" altLang="zh-CN" sz="3600" b="1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-30163" y="3244850"/>
            <a:ext cx="26082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dining hall</a:t>
            </a:r>
            <a:endParaRPr lang="en-US" altLang="zh-CN" sz="3600" b="1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2840038" y="3211513"/>
            <a:ext cx="106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6600CC"/>
                </a:solidFill>
                <a:latin typeface="Times New Roman" panose="02020603050405020304" pitchFamily="18" charset="0"/>
              </a:rPr>
              <a:t>gate</a:t>
            </a:r>
            <a:endParaRPr lang="en-US" altLang="zh-CN" sz="3600" b="1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2646363" y="5948363"/>
            <a:ext cx="18303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6600CC"/>
                </a:solidFill>
                <a:latin typeface="Times New Roman" panose="02020603050405020304" pitchFamily="18" charset="0"/>
              </a:rPr>
              <a:t>library</a:t>
            </a:r>
            <a:endParaRPr lang="en-US" altLang="zh-CN" sz="3600" b="1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6629400" y="5937250"/>
            <a:ext cx="2682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6600CC"/>
                </a:solidFill>
                <a:latin typeface="Times New Roman" panose="02020603050405020304" pitchFamily="18" charset="0"/>
              </a:rPr>
              <a:t>playground</a:t>
            </a:r>
            <a:endParaRPr lang="en-US" altLang="zh-CN" sz="3600" b="1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66675" y="5957888"/>
            <a:ext cx="236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6600CC"/>
                </a:solidFill>
                <a:latin typeface="Times New Roman" panose="02020603050405020304" pitchFamily="18" charset="0"/>
              </a:rPr>
              <a:t>science lab</a:t>
            </a:r>
            <a:endParaRPr lang="en-US" altLang="zh-CN" sz="3600" b="1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6746875" y="3322638"/>
            <a:ext cx="23764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6600CC"/>
                </a:solidFill>
                <a:latin typeface="Times New Roman" panose="02020603050405020304" pitchFamily="18" charset="0"/>
              </a:rPr>
              <a:t>sports hall</a:t>
            </a:r>
            <a:endParaRPr lang="en-US" altLang="zh-CN" sz="3600" b="1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05" name="Text Box 17"/>
          <p:cNvSpPr txBox="1">
            <a:spLocks noChangeArrowheads="1"/>
          </p:cNvSpPr>
          <p:nvPr/>
        </p:nvSpPr>
        <p:spPr bwMode="auto">
          <a:xfrm>
            <a:off x="5040313" y="5967413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6600CC"/>
                </a:solidFill>
                <a:latin typeface="Times New Roman" panose="02020603050405020304" pitchFamily="18" charset="0"/>
              </a:rPr>
              <a:t>office</a:t>
            </a:r>
            <a:endParaRPr lang="en-US" altLang="zh-CN" sz="3600" b="1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0185" name="Picture 18" descr="ZCXAV@]MF3FSUKMTW6LPV)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360488"/>
            <a:ext cx="21732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9" descr="70V5C{HFP4V`74_WOK[NNS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89063"/>
            <a:ext cx="2208212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20" descr="D[TVY9A6LY[JXP9`IKV`@G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1330325"/>
            <a:ext cx="2303462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21" descr="WMVJ4QN1}5J6(J9MQ}KVG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1389063"/>
            <a:ext cx="2243138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22" descr=")3(IKTY(AVO}EZB164G}~$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3983038"/>
            <a:ext cx="2347912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23" descr="NVJ]AAR{VTK5)[6L@EQ7X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951288"/>
            <a:ext cx="24003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1" name="Picture 24" descr="AN2%P1QE2JF7}(E$D0DK3H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4038600"/>
            <a:ext cx="220821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2" name="Picture 25" descr="FYTS9`E{WW1K(RR@8Q59{`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4048125"/>
            <a:ext cx="220662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3" name="Text Box 11"/>
          <p:cNvSpPr txBox="1">
            <a:spLocks noChangeArrowheads="1"/>
          </p:cNvSpPr>
          <p:nvPr/>
        </p:nvSpPr>
        <p:spPr bwMode="auto">
          <a:xfrm>
            <a:off x="177800" y="84138"/>
            <a:ext cx="85772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0432FF"/>
                </a:solidFill>
                <a:latin typeface="Times New Roman" panose="02020603050405020304" pitchFamily="18" charset="0"/>
              </a:rPr>
              <a:t>1. Label the pictures with the words and expressions from the box.   P.16 Ex1</a:t>
            </a:r>
            <a:endParaRPr lang="en-US" altLang="zh-CN" sz="3600" b="1">
              <a:solidFill>
                <a:srgbClr val="0432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3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9" grpId="0"/>
      <p:bldP spid="63500" grpId="0"/>
      <p:bldP spid="63501" grpId="0"/>
      <p:bldP spid="63502" grpId="0"/>
      <p:bldP spid="63503" grpId="0"/>
      <p:bldP spid="63504" grpId="0"/>
      <p:bldP spid="635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0" descr="教室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5475"/>
            <a:ext cx="91440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299200" y="3608388"/>
            <a:ext cx="1701800" cy="539750"/>
          </a:xfrm>
          <a:prstGeom prst="rect">
            <a:avLst/>
          </a:prstGeom>
          <a:noFill/>
          <a:ln>
            <a:noFill/>
          </a:ln>
          <a:effectLst/>
        </p:spPr>
        <p:txBody>
          <a:bodyPr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35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9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Daming</a:t>
            </a:r>
            <a:endParaRPr lang="en-US" altLang="zh-CN" sz="29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203950" y="2259013"/>
            <a:ext cx="1676400" cy="53816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35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9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Gao Yan</a:t>
            </a:r>
            <a:endParaRPr lang="en-US" altLang="zh-CN" sz="29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7259638" y="2979738"/>
            <a:ext cx="2346325" cy="53816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35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9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Zhao Feng</a:t>
            </a:r>
            <a:endParaRPr lang="en-US" altLang="zh-CN" sz="29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4573588" y="2528888"/>
            <a:ext cx="1370012" cy="53816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35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9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Li Min</a:t>
            </a:r>
            <a:endParaRPr lang="en-US" altLang="zh-CN" sz="29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7739063" y="4957763"/>
            <a:ext cx="1749425" cy="539750"/>
          </a:xfrm>
          <a:prstGeom prst="rect">
            <a:avLst/>
          </a:prstGeom>
          <a:noFill/>
          <a:ln>
            <a:noFill/>
          </a:ln>
          <a:effectLst/>
        </p:spPr>
        <p:txBody>
          <a:bodyPr lIns="91431" tIns="45715" rIns="91431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350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9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Lingling</a:t>
            </a:r>
            <a:endParaRPr lang="en-US" altLang="zh-CN" sz="29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396875" y="323850"/>
            <a:ext cx="7847013" cy="87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zh-CN" b="1">
                <a:solidFill>
                  <a:srgbClr val="003399"/>
                </a:solidFill>
              </a:rPr>
              <a:t>2. Read Betty’s words, and write her classmates’ names on their desks.  </a:t>
            </a:r>
            <a:r>
              <a:rPr lang="en-US" altLang="zh-CN" b="1">
                <a:solidFill>
                  <a:srgbClr val="FF0000"/>
                </a:solidFill>
              </a:rPr>
              <a:t>P16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539750" y="1338263"/>
            <a:ext cx="7488238" cy="5794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b="1">
                <a:latin typeface="Times New Roman" panose="02020603050405020304" pitchFamily="18" charset="0"/>
              </a:rPr>
              <a:t>behind, between, in front of, on the right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/>
      <p:bldP spid="68612" grpId="0"/>
      <p:bldP spid="68613" grpId="0"/>
      <p:bldP spid="68614" grpId="0"/>
      <p:bldP spid="68615" grpId="0"/>
      <p:bldP spid="68617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723*3319*2208*2208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2253</Words>
  <Application>WPS 演示</Application>
  <PresentationFormat>全屏显示(4:3)</PresentationFormat>
  <Paragraphs>222</Paragraphs>
  <Slides>18</Slides>
  <Notes>2</Notes>
  <HiddenSlides>4</HiddenSlides>
  <MMClips>7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宋体</vt:lpstr>
      <vt:lpstr>Wingdings</vt:lpstr>
      <vt:lpstr>Calibri</vt:lpstr>
      <vt:lpstr>黑体</vt:lpstr>
      <vt:lpstr>Verdana</vt:lpstr>
      <vt:lpstr>Times New Roman</vt:lpstr>
      <vt:lpstr>Arial Black</vt:lpstr>
      <vt:lpstr>微软雅黑</vt:lpstr>
      <vt:lpstr>Arial Unicode MS</vt:lpstr>
      <vt:lpstr>默认设计模板</vt:lpstr>
      <vt:lpstr>Office 主题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杨晔</cp:lastModifiedBy>
  <cp:revision>165</cp:revision>
  <dcterms:created xsi:type="dcterms:W3CDTF">2017-11-07T13:30:00Z</dcterms:created>
  <dcterms:modified xsi:type="dcterms:W3CDTF">2021-01-17T10:05:43Z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2052-11.1.0.10228</vt:lpwstr>
  </property>
</Properties>
</file>