
<file path=[Content_Types].xml><?xml version="1.0" encoding="utf-8"?>
<Types xmlns="http://schemas.openxmlformats.org/package/2006/content-types">
  <Default Extension="jpeg" ContentType="image/jpeg"/>
  <Default Extension="png" ContentType="image/png"/>
  <Default Extension="gif" ContentType="image/gif"/>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Lst>
  <p:notesMasterIdLst>
    <p:notesMasterId r:id="rId38"/>
  </p:notesMasterIdLst>
  <p:sldIdLst>
    <p:sldId id="363" r:id="rId6"/>
    <p:sldId id="258" r:id="rId7"/>
    <p:sldId id="316" r:id="rId8"/>
    <p:sldId id="318" r:id="rId9"/>
    <p:sldId id="317" r:id="rId10"/>
    <p:sldId id="280" r:id="rId11"/>
    <p:sldId id="281" r:id="rId12"/>
    <p:sldId id="411" r:id="rId13"/>
    <p:sldId id="319" r:id="rId14"/>
    <p:sldId id="310" r:id="rId15"/>
    <p:sldId id="313" r:id="rId16"/>
    <p:sldId id="311" r:id="rId17"/>
    <p:sldId id="312" r:id="rId18"/>
    <p:sldId id="305" r:id="rId19"/>
    <p:sldId id="306" r:id="rId20"/>
    <p:sldId id="314" r:id="rId21"/>
    <p:sldId id="412" r:id="rId22"/>
    <p:sldId id="320" r:id="rId23"/>
    <p:sldId id="262" r:id="rId24"/>
    <p:sldId id="413" r:id="rId25"/>
    <p:sldId id="264" r:id="rId26"/>
    <p:sldId id="269" r:id="rId27"/>
    <p:sldId id="270" r:id="rId28"/>
    <p:sldId id="261" r:id="rId29"/>
    <p:sldId id="273" r:id="rId30"/>
    <p:sldId id="271" r:id="rId31"/>
    <p:sldId id="272" r:id="rId32"/>
    <p:sldId id="265" r:id="rId33"/>
    <p:sldId id="266" r:id="rId34"/>
    <p:sldId id="267" r:id="rId35"/>
    <p:sldId id="274" r:id="rId36"/>
    <p:sldId id="415" r:id="rId37"/>
    <p:sldId id="414" r:id="rId39"/>
    <p:sldId id="275" r:id="rId40"/>
    <p:sldId id="321" r:id="rId41"/>
    <p:sldId id="268" r:id="rId42"/>
    <p:sldId id="276" r:id="rId43"/>
    <p:sldId id="277" r:id="rId44"/>
    <p:sldId id="322" r:id="rId45"/>
    <p:sldId id="294" r:id="rId46"/>
    <p:sldId id="323" r:id="rId47"/>
    <p:sldId id="284" r:id="rId48"/>
    <p:sldId id="300" r:id="rId49"/>
    <p:sldId id="301" r:id="rId50"/>
    <p:sldId id="324" r:id="rId51"/>
    <p:sldId id="325" r:id="rId52"/>
    <p:sldId id="326" r:id="rId53"/>
    <p:sldId id="283" r:id="rId54"/>
    <p:sldId id="286" r:id="rId55"/>
    <p:sldId id="288" r:id="rId56"/>
    <p:sldId id="315" r:id="rId57"/>
    <p:sldId id="364" r:id="rId58"/>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8000"/>
    <a:srgbClr val="F5F4B6"/>
    <a:srgbClr val="FCFCEA"/>
    <a:srgbClr val="FF00FF"/>
    <a:srgbClr val="FAE7C6"/>
    <a:srgbClr val="FF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91" d="100"/>
          <a:sy n="91" d="100"/>
        </p:scale>
        <p:origin x="-960" y="-102"/>
      </p:cViewPr>
      <p:guideLst>
        <p:guide orient="horz" pos="2160"/>
        <p:guide pos="2880"/>
      </p:guideLst>
    </p:cSldViewPr>
  </p:slideViewPr>
  <p:notesTextViewPr>
    <p:cViewPr>
      <p:scale>
        <a:sx n="100" d="100"/>
        <a:sy n="100" d="100"/>
      </p:scale>
      <p:origin x="0" y="0"/>
    </p:cViewPr>
  </p:notesTextViewPr>
  <p:gridSpacing cx="76199" cy="76199"/>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1" Type="http://schemas.openxmlformats.org/officeDocument/2006/relationships/tableStyles" Target="tableStyles.xml"/><Relationship Id="rId60" Type="http://schemas.openxmlformats.org/officeDocument/2006/relationships/viewProps" Target="viewProps.xml"/><Relationship Id="rId6" Type="http://schemas.openxmlformats.org/officeDocument/2006/relationships/slide" Target="slides/slide1.xml"/><Relationship Id="rId59" Type="http://schemas.openxmlformats.org/officeDocument/2006/relationships/presProps" Target="presProps.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notesMaster" Target="notesMasters/notesMaster1.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62" name="幻灯片图像占位符 1"/>
          <p:cNvSpPr>
            <a:spLocks noGrp="1" noRot="1" noChangeAspect="1" noTextEdit="1"/>
          </p:cNvSpPr>
          <p:nvPr>
            <p:ph type="sldImg"/>
          </p:nvPr>
        </p:nvSpPr>
        <p:spPr>
          <a:ln>
            <a:solidFill>
              <a:srgbClr val="000000"/>
            </a:solidFill>
            <a:miter/>
          </a:ln>
        </p:spPr>
      </p:sp>
      <p:sp>
        <p:nvSpPr>
          <p:cNvPr id="194563" name="备注占位符 2"/>
          <p:cNvSpPr>
            <a:spLocks noGrp="1"/>
          </p:cNvSpPr>
          <p:nvPr>
            <p:ph type="body" idx="1"/>
          </p:nvPr>
        </p:nvSpPr>
        <p:spPr>
          <a:noFill/>
          <a:ln>
            <a:noFill/>
          </a:ln>
        </p:spPr>
        <p:txBody>
          <a:bodyPr wrap="square" lIns="91440" tIns="45720" rIns="91440" bIns="45720" anchor="t"/>
          <a:p>
            <a:pPr lvl="0"/>
            <a:r>
              <a:rPr lang="en-US" altLang="zh-CN" dirty="0"/>
              <a:t>M  xz.&lt;vdkflklfgrrpore0</a:t>
            </a:r>
            <a:endParaRPr lang="zh-CN" altLang="en-US" dirty="0"/>
          </a:p>
        </p:txBody>
      </p:sp>
      <p:sp>
        <p:nvSpPr>
          <p:cNvPr id="194564"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eaLnBrk="1" hangingPunct="1">
              <a:buNone/>
            </a:pPr>
            <a:fld id="{9A0DB2DC-4C9A-4742-B13C-FB6460FD3503}" type="slidenum">
              <a:rPr lang="zh-CN" altLang="en-US" sz="1200" dirty="0"/>
            </a:fld>
            <a:endParaRPr lang="zh-CN"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93538" name="幻灯片图像占位符 1"/>
          <p:cNvSpPr>
            <a:spLocks noGrp="1" noRot="1" noChangeAspect="1" noTextEdit="1"/>
          </p:cNvSpPr>
          <p:nvPr>
            <p:ph type="sldImg"/>
          </p:nvPr>
        </p:nvSpPr>
        <p:spPr>
          <a:ln>
            <a:solidFill>
              <a:srgbClr val="000000">
                <a:alpha val="100000"/>
              </a:srgbClr>
            </a:solidFill>
            <a:miter lim="800000"/>
          </a:ln>
        </p:spPr>
      </p:sp>
      <p:sp>
        <p:nvSpPr>
          <p:cNvPr id="193539" name="备注占位符 2"/>
          <p:cNvSpPr>
            <a:spLocks noGrp="1"/>
          </p:cNvSpPr>
          <p:nvPr>
            <p:ph type="body" idx="1"/>
          </p:nvPr>
        </p:nvSpPr>
        <p:spPr>
          <a:noFill/>
          <a:ln>
            <a:noFill/>
          </a:ln>
        </p:spPr>
        <p:txBody>
          <a:bodyPr wrap="square" lIns="91440" tIns="45720" rIns="91440" bIns="45720" anchor="t"/>
          <a:p>
            <a:pPr lvl="0"/>
            <a:endParaRPr lang="zh-CN" altLang="en-US" dirty="0"/>
          </a:p>
        </p:txBody>
      </p:sp>
      <p:sp>
        <p:nvSpPr>
          <p:cNvPr id="193540"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eaLnBrk="1" hangingPunct="1"/>
            <a:fld id="{9A0DB2DC-4C9A-4742-B13C-FB6460FD3503}" type="slidenum">
              <a:rPr lang="zh-CN" altLang="en-US" sz="1200" dirty="0"/>
            </a:fld>
            <a:endParaRPr lang="zh-CN"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39725"/>
            <a:ext cx="1993900" cy="58372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339725"/>
            <a:ext cx="5866112" cy="58372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825625"/>
            <a:ext cx="38862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a:prstGeom prst="rect">
            <a:avLst/>
          </a:prstGeo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Tree>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339725"/>
            <a:ext cx="1993900" cy="58372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339725"/>
            <a:ext cx="5866112" cy="58372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smtClean="0"/>
              <a:t>单击此处编辑母版副标题样式</a:t>
            </a:r>
            <a:endParaRPr lang="zh-CN" altLang="en-US" noProof="1"/>
          </a:p>
        </p:txBody>
      </p:sp>
      <p:sp>
        <p:nvSpPr>
          <p:cNvPr id="7" name="日期占位符 3"/>
          <p:cNvSpPr>
            <a:spLocks noGrp="1"/>
          </p:cNvSpPr>
          <p:nvPr>
            <p:ph type="dt" sz="half" idx="2"/>
          </p:nvPr>
        </p:nvSpPr>
        <p:spPr bwMode="auto">
          <a:xfrm>
            <a:off x="298450" y="6245225"/>
            <a:ext cx="2289175"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bwMode="auto">
          <a:xfrm>
            <a:off x="3121025" y="6245225"/>
            <a:ext cx="2895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bwMode="auto">
          <a:xfrm>
            <a:off x="6550025" y="6245225"/>
            <a:ext cx="2289175"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3"/>
          <p:cNvSpPr>
            <a:spLocks noGrp="1"/>
          </p:cNvSpPr>
          <p:nvPr>
            <p:ph type="dt" sz="half" idx="2"/>
          </p:nvPr>
        </p:nvSpPr>
        <p:spPr bwMode="auto">
          <a:xfrm>
            <a:off x="298450" y="6245225"/>
            <a:ext cx="2289175"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bwMode="auto">
          <a:xfrm>
            <a:off x="3121025" y="6245225"/>
            <a:ext cx="2895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bwMode="auto">
          <a:xfrm>
            <a:off x="6550025" y="6245225"/>
            <a:ext cx="2289175"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transition>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smtClean="0"/>
              <a:t>单击此处编辑母版文本样式</a:t>
            </a:r>
            <a:endParaRPr lang="zh-CN" altLang="en-US" noProof="1" smtClean="0"/>
          </a:p>
        </p:txBody>
      </p:sp>
      <p:sp>
        <p:nvSpPr>
          <p:cNvPr id="7" name="日期占位符 3"/>
          <p:cNvSpPr>
            <a:spLocks noGrp="1"/>
          </p:cNvSpPr>
          <p:nvPr>
            <p:ph type="dt" sz="half" idx="2"/>
          </p:nvPr>
        </p:nvSpPr>
        <p:spPr bwMode="auto">
          <a:xfrm>
            <a:off x="298450" y="6245225"/>
            <a:ext cx="2289175"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bwMode="auto">
          <a:xfrm>
            <a:off x="3121025" y="6245225"/>
            <a:ext cx="2895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bwMode="auto">
          <a:xfrm>
            <a:off x="6550025" y="6245225"/>
            <a:ext cx="2289175"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transition>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609600" y="1600200"/>
            <a:ext cx="4000500"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4762500" y="1600200"/>
            <a:ext cx="4000500"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3"/>
          <p:cNvSpPr>
            <a:spLocks noGrp="1"/>
          </p:cNvSpPr>
          <p:nvPr>
            <p:ph type="dt" sz="half" idx="12"/>
          </p:nvPr>
        </p:nvSpPr>
        <p:spPr bwMode="auto">
          <a:xfrm>
            <a:off x="298450" y="6245225"/>
            <a:ext cx="2289175"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bwMode="auto">
          <a:xfrm>
            <a:off x="3121025" y="6245225"/>
            <a:ext cx="2895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bwMode="auto">
          <a:xfrm>
            <a:off x="6550025" y="6245225"/>
            <a:ext cx="2289175"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transition>
    <p:split orient="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3"/>
          <p:cNvSpPr>
            <a:spLocks noGrp="1"/>
          </p:cNvSpPr>
          <p:nvPr>
            <p:ph type="dt" sz="half" idx="12"/>
          </p:nvPr>
        </p:nvSpPr>
        <p:spPr bwMode="auto">
          <a:xfrm>
            <a:off x="298450" y="6245225"/>
            <a:ext cx="2289175"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13"/>
          </p:nvPr>
        </p:nvSpPr>
        <p:spPr bwMode="auto">
          <a:xfrm>
            <a:off x="3121025" y="6245225"/>
            <a:ext cx="2895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14"/>
          </p:nvPr>
        </p:nvSpPr>
        <p:spPr bwMode="auto">
          <a:xfrm>
            <a:off x="6550025" y="6245225"/>
            <a:ext cx="2289175"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transition>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7" name="日期占位符 3"/>
          <p:cNvSpPr>
            <a:spLocks noGrp="1"/>
          </p:cNvSpPr>
          <p:nvPr>
            <p:ph type="dt" sz="half" idx="2"/>
          </p:nvPr>
        </p:nvSpPr>
        <p:spPr bwMode="auto">
          <a:xfrm>
            <a:off x="298450" y="6245225"/>
            <a:ext cx="2289175"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bwMode="auto">
          <a:xfrm>
            <a:off x="3121025" y="6245225"/>
            <a:ext cx="2895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bwMode="auto">
          <a:xfrm>
            <a:off x="6550025" y="6245225"/>
            <a:ext cx="2289175"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transition>
    <p:split orient="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日期占位符 3"/>
          <p:cNvSpPr>
            <a:spLocks noGrp="1"/>
          </p:cNvSpPr>
          <p:nvPr>
            <p:ph type="dt" sz="half" idx="2"/>
          </p:nvPr>
        </p:nvSpPr>
        <p:spPr bwMode="auto">
          <a:xfrm>
            <a:off x="298450" y="6245225"/>
            <a:ext cx="2289175"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bwMode="auto">
          <a:xfrm>
            <a:off x="3121025" y="6245225"/>
            <a:ext cx="2895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bwMode="auto">
          <a:xfrm>
            <a:off x="6550025" y="6245225"/>
            <a:ext cx="2289175"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endParaRPr lang="zh-CN" altLang="en-US" noProof="1" smtClean="0"/>
          </a:p>
        </p:txBody>
      </p:sp>
      <p:sp>
        <p:nvSpPr>
          <p:cNvPr id="7" name="日期占位符 3"/>
          <p:cNvSpPr>
            <a:spLocks noGrp="1"/>
          </p:cNvSpPr>
          <p:nvPr>
            <p:ph type="dt" sz="half" idx="12"/>
          </p:nvPr>
        </p:nvSpPr>
        <p:spPr bwMode="auto">
          <a:xfrm>
            <a:off x="298450" y="6245225"/>
            <a:ext cx="2289175"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bwMode="auto">
          <a:xfrm>
            <a:off x="3121025" y="6245225"/>
            <a:ext cx="2895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bwMode="auto">
          <a:xfrm>
            <a:off x="6550025" y="6245225"/>
            <a:ext cx="2289175"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transition>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smtClean="0"/>
              <a:t>单击此处编辑母版文本样式</a:t>
            </a:r>
            <a:endParaRPr lang="zh-CN" altLang="en-US" noProof="1" smtClean="0"/>
          </a:p>
        </p:txBody>
      </p:sp>
      <p:sp>
        <p:nvSpPr>
          <p:cNvPr id="7" name="日期占位符 3"/>
          <p:cNvSpPr>
            <a:spLocks noGrp="1"/>
          </p:cNvSpPr>
          <p:nvPr>
            <p:ph type="dt" sz="half" idx="12"/>
          </p:nvPr>
        </p:nvSpPr>
        <p:spPr bwMode="auto">
          <a:xfrm>
            <a:off x="298450" y="6245225"/>
            <a:ext cx="2289175"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bwMode="auto">
          <a:xfrm>
            <a:off x="3121025" y="6245225"/>
            <a:ext cx="2895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bwMode="auto">
          <a:xfrm>
            <a:off x="6550025" y="6245225"/>
            <a:ext cx="2289175"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transition>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3"/>
          <p:cNvSpPr>
            <a:spLocks noGrp="1"/>
          </p:cNvSpPr>
          <p:nvPr>
            <p:ph type="dt" sz="half" idx="2"/>
          </p:nvPr>
        </p:nvSpPr>
        <p:spPr bwMode="auto">
          <a:xfrm>
            <a:off x="298450" y="6245225"/>
            <a:ext cx="2289175"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bwMode="auto">
          <a:xfrm>
            <a:off x="3121025" y="6245225"/>
            <a:ext cx="2895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bwMode="auto">
          <a:xfrm>
            <a:off x="6550025" y="6245225"/>
            <a:ext cx="2289175"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transition>
    <p:split orient="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04013" y="228600"/>
            <a:ext cx="2135187" cy="5870575"/>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298450" y="228600"/>
            <a:ext cx="6253163" cy="5870575"/>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3"/>
          <p:cNvSpPr>
            <a:spLocks noGrp="1"/>
          </p:cNvSpPr>
          <p:nvPr>
            <p:ph type="dt" sz="half" idx="2"/>
          </p:nvPr>
        </p:nvSpPr>
        <p:spPr bwMode="auto">
          <a:xfrm>
            <a:off x="298450" y="6245225"/>
            <a:ext cx="2289175"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页脚占位符 4"/>
          <p:cNvSpPr>
            <a:spLocks noGrp="1"/>
          </p:cNvSpPr>
          <p:nvPr>
            <p:ph type="ftr" sz="quarter" idx="3"/>
          </p:nvPr>
        </p:nvSpPr>
        <p:spPr bwMode="auto">
          <a:xfrm>
            <a:off x="3121025" y="6245225"/>
            <a:ext cx="2895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灯片编号占位符 5"/>
          <p:cNvSpPr>
            <a:spLocks noGrp="1"/>
          </p:cNvSpPr>
          <p:nvPr>
            <p:ph type="sldNum" sz="quarter" idx="4"/>
          </p:nvPr>
        </p:nvSpPr>
        <p:spPr bwMode="auto">
          <a:xfrm>
            <a:off x="6550025" y="6245225"/>
            <a:ext cx="2289175"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en-US" altLang="zh-CN" dirty="0"/>
            </a:fld>
            <a:endParaRPr lang="en-US" altLang="zh-CN" dirty="0"/>
          </a:p>
        </p:txBody>
      </p:sp>
    </p:spTree>
  </p:cSld>
  <p:clrMapOvr>
    <a:masterClrMapping/>
  </p:clrMapOvr>
  <p:transition>
    <p:split orient="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62000" y="4343400"/>
            <a:ext cx="7772400" cy="1470025"/>
          </a:xfrm>
        </p:spPr>
        <p:txBody>
          <a:bodyPr/>
          <a:lstStyle>
            <a:lvl1pPr algn="ctr">
              <a:defRPr sz="4000">
                <a:latin typeface="Arial Black" panose="020B0A04020102020204" charset="0"/>
              </a:defRPr>
            </a:lvl1pPr>
          </a:lstStyle>
          <a:p>
            <a:r>
              <a:rPr lang="zh-CN" altLang="en-US" smtClean="0"/>
              <a:t>单击此处编辑母版标题样式</a:t>
            </a:r>
            <a:endParaRPr lang="zh-TW" altLang="en-US"/>
          </a:p>
        </p:txBody>
      </p:sp>
      <p:sp>
        <p:nvSpPr>
          <p:cNvPr id="5123" name="Rectangle 3"/>
          <p:cNvSpPr>
            <a:spLocks noGrp="1" noChangeArrowheads="1"/>
          </p:cNvSpPr>
          <p:nvPr>
            <p:ph type="subTitle" idx="1"/>
          </p:nvPr>
        </p:nvSpPr>
        <p:spPr>
          <a:xfrm>
            <a:off x="1371600" y="5867400"/>
            <a:ext cx="6400800" cy="533400"/>
          </a:xfrm>
        </p:spPr>
        <p:txBody>
          <a:bodyPr/>
          <a:lstStyle>
            <a:lvl1pPr marL="0" indent="0" algn="ctr">
              <a:buFontTx/>
              <a:buNone/>
              <a:defRPr sz="2000">
                <a:latin typeface="Arial Black" panose="020B0A04020102020204" charset="0"/>
              </a:defRPr>
            </a:lvl1pPr>
          </a:lstStyle>
          <a:p>
            <a:r>
              <a:rPr lang="zh-CN" altLang="en-US" smtClean="0"/>
              <a:t>单击此处编辑母版副标题样式</a:t>
            </a:r>
            <a:endParaRPr lang="zh-TW" altLang="en-US"/>
          </a:p>
        </p:txBody>
      </p:sp>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fld id="{350F9EF2-5FD5-4A10-83A8-5FC7F749A64C}" type="datetimeFigureOut">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Microsoft JhengHei" panose="020B0604030504040204" pitchFamily="34" charset="-120"/>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Microsoft JhengHei" panose="020B0604030504040204" pitchFamily="34" charset="-120"/>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Microsoft JhengHei" panose="020B0604030504040204" pitchFamily="34" charset="-120"/>
              <a:cs typeface="+mn-cs"/>
            </a:endParaRPr>
          </a:p>
        </p:txBody>
      </p:sp>
      <p:sp>
        <p:nvSpPr>
          <p:cNvPr id="4" name="灯片编号占位符 3"/>
          <p:cNvSpPr>
            <a:spLocks noGrp="1"/>
          </p:cNvSpPr>
          <p:nvPr>
            <p:ph type="sldNum" sz="quarter" idx="12"/>
          </p:nvPr>
        </p:nvSpPr>
        <p:spPr/>
        <p:txBody>
          <a:bodyPr/>
          <a:p>
            <a:pPr lvl="0" eaLnBrk="1" hangingPunct="1">
              <a:buNone/>
            </a:pPr>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transition>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2"/>
          </p:nvPr>
        </p:nvSpPr>
        <p:spPr bwMode="auto">
          <a:xfrm>
            <a:off x="457200" y="6305550"/>
            <a:ext cx="2133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2C0C467D-595C-43C6-9F99-B0BE2D5C0D58}" type="datetimeFigureOut">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Rectangle 5"/>
          <p:cNvSpPr>
            <a:spLocks noGrp="1" noChangeArrowheads="1"/>
          </p:cNvSpPr>
          <p:nvPr>
            <p:ph type="ftr" sz="quarter" idx="3"/>
          </p:nvPr>
        </p:nvSpPr>
        <p:spPr bwMode="auto">
          <a:xfrm>
            <a:off x="3124200" y="6305550"/>
            <a:ext cx="2895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Rectangle 6"/>
          <p:cNvSpPr>
            <a:spLocks noGrp="1" noChangeArrowheads="1"/>
          </p:cNvSpPr>
          <p:nvPr>
            <p:ph type="sldNum" sz="quarter" idx="4"/>
          </p:nvPr>
        </p:nvSpPr>
        <p:spPr bwMode="auto">
          <a:xfrm>
            <a:off x="6553200" y="6305550"/>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zh-CN" altLang="en-US" dirty="0"/>
            </a:fld>
            <a:endParaRPr lang="zh-CN" altLang="en-US" dirty="0"/>
          </a:p>
        </p:txBody>
      </p:sp>
    </p:spTree>
  </p:cSld>
  <p:clrMapOvr>
    <a:masterClrMapping/>
  </p:clrMapOvr>
  <p:transition>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7" name="Rectangle 4"/>
          <p:cNvSpPr>
            <a:spLocks noGrp="1" noChangeArrowheads="1"/>
          </p:cNvSpPr>
          <p:nvPr>
            <p:ph type="dt" sz="half" idx="2"/>
          </p:nvPr>
        </p:nvSpPr>
        <p:spPr bwMode="auto">
          <a:xfrm>
            <a:off x="457200" y="6305550"/>
            <a:ext cx="2133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41A5A2EC-B2BC-42F3-90F7-614E00F3B417}" type="datetimeFigureOut">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Rectangle 5"/>
          <p:cNvSpPr>
            <a:spLocks noGrp="1" noChangeArrowheads="1"/>
          </p:cNvSpPr>
          <p:nvPr>
            <p:ph type="ftr" sz="quarter" idx="3"/>
          </p:nvPr>
        </p:nvSpPr>
        <p:spPr bwMode="auto">
          <a:xfrm>
            <a:off x="3124200" y="6305550"/>
            <a:ext cx="2895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Rectangle 6"/>
          <p:cNvSpPr>
            <a:spLocks noGrp="1" noChangeArrowheads="1"/>
          </p:cNvSpPr>
          <p:nvPr>
            <p:ph type="sldNum" sz="quarter" idx="4"/>
          </p:nvPr>
        </p:nvSpPr>
        <p:spPr bwMode="auto">
          <a:xfrm>
            <a:off x="6553200" y="6305550"/>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zh-CN" altLang="en-US" dirty="0"/>
            </a:fld>
            <a:endParaRPr lang="zh-CN" altLang="en-US" dirty="0"/>
          </a:p>
        </p:txBody>
      </p:sp>
    </p:spTree>
  </p:cSld>
  <p:clrMapOvr>
    <a:masterClrMapping/>
  </p:clrMapOvr>
  <p:transition>
    <p:split orient="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33400" y="1600200"/>
            <a:ext cx="3886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572000" y="1600200"/>
            <a:ext cx="3886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12"/>
          </p:nvPr>
        </p:nvSpPr>
        <p:spPr bwMode="auto">
          <a:xfrm>
            <a:off x="457200" y="6305550"/>
            <a:ext cx="2133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0346AC9E-4AAB-44BB-9B96-FFEE9E4D2D36}" type="datetimeFigureOut">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Rectangle 5"/>
          <p:cNvSpPr>
            <a:spLocks noGrp="1" noChangeArrowheads="1"/>
          </p:cNvSpPr>
          <p:nvPr>
            <p:ph type="ftr" sz="quarter" idx="3"/>
          </p:nvPr>
        </p:nvSpPr>
        <p:spPr bwMode="auto">
          <a:xfrm>
            <a:off x="3124200" y="6305550"/>
            <a:ext cx="2895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Rectangle 6"/>
          <p:cNvSpPr>
            <a:spLocks noGrp="1" noChangeArrowheads="1"/>
          </p:cNvSpPr>
          <p:nvPr>
            <p:ph type="sldNum" sz="quarter" idx="4"/>
          </p:nvPr>
        </p:nvSpPr>
        <p:spPr bwMode="auto">
          <a:xfrm>
            <a:off x="6553200" y="6305550"/>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zh-CN" altLang="en-US" dirty="0"/>
            </a:fld>
            <a:endParaRPr lang="zh-CN" altLang="en-US" dirty="0"/>
          </a:p>
        </p:txBody>
      </p:sp>
    </p:spTree>
  </p:cSld>
  <p:clrMapOvr>
    <a:masterClrMapping/>
  </p:clrMapOvr>
  <p:transition>
    <p:split orient="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12"/>
          </p:nvPr>
        </p:nvSpPr>
        <p:spPr bwMode="auto">
          <a:xfrm>
            <a:off x="457200" y="6305550"/>
            <a:ext cx="2133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5CD2A7C3-8804-484A-8E59-CCAD7D715258}" type="datetimeFigureOut">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Rectangle 5"/>
          <p:cNvSpPr>
            <a:spLocks noGrp="1" noChangeArrowheads="1"/>
          </p:cNvSpPr>
          <p:nvPr>
            <p:ph type="ftr" sz="quarter" idx="13"/>
          </p:nvPr>
        </p:nvSpPr>
        <p:spPr bwMode="auto">
          <a:xfrm>
            <a:off x="3124200" y="6305550"/>
            <a:ext cx="2895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Rectangle 6"/>
          <p:cNvSpPr>
            <a:spLocks noGrp="1" noChangeArrowheads="1"/>
          </p:cNvSpPr>
          <p:nvPr>
            <p:ph type="sldNum" sz="quarter" idx="14"/>
          </p:nvPr>
        </p:nvSpPr>
        <p:spPr bwMode="auto">
          <a:xfrm>
            <a:off x="6553200" y="6305550"/>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zh-CN" altLang="en-US" dirty="0"/>
            </a:fld>
            <a:endParaRPr lang="zh-CN" altLang="en-US" dirty="0"/>
          </a:p>
        </p:txBody>
      </p:sp>
    </p:spTree>
  </p:cSld>
  <p:clrMapOvr>
    <a:masterClrMapping/>
  </p:clrMapOvr>
  <p:transition>
    <p:split orient="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7" name="Rectangle 4"/>
          <p:cNvSpPr>
            <a:spLocks noGrp="1" noChangeArrowheads="1"/>
          </p:cNvSpPr>
          <p:nvPr>
            <p:ph type="dt" sz="half" idx="2"/>
          </p:nvPr>
        </p:nvSpPr>
        <p:spPr bwMode="auto">
          <a:xfrm>
            <a:off x="457200" y="6305550"/>
            <a:ext cx="2133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BD0D5700-5765-4422-878E-F8334B0144F3}" type="datetimeFigureOut">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Rectangle 5"/>
          <p:cNvSpPr>
            <a:spLocks noGrp="1" noChangeArrowheads="1"/>
          </p:cNvSpPr>
          <p:nvPr>
            <p:ph type="ftr" sz="quarter" idx="3"/>
          </p:nvPr>
        </p:nvSpPr>
        <p:spPr bwMode="auto">
          <a:xfrm>
            <a:off x="3124200" y="6305550"/>
            <a:ext cx="2895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Rectangle 6"/>
          <p:cNvSpPr>
            <a:spLocks noGrp="1" noChangeArrowheads="1"/>
          </p:cNvSpPr>
          <p:nvPr>
            <p:ph type="sldNum" sz="quarter" idx="4"/>
          </p:nvPr>
        </p:nvSpPr>
        <p:spPr bwMode="auto">
          <a:xfrm>
            <a:off x="6553200" y="6305550"/>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zh-CN" altLang="en-US" dirty="0"/>
            </a:fld>
            <a:endParaRPr lang="zh-CN" altLang="en-US" dirty="0"/>
          </a:p>
        </p:txBody>
      </p:sp>
    </p:spTree>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825625"/>
            <a:ext cx="38862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0">
          <a:blip r:embed="rId2"/>
          <a:stretch>
            <a:fillRect/>
          </a:stretch>
        </a:blipFill>
        <a:effectLst/>
      </p:bgPr>
    </p:bg>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457200" y="6305550"/>
            <a:ext cx="2133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DC3A65FA-4211-458C-AB79-16F60551380D}" type="datetimeFigureOut">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Rectangle 5"/>
          <p:cNvSpPr>
            <a:spLocks noGrp="1" noChangeArrowheads="1"/>
          </p:cNvSpPr>
          <p:nvPr>
            <p:ph type="ftr" sz="quarter" idx="3"/>
          </p:nvPr>
        </p:nvSpPr>
        <p:spPr bwMode="auto">
          <a:xfrm>
            <a:off x="3124200" y="6305550"/>
            <a:ext cx="2895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Rectangle 6"/>
          <p:cNvSpPr>
            <a:spLocks noGrp="1" noChangeArrowheads="1"/>
          </p:cNvSpPr>
          <p:nvPr>
            <p:ph type="sldNum" sz="quarter" idx="4"/>
          </p:nvPr>
        </p:nvSpPr>
        <p:spPr bwMode="auto">
          <a:xfrm>
            <a:off x="6553200" y="6305550"/>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zh-CN" altLang="en-US" dirty="0"/>
            </a:fld>
            <a:endParaRPr lang="zh-CN" altLang="en-US" dirty="0"/>
          </a:p>
        </p:txBody>
      </p:sp>
    </p:spTree>
  </p:cSld>
  <p:clrMapOvr>
    <a:masterClrMapping/>
  </p:clrMapOvr>
  <p:transition>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7" name="Rectangle 4"/>
          <p:cNvSpPr>
            <a:spLocks noGrp="1" noChangeArrowheads="1"/>
          </p:cNvSpPr>
          <p:nvPr>
            <p:ph type="dt" sz="half" idx="12"/>
          </p:nvPr>
        </p:nvSpPr>
        <p:spPr bwMode="auto">
          <a:xfrm>
            <a:off x="457200" y="6305550"/>
            <a:ext cx="2133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1D9CDD4F-D7D2-4763-8889-A28F6BB20C72}" type="datetimeFigureOut">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Rectangle 5"/>
          <p:cNvSpPr>
            <a:spLocks noGrp="1" noChangeArrowheads="1"/>
          </p:cNvSpPr>
          <p:nvPr>
            <p:ph type="ftr" sz="quarter" idx="3"/>
          </p:nvPr>
        </p:nvSpPr>
        <p:spPr bwMode="auto">
          <a:xfrm>
            <a:off x="3124200" y="6305550"/>
            <a:ext cx="2895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Rectangle 6"/>
          <p:cNvSpPr>
            <a:spLocks noGrp="1" noChangeArrowheads="1"/>
          </p:cNvSpPr>
          <p:nvPr>
            <p:ph type="sldNum" sz="quarter" idx="4"/>
          </p:nvPr>
        </p:nvSpPr>
        <p:spPr bwMode="auto">
          <a:xfrm>
            <a:off x="6553200" y="6305550"/>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zh-CN" altLang="en-US" dirty="0"/>
            </a:fld>
            <a:endParaRPr lang="zh-CN" altLang="en-US" dirty="0"/>
          </a:p>
        </p:txBody>
      </p:sp>
    </p:spTree>
  </p:cSld>
  <p:clrMapOvr>
    <a:masterClrMapping/>
  </p:clrMapOvr>
  <p:transition>
    <p:split orient="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r>
              <a:rPr kumimoji="1" lang="zh-CN" altLang="en-US" sz="3200" b="0" i="0" u="none" strike="noStrike" kern="0" cap="none" spc="0" normalizeH="0" baseline="0" noProof="0" smtClean="0">
                <a:ln>
                  <a:noFill/>
                </a:ln>
                <a:solidFill>
                  <a:schemeClr val="tx1"/>
                </a:solidFill>
                <a:effectLst/>
                <a:uLnTx/>
                <a:uFillTx/>
                <a:latin typeface="+mn-lt"/>
                <a:ea typeface="Microsoft JhengHei" panose="020B0604030504040204" pitchFamily="34" charset="-120"/>
                <a:cs typeface="Microsoft JhengHei" panose="020B0604030504040204" pitchFamily="34" charset="-120"/>
              </a:rPr>
              <a:t>单击图标添加图片</a:t>
            </a:r>
            <a:endParaRPr kumimoji="1" lang="zh-CN" altLang="en-US" sz="3200" b="0" i="0" u="none" strike="noStrike" kern="0" cap="none" spc="0" normalizeH="0" baseline="0" noProof="0" smtClean="0">
              <a:ln>
                <a:noFill/>
              </a:ln>
              <a:solidFill>
                <a:schemeClr val="tx1"/>
              </a:solidFill>
              <a:effectLst/>
              <a:uLnTx/>
              <a:uFillTx/>
              <a:latin typeface="+mn-lt"/>
              <a:ea typeface="Microsoft JhengHei" panose="020B0604030504040204" pitchFamily="34" charset="-120"/>
              <a:cs typeface="Microsoft JhengHei" panose="020B0604030504040204" pitchFamily="34" charset="-120"/>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7" name="Rectangle 4"/>
          <p:cNvSpPr>
            <a:spLocks noGrp="1" noChangeArrowheads="1"/>
          </p:cNvSpPr>
          <p:nvPr>
            <p:ph type="dt" sz="half" idx="12"/>
          </p:nvPr>
        </p:nvSpPr>
        <p:spPr bwMode="auto">
          <a:xfrm>
            <a:off x="457200" y="6305550"/>
            <a:ext cx="2133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363B5782-EA80-4F12-90C7-95D124FFC9A3}" type="datetimeFigureOut">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Rectangle 5"/>
          <p:cNvSpPr>
            <a:spLocks noGrp="1" noChangeArrowheads="1"/>
          </p:cNvSpPr>
          <p:nvPr>
            <p:ph type="ftr" sz="quarter" idx="3"/>
          </p:nvPr>
        </p:nvSpPr>
        <p:spPr bwMode="auto">
          <a:xfrm>
            <a:off x="3124200" y="6305550"/>
            <a:ext cx="2895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Rectangle 6"/>
          <p:cNvSpPr>
            <a:spLocks noGrp="1" noChangeArrowheads="1"/>
          </p:cNvSpPr>
          <p:nvPr>
            <p:ph type="sldNum" sz="quarter" idx="4"/>
          </p:nvPr>
        </p:nvSpPr>
        <p:spPr bwMode="auto">
          <a:xfrm>
            <a:off x="6553200" y="6305550"/>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zh-CN" altLang="en-US" dirty="0"/>
            </a:fld>
            <a:endParaRPr lang="zh-CN" altLang="en-US" dirty="0"/>
          </a:p>
        </p:txBody>
      </p:sp>
    </p:spTree>
  </p:cSld>
  <p:clrMapOvr>
    <a:masterClrMapping/>
  </p:clrMapOvr>
  <p:transition>
    <p:split orient="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2"/>
          </p:nvPr>
        </p:nvSpPr>
        <p:spPr bwMode="auto">
          <a:xfrm>
            <a:off x="457200" y="6305550"/>
            <a:ext cx="2133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CD7BAE44-4A51-4862-BB41-8E34AB75043C}" type="datetimeFigureOut">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Rectangle 5"/>
          <p:cNvSpPr>
            <a:spLocks noGrp="1" noChangeArrowheads="1"/>
          </p:cNvSpPr>
          <p:nvPr>
            <p:ph type="ftr" sz="quarter" idx="3"/>
          </p:nvPr>
        </p:nvSpPr>
        <p:spPr bwMode="auto">
          <a:xfrm>
            <a:off x="3124200" y="6305550"/>
            <a:ext cx="2895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Rectangle 6"/>
          <p:cNvSpPr>
            <a:spLocks noGrp="1" noChangeArrowheads="1"/>
          </p:cNvSpPr>
          <p:nvPr>
            <p:ph type="sldNum" sz="quarter" idx="4"/>
          </p:nvPr>
        </p:nvSpPr>
        <p:spPr bwMode="auto">
          <a:xfrm>
            <a:off x="6553200" y="6305550"/>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zh-CN" altLang="en-US" dirty="0"/>
            </a:fld>
            <a:endParaRPr lang="zh-CN" altLang="en-US" dirty="0"/>
          </a:p>
        </p:txBody>
      </p:sp>
    </p:spTree>
  </p:cSld>
  <p:clrMapOvr>
    <a:masterClrMapping/>
  </p:clrMapOvr>
  <p:transition>
    <p:split orient="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457200"/>
            <a:ext cx="2057400" cy="566896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457200"/>
            <a:ext cx="6019800" cy="5668963"/>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2"/>
          </p:nvPr>
        </p:nvSpPr>
        <p:spPr bwMode="auto">
          <a:xfrm>
            <a:off x="457200" y="6305550"/>
            <a:ext cx="2133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291FDD6B-5D74-45DF-B7E4-C90960BE92A1}" type="datetimeFigureOut">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Rectangle 5"/>
          <p:cNvSpPr>
            <a:spLocks noGrp="1" noChangeArrowheads="1"/>
          </p:cNvSpPr>
          <p:nvPr>
            <p:ph type="ftr" sz="quarter" idx="3"/>
          </p:nvPr>
        </p:nvSpPr>
        <p:spPr bwMode="auto">
          <a:xfrm>
            <a:off x="3124200" y="6305550"/>
            <a:ext cx="2895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Rectangle 6"/>
          <p:cNvSpPr>
            <a:spLocks noGrp="1" noChangeArrowheads="1"/>
          </p:cNvSpPr>
          <p:nvPr>
            <p:ph type="sldNum" sz="quarter" idx="4"/>
          </p:nvPr>
        </p:nvSpPr>
        <p:spPr bwMode="auto">
          <a:xfrm>
            <a:off x="6553200" y="6305550"/>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zh-CN" altLang="en-US" dirty="0"/>
            </a:fld>
            <a:endParaRPr lang="zh-CN" altLang="en-US" dirty="0"/>
          </a:p>
        </p:txBody>
      </p:sp>
    </p:spTree>
  </p:cSld>
  <p:clrMapOvr>
    <a:masterClrMapping/>
  </p:clrMapOvr>
  <p:transition>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标题幻灯片">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7" name="Rectangle 4"/>
          <p:cNvSpPr>
            <a:spLocks noGrp="1" noChangeArrowheads="1"/>
          </p:cNvSpPr>
          <p:nvPr>
            <p:ph type="dt" sz="half" idx="2"/>
          </p:nvPr>
        </p:nvSpPr>
        <p:spPr bwMode="auto">
          <a:xfrm>
            <a:off x="457200" y="6305550"/>
            <a:ext cx="2133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66BC3B18-D9B6-4413-9583-EBDAAE116D63}" type="datetimeFigureOut">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Rectangle 5"/>
          <p:cNvSpPr>
            <a:spLocks noGrp="1" noChangeArrowheads="1"/>
          </p:cNvSpPr>
          <p:nvPr>
            <p:ph type="ftr" sz="quarter" idx="3"/>
          </p:nvPr>
        </p:nvSpPr>
        <p:spPr bwMode="auto">
          <a:xfrm>
            <a:off x="3124200" y="6305550"/>
            <a:ext cx="2895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Rectangle 6"/>
          <p:cNvSpPr>
            <a:spLocks noGrp="1" noChangeArrowheads="1"/>
          </p:cNvSpPr>
          <p:nvPr>
            <p:ph type="sldNum" sz="quarter" idx="4"/>
          </p:nvPr>
        </p:nvSpPr>
        <p:spPr bwMode="auto">
          <a:xfrm>
            <a:off x="6553200" y="6305550"/>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zh-CN" altLang="en-US" dirty="0"/>
            </a:fld>
            <a:endParaRPr lang="zh-CN" altLang="en-US" dirty="0"/>
          </a:p>
        </p:txBody>
      </p:sp>
    </p:spTree>
  </p:cSld>
  <p:clrMapOvr>
    <a:masterClrMapping/>
  </p:clrMapOvr>
  <p:transition>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内容占位符 1"/>
          <p:cNvSpPr>
            <a:spLocks noGrp="1"/>
          </p:cNvSpPr>
          <p:nvPr>
            <p:ph/>
          </p:nvPr>
        </p:nvSpPr>
        <p:spPr>
          <a:xfrm>
            <a:off x="457200" y="457200"/>
            <a:ext cx="8229600" cy="5668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Rectangle 4"/>
          <p:cNvSpPr>
            <a:spLocks noGrp="1" noChangeArrowheads="1"/>
          </p:cNvSpPr>
          <p:nvPr>
            <p:ph type="dt" sz="half" idx="2"/>
          </p:nvPr>
        </p:nvSpPr>
        <p:spPr bwMode="auto">
          <a:xfrm>
            <a:off x="457200" y="6305550"/>
            <a:ext cx="2133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89F9FFA5-09BF-4632-A3DE-BEDD0215B78D}" type="datetimeFigureOut">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8" name="Rectangle 5"/>
          <p:cNvSpPr>
            <a:spLocks noGrp="1" noChangeArrowheads="1"/>
          </p:cNvSpPr>
          <p:nvPr>
            <p:ph type="ftr" sz="quarter" idx="3"/>
          </p:nvPr>
        </p:nvSpPr>
        <p:spPr bwMode="auto">
          <a:xfrm>
            <a:off x="3124200" y="6305550"/>
            <a:ext cx="2895600" cy="476250"/>
          </a:xfrm>
          <a:prstGeom prst="rect">
            <a:avLst/>
          </a:prstGeom>
          <a:ln>
            <a:miter lim="800000"/>
          </a:ln>
        </p:spPr>
        <p:txBody>
          <a:bodyPr vert="horz" wrap="square" lIns="91440" tIns="45720" rIns="91440" bIns="45720" numCol="1" anchor="t" anchorCtr="0" compatLnSpc="1"/>
          <a:lstStyle>
            <a:lvl1pPr>
              <a:buFont typeface="Arial" panose="020B0604020202020204" pitchFamily="34" charset="0"/>
              <a:buNone/>
              <a:defRPr>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9" name="Rectangle 6"/>
          <p:cNvSpPr>
            <a:spLocks noGrp="1" noChangeArrowheads="1"/>
          </p:cNvSpPr>
          <p:nvPr>
            <p:ph type="sldNum" sz="quarter" idx="4"/>
          </p:nvPr>
        </p:nvSpPr>
        <p:spPr bwMode="auto">
          <a:xfrm>
            <a:off x="6553200" y="6305550"/>
            <a:ext cx="2133600" cy="476250"/>
          </a:xfrm>
          <a:prstGeom prst="rect">
            <a:avLst/>
          </a:prstGeom>
          <a:ln>
            <a:miter lim="800000"/>
          </a:ln>
        </p:spPr>
        <p:txBody>
          <a:bodyPr vert="horz" wrap="square" lIns="91440" tIns="45720" rIns="91440" bIns="45720" numCol="1" anchor="t" anchorCtr="0" compatLnSpc="1"/>
          <a:p>
            <a:pPr algn="r">
              <a:buNone/>
            </a:pPr>
            <a:fld id="{9A0DB2DC-4C9A-4742-B13C-FB6460FD3503}" type="slidenum">
              <a:rPr lang="zh-CN" altLang="en-US" dirty="0"/>
            </a:fld>
            <a:endParaRPr lang="zh-CN" altLang="en-US" dirty="0"/>
          </a:p>
        </p:txBody>
      </p:sp>
    </p:spTree>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a:prstGeom prst="rect">
            <a:avLst/>
          </a:prstGeo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5" Type="http://schemas.openxmlformats.org/officeDocument/2006/relationships/theme" Target="../theme/theme4.xml"/><Relationship Id="rId14" Type="http://schemas.openxmlformats.org/officeDocument/2006/relationships/image" Target="../media/image3.jpeg"/><Relationship Id="rId13" Type="http://schemas.openxmlformats.org/officeDocument/2006/relationships/slideLayout" Target="../slideLayouts/slideLayout46.xml"/><Relationship Id="rId12" Type="http://schemas.openxmlformats.org/officeDocument/2006/relationships/slideLayout" Target="../slideLayouts/slideLayout45.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矩形 1"/>
          <p:cNvSpPr/>
          <p:nvPr userDrawn="1"/>
        </p:nvSpPr>
        <p:spPr>
          <a:xfrm>
            <a:off x="0" y="0"/>
            <a:ext cx="9153525" cy="6480175"/>
          </a:xfrm>
          <a:prstGeom prst="rect">
            <a:avLst/>
          </a:prstGeom>
          <a:noFill/>
          <a:ln w="9525">
            <a:noFill/>
          </a:ln>
        </p:spPr>
        <p:txBody>
          <a:bodyPr anchor="ctr"/>
          <a:p>
            <a:pPr lvl="0" algn="ctr"/>
            <a:endParaRPr lang="zh-CN" altLang="en-US" b="0" dirty="0">
              <a:solidFill>
                <a:srgbClr val="FFFFFF"/>
              </a:solidFill>
              <a:latin typeface="Franklin Gothic Medium" panose="020B0603020102020204" pitchFamily="34" charset="0"/>
              <a:ea typeface="微软雅黑" panose="020B0503020204020204" pitchFamily="34" charset="-122"/>
            </a:endParaRPr>
          </a:p>
        </p:txBody>
      </p:sp>
      <p:sp>
        <p:nvSpPr>
          <p:cNvPr id="1027" name="矩形 7"/>
          <p:cNvSpPr/>
          <p:nvPr/>
        </p:nvSpPr>
        <p:spPr>
          <a:xfrm>
            <a:off x="0" y="0"/>
            <a:ext cx="6300788" cy="342900"/>
          </a:xfrm>
          <a:prstGeom prst="rect">
            <a:avLst/>
          </a:prstGeom>
          <a:solidFill>
            <a:srgbClr val="FFCC00"/>
          </a:solidFill>
          <a:ln w="9525">
            <a:noFill/>
          </a:ln>
        </p:spPr>
        <p:txBody>
          <a:bodyPr anchor="ctr"/>
          <a:p>
            <a:pPr lvl="0" algn="ctr"/>
            <a:endParaRPr lang="zh-CN" altLang="en-US" b="0" dirty="0">
              <a:solidFill>
                <a:srgbClr val="FFFFFF"/>
              </a:solidFill>
              <a:latin typeface="Franklin Gothic Medium" panose="020B0603020102020204" pitchFamily="34" charset="0"/>
              <a:ea typeface="微软雅黑" panose="020B0503020204020204" pitchFamily="34" charset="-122"/>
            </a:endParaRPr>
          </a:p>
        </p:txBody>
      </p:sp>
      <p:sp>
        <p:nvSpPr>
          <p:cNvPr id="1028" name="标题占位符 1"/>
          <p:cNvSpPr>
            <a:spLocks noGrp="1"/>
          </p:cNvSpPr>
          <p:nvPr>
            <p:ph type="title"/>
          </p:nvPr>
        </p:nvSpPr>
        <p:spPr>
          <a:xfrm>
            <a:off x="1825625" y="339725"/>
            <a:ext cx="6778625" cy="777875"/>
          </a:xfrm>
          <a:prstGeom prst="rect">
            <a:avLst/>
          </a:prstGeom>
          <a:noFill/>
          <a:ln w="9525">
            <a:noFill/>
          </a:ln>
        </p:spPr>
        <p:txBody>
          <a:bodyPr anchor="ctr"/>
          <a:p>
            <a:pPr lvl="0"/>
            <a:r>
              <a:rPr lang="zh-CN" altLang="en-US"/>
              <a:t>单击此处编辑母版标题样式</a:t>
            </a:r>
            <a:endParaRPr lang="zh-CN" altLang="en-US"/>
          </a:p>
        </p:txBody>
      </p:sp>
      <p:sp>
        <p:nvSpPr>
          <p:cNvPr id="1029" name="矩形 6"/>
          <p:cNvSpPr/>
          <p:nvPr/>
        </p:nvSpPr>
        <p:spPr>
          <a:xfrm>
            <a:off x="2124075" y="0"/>
            <a:ext cx="7019925" cy="347663"/>
          </a:xfrm>
          <a:prstGeom prst="rect">
            <a:avLst/>
          </a:prstGeom>
          <a:solidFill>
            <a:srgbClr val="339966"/>
          </a:solidFill>
          <a:ln w="9525">
            <a:noFill/>
          </a:ln>
        </p:spPr>
        <p:txBody>
          <a:bodyPr anchor="ctr"/>
          <a:p>
            <a:pPr lvl="0" algn="ctr"/>
            <a:endParaRPr lang="zh-CN" altLang="en-US" b="0" dirty="0">
              <a:solidFill>
                <a:srgbClr val="FFFFFF"/>
              </a:solidFill>
              <a:latin typeface="Franklin Gothic Medium" panose="020B0603020102020204" pitchFamily="34" charset="0"/>
              <a:ea typeface="微软雅黑" panose="020B0503020204020204" pitchFamily="34" charset="-122"/>
            </a:endParaRPr>
          </a:p>
        </p:txBody>
      </p:sp>
      <p:sp>
        <p:nvSpPr>
          <p:cNvPr id="1030" name="矩形 6"/>
          <p:cNvSpPr/>
          <p:nvPr userDrawn="1"/>
        </p:nvSpPr>
        <p:spPr>
          <a:xfrm>
            <a:off x="0" y="6742113"/>
            <a:ext cx="7380288" cy="115887"/>
          </a:xfrm>
          <a:prstGeom prst="rect">
            <a:avLst/>
          </a:prstGeom>
          <a:solidFill>
            <a:srgbClr val="339966"/>
          </a:solidFill>
          <a:ln w="9525">
            <a:noFill/>
          </a:ln>
        </p:spPr>
        <p:txBody>
          <a:bodyPr anchor="ctr"/>
          <a:p>
            <a:pPr lvl="0" algn="ctr"/>
            <a:endParaRPr lang="zh-CN" altLang="en-US" b="0" dirty="0">
              <a:solidFill>
                <a:srgbClr val="FFFFFF"/>
              </a:solidFill>
              <a:latin typeface="Franklin Gothic Medium" panose="020B0603020102020204" pitchFamily="34" charset="0"/>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hf sldNum="0" hdr="0"/>
  <p:txStyles>
    <p:titleStyle>
      <a:lvl1pPr marL="0" lvl="0" indent="0" algn="l" defTabSz="914400" rtl="0" eaLnBrk="1" fontAlgn="base" latinLnBrk="0" hangingPunct="1">
        <a:lnSpc>
          <a:spcPct val="100000"/>
        </a:lnSpc>
        <a:spcBef>
          <a:spcPct val="0"/>
        </a:spcBef>
        <a:spcAft>
          <a:spcPct val="0"/>
        </a:spcAft>
        <a:buNone/>
        <a:defRPr sz="2800" b="1" i="0" u="none" kern="1200" baseline="0">
          <a:solidFill>
            <a:srgbClr val="716F70"/>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Font typeface="Arial" panose="020B0604020202020204" pitchFamily="34" charset="0"/>
        <a:buChar char="•"/>
        <a:defRPr sz="2800" b="0" i="0" u="none" kern="1200" baseline="0">
          <a:solidFill>
            <a:srgbClr val="716F70"/>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Font typeface="Arial" panose="020B0604020202020204" pitchFamily="34" charset="0"/>
        <a:buChar char="–"/>
        <a:defRPr sz="2400" b="0" i="0" u="none" kern="1200" baseline="0">
          <a:solidFill>
            <a:srgbClr val="716F70"/>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Font typeface="Arial" panose="020B0604020202020204" pitchFamily="34" charset="0"/>
        <a:buChar char="•"/>
        <a:defRPr sz="2000" b="0" i="0" u="none" kern="1200" baseline="0">
          <a:solidFill>
            <a:srgbClr val="716F70"/>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Font typeface="Arial" panose="020B0604020202020204" pitchFamily="34" charset="0"/>
        <a:buChar char="–"/>
        <a:defRPr sz="2000" b="0" i="0" u="none" kern="1200" baseline="0">
          <a:solidFill>
            <a:srgbClr val="716F70"/>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Font typeface="Arial" panose="020B0604020202020204" pitchFamily="34" charset="0"/>
        <a:buChar char="»"/>
        <a:defRPr sz="2000" b="0" i="0" u="none" kern="1200" baseline="0">
          <a:solidFill>
            <a:srgbClr val="716F70"/>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Font typeface="Arial" panose="020B0604020202020204" pitchFamily="34" charset="0"/>
        <a:buChar char="»"/>
        <a:defRPr sz="2000" b="0" i="0" u="none" kern="1200" baseline="0">
          <a:solidFill>
            <a:srgbClr val="716F70"/>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Font typeface="Arial" panose="020B0604020202020204" pitchFamily="34" charset="0"/>
        <a:buChar char="»"/>
        <a:defRPr sz="2000" b="0" i="0" u="none" kern="1200" baseline="0">
          <a:solidFill>
            <a:srgbClr val="716F70"/>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Font typeface="Arial" panose="020B0604020202020204" pitchFamily="34" charset="0"/>
        <a:buChar char="»"/>
        <a:defRPr sz="2000" b="0" i="0" u="none" kern="1200" baseline="0">
          <a:solidFill>
            <a:srgbClr val="716F70"/>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Font typeface="Arial" panose="020B0604020202020204" pitchFamily="34" charset="0"/>
        <a:buChar char="»"/>
        <a:defRPr sz="2000" b="0" i="0" u="none" kern="1200" baseline="0">
          <a:solidFill>
            <a:srgbClr val="716F70"/>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1"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矩形 1"/>
          <p:cNvSpPr/>
          <p:nvPr userDrawn="1"/>
        </p:nvSpPr>
        <p:spPr>
          <a:xfrm>
            <a:off x="0" y="0"/>
            <a:ext cx="9153525" cy="6480175"/>
          </a:xfrm>
          <a:prstGeom prst="rect">
            <a:avLst/>
          </a:prstGeom>
          <a:noFill/>
          <a:ln w="9525">
            <a:noFill/>
          </a:ln>
        </p:spPr>
        <p:txBody>
          <a:bodyPr anchor="ctr"/>
          <a:p>
            <a:pPr lvl="0" algn="ctr"/>
            <a:endParaRPr lang="zh-CN" altLang="en-US" sz="3200" dirty="0">
              <a:solidFill>
                <a:srgbClr val="FFFFFF"/>
              </a:solidFill>
              <a:latin typeface="Franklin Gothic Medium" panose="020B0603020102020204" pitchFamily="34" charset="0"/>
              <a:ea typeface="微软雅黑" panose="020B0503020204020204" pitchFamily="34" charset="-122"/>
            </a:endParaRPr>
          </a:p>
        </p:txBody>
      </p:sp>
      <p:sp>
        <p:nvSpPr>
          <p:cNvPr id="1027" name="矩形 7"/>
          <p:cNvSpPr/>
          <p:nvPr/>
        </p:nvSpPr>
        <p:spPr>
          <a:xfrm>
            <a:off x="0" y="0"/>
            <a:ext cx="6300788" cy="342900"/>
          </a:xfrm>
          <a:prstGeom prst="rect">
            <a:avLst/>
          </a:prstGeom>
          <a:solidFill>
            <a:srgbClr val="FFCC00"/>
          </a:solidFill>
          <a:ln w="9525">
            <a:noFill/>
          </a:ln>
        </p:spPr>
        <p:txBody>
          <a:bodyPr anchor="ctr"/>
          <a:p>
            <a:pPr lvl="0" algn="ctr"/>
            <a:endParaRPr lang="zh-CN" altLang="en-US" sz="3200" dirty="0">
              <a:solidFill>
                <a:srgbClr val="FFFFFF"/>
              </a:solidFill>
              <a:latin typeface="Franklin Gothic Medium" panose="020B0603020102020204" pitchFamily="34" charset="0"/>
              <a:ea typeface="微软雅黑" panose="020B0503020204020204" pitchFamily="34" charset="-122"/>
            </a:endParaRPr>
          </a:p>
        </p:txBody>
      </p:sp>
      <p:sp>
        <p:nvSpPr>
          <p:cNvPr id="1028" name="标题占位符 1"/>
          <p:cNvSpPr>
            <a:spLocks noGrp="1"/>
          </p:cNvSpPr>
          <p:nvPr>
            <p:ph type="title"/>
          </p:nvPr>
        </p:nvSpPr>
        <p:spPr>
          <a:xfrm>
            <a:off x="1825625" y="339725"/>
            <a:ext cx="6778625" cy="777875"/>
          </a:xfrm>
          <a:prstGeom prst="rect">
            <a:avLst/>
          </a:prstGeom>
          <a:noFill/>
          <a:ln w="9525">
            <a:noFill/>
          </a:ln>
        </p:spPr>
        <p:txBody>
          <a:bodyPr anchor="ctr"/>
          <a:p>
            <a:pPr lvl="0"/>
            <a:r>
              <a:rPr lang="zh-CN" altLang="en-US"/>
              <a:t>单击此处编辑母版标题样式</a:t>
            </a:r>
            <a:endParaRPr lang="zh-CN" altLang="en-US"/>
          </a:p>
        </p:txBody>
      </p:sp>
      <p:sp>
        <p:nvSpPr>
          <p:cNvPr id="1029" name="矩形 6"/>
          <p:cNvSpPr/>
          <p:nvPr/>
        </p:nvSpPr>
        <p:spPr>
          <a:xfrm>
            <a:off x="2124075" y="0"/>
            <a:ext cx="7019925" cy="347663"/>
          </a:xfrm>
          <a:prstGeom prst="rect">
            <a:avLst/>
          </a:prstGeom>
          <a:solidFill>
            <a:srgbClr val="339966"/>
          </a:solidFill>
          <a:ln w="9525">
            <a:noFill/>
          </a:ln>
        </p:spPr>
        <p:txBody>
          <a:bodyPr anchor="ctr"/>
          <a:p>
            <a:pPr lvl="0" algn="ctr"/>
            <a:endParaRPr lang="zh-CN" altLang="en-US" sz="3200" dirty="0">
              <a:solidFill>
                <a:srgbClr val="FFFFFF"/>
              </a:solidFill>
              <a:latin typeface="Franklin Gothic Medium" panose="020B0603020102020204" pitchFamily="34" charset="0"/>
              <a:ea typeface="微软雅黑" panose="020B0503020204020204" pitchFamily="34" charset="-122"/>
            </a:endParaRPr>
          </a:p>
        </p:txBody>
      </p:sp>
      <p:sp>
        <p:nvSpPr>
          <p:cNvPr id="1030" name="矩形 6"/>
          <p:cNvSpPr/>
          <p:nvPr userDrawn="1"/>
        </p:nvSpPr>
        <p:spPr>
          <a:xfrm>
            <a:off x="0" y="6742113"/>
            <a:ext cx="7380288" cy="115887"/>
          </a:xfrm>
          <a:prstGeom prst="rect">
            <a:avLst/>
          </a:prstGeom>
          <a:solidFill>
            <a:srgbClr val="339966"/>
          </a:solidFill>
          <a:ln w="9525">
            <a:noFill/>
          </a:ln>
        </p:spPr>
        <p:txBody>
          <a:bodyPr anchor="ctr"/>
          <a:p>
            <a:pPr lvl="0" algn="ctr"/>
            <a:endParaRPr lang="zh-CN" altLang="en-US" sz="3200" dirty="0">
              <a:solidFill>
                <a:srgbClr val="FFFFFF"/>
              </a:solidFill>
              <a:latin typeface="Franklin Gothic Medium" panose="020B0603020102020204" pitchFamily="34" charset="0"/>
              <a:ea typeface="微软雅黑" panose="020B0503020204020204" pitchFamily="34" charset="-122"/>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random/>
  </p:transition>
  <p:hf sldNum="0" hdr="0"/>
  <p:txStyles>
    <p:titleStyle>
      <a:lvl1pPr marL="0" lvl="0" indent="0" algn="l" defTabSz="914400" rtl="0" eaLnBrk="1" fontAlgn="base" latinLnBrk="0" hangingPunct="1">
        <a:lnSpc>
          <a:spcPct val="100000"/>
        </a:lnSpc>
        <a:spcBef>
          <a:spcPct val="0"/>
        </a:spcBef>
        <a:spcAft>
          <a:spcPct val="0"/>
        </a:spcAft>
        <a:buNone/>
        <a:defRPr sz="2800" b="1" i="0" u="none" kern="1200" baseline="0">
          <a:solidFill>
            <a:srgbClr val="716F70"/>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Font typeface="Arial" panose="020B0604020202020204" pitchFamily="34" charset="0"/>
        <a:buChar char="•"/>
        <a:defRPr sz="2800" b="0" i="0" u="none" kern="1200" baseline="0">
          <a:solidFill>
            <a:srgbClr val="716F70"/>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Font typeface="Arial" panose="020B0604020202020204" pitchFamily="34" charset="0"/>
        <a:buChar char="–"/>
        <a:defRPr sz="2400" b="0" i="0" u="none" kern="1200" baseline="0">
          <a:solidFill>
            <a:srgbClr val="716F70"/>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Font typeface="Arial" panose="020B0604020202020204" pitchFamily="34" charset="0"/>
        <a:buChar char="•"/>
        <a:defRPr sz="2000" b="0" i="0" u="none" kern="1200" baseline="0">
          <a:solidFill>
            <a:srgbClr val="716F70"/>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Font typeface="Arial" panose="020B0604020202020204" pitchFamily="34" charset="0"/>
        <a:buChar char="–"/>
        <a:defRPr sz="2000" b="0" i="0" u="none" kern="1200" baseline="0">
          <a:solidFill>
            <a:srgbClr val="716F70"/>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Font typeface="Arial" panose="020B0604020202020204" pitchFamily="34" charset="0"/>
        <a:buChar char="»"/>
        <a:defRPr sz="2000" b="0" i="0" u="none" kern="1200" baseline="0">
          <a:solidFill>
            <a:srgbClr val="716F70"/>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Font typeface="Arial" panose="020B0604020202020204" pitchFamily="34" charset="0"/>
        <a:buChar char="»"/>
        <a:defRPr sz="2000" b="0" i="0" u="none" kern="1200" baseline="0">
          <a:solidFill>
            <a:srgbClr val="716F70"/>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Font typeface="Arial" panose="020B0604020202020204" pitchFamily="34" charset="0"/>
        <a:buChar char="»"/>
        <a:defRPr sz="2000" b="0" i="0" u="none" kern="1200" baseline="0">
          <a:solidFill>
            <a:srgbClr val="716F70"/>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Font typeface="Arial" panose="020B0604020202020204" pitchFamily="34" charset="0"/>
        <a:buChar char="»"/>
        <a:defRPr sz="2000" b="0" i="0" u="none" kern="1200" baseline="0">
          <a:solidFill>
            <a:srgbClr val="716F70"/>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Font typeface="Arial" panose="020B0604020202020204" pitchFamily="34" charset="0"/>
        <a:buChar char="»"/>
        <a:defRPr sz="2000" b="0" i="0" u="none" kern="1200" baseline="0">
          <a:solidFill>
            <a:srgbClr val="716F70"/>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ctr"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ctr"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ctr"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ctr"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ctr"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ctr"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ctr"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ctr"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1026" name="Rectangle 248"/>
          <p:cNvSpPr>
            <a:spLocks noGrp="1" noRot="1"/>
          </p:cNvSpPr>
          <p:nvPr>
            <p:ph type="title"/>
          </p:nvPr>
        </p:nvSpPr>
        <p:spPr>
          <a:xfrm>
            <a:off x="298450" y="228600"/>
            <a:ext cx="854075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Rectangle 249"/>
          <p:cNvSpPr>
            <a:spLocks noGrp="1" noRot="1"/>
          </p:cNvSpPr>
          <p:nvPr>
            <p:ph type="body"/>
          </p:nvPr>
        </p:nvSpPr>
        <p:spPr>
          <a:xfrm>
            <a:off x="609600" y="1600200"/>
            <a:ext cx="8153400" cy="4498975"/>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53" name="日期占位符 3"/>
          <p:cNvSpPr>
            <a:spLocks noGrp="1"/>
          </p:cNvSpPr>
          <p:nvPr>
            <p:ph type="dt" sz="half" idx="2"/>
          </p:nvPr>
        </p:nvSpPr>
        <p:spPr bwMode="auto">
          <a:xfrm>
            <a:off x="298450" y="6245225"/>
            <a:ext cx="2289175" cy="476250"/>
          </a:xfrm>
          <a:prstGeom prst="rect">
            <a:avLst/>
          </a:prstGeom>
          <a:ln>
            <a:miter lim="800000"/>
          </a:ln>
        </p:spPr>
        <p:txBody>
          <a:bodyPr vert="horz" wrap="square" lIns="91440" tIns="45720" rIns="91440" bIns="45720" numCol="1" anchor="t" anchorCtr="0" compatLnSpc="1"/>
          <a:lstStyle>
            <a:lvl1pPr>
              <a:buFontTx/>
              <a:buNone/>
              <a:defRPr sz="1400" b="0">
                <a:solidFill>
                  <a:srgbClr val="000000"/>
                </a:solidFill>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54" name="页脚占位符 4"/>
          <p:cNvSpPr>
            <a:spLocks noGrp="1"/>
          </p:cNvSpPr>
          <p:nvPr>
            <p:ph type="ftr" sz="quarter" idx="3"/>
          </p:nvPr>
        </p:nvSpPr>
        <p:spPr bwMode="auto">
          <a:xfrm>
            <a:off x="3121025" y="6245225"/>
            <a:ext cx="2895600" cy="476250"/>
          </a:xfrm>
          <a:prstGeom prst="rect">
            <a:avLst/>
          </a:prstGeom>
          <a:ln>
            <a:miter lim="800000"/>
          </a:ln>
        </p:spPr>
        <p:txBody>
          <a:bodyPr vert="horz" wrap="square" lIns="91440" tIns="45720" rIns="91440" bIns="45720" numCol="1" anchor="t" anchorCtr="0" compatLnSpc="1"/>
          <a:lstStyle>
            <a:lvl1pPr algn="ctr">
              <a:buFontTx/>
              <a:buNone/>
              <a:defRPr sz="1400" b="0">
                <a:solidFill>
                  <a:srgbClr val="000000"/>
                </a:solidFill>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55" name="灯片编号占位符 5"/>
          <p:cNvSpPr>
            <a:spLocks noGrp="1"/>
          </p:cNvSpPr>
          <p:nvPr>
            <p:ph type="sldNum" sz="quarter" idx="4"/>
          </p:nvPr>
        </p:nvSpPr>
        <p:spPr bwMode="auto">
          <a:xfrm>
            <a:off x="6550025" y="6245225"/>
            <a:ext cx="2289175" cy="476250"/>
          </a:xfrm>
          <a:prstGeom prst="rect">
            <a:avLst/>
          </a:prstGeom>
          <a:ln>
            <a:miter lim="800000"/>
          </a:ln>
        </p:spPr>
        <p:txBody>
          <a:bodyPr vert="horz" wrap="square" lIns="91440" tIns="45720" rIns="91440" bIns="45720" numCol="1" anchor="t" anchorCtr="0" compatLnSpc="1"/>
          <a:lstStyle>
            <a:lvl1pPr algn="r">
              <a:defRPr sz="1400">
                <a:solidFill>
                  <a:srgbClr val="000000"/>
                </a:solidFill>
              </a:defRPr>
            </a:lvl1pPr>
          </a:lstStyle>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split orient="vert"/>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85000"/>
        <a:buFont typeface="Wingdings" panose="05000000000000000000" pitchFamily="2" charset="2"/>
        <a:buChar char="Ø"/>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2" panose="05020102010507070707" pitchFamily="18" charset="2"/>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90000"/>
        <a:buFont typeface="Wingdings" panose="05000000000000000000" pitchFamily="2" charset="2"/>
        <a:buChar char="Ø"/>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Font typeface="Wingdings 2" panose="05020102010507070707" pitchFamily="18" charset="2"/>
        <a:buChar char="¡"/>
        <a:defRPr sz="2000">
          <a:solidFill>
            <a:schemeClr val="tx1"/>
          </a:solidFill>
          <a:latin typeface="+mn-lt"/>
          <a:ea typeface="+mn-ea"/>
        </a:defRPr>
      </a:lvl5pPr>
      <a:lvl6pPr marL="2514600" indent="-228600" algn="l" rtl="0" fontAlgn="base">
        <a:spcBef>
          <a:spcPct val="20000"/>
        </a:spcBef>
        <a:spcAft>
          <a:spcPct val="0"/>
        </a:spcAft>
        <a:buClr>
          <a:schemeClr val="hlink"/>
        </a:buClr>
        <a:buFont typeface="Wingdings 2" panose="05020102010507070707" pitchFamily="18" charset="2"/>
        <a:buChar char="¡"/>
        <a:defRPr sz="2000">
          <a:solidFill>
            <a:schemeClr val="tx1"/>
          </a:solidFill>
          <a:latin typeface="+mn-lt"/>
          <a:ea typeface="+mn-ea"/>
        </a:defRPr>
      </a:lvl6pPr>
      <a:lvl7pPr marL="2971800" indent="-228600" algn="l" rtl="0" fontAlgn="base">
        <a:spcBef>
          <a:spcPct val="20000"/>
        </a:spcBef>
        <a:spcAft>
          <a:spcPct val="0"/>
        </a:spcAft>
        <a:buClr>
          <a:schemeClr val="hlink"/>
        </a:buClr>
        <a:buFont typeface="Wingdings 2" panose="05020102010507070707" pitchFamily="18" charset="2"/>
        <a:buChar char="¡"/>
        <a:defRPr sz="2000">
          <a:solidFill>
            <a:schemeClr val="tx1"/>
          </a:solidFill>
          <a:latin typeface="+mn-lt"/>
          <a:ea typeface="+mn-ea"/>
        </a:defRPr>
      </a:lvl7pPr>
      <a:lvl8pPr marL="3429000" indent="-228600" algn="l" rtl="0" fontAlgn="base">
        <a:spcBef>
          <a:spcPct val="20000"/>
        </a:spcBef>
        <a:spcAft>
          <a:spcPct val="0"/>
        </a:spcAft>
        <a:buClr>
          <a:schemeClr val="hlink"/>
        </a:buClr>
        <a:buFont typeface="Wingdings 2" panose="05020102010507070707" pitchFamily="18" charset="2"/>
        <a:buChar char="¡"/>
        <a:defRPr sz="2000">
          <a:solidFill>
            <a:schemeClr val="tx1"/>
          </a:solidFill>
          <a:latin typeface="+mn-lt"/>
          <a:ea typeface="+mn-ea"/>
        </a:defRPr>
      </a:lvl8pPr>
      <a:lvl9pPr marL="3886200" indent="-228600" algn="l" rtl="0" fontAlgn="base">
        <a:spcBef>
          <a:spcPct val="20000"/>
        </a:spcBef>
        <a:spcAft>
          <a:spcPct val="0"/>
        </a:spcAft>
        <a:buClr>
          <a:schemeClr val="hlink"/>
        </a:buClr>
        <a:buFont typeface="Wingdings 2" panose="05020102010507070707" pitchFamily="18"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4"/>
          <a:stretch>
            <a:fillRect/>
          </a:stretch>
        </a:blipFill>
        <a:effectLst/>
      </p:bgPr>
    </p:bg>
    <p:spTree>
      <p:nvGrpSpPr>
        <p:cNvPr id="1" name=""/>
        <p:cNvGrpSpPr/>
        <p:nvPr/>
      </p:nvGrpSpPr>
      <p:grpSpPr/>
      <p:sp>
        <p:nvSpPr>
          <p:cNvPr id="11266" name="Rectangle 2"/>
          <p:cNvSpPr>
            <a:spLocks noGrp="1"/>
          </p:cNvSpPr>
          <p:nvPr>
            <p:ph type="title"/>
          </p:nvPr>
        </p:nvSpPr>
        <p:spPr>
          <a:xfrm>
            <a:off x="457200" y="457200"/>
            <a:ext cx="8229600" cy="960438"/>
          </a:xfrm>
          <a:prstGeom prst="rect">
            <a:avLst/>
          </a:prstGeom>
          <a:noFill/>
          <a:ln w="9525">
            <a:noFill/>
          </a:ln>
        </p:spPr>
        <p:txBody>
          <a:bodyPr anchor="ctr"/>
          <a:p>
            <a:pPr lvl="0"/>
            <a:r>
              <a:rPr lang="zh-TW" altLang="en-US" dirty="0"/>
              <a:t>按一下以編輯母片標題樣式</a:t>
            </a:r>
            <a:endParaRPr lang="zh-TW" altLang="en-US" dirty="0"/>
          </a:p>
        </p:txBody>
      </p:sp>
      <p:sp>
        <p:nvSpPr>
          <p:cNvPr id="11267" name="Rectangle 3"/>
          <p:cNvSpPr>
            <a:spLocks noGrp="1"/>
          </p:cNvSpPr>
          <p:nvPr>
            <p:ph type="body" idx="1"/>
          </p:nvPr>
        </p:nvSpPr>
        <p:spPr>
          <a:xfrm>
            <a:off x="533400" y="1600200"/>
            <a:ext cx="7924800" cy="4525963"/>
          </a:xfrm>
          <a:prstGeom prst="rect">
            <a:avLst/>
          </a:prstGeom>
          <a:noFill/>
          <a:ln w="9525">
            <a:noFill/>
          </a:ln>
        </p:spPr>
        <p:txBody>
          <a:bodyPr/>
          <a:p>
            <a:pPr lvl="0"/>
            <a:r>
              <a:rPr lang="zh-TW" altLang="en-US" dirty="0"/>
              <a:t>按一下以編輯母片</a:t>
            </a:r>
            <a:endParaRPr lang="zh-TW" altLang="en-US" dirty="0"/>
          </a:p>
          <a:p>
            <a:pPr lvl="1"/>
            <a:r>
              <a:rPr lang="zh-TW" altLang="en-US" dirty="0"/>
              <a:t>第二層</a:t>
            </a:r>
            <a:endParaRPr lang="zh-TW" altLang="en-US" dirty="0"/>
          </a:p>
          <a:p>
            <a:pPr lvl="2"/>
            <a:r>
              <a:rPr lang="zh-TW" altLang="en-US" dirty="0"/>
              <a:t>第三層</a:t>
            </a:r>
            <a:endParaRPr lang="zh-TW" altLang="en-US" dirty="0"/>
          </a:p>
          <a:p>
            <a:pPr lvl="3"/>
            <a:r>
              <a:rPr lang="zh-TW" altLang="en-US" dirty="0"/>
              <a:t>第四層</a:t>
            </a:r>
            <a:endParaRPr lang="zh-TW" altLang="en-US" dirty="0"/>
          </a:p>
          <a:p>
            <a:pPr lvl="4"/>
            <a:r>
              <a:rPr lang="zh-TW" altLang="en-US" dirty="0"/>
              <a:t>第五層</a:t>
            </a:r>
            <a:endParaRPr lang="zh-TW" altLang="en-US" dirty="0"/>
          </a:p>
        </p:txBody>
      </p:sp>
      <p:sp>
        <p:nvSpPr>
          <p:cNvPr id="1028" name="Rectangle 4"/>
          <p:cNvSpPr>
            <a:spLocks noGrp="1" noChangeArrowheads="1"/>
          </p:cNvSpPr>
          <p:nvPr>
            <p:ph type="dt" sz="half" idx="2"/>
          </p:nvPr>
        </p:nvSpPr>
        <p:spPr bwMode="auto">
          <a:xfrm>
            <a:off x="457200" y="6305550"/>
            <a:ext cx="2133600" cy="476250"/>
          </a:xfrm>
          <a:prstGeom prst="rect">
            <a:avLst/>
          </a:prstGeom>
          <a:noFill/>
          <a:ln w="9525">
            <a:noFill/>
            <a:miter lim="800000"/>
          </a:ln>
          <a:effectLst/>
        </p:spPr>
        <p:txBody>
          <a:bodyPr vert="horz" wrap="square" lIns="91440" tIns="45720" rIns="91440" bIns="45720" numCol="1" anchor="t" anchorCtr="0" compatLnSpc="1"/>
          <a:lstStyle>
            <a:lvl1pPr>
              <a:buFontTx/>
              <a:buNone/>
              <a:defRPr sz="1400">
                <a:solidFill>
                  <a:srgbClr val="000000"/>
                </a:solidFill>
                <a:latin typeface="Arial" panose="020B0604020202020204" pitchFamily="34" charset="0"/>
                <a:ea typeface="Microsoft JhengHei" panose="020B0604030504040204" pitchFamily="34" charset="-12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350F9EF2-5FD5-4A10-83A8-5FC7F749A64C}" type="datetimeFigureOut">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Microsoft JhengHei" panose="020B0604030504040204" pitchFamily="34" charset="-120"/>
                <a:cs typeface="+mn-cs"/>
              </a:rPr>
            </a:fld>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Microsoft JhengHei" panose="020B0604030504040204" pitchFamily="34" charset="-120"/>
              <a:cs typeface="+mn-cs"/>
            </a:endParaRPr>
          </a:p>
        </p:txBody>
      </p:sp>
      <p:sp>
        <p:nvSpPr>
          <p:cNvPr id="1029" name="Rectangle 5"/>
          <p:cNvSpPr>
            <a:spLocks noGrp="1" noChangeArrowheads="1"/>
          </p:cNvSpPr>
          <p:nvPr>
            <p:ph type="ftr" sz="quarter" idx="3"/>
          </p:nvPr>
        </p:nvSpPr>
        <p:spPr bwMode="auto">
          <a:xfrm>
            <a:off x="3124200" y="6305550"/>
            <a:ext cx="2895600" cy="476250"/>
          </a:xfrm>
          <a:prstGeom prst="rect">
            <a:avLst/>
          </a:prstGeom>
          <a:noFill/>
          <a:ln w="9525">
            <a:noFill/>
            <a:miter lim="800000"/>
          </a:ln>
          <a:effectLst/>
        </p:spPr>
        <p:txBody>
          <a:bodyPr vert="horz" wrap="square" lIns="91440" tIns="45720" rIns="91440" bIns="45720" numCol="1" anchor="t" anchorCtr="0" compatLnSpc="1"/>
          <a:lstStyle>
            <a:lvl1pPr algn="ctr">
              <a:buFontTx/>
              <a:buNone/>
              <a:defRPr sz="1400">
                <a:solidFill>
                  <a:srgbClr val="000000"/>
                </a:solidFill>
                <a:latin typeface="Arial" panose="020B0604020202020204" pitchFamily="34" charset="0"/>
                <a:ea typeface="Microsoft JhengHei" panose="020B0604030504040204" pitchFamily="34" charset="-12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Microsoft JhengHei" panose="020B0604030504040204" pitchFamily="34" charset="-120"/>
              <a:cs typeface="+mn-cs"/>
            </a:endParaRPr>
          </a:p>
        </p:txBody>
      </p:sp>
      <p:sp>
        <p:nvSpPr>
          <p:cNvPr id="1030" name="Rectangle 6"/>
          <p:cNvSpPr>
            <a:spLocks noGrp="1" noChangeArrowheads="1"/>
          </p:cNvSpPr>
          <p:nvPr>
            <p:ph type="sldNum" sz="quarter" idx="4"/>
          </p:nvPr>
        </p:nvSpPr>
        <p:spPr bwMode="auto">
          <a:xfrm>
            <a:off x="6553200" y="6305550"/>
            <a:ext cx="2133600" cy="476250"/>
          </a:xfrm>
          <a:prstGeom prst="rect">
            <a:avLst/>
          </a:prstGeom>
          <a:noFill/>
          <a:ln w="9525">
            <a:noFill/>
            <a:miter lim="800000"/>
          </a:ln>
          <a:effectLst/>
        </p:spPr>
        <p:txBody>
          <a:bodyPr vert="horz" wrap="square" lIns="91440" tIns="45720" rIns="91440" bIns="45720" numCol="1" anchor="t" anchorCtr="0" compatLnSpc="1"/>
          <a:lstStyle>
            <a:lvl1pPr algn="r">
              <a:buFontTx/>
              <a:defRPr sz="1400">
                <a:solidFill>
                  <a:srgbClr val="000000"/>
                </a:solidFill>
                <a:ea typeface="Microsoft JhengHei" panose="020B0604030504040204" pitchFamily="34" charset="-120"/>
              </a:defRPr>
            </a:lvl1pPr>
          </a:lstStyle>
          <a:p>
            <a:pPr lvl="0" eaLnBrk="1" hangingPunct="1">
              <a:buNone/>
            </a:pPr>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ransition>
    <p:split orient="vert"/>
  </p:transition>
  <p:hf sldNum="0" hdr="0" ftr="0" dt="0"/>
  <p:txStyles>
    <p:titleStyle>
      <a:lvl1pPr algn="l" rtl="0" eaLnBrk="0" fontAlgn="base" hangingPunct="0">
        <a:spcBef>
          <a:spcPct val="0"/>
        </a:spcBef>
        <a:spcAft>
          <a:spcPct val="0"/>
        </a:spcAft>
        <a:defRPr kumimoji="1" sz="3600" b="1">
          <a:solidFill>
            <a:schemeClr val="tx2"/>
          </a:solidFill>
          <a:latin typeface="+mj-lt"/>
          <a:ea typeface="Microsoft JhengHei" panose="020B0604030504040204" pitchFamily="34" charset="-120"/>
          <a:cs typeface="Microsoft JhengHei" panose="020B0604030504040204" pitchFamily="34" charset="-120"/>
        </a:defRPr>
      </a:lvl1pPr>
      <a:lvl2pPr algn="l" rtl="0" eaLnBrk="0" fontAlgn="base" hangingPunct="0">
        <a:spcBef>
          <a:spcPct val="0"/>
        </a:spcBef>
        <a:spcAft>
          <a:spcPct val="0"/>
        </a:spcAft>
        <a:defRPr kumimoji="1" sz="3600" b="1">
          <a:solidFill>
            <a:schemeClr val="tx2"/>
          </a:solidFill>
          <a:latin typeface="Arial" panose="020B0604020202020204" pitchFamily="34" charset="0"/>
          <a:ea typeface="Microsoft JhengHei" panose="020B0604030504040204" pitchFamily="34" charset="-120"/>
          <a:cs typeface="Microsoft JhengHei" panose="020B0604030504040204" pitchFamily="34" charset="-120"/>
        </a:defRPr>
      </a:lvl2pPr>
      <a:lvl3pPr algn="l" rtl="0" eaLnBrk="0" fontAlgn="base" hangingPunct="0">
        <a:spcBef>
          <a:spcPct val="0"/>
        </a:spcBef>
        <a:spcAft>
          <a:spcPct val="0"/>
        </a:spcAft>
        <a:defRPr kumimoji="1" sz="3600" b="1">
          <a:solidFill>
            <a:schemeClr val="tx2"/>
          </a:solidFill>
          <a:latin typeface="Arial" panose="020B0604020202020204" pitchFamily="34" charset="0"/>
          <a:ea typeface="Microsoft JhengHei" panose="020B0604030504040204" pitchFamily="34" charset="-120"/>
          <a:cs typeface="Microsoft JhengHei" panose="020B0604030504040204" pitchFamily="34" charset="-120"/>
        </a:defRPr>
      </a:lvl3pPr>
      <a:lvl4pPr algn="l" rtl="0" eaLnBrk="0" fontAlgn="base" hangingPunct="0">
        <a:spcBef>
          <a:spcPct val="0"/>
        </a:spcBef>
        <a:spcAft>
          <a:spcPct val="0"/>
        </a:spcAft>
        <a:defRPr kumimoji="1" sz="3600" b="1">
          <a:solidFill>
            <a:schemeClr val="tx2"/>
          </a:solidFill>
          <a:latin typeface="Arial" panose="020B0604020202020204" pitchFamily="34" charset="0"/>
          <a:ea typeface="Microsoft JhengHei" panose="020B0604030504040204" pitchFamily="34" charset="-120"/>
          <a:cs typeface="Microsoft JhengHei" panose="020B0604030504040204" pitchFamily="34" charset="-120"/>
        </a:defRPr>
      </a:lvl4pPr>
      <a:lvl5pPr algn="l" rtl="0" eaLnBrk="0" fontAlgn="base" hangingPunct="0">
        <a:spcBef>
          <a:spcPct val="0"/>
        </a:spcBef>
        <a:spcAft>
          <a:spcPct val="0"/>
        </a:spcAft>
        <a:defRPr kumimoji="1" sz="3600" b="1">
          <a:solidFill>
            <a:schemeClr val="tx2"/>
          </a:solidFill>
          <a:latin typeface="Arial" panose="020B0604020202020204" pitchFamily="34" charset="0"/>
          <a:ea typeface="Microsoft JhengHei" panose="020B0604030504040204" pitchFamily="34" charset="-120"/>
          <a:cs typeface="Microsoft JhengHei" panose="020B0604030504040204" pitchFamily="34" charset="-120"/>
        </a:defRPr>
      </a:lvl5pPr>
      <a:lvl6pPr marL="457200" algn="l" rtl="0" eaLnBrk="1" fontAlgn="base" hangingPunct="1">
        <a:spcBef>
          <a:spcPct val="0"/>
        </a:spcBef>
        <a:spcAft>
          <a:spcPct val="0"/>
        </a:spcAft>
        <a:defRPr kumimoji="1" sz="3600" b="1">
          <a:solidFill>
            <a:schemeClr val="tx2"/>
          </a:solidFill>
          <a:latin typeface="Arial" panose="020B0604020202020204" pitchFamily="34" charset="0"/>
          <a:ea typeface="Microsoft JhengHei" panose="020B0604030504040204" pitchFamily="34" charset="-120"/>
        </a:defRPr>
      </a:lvl6pPr>
      <a:lvl7pPr marL="914400" algn="l" rtl="0" eaLnBrk="1" fontAlgn="base" hangingPunct="1">
        <a:spcBef>
          <a:spcPct val="0"/>
        </a:spcBef>
        <a:spcAft>
          <a:spcPct val="0"/>
        </a:spcAft>
        <a:defRPr kumimoji="1" sz="3600" b="1">
          <a:solidFill>
            <a:schemeClr val="tx2"/>
          </a:solidFill>
          <a:latin typeface="Arial" panose="020B0604020202020204" pitchFamily="34" charset="0"/>
          <a:ea typeface="Microsoft JhengHei" panose="020B0604030504040204" pitchFamily="34" charset="-120"/>
        </a:defRPr>
      </a:lvl7pPr>
      <a:lvl8pPr marL="1371600" algn="l" rtl="0" eaLnBrk="1" fontAlgn="base" hangingPunct="1">
        <a:spcBef>
          <a:spcPct val="0"/>
        </a:spcBef>
        <a:spcAft>
          <a:spcPct val="0"/>
        </a:spcAft>
        <a:defRPr kumimoji="1" sz="3600" b="1">
          <a:solidFill>
            <a:schemeClr val="tx2"/>
          </a:solidFill>
          <a:latin typeface="Arial" panose="020B0604020202020204" pitchFamily="34" charset="0"/>
          <a:ea typeface="Microsoft JhengHei" panose="020B0604030504040204" pitchFamily="34" charset="-120"/>
        </a:defRPr>
      </a:lvl8pPr>
      <a:lvl9pPr marL="1828800" algn="l" rtl="0" eaLnBrk="1" fontAlgn="base" hangingPunct="1">
        <a:spcBef>
          <a:spcPct val="0"/>
        </a:spcBef>
        <a:spcAft>
          <a:spcPct val="0"/>
        </a:spcAft>
        <a:defRPr kumimoji="1" sz="3600" b="1">
          <a:solidFill>
            <a:schemeClr val="tx2"/>
          </a:solidFill>
          <a:latin typeface="Arial" panose="020B0604020202020204" pitchFamily="34" charset="0"/>
          <a:ea typeface="Microsoft JhengHei" panose="020B0604030504040204" pitchFamily="34"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icrosoft JhengHei" panose="020B0604030504040204" pitchFamily="34" charset="-120"/>
          <a:cs typeface="Microsoft JhengHei" panose="020B0604030504040204" pitchFamily="34" charset="-120"/>
        </a:defRPr>
      </a:lvl1pPr>
      <a:lvl2pPr marL="742950" indent="-285750" algn="l" rtl="0" eaLnBrk="0" fontAlgn="base" hangingPunct="0">
        <a:spcBef>
          <a:spcPct val="20000"/>
        </a:spcBef>
        <a:spcAft>
          <a:spcPct val="0"/>
        </a:spcAft>
        <a:buChar char="–"/>
        <a:defRPr kumimoji="1" sz="2800">
          <a:solidFill>
            <a:schemeClr val="tx1"/>
          </a:solidFill>
          <a:latin typeface="+mn-lt"/>
          <a:ea typeface="Microsoft JhengHei" panose="020B0604030504040204" pitchFamily="34" charset="-120"/>
          <a:cs typeface="Microsoft JhengHei" panose="020B0604030504040204" pitchFamily="34" charset="-120"/>
        </a:defRPr>
      </a:lvl2pPr>
      <a:lvl3pPr marL="1143000" indent="-228600" algn="l" rtl="0" eaLnBrk="0" fontAlgn="base" hangingPunct="0">
        <a:spcBef>
          <a:spcPct val="20000"/>
        </a:spcBef>
        <a:spcAft>
          <a:spcPct val="0"/>
        </a:spcAft>
        <a:buChar char="•"/>
        <a:defRPr kumimoji="1" sz="2400">
          <a:solidFill>
            <a:schemeClr val="tx1"/>
          </a:solidFill>
          <a:latin typeface="+mn-lt"/>
          <a:ea typeface="Microsoft JhengHei" panose="020B0604030504040204" pitchFamily="34" charset="-120"/>
          <a:cs typeface="Microsoft JhengHei" panose="020B0604030504040204" pitchFamily="34" charset="-120"/>
        </a:defRPr>
      </a:lvl3pPr>
      <a:lvl4pPr marL="1600200" indent="-228600" algn="l" rtl="0" eaLnBrk="0" fontAlgn="base" hangingPunct="0">
        <a:spcBef>
          <a:spcPct val="20000"/>
        </a:spcBef>
        <a:spcAft>
          <a:spcPct val="0"/>
        </a:spcAft>
        <a:buChar char="–"/>
        <a:defRPr kumimoji="1" sz="2000">
          <a:solidFill>
            <a:schemeClr val="tx1"/>
          </a:solidFill>
          <a:latin typeface="+mn-lt"/>
          <a:ea typeface="Microsoft JhengHei" panose="020B0604030504040204" pitchFamily="34" charset="-120"/>
          <a:cs typeface="Microsoft JhengHei" panose="020B0604030504040204" pitchFamily="34" charset="-120"/>
        </a:defRPr>
      </a:lvl4pPr>
      <a:lvl5pPr marL="2057400" indent="-228600" algn="l" rtl="0" eaLnBrk="0" fontAlgn="base" hangingPunct="0">
        <a:spcBef>
          <a:spcPct val="20000"/>
        </a:spcBef>
        <a:spcAft>
          <a:spcPct val="0"/>
        </a:spcAft>
        <a:buChar char="»"/>
        <a:defRPr kumimoji="1" sz="2000">
          <a:solidFill>
            <a:schemeClr val="tx1"/>
          </a:solidFill>
          <a:latin typeface="+mn-lt"/>
          <a:ea typeface="Microsoft JhengHei" panose="020B0604030504040204" pitchFamily="34" charset="-120"/>
          <a:cs typeface="Microsoft JhengHei" panose="020B0604030504040204" pitchFamily="34" charset="-120"/>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6.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GI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jpe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4.jpeg"/><Relationship Id="rId1" Type="http://schemas.openxmlformats.org/officeDocument/2006/relationships/hyperlink" Target="&#38142;&#25509;&#36164;&#28304;/Module%208%20Unit%202%20Activity%203.avi" TargetMode="Externa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6.png"/><Relationship Id="rId4" Type="http://schemas.microsoft.com/office/2007/relationships/media" Target="file:///\\192.168.0.164\2016-2017&#26149;&#35838;&#20214;&#21253;\&#21021;&#20013;&#35838;&#20214;&#21253;\&#20843;&#24180;&#32423;&#19979;&#20876;\W%20&#29256;%20&#20843;&#24180;&#32423;&#65288;&#19979;&#65289;\Module%208\&#35838;&#20214;\&#38142;&#25509;&#36164;&#28304;\Module%208%20Unit%202%20Activity%203.mp3" TargetMode="External"/><Relationship Id="rId3" Type="http://schemas.openxmlformats.org/officeDocument/2006/relationships/audio" Target="file:///\\192.168.0.164\2016-2017&#26149;&#35838;&#20214;&#21253;\&#21021;&#20013;&#35838;&#20214;&#21253;\&#20843;&#24180;&#32423;&#19979;&#20876;\W%20&#29256;%20&#20843;&#24180;&#32423;&#65288;&#19979;&#65289;\Module%208\&#35838;&#20214;\&#38142;&#25509;&#36164;&#28304;\Module%208%20Unit%202%20Activity%203.mp3" TargetMode="External"/><Relationship Id="rId2" Type="http://schemas.openxmlformats.org/officeDocument/2006/relationships/image" Target="../media/image45.png"/><Relationship Id="rId1" Type="http://schemas.openxmlformats.org/officeDocument/2006/relationships/hyperlink" Target="&#38142;&#25509;&#36164;&#28304;/Module%208%20Unit%202%20Activity%203.mp3"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8.em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GIF"/></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34.xml"/><Relationship Id="rId2" Type="http://schemas.openxmlformats.org/officeDocument/2006/relationships/image" Target="../media/image41.png"/><Relationship Id="rId1" Type="http://schemas.openxmlformats.org/officeDocument/2006/relationships/image" Target="../media/image50.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1.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3.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4.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5.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GIF"/></Relationships>
</file>

<file path=ppt/slides/_rels/slide52.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6.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57.png"/><Relationship Id="rId1"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4" name="WordArt 3"/>
          <p:cNvSpPr>
            <a:spLocks noTextEdit="1"/>
          </p:cNvSpPr>
          <p:nvPr/>
        </p:nvSpPr>
        <p:spPr>
          <a:xfrm>
            <a:off x="2895600" y="1981200"/>
            <a:ext cx="5819775" cy="533400"/>
          </a:xfrm>
          <a:prstGeom prst="rect">
            <a:avLst/>
          </a:prstGeom>
        </p:spPr>
        <p:txBody>
          <a:bodyPr wrap="none" fromWordArt="1">
            <a:prstTxWarp prst="textPlain">
              <a:avLst>
                <a:gd name="adj" fmla="val 50000"/>
              </a:avLst>
            </a:prstTxWarp>
            <a:normAutofit fontScale="90000" lnSpcReduction="20000"/>
          </a:bodyPr>
          <a:p>
            <a:pPr algn="ctr"/>
            <a:r>
              <a:rPr lang="zh-CN" altLang="en-US" sz="3600">
                <a:ln w="9525" cap="flat" cmpd="sng">
                  <a:solidFill>
                    <a:srgbClr val="993300"/>
                  </a:solidFill>
                  <a:prstDash val="solid"/>
                  <a:headEnd type="none" w="med" len="med"/>
                  <a:tailEnd type="none" w="med" len="med"/>
                </a:ln>
                <a:solidFill>
                  <a:srgbClr val="993300"/>
                </a:solidFill>
                <a:latin typeface="黑体" panose="02010609060101010101" pitchFamily="2" charset="-122"/>
                <a:ea typeface="黑体" panose="02010609060101010101" pitchFamily="2" charset="-122"/>
              </a:rPr>
              <a:t>外研八年级（下） 授课教师 杨晔</a:t>
            </a:r>
            <a:endParaRPr lang="en-US" altLang="zh-CN" sz="3600">
              <a:ln w="9525" cap="flat" cmpd="sng">
                <a:solidFill>
                  <a:srgbClr val="993300"/>
                </a:solidFill>
                <a:prstDash val="solid"/>
                <a:headEnd type="none" w="med" len="med"/>
                <a:tailEnd type="none" w="med" len="med"/>
              </a:ln>
              <a:solidFill>
                <a:srgbClr val="993300"/>
              </a:solidFill>
              <a:latin typeface="黑体" panose="02010609060101010101" pitchFamily="2" charset="-122"/>
              <a:ea typeface="黑体" panose="02010609060101010101" pitchFamily="2" charset="-122"/>
            </a:endParaRPr>
          </a:p>
        </p:txBody>
      </p:sp>
      <p:pic>
        <p:nvPicPr>
          <p:cNvPr id="3075" name="Picture 4" descr="QQ截图20121228152352"/>
          <p:cNvPicPr>
            <a:picLocks noChangeAspect="1"/>
          </p:cNvPicPr>
          <p:nvPr/>
        </p:nvPicPr>
        <p:blipFill>
          <a:blip r:embed="rId1"/>
          <a:stretch>
            <a:fillRect/>
          </a:stretch>
        </p:blipFill>
        <p:spPr>
          <a:xfrm>
            <a:off x="0" y="2514600"/>
            <a:ext cx="9144000" cy="4343400"/>
          </a:xfrm>
          <a:prstGeom prst="rect">
            <a:avLst/>
          </a:prstGeom>
          <a:noFill/>
          <a:ln w="9525">
            <a:noFill/>
          </a:ln>
        </p:spPr>
      </p:pic>
      <p:pic>
        <p:nvPicPr>
          <p:cNvPr id="3076" name="Picture 5" descr="QQ截图20121228152118"/>
          <p:cNvPicPr>
            <a:picLocks noChangeAspect="1"/>
          </p:cNvPicPr>
          <p:nvPr/>
        </p:nvPicPr>
        <p:blipFill>
          <a:blip r:embed="rId2"/>
          <a:stretch>
            <a:fillRect/>
          </a:stretch>
        </p:blipFill>
        <p:spPr>
          <a:xfrm>
            <a:off x="2438400" y="228600"/>
            <a:ext cx="3581400" cy="1446213"/>
          </a:xfrm>
          <a:prstGeom prst="rect">
            <a:avLst/>
          </a:prstGeom>
          <a:noFill/>
          <a:ln w="9525">
            <a:noFill/>
          </a:ln>
        </p:spPr>
      </p:pic>
      <p:pic>
        <p:nvPicPr>
          <p:cNvPr id="2" name="游戏原声 - Theme From SWAT-Rhythm Heritage [mqms]">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7479665" y="522605"/>
            <a:ext cx="619125" cy="61912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501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2" name="矩形 5121"/>
          <p:cNvSpPr/>
          <p:nvPr/>
        </p:nvSpPr>
        <p:spPr>
          <a:xfrm>
            <a:off x="1066800" y="1143000"/>
            <a:ext cx="4953000" cy="838200"/>
          </a:xfrm>
          <a:prstGeom prst="rect">
            <a:avLst/>
          </a:prstGeom>
        </p:spPr>
        <p:txBody>
          <a:bodyPr wrap="none" fromWordArt="1">
            <a:prstTxWarp prst="textPlain">
              <a:avLst>
                <a:gd name="adj" fmla="val 50000"/>
              </a:avLst>
            </a:prstTxWarp>
            <a:normAutofit/>
          </a:bodyPr>
          <a:p>
            <a:pPr algn="ctr"/>
            <a:r>
              <a:rPr lang="zh-CN" altLang="en-US" sz="3600" b="1">
                <a:ln w="12700" cap="flat" cmpd="sng">
                  <a:solidFill>
                    <a:srgbClr val="FF6699"/>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Arial" panose="020B0604020202020204" pitchFamily="34" charset="0"/>
                <a:ea typeface="Arial" panose="020B0604020202020204" pitchFamily="34" charset="0"/>
              </a:rPr>
              <a:t>Think about it!</a:t>
            </a:r>
            <a:endParaRPr lang="zh-CN" altLang="en-US" sz="3600" b="1">
              <a:ln w="12700" cap="flat" cmpd="sng">
                <a:solidFill>
                  <a:srgbClr val="FF6699"/>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Arial" panose="020B0604020202020204" pitchFamily="34" charset="0"/>
              <a:ea typeface="Arial" panose="020B0604020202020204" pitchFamily="34" charset="0"/>
            </a:endParaRPr>
          </a:p>
        </p:txBody>
      </p:sp>
      <p:sp>
        <p:nvSpPr>
          <p:cNvPr id="5123" name="矩形 5122"/>
          <p:cNvSpPr/>
          <p:nvPr/>
        </p:nvSpPr>
        <p:spPr>
          <a:xfrm>
            <a:off x="990600" y="2286000"/>
            <a:ext cx="6553200" cy="3751263"/>
          </a:xfrm>
          <a:prstGeom prst="rect">
            <a:avLst/>
          </a:prstGeom>
          <a:noFill/>
          <a:ln w="9525">
            <a:noFill/>
          </a:ln>
        </p:spPr>
        <p:txBody>
          <a:bodyPr>
            <a:spAutoFit/>
          </a:bodyPr>
          <a:p>
            <a:pPr>
              <a:lnSpc>
                <a:spcPct val="150000"/>
              </a:lnSpc>
              <a:buFont typeface="Wingdings" panose="05000000000000000000" pitchFamily="2" charset="2"/>
              <a:buChar char="Ø"/>
            </a:pPr>
            <a:r>
              <a:rPr lang="en-US" altLang="zh-CN" sz="3200">
                <a:latin typeface="Times New Roman" panose="02020603050405020304" pitchFamily="18" charset="0"/>
              </a:rPr>
              <a:t>What do you know about Zhangjiajie?</a:t>
            </a:r>
            <a:endParaRPr lang="en-US" altLang="zh-CN" sz="3200">
              <a:latin typeface="Times New Roman" panose="02020603050405020304" pitchFamily="18" charset="0"/>
            </a:endParaRPr>
          </a:p>
          <a:p>
            <a:pPr>
              <a:lnSpc>
                <a:spcPct val="150000"/>
              </a:lnSpc>
              <a:buFont typeface="Wingdings" panose="05000000000000000000" pitchFamily="2" charset="2"/>
              <a:buChar char="Ø"/>
            </a:pPr>
            <a:r>
              <a:rPr lang="en-US" altLang="zh-CN" sz="3200">
                <a:latin typeface="Times New Roman" panose="02020603050405020304" pitchFamily="18" charset="0"/>
              </a:rPr>
              <a:t>Have you ever been there ? Or do you want to go there to take some time off?</a:t>
            </a:r>
            <a:endParaRPr lang="en-US" altLang="zh-CN" sz="3200">
              <a:latin typeface="Times New Roman" panose="02020603050405020304" pitchFamily="18" charset="0"/>
            </a:endParaRPr>
          </a:p>
        </p:txBody>
      </p:sp>
      <p:pic>
        <p:nvPicPr>
          <p:cNvPr id="5124" name="图片 5123" descr="图片42"/>
          <p:cNvPicPr>
            <a:picLocks noChangeAspect="1"/>
          </p:cNvPicPr>
          <p:nvPr/>
        </p:nvPicPr>
        <p:blipFill>
          <a:blip r:embed="rId1"/>
          <a:stretch>
            <a:fillRect/>
          </a:stretch>
        </p:blipFill>
        <p:spPr>
          <a:xfrm>
            <a:off x="6400800" y="457200"/>
            <a:ext cx="2233613" cy="2233613"/>
          </a:xfrm>
          <a:prstGeom prst="rect">
            <a:avLst/>
          </a:prstGeom>
          <a:noFill/>
          <a:ln w="9525">
            <a:noFill/>
          </a:ln>
        </p:spPr>
      </p:pic>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50" name="图片 6149" descr="11257478_1"/>
          <p:cNvPicPr>
            <a:picLocks noChangeAspect="1"/>
          </p:cNvPicPr>
          <p:nvPr/>
        </p:nvPicPr>
        <p:blipFill>
          <a:blip r:embed="rId1"/>
          <a:stretch>
            <a:fillRect/>
          </a:stretch>
        </p:blipFill>
        <p:spPr>
          <a:xfrm>
            <a:off x="762000" y="838200"/>
            <a:ext cx="7391400" cy="5283200"/>
          </a:xfrm>
          <a:prstGeom prst="rect">
            <a:avLst/>
          </a:prstGeom>
          <a:noFill/>
          <a:ln w="9525">
            <a:noFill/>
          </a:ln>
        </p:spPr>
      </p:pic>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1" name="图片 7170" descr="fa2e96bae85eebb1bc725f7c6e6ad7bd"/>
          <p:cNvPicPr>
            <a:picLocks noChangeAspect="1"/>
          </p:cNvPicPr>
          <p:nvPr/>
        </p:nvPicPr>
        <p:blipFill>
          <a:blip r:embed="rId1"/>
          <a:stretch>
            <a:fillRect/>
          </a:stretch>
        </p:blipFill>
        <p:spPr>
          <a:xfrm>
            <a:off x="762000" y="1066800"/>
            <a:ext cx="7399338" cy="4857750"/>
          </a:xfrm>
          <a:prstGeom prst="rect">
            <a:avLst/>
          </a:prstGeom>
          <a:noFill/>
          <a:ln w="9525">
            <a:noFill/>
          </a:ln>
        </p:spPr>
      </p:pic>
      <p:pic>
        <p:nvPicPr>
          <p:cNvPr id="7172" name="图片 7171" descr="hunan_zhangjiajie-002"/>
          <p:cNvPicPr>
            <a:picLocks noChangeAspect="1"/>
          </p:cNvPicPr>
          <p:nvPr/>
        </p:nvPicPr>
        <p:blipFill>
          <a:blip r:embed="rId2"/>
          <a:stretch>
            <a:fillRect/>
          </a:stretch>
        </p:blipFill>
        <p:spPr>
          <a:xfrm>
            <a:off x="685800" y="1066800"/>
            <a:ext cx="7620000" cy="4956175"/>
          </a:xfrm>
          <a:prstGeom prst="rect">
            <a:avLst/>
          </a:prstGeom>
          <a:noFill/>
          <a:ln w="9525">
            <a:noFill/>
          </a:ln>
        </p:spPr>
      </p:pic>
      <p:pic>
        <p:nvPicPr>
          <p:cNvPr id="7173" name="图片 7172" descr="hunan_zhangjiajie-010"/>
          <p:cNvPicPr>
            <a:picLocks noChangeAspect="1"/>
          </p:cNvPicPr>
          <p:nvPr/>
        </p:nvPicPr>
        <p:blipFill>
          <a:blip r:embed="rId3"/>
          <a:stretch>
            <a:fillRect/>
          </a:stretch>
        </p:blipFill>
        <p:spPr>
          <a:xfrm>
            <a:off x="457200" y="914400"/>
            <a:ext cx="7924800" cy="5208588"/>
          </a:xfrm>
          <a:prstGeom prst="rect">
            <a:avLst/>
          </a:prstGeom>
          <a:noFill/>
          <a:ln w="9525">
            <a:noFill/>
          </a:ln>
        </p:spPr>
      </p:pic>
      <p:pic>
        <p:nvPicPr>
          <p:cNvPr id="7176" name="图片 7175" descr="cc5eace0ecf34553ec888a60b9a60c91"/>
          <p:cNvPicPr>
            <a:picLocks noChangeAspect="1"/>
          </p:cNvPicPr>
          <p:nvPr/>
        </p:nvPicPr>
        <p:blipFill>
          <a:blip r:embed="rId4"/>
          <a:stretch>
            <a:fillRect/>
          </a:stretch>
        </p:blipFill>
        <p:spPr>
          <a:xfrm>
            <a:off x="457200" y="914400"/>
            <a:ext cx="7924800" cy="5229225"/>
          </a:xfrm>
          <a:prstGeom prst="rect">
            <a:avLst/>
          </a:prstGeom>
          <a:noFill/>
          <a:ln w="9525">
            <a:noFill/>
          </a:ln>
        </p:spPr>
      </p:pic>
      <p:pic>
        <p:nvPicPr>
          <p:cNvPr id="7177" name="图片 7176" descr="8159353_200427158134_2"/>
          <p:cNvPicPr>
            <a:picLocks noChangeAspect="1"/>
          </p:cNvPicPr>
          <p:nvPr/>
        </p:nvPicPr>
        <p:blipFill>
          <a:blip r:embed="rId5"/>
          <a:stretch>
            <a:fillRect/>
          </a:stretch>
        </p:blipFill>
        <p:spPr>
          <a:xfrm>
            <a:off x="457200" y="914400"/>
            <a:ext cx="7924800" cy="5260975"/>
          </a:xfrm>
          <a:prstGeom prst="rect">
            <a:avLst/>
          </a:prstGeom>
          <a:noFill/>
          <a:ln w="9525">
            <a:noFill/>
          </a:ln>
        </p:spPr>
      </p:pic>
      <p:pic>
        <p:nvPicPr>
          <p:cNvPr id="7178" name="图片 7177" descr="2008121683636373_2"/>
          <p:cNvPicPr>
            <a:picLocks noChangeAspect="1"/>
          </p:cNvPicPr>
          <p:nvPr/>
        </p:nvPicPr>
        <p:blipFill>
          <a:blip r:embed="rId6"/>
          <a:stretch>
            <a:fillRect/>
          </a:stretch>
        </p:blipFill>
        <p:spPr>
          <a:xfrm>
            <a:off x="457200" y="838200"/>
            <a:ext cx="8077200" cy="5308600"/>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randombar(horizontal)">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wedge">
                                      <p:cBhvr>
                                        <p:cTn id="12" dur="500"/>
                                        <p:tgtEl>
                                          <p:spTgt spid="717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7173"/>
                                        </p:tgtEl>
                                        <p:attrNameLst>
                                          <p:attrName>style.visibility</p:attrName>
                                        </p:attrNameLst>
                                      </p:cBhvr>
                                      <p:to>
                                        <p:strVal val="visible"/>
                                      </p:to>
                                    </p:set>
                                    <p:animEffect transition="in" filter="strips(downLeft)">
                                      <p:cBhvr>
                                        <p:cTn id="17" dur="500"/>
                                        <p:tgtEl>
                                          <p:spTgt spid="717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17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7178"/>
                                        </p:tgtEl>
                                        <p:attrNameLst>
                                          <p:attrName>style.visibility</p:attrName>
                                        </p:attrNameLst>
                                      </p:cBhvr>
                                      <p:to>
                                        <p:strVal val="visible"/>
                                      </p:to>
                                    </p:set>
                                    <p:animEffect transition="in" filter="blinds(horizontal)">
                                      <p:cBhvr>
                                        <p:cTn id="26" dur="500"/>
                                        <p:tgtEl>
                                          <p:spTgt spid="717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7177"/>
                                        </p:tgtEl>
                                        <p:attrNameLst>
                                          <p:attrName>style.visibility</p:attrName>
                                        </p:attrNameLst>
                                      </p:cBhvr>
                                      <p:to>
                                        <p:strVal val="visible"/>
                                      </p:to>
                                    </p:set>
                                    <p:animEffect transition="in" filter="wipe(down)">
                                      <p:cBhvr>
                                        <p:cTn id="31" dur="500"/>
                                        <p:tgtEl>
                                          <p:spTgt spid="7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197" name="图片 8196" descr="2153-13051511194M94"/>
          <p:cNvPicPr>
            <a:picLocks noChangeAspect="1"/>
          </p:cNvPicPr>
          <p:nvPr/>
        </p:nvPicPr>
        <p:blipFill>
          <a:blip r:embed="rId1"/>
          <a:stretch>
            <a:fillRect/>
          </a:stretch>
        </p:blipFill>
        <p:spPr>
          <a:xfrm>
            <a:off x="477838" y="854075"/>
            <a:ext cx="8097837" cy="5372100"/>
          </a:xfrm>
          <a:prstGeom prst="rect">
            <a:avLst/>
          </a:prstGeom>
          <a:noFill/>
          <a:ln w="9525">
            <a:noFill/>
          </a:ln>
        </p:spPr>
      </p:pic>
      <p:pic>
        <p:nvPicPr>
          <p:cNvPr id="8198" name="图片 8197" descr="1372989444781"/>
          <p:cNvPicPr>
            <a:picLocks noChangeAspect="1"/>
          </p:cNvPicPr>
          <p:nvPr/>
        </p:nvPicPr>
        <p:blipFill>
          <a:blip r:embed="rId2"/>
          <a:stretch>
            <a:fillRect/>
          </a:stretch>
        </p:blipFill>
        <p:spPr>
          <a:xfrm>
            <a:off x="477838" y="854075"/>
            <a:ext cx="8153400" cy="5394325"/>
          </a:xfrm>
          <a:prstGeom prst="rect">
            <a:avLst/>
          </a:prstGeom>
          <a:noFill/>
          <a:ln w="9525">
            <a:noFill/>
          </a:ln>
        </p:spPr>
      </p:pic>
      <p:pic>
        <p:nvPicPr>
          <p:cNvPr id="8199" name="图片 8198" descr="1401463663030p18p6rrosrlkv1ghks4f1qq81d7aa"/>
          <p:cNvPicPr>
            <a:picLocks noChangeAspect="1"/>
          </p:cNvPicPr>
          <p:nvPr/>
        </p:nvPicPr>
        <p:blipFill>
          <a:blip r:embed="rId3"/>
          <a:stretch>
            <a:fillRect/>
          </a:stretch>
        </p:blipFill>
        <p:spPr>
          <a:xfrm>
            <a:off x="477838" y="854075"/>
            <a:ext cx="8174037" cy="5394325"/>
          </a:xfrm>
          <a:prstGeom prst="rect">
            <a:avLst/>
          </a:prstGeom>
          <a:noFill/>
          <a:ln w="9525">
            <a:noFill/>
          </a:ln>
        </p:spPr>
      </p:pic>
      <p:pic>
        <p:nvPicPr>
          <p:cNvPr id="8195" name="图片 8194" descr="20107282292443172"/>
          <p:cNvPicPr>
            <a:picLocks noChangeAspect="1"/>
          </p:cNvPicPr>
          <p:nvPr/>
        </p:nvPicPr>
        <p:blipFill>
          <a:blip r:embed="rId4"/>
          <a:stretch>
            <a:fillRect/>
          </a:stretch>
        </p:blipFill>
        <p:spPr>
          <a:xfrm>
            <a:off x="477838" y="854075"/>
            <a:ext cx="8174037" cy="5394325"/>
          </a:xfrm>
          <a:prstGeom prst="rect">
            <a:avLst/>
          </a:prstGeom>
          <a:noFill/>
          <a:ln w="9525">
            <a:noFill/>
          </a:ln>
        </p:spPr>
      </p:pic>
      <p:pic>
        <p:nvPicPr>
          <p:cNvPr id="8196" name="图片 8195" descr="2153-14040Q14S21L"/>
          <p:cNvPicPr>
            <a:picLocks noChangeAspect="1"/>
          </p:cNvPicPr>
          <p:nvPr/>
        </p:nvPicPr>
        <p:blipFill>
          <a:blip r:embed="rId5"/>
          <a:stretch>
            <a:fillRect/>
          </a:stretch>
        </p:blipFill>
        <p:spPr>
          <a:xfrm>
            <a:off x="457200" y="854075"/>
            <a:ext cx="8229600" cy="5394325"/>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box(in)">
                                      <p:cBhvr>
                                        <p:cTn id="7" dur="500"/>
                                        <p:tgtEl>
                                          <p:spTgt spid="819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8198"/>
                                        </p:tgtEl>
                                        <p:attrNameLst>
                                          <p:attrName>style.visibility</p:attrName>
                                        </p:attrNameLst>
                                      </p:cBhvr>
                                      <p:to>
                                        <p:strVal val="visible"/>
                                      </p:to>
                                    </p:set>
                                    <p:animEffect transition="in" filter="wedge">
                                      <p:cBhvr>
                                        <p:cTn id="12" dur="500"/>
                                        <p:tgtEl>
                                          <p:spTgt spid="819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199"/>
                                        </p:tgtEl>
                                        <p:attrNameLst>
                                          <p:attrName>style.visibility</p:attrName>
                                        </p:attrNameLst>
                                      </p:cBhvr>
                                      <p:to>
                                        <p:strVal val="visible"/>
                                      </p:to>
                                    </p:set>
                                    <p:animEffect transition="in" filter="blinds(horizontal)">
                                      <p:cBhvr>
                                        <p:cTn id="17" dur="500"/>
                                        <p:tgtEl>
                                          <p:spTgt spid="819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195"/>
                                        </p:tgtEl>
                                        <p:attrNameLst>
                                          <p:attrName>style.visibility</p:attrName>
                                        </p:attrNameLst>
                                      </p:cBhvr>
                                      <p:to>
                                        <p:strVal val="visible"/>
                                      </p:to>
                                    </p:set>
                                    <p:animEffect transition="in" filter="wipe(down)">
                                      <p:cBhvr>
                                        <p:cTn id="22" dur="500"/>
                                        <p:tgtEl>
                                          <p:spTgt spid="819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196"/>
                                        </p:tgtEl>
                                        <p:attrNameLst>
                                          <p:attrName>style.visibility</p:attrName>
                                        </p:attrNameLst>
                                      </p:cBhvr>
                                      <p:to>
                                        <p:strVal val="visible"/>
                                      </p:to>
                                    </p:set>
                                    <p:animEffect transition="in" filter="dissolve">
                                      <p:cBhvr>
                                        <p:cTn id="2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30" name="图片 9229" descr="W020150924547789698244"/>
          <p:cNvPicPr>
            <a:picLocks noChangeAspect="1"/>
          </p:cNvPicPr>
          <p:nvPr/>
        </p:nvPicPr>
        <p:blipFill>
          <a:blip r:embed="rId1"/>
          <a:stretch>
            <a:fillRect/>
          </a:stretch>
        </p:blipFill>
        <p:spPr>
          <a:xfrm>
            <a:off x="457200" y="838200"/>
            <a:ext cx="8077200" cy="5486400"/>
          </a:xfrm>
          <a:prstGeom prst="rect">
            <a:avLst/>
          </a:prstGeom>
          <a:noFill/>
          <a:ln w="9525">
            <a:noFill/>
          </a:ln>
        </p:spPr>
      </p:pic>
      <p:pic>
        <p:nvPicPr>
          <p:cNvPr id="9231" name="图片 9230" descr="玻璃"/>
          <p:cNvPicPr>
            <a:picLocks noChangeAspect="1"/>
          </p:cNvPicPr>
          <p:nvPr/>
        </p:nvPicPr>
        <p:blipFill>
          <a:blip r:embed="rId2"/>
          <a:stretch>
            <a:fillRect/>
          </a:stretch>
        </p:blipFill>
        <p:spPr>
          <a:xfrm>
            <a:off x="457200" y="838200"/>
            <a:ext cx="8077200" cy="5486400"/>
          </a:xfrm>
          <a:prstGeom prst="rect">
            <a:avLst/>
          </a:prstGeom>
          <a:noFill/>
          <a:ln w="9525">
            <a:noFill/>
          </a:ln>
        </p:spPr>
      </p:pic>
      <p:pic>
        <p:nvPicPr>
          <p:cNvPr id="9229" name="图片 9228" descr="ATWZ8H97LTEF"/>
          <p:cNvPicPr>
            <a:picLocks noChangeAspect="1"/>
          </p:cNvPicPr>
          <p:nvPr/>
        </p:nvPicPr>
        <p:blipFill>
          <a:blip r:embed="rId3"/>
          <a:stretch>
            <a:fillRect/>
          </a:stretch>
        </p:blipFill>
        <p:spPr>
          <a:xfrm>
            <a:off x="457200" y="914400"/>
            <a:ext cx="8097838" cy="5410200"/>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30"/>
                                        </p:tgtEl>
                                        <p:attrNameLst>
                                          <p:attrName>style.visibility</p:attrName>
                                        </p:attrNameLst>
                                      </p:cBhvr>
                                      <p:to>
                                        <p:strVal val="visible"/>
                                      </p:to>
                                    </p:set>
                                    <p:animEffect transition="in" filter="wipe(down)">
                                      <p:cBhvr>
                                        <p:cTn id="7" dur="500"/>
                                        <p:tgtEl>
                                          <p:spTgt spid="92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231"/>
                                        </p:tgtEl>
                                        <p:attrNameLst>
                                          <p:attrName>style.visibility</p:attrName>
                                        </p:attrNameLst>
                                      </p:cBhvr>
                                      <p:to>
                                        <p:strVal val="visible"/>
                                      </p:to>
                                    </p:set>
                                    <p:animEffect transition="in" filter="blinds(horizontal)">
                                      <p:cBhvr>
                                        <p:cTn id="12" dur="500"/>
                                        <p:tgtEl>
                                          <p:spTgt spid="923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9229"/>
                                        </p:tgtEl>
                                        <p:attrNameLst>
                                          <p:attrName>style.visibility</p:attrName>
                                        </p:attrNameLst>
                                      </p:cBhvr>
                                      <p:to>
                                        <p:strVal val="visible"/>
                                      </p:to>
                                    </p:set>
                                    <p:animEffect transition="in" filter="strips(downLeft)">
                                      <p:cBhvr>
                                        <p:cTn id="17" dur="500"/>
                                        <p:tgtEl>
                                          <p:spTgt spid="9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4" name="图片 10243" descr="750px-AizhaiRednet"/>
          <p:cNvPicPr>
            <a:picLocks noChangeAspect="1"/>
          </p:cNvPicPr>
          <p:nvPr/>
        </p:nvPicPr>
        <p:blipFill>
          <a:blip r:embed="rId1"/>
          <a:stretch>
            <a:fillRect/>
          </a:stretch>
        </p:blipFill>
        <p:spPr>
          <a:xfrm>
            <a:off x="685800" y="838200"/>
            <a:ext cx="7696200" cy="4606925"/>
          </a:xfrm>
          <a:prstGeom prst="rect">
            <a:avLst/>
          </a:prstGeom>
          <a:noFill/>
          <a:ln w="9525">
            <a:noFill/>
          </a:ln>
        </p:spPr>
      </p:pic>
      <p:pic>
        <p:nvPicPr>
          <p:cNvPr id="10245" name="图片 10244" descr="231044351913"/>
          <p:cNvPicPr>
            <a:picLocks noChangeAspect="1"/>
          </p:cNvPicPr>
          <p:nvPr/>
        </p:nvPicPr>
        <p:blipFill>
          <a:blip r:embed="rId2"/>
          <a:stretch>
            <a:fillRect/>
          </a:stretch>
        </p:blipFill>
        <p:spPr>
          <a:xfrm>
            <a:off x="685800" y="838200"/>
            <a:ext cx="7696200" cy="5257800"/>
          </a:xfrm>
          <a:prstGeom prst="rect">
            <a:avLst/>
          </a:prstGeom>
          <a:noFill/>
          <a:ln w="9525">
            <a:noFill/>
          </a:ln>
        </p:spPr>
      </p:pic>
      <p:pic>
        <p:nvPicPr>
          <p:cNvPr id="10246" name="图片 10245" descr="cac9b40ee5fc26bc2d7539d481afc375"/>
          <p:cNvPicPr>
            <a:picLocks noChangeAspect="1"/>
          </p:cNvPicPr>
          <p:nvPr/>
        </p:nvPicPr>
        <p:blipFill>
          <a:blip r:embed="rId3"/>
          <a:stretch>
            <a:fillRect/>
          </a:stretch>
        </p:blipFill>
        <p:spPr>
          <a:xfrm>
            <a:off x="685800" y="762000"/>
            <a:ext cx="7696200" cy="5334000"/>
          </a:xfrm>
          <a:prstGeom prst="rect">
            <a:avLst/>
          </a:prstGeom>
          <a:noFill/>
          <a:ln w="9525">
            <a:noFill/>
          </a:ln>
        </p:spPr>
      </p:pic>
      <p:pic>
        <p:nvPicPr>
          <p:cNvPr id="10247" name="图片 10246" descr="zhangjiajie"/>
          <p:cNvPicPr>
            <a:picLocks noChangeAspect="1"/>
          </p:cNvPicPr>
          <p:nvPr/>
        </p:nvPicPr>
        <p:blipFill>
          <a:blip r:embed="rId4"/>
          <a:stretch>
            <a:fillRect/>
          </a:stretch>
        </p:blipFill>
        <p:spPr>
          <a:xfrm>
            <a:off x="685800" y="914400"/>
            <a:ext cx="7772400" cy="5181600"/>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blinds(horizontal)">
                                      <p:cBhvr>
                                        <p:cTn id="7" dur="500"/>
                                        <p:tgtEl>
                                          <p:spTgt spid="1024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4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10246"/>
                                        </p:tgtEl>
                                        <p:attrNameLst>
                                          <p:attrName>style.visibility</p:attrName>
                                        </p:attrNameLst>
                                      </p:cBhvr>
                                      <p:to>
                                        <p:strVal val="visible"/>
                                      </p:to>
                                    </p:set>
                                    <p:animEffect transition="in" filter="strips(downLeft)">
                                      <p:cBhvr>
                                        <p:cTn id="16" dur="500"/>
                                        <p:tgtEl>
                                          <p:spTgt spid="1024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0247"/>
                                        </p:tgtEl>
                                        <p:attrNameLst>
                                          <p:attrName>style.visibility</p:attrName>
                                        </p:attrNameLst>
                                      </p:cBhvr>
                                      <p:to>
                                        <p:strVal val="visible"/>
                                      </p:to>
                                    </p:set>
                                    <p:animEffect transition="in" filter="randombar(horizontal)">
                                      <p:cBhvr>
                                        <p:cTn id="21" dur="500"/>
                                        <p:tgtEl>
                                          <p:spTgt spid="10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5" name="图片 13314" descr="21491097"/>
          <p:cNvPicPr>
            <a:picLocks noChangeAspect="1"/>
          </p:cNvPicPr>
          <p:nvPr/>
        </p:nvPicPr>
        <p:blipFill>
          <a:blip r:embed="rId1"/>
          <a:stretch>
            <a:fillRect/>
          </a:stretch>
        </p:blipFill>
        <p:spPr>
          <a:xfrm>
            <a:off x="533400" y="762000"/>
            <a:ext cx="8097838" cy="5410200"/>
          </a:xfrm>
          <a:prstGeom prst="rect">
            <a:avLst/>
          </a:prstGeom>
          <a:noFill/>
          <a:ln w="9525">
            <a:noFill/>
          </a:ln>
        </p:spPr>
      </p:pic>
      <p:pic>
        <p:nvPicPr>
          <p:cNvPr id="13316" name="图片 13315" descr="21491037"/>
          <p:cNvPicPr>
            <a:picLocks noChangeAspect="1"/>
          </p:cNvPicPr>
          <p:nvPr/>
        </p:nvPicPr>
        <p:blipFill>
          <a:blip r:embed="rId2"/>
          <a:stretch>
            <a:fillRect/>
          </a:stretch>
        </p:blipFill>
        <p:spPr>
          <a:xfrm>
            <a:off x="533400" y="762000"/>
            <a:ext cx="8097838" cy="5410200"/>
          </a:xfrm>
          <a:prstGeom prst="rect">
            <a:avLst/>
          </a:prstGeom>
          <a:noFill/>
          <a:ln w="9525">
            <a:noFill/>
          </a:ln>
        </p:spPr>
      </p:pic>
      <p:pic>
        <p:nvPicPr>
          <p:cNvPr id="13317" name="图片 13316" descr="21491047"/>
          <p:cNvPicPr>
            <a:picLocks noChangeAspect="1"/>
          </p:cNvPicPr>
          <p:nvPr/>
        </p:nvPicPr>
        <p:blipFill>
          <a:blip r:embed="rId3"/>
          <a:stretch>
            <a:fillRect/>
          </a:stretch>
        </p:blipFill>
        <p:spPr>
          <a:xfrm>
            <a:off x="533400" y="762000"/>
            <a:ext cx="8097838" cy="5410200"/>
          </a:xfrm>
          <a:prstGeom prst="rect">
            <a:avLst/>
          </a:prstGeom>
          <a:noFill/>
          <a:ln w="9525">
            <a:noFill/>
          </a:ln>
        </p:spPr>
      </p:pic>
      <p:pic>
        <p:nvPicPr>
          <p:cNvPr id="13318" name="图片 13317" descr="21491066"/>
          <p:cNvPicPr>
            <a:picLocks noChangeAspect="1"/>
          </p:cNvPicPr>
          <p:nvPr/>
        </p:nvPicPr>
        <p:blipFill>
          <a:blip r:embed="rId4"/>
          <a:stretch>
            <a:fillRect/>
          </a:stretch>
        </p:blipFill>
        <p:spPr>
          <a:xfrm>
            <a:off x="533400" y="762000"/>
            <a:ext cx="8097838" cy="5410200"/>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strips(downLeft)">
                                      <p:cBhvr>
                                        <p:cTn id="7" dur="500"/>
                                        <p:tgtEl>
                                          <p:spTgt spid="133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randombar(horizontal)">
                                      <p:cBhvr>
                                        <p:cTn id="12" dur="5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317"/>
                                        </p:tgtEl>
                                        <p:attrNameLst>
                                          <p:attrName>style.visibility</p:attrName>
                                        </p:attrNameLst>
                                      </p:cBhvr>
                                      <p:to>
                                        <p:strVal val="visible"/>
                                      </p:to>
                                    </p:set>
                                    <p:animEffect transition="in" filter="blinds(horizontal)">
                                      <p:cBhvr>
                                        <p:cTn id="17" dur="500"/>
                                        <p:tgtEl>
                                          <p:spTgt spid="133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318"/>
                                        </p:tgtEl>
                                        <p:attrNameLst>
                                          <p:attrName>style.visibility</p:attrName>
                                        </p:attrNameLst>
                                      </p:cBhvr>
                                      <p:to>
                                        <p:strVal val="visible"/>
                                      </p:to>
                                    </p:set>
                                    <p:animEffect transition="in" filter="dissolve">
                                      <p:cBhvr>
                                        <p:cTn id="22" dur="5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7103" name="图片 217102" descr="t01cfe1c37790e86370"/>
          <p:cNvPicPr>
            <a:picLocks noChangeAspect="1"/>
          </p:cNvPicPr>
          <p:nvPr/>
        </p:nvPicPr>
        <p:blipFill>
          <a:blip r:embed="rId1"/>
          <a:srcRect b="9027"/>
          <a:stretch>
            <a:fillRect/>
          </a:stretch>
        </p:blipFill>
        <p:spPr>
          <a:xfrm>
            <a:off x="4932363" y="333375"/>
            <a:ext cx="3887787" cy="2652713"/>
          </a:xfrm>
          <a:prstGeom prst="rect">
            <a:avLst/>
          </a:prstGeom>
          <a:noFill/>
          <a:ln w="9525">
            <a:noFill/>
          </a:ln>
        </p:spPr>
      </p:pic>
      <p:pic>
        <p:nvPicPr>
          <p:cNvPr id="217106" name="图片 217105" descr="t01b78b51c1dce3d3c2"/>
          <p:cNvPicPr>
            <a:picLocks noChangeAspect="1"/>
          </p:cNvPicPr>
          <p:nvPr/>
        </p:nvPicPr>
        <p:blipFill>
          <a:blip r:embed="rId2"/>
          <a:srcRect t="8453" r="28859"/>
          <a:stretch>
            <a:fillRect/>
          </a:stretch>
        </p:blipFill>
        <p:spPr>
          <a:xfrm>
            <a:off x="971550" y="3246438"/>
            <a:ext cx="7272338" cy="3611562"/>
          </a:xfrm>
          <a:prstGeom prst="rect">
            <a:avLst/>
          </a:prstGeom>
          <a:noFill/>
          <a:ln w="9525">
            <a:noFill/>
          </a:ln>
        </p:spPr>
      </p:pic>
      <p:pic>
        <p:nvPicPr>
          <p:cNvPr id="217107" name="图片 217106" descr="t01c387e2bfe2a232da"/>
          <p:cNvPicPr>
            <a:picLocks noChangeAspect="1"/>
          </p:cNvPicPr>
          <p:nvPr/>
        </p:nvPicPr>
        <p:blipFill>
          <a:blip r:embed="rId3"/>
          <a:stretch>
            <a:fillRect/>
          </a:stretch>
        </p:blipFill>
        <p:spPr>
          <a:xfrm>
            <a:off x="395288" y="333375"/>
            <a:ext cx="3949700" cy="4176713"/>
          </a:xfrm>
          <a:prstGeom prst="rect">
            <a:avLst/>
          </a:prstGeom>
          <a:noFill/>
          <a:ln w="9525">
            <a:noFill/>
          </a:ln>
        </p:spPr>
      </p:pic>
      <p:sp>
        <p:nvSpPr>
          <p:cNvPr id="217108" name="Text Box 12"/>
          <p:cNvSpPr txBox="1"/>
          <p:nvPr/>
        </p:nvSpPr>
        <p:spPr>
          <a:xfrm>
            <a:off x="4572000" y="3500438"/>
            <a:ext cx="2016125" cy="579437"/>
          </a:xfrm>
          <a:prstGeom prst="rect">
            <a:avLst/>
          </a:prstGeom>
          <a:solidFill>
            <a:srgbClr val="0000FF"/>
          </a:solidFill>
          <a:ln w="9525">
            <a:noFill/>
          </a:ln>
        </p:spPr>
        <p:txBody>
          <a:bodyPr>
            <a:spAutoFit/>
          </a:bodyPr>
          <a:p>
            <a:pPr algn="ctr">
              <a:spcBef>
                <a:spcPct val="50000"/>
              </a:spcBef>
            </a:pPr>
            <a:r>
              <a:rPr lang="en-US" altLang="zh-CN" sz="3200" b="1" dirty="0">
                <a:solidFill>
                  <a:srgbClr val="FFFF00"/>
                </a:solidFill>
                <a:latin typeface="Times New Roman" panose="02020603050405020304" pitchFamily="18" charset="0"/>
              </a:rPr>
              <a:t>mountains</a:t>
            </a:r>
            <a:endParaRPr lang="en-US" altLang="zh-CN" sz="3200" b="1" dirty="0">
              <a:solidFill>
                <a:srgbClr val="FFFF00"/>
              </a:solidFill>
              <a:latin typeface="Times New Roman" panose="02020603050405020304" pitchFamily="18" charset="0"/>
            </a:endParaRPr>
          </a:p>
        </p:txBody>
      </p:sp>
      <p:sp>
        <p:nvSpPr>
          <p:cNvPr id="217109" name="Text Box 16"/>
          <p:cNvSpPr txBox="1"/>
          <p:nvPr/>
        </p:nvSpPr>
        <p:spPr>
          <a:xfrm>
            <a:off x="6804025" y="3500438"/>
            <a:ext cx="1223963" cy="579437"/>
          </a:xfrm>
          <a:prstGeom prst="rect">
            <a:avLst/>
          </a:prstGeom>
          <a:solidFill>
            <a:srgbClr val="0000FF"/>
          </a:solidFill>
          <a:ln w="9525">
            <a:noFill/>
          </a:ln>
        </p:spPr>
        <p:txBody>
          <a:bodyPr>
            <a:spAutoFit/>
          </a:bodyPr>
          <a:p>
            <a:pPr algn="ctr">
              <a:spcBef>
                <a:spcPct val="50000"/>
              </a:spcBef>
            </a:pPr>
            <a:r>
              <a:rPr lang="en-US" altLang="zh-CN" sz="3200" b="1" dirty="0">
                <a:solidFill>
                  <a:srgbClr val="FFFF00"/>
                </a:solidFill>
                <a:latin typeface="Times New Roman" panose="02020603050405020304" pitchFamily="18" charset="0"/>
              </a:rPr>
              <a:t>rocks</a:t>
            </a:r>
            <a:endParaRPr lang="en-US" altLang="zh-CN" sz="3200" b="1" dirty="0">
              <a:solidFill>
                <a:srgbClr val="FFFF00"/>
              </a:solidFill>
              <a:latin typeface="Times New Roman" panose="02020603050405020304" pitchFamily="18" charset="0"/>
            </a:endParaRPr>
          </a:p>
        </p:txBody>
      </p:sp>
      <p:sp>
        <p:nvSpPr>
          <p:cNvPr id="217110" name="Text Box 11"/>
          <p:cNvSpPr txBox="1"/>
          <p:nvPr/>
        </p:nvSpPr>
        <p:spPr>
          <a:xfrm>
            <a:off x="5940425" y="4797425"/>
            <a:ext cx="1439863" cy="579438"/>
          </a:xfrm>
          <a:prstGeom prst="rect">
            <a:avLst/>
          </a:prstGeom>
          <a:solidFill>
            <a:srgbClr val="0000FF"/>
          </a:solidFill>
          <a:ln w="9525">
            <a:noFill/>
          </a:ln>
        </p:spPr>
        <p:txBody>
          <a:bodyPr>
            <a:spAutoFit/>
          </a:bodyPr>
          <a:p>
            <a:pPr algn="ctr">
              <a:spcBef>
                <a:spcPct val="50000"/>
              </a:spcBef>
            </a:pPr>
            <a:r>
              <a:rPr lang="en-US" altLang="zh-CN" sz="3200" b="1" dirty="0">
                <a:solidFill>
                  <a:srgbClr val="FFFF00"/>
                </a:solidFill>
                <a:latin typeface="Times New Roman" panose="02020603050405020304" pitchFamily="18" charset="0"/>
              </a:rPr>
              <a:t>forests</a:t>
            </a:r>
            <a:endParaRPr lang="en-US" altLang="zh-CN" sz="3200" b="1" dirty="0">
              <a:solidFill>
                <a:srgbClr val="FFFF00"/>
              </a:solidFill>
              <a:latin typeface="Times New Roman" panose="02020603050405020304" pitchFamily="18" charset="0"/>
            </a:endParaRPr>
          </a:p>
        </p:txBody>
      </p:sp>
      <p:sp>
        <p:nvSpPr>
          <p:cNvPr id="217111" name="Text Box 14"/>
          <p:cNvSpPr txBox="1"/>
          <p:nvPr/>
        </p:nvSpPr>
        <p:spPr>
          <a:xfrm>
            <a:off x="1116013" y="1268413"/>
            <a:ext cx="1943100" cy="579437"/>
          </a:xfrm>
          <a:prstGeom prst="rect">
            <a:avLst/>
          </a:prstGeom>
          <a:solidFill>
            <a:srgbClr val="0000FF"/>
          </a:solidFill>
          <a:ln w="9525">
            <a:noFill/>
          </a:ln>
        </p:spPr>
        <p:txBody>
          <a:bodyPr>
            <a:spAutoFit/>
          </a:bodyPr>
          <a:p>
            <a:pPr algn="ctr">
              <a:spcBef>
                <a:spcPct val="50000"/>
              </a:spcBef>
            </a:pPr>
            <a:r>
              <a:rPr lang="en-US" altLang="zh-CN" sz="3200" b="1" dirty="0">
                <a:solidFill>
                  <a:srgbClr val="FFFF00"/>
                </a:solidFill>
                <a:latin typeface="Times New Roman" panose="02020603050405020304" pitchFamily="18" charset="0"/>
              </a:rPr>
              <a:t>waterfalls</a:t>
            </a:r>
            <a:endParaRPr lang="en-US" altLang="zh-CN" sz="3200" b="1" dirty="0">
              <a:solidFill>
                <a:srgbClr val="FFFF00"/>
              </a:solidFill>
              <a:latin typeface="Times New Roman" panose="02020603050405020304" pitchFamily="18" charset="0"/>
            </a:endParaRPr>
          </a:p>
        </p:txBody>
      </p:sp>
      <p:sp>
        <p:nvSpPr>
          <p:cNvPr id="217112" name="Text Box 13"/>
          <p:cNvSpPr txBox="1"/>
          <p:nvPr/>
        </p:nvSpPr>
        <p:spPr>
          <a:xfrm>
            <a:off x="5867400" y="2276475"/>
            <a:ext cx="1366838" cy="579438"/>
          </a:xfrm>
          <a:prstGeom prst="rect">
            <a:avLst/>
          </a:prstGeom>
          <a:solidFill>
            <a:srgbClr val="0000FF"/>
          </a:solidFill>
          <a:ln w="9525">
            <a:noFill/>
          </a:ln>
        </p:spPr>
        <p:txBody>
          <a:bodyPr>
            <a:spAutoFit/>
          </a:bodyPr>
          <a:p>
            <a:pPr algn="ctr">
              <a:spcBef>
                <a:spcPct val="50000"/>
              </a:spcBef>
            </a:pPr>
            <a:r>
              <a:rPr lang="en-US" altLang="zh-CN" sz="3200" b="1" dirty="0">
                <a:solidFill>
                  <a:srgbClr val="FFFF00"/>
                </a:solidFill>
                <a:latin typeface="Times New Roman" panose="02020603050405020304" pitchFamily="18" charset="0"/>
              </a:rPr>
              <a:t>rivers</a:t>
            </a:r>
            <a:endParaRPr lang="en-US" altLang="zh-CN" sz="3200" b="1" dirty="0">
              <a:solidFill>
                <a:srgbClr val="FFFF00"/>
              </a:solidFill>
              <a:latin typeface="Times New Roman" panose="02020603050405020304" pitchFamily="18" charset="0"/>
            </a:endParaRPr>
          </a:p>
        </p:txBody>
      </p:sp>
      <p:sp>
        <p:nvSpPr>
          <p:cNvPr id="217113" name="矩形 217112"/>
          <p:cNvSpPr/>
          <p:nvPr/>
        </p:nvSpPr>
        <p:spPr>
          <a:xfrm>
            <a:off x="3203575" y="620713"/>
            <a:ext cx="4751388" cy="641350"/>
          </a:xfrm>
          <a:prstGeom prst="rect">
            <a:avLst/>
          </a:prstGeom>
          <a:solidFill>
            <a:schemeClr val="bg1"/>
          </a:solidFill>
          <a:ln w="9525">
            <a:noFill/>
          </a:ln>
        </p:spPr>
        <p:txBody>
          <a:bodyPr>
            <a:spAutoFit/>
          </a:bodyPr>
          <a:p>
            <a:pPr>
              <a:spcBef>
                <a:spcPct val="50000"/>
              </a:spcBef>
            </a:pPr>
            <a:r>
              <a:rPr lang="en-US" altLang="zh-CN" sz="3600" b="1" dirty="0">
                <a:solidFill>
                  <a:srgbClr val="0000FF"/>
                </a:solidFill>
                <a:latin typeface="Times New Roman" panose="02020603050405020304" pitchFamily="18" charset="0"/>
              </a:rPr>
              <a:t> It’s a </a:t>
            </a:r>
            <a:r>
              <a:rPr lang="en-US" altLang="zh-CN" sz="3600" b="1" dirty="0">
                <a:solidFill>
                  <a:schemeClr val="tx2"/>
                </a:solidFill>
                <a:latin typeface="Times New Roman" panose="02020603050405020304" pitchFamily="18" charset="0"/>
              </a:rPr>
              <a:t>magic </a:t>
            </a:r>
            <a:r>
              <a:rPr lang="en-US" altLang="zh-CN" sz="3600" b="1" dirty="0">
                <a:solidFill>
                  <a:srgbClr val="0000FF"/>
                </a:solidFill>
                <a:latin typeface="Times New Roman" panose="02020603050405020304" pitchFamily="18" charset="0"/>
              </a:rPr>
              <a:t>land of …</a:t>
            </a:r>
            <a:endParaRPr lang="en-US" altLang="zh-CN" sz="3600" b="1" dirty="0">
              <a:solidFill>
                <a:srgbClr val="0000FF"/>
              </a:solidFill>
              <a:latin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17106"/>
                                        </p:tgtEl>
                                        <p:attrNameLst>
                                          <p:attrName>style.visibility</p:attrName>
                                        </p:attrNameLst>
                                      </p:cBhvr>
                                      <p:to>
                                        <p:strVal val="visible"/>
                                      </p:to>
                                    </p:set>
                                    <p:animEffect transition="in" filter="circle(out)">
                                      <p:cBhvr>
                                        <p:cTn id="7" dur="1000"/>
                                        <p:tgtEl>
                                          <p:spTgt spid="217106"/>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217108"/>
                                        </p:tgtEl>
                                        <p:attrNameLst>
                                          <p:attrName>style.visibility</p:attrName>
                                        </p:attrNameLst>
                                      </p:cBhvr>
                                      <p:to>
                                        <p:strVal val="visible"/>
                                      </p:to>
                                    </p:set>
                                    <p:anim calcmode="lin" valueType="num">
                                      <p:cBhvr>
                                        <p:cTn id="12" dur="500" fill="hold"/>
                                        <p:tgtEl>
                                          <p:spTgt spid="217108"/>
                                        </p:tgtEl>
                                        <p:attrNameLst>
                                          <p:attrName>ppt_w</p:attrName>
                                        </p:attrNameLst>
                                      </p:cBhvr>
                                      <p:tavLst>
                                        <p:tav tm="0">
                                          <p:val>
                                            <p:fltVal val="0.000000"/>
                                          </p:val>
                                        </p:tav>
                                        <p:tav tm="100000">
                                          <p:val>
                                            <p:strVal val="#ppt_w"/>
                                          </p:val>
                                        </p:tav>
                                      </p:tavLst>
                                    </p:anim>
                                    <p:anim calcmode="lin" valueType="num">
                                      <p:cBhvr>
                                        <p:cTn id="13" dur="500" fill="hold"/>
                                        <p:tgtEl>
                                          <p:spTgt spid="217108"/>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217109"/>
                                        </p:tgtEl>
                                        <p:attrNameLst>
                                          <p:attrName>style.visibility</p:attrName>
                                        </p:attrNameLst>
                                      </p:cBhvr>
                                      <p:to>
                                        <p:strVal val="visible"/>
                                      </p:to>
                                    </p:set>
                                    <p:anim calcmode="lin" valueType="num">
                                      <p:cBhvr>
                                        <p:cTn id="18" dur="500" fill="hold"/>
                                        <p:tgtEl>
                                          <p:spTgt spid="217109"/>
                                        </p:tgtEl>
                                        <p:attrNameLst>
                                          <p:attrName>ppt_w</p:attrName>
                                        </p:attrNameLst>
                                      </p:cBhvr>
                                      <p:tavLst>
                                        <p:tav tm="0">
                                          <p:val>
                                            <p:fltVal val="0.000000"/>
                                          </p:val>
                                        </p:tav>
                                        <p:tav tm="100000">
                                          <p:val>
                                            <p:strVal val="#ppt_w"/>
                                          </p:val>
                                        </p:tav>
                                      </p:tavLst>
                                    </p:anim>
                                    <p:anim calcmode="lin" valueType="num">
                                      <p:cBhvr>
                                        <p:cTn id="19" dur="500" fill="hold"/>
                                        <p:tgtEl>
                                          <p:spTgt spid="217109"/>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217110"/>
                                        </p:tgtEl>
                                        <p:attrNameLst>
                                          <p:attrName>style.visibility</p:attrName>
                                        </p:attrNameLst>
                                      </p:cBhvr>
                                      <p:to>
                                        <p:strVal val="visible"/>
                                      </p:to>
                                    </p:set>
                                    <p:anim calcmode="lin" valueType="num">
                                      <p:cBhvr>
                                        <p:cTn id="24" dur="500" fill="hold"/>
                                        <p:tgtEl>
                                          <p:spTgt spid="217110"/>
                                        </p:tgtEl>
                                        <p:attrNameLst>
                                          <p:attrName>ppt_w</p:attrName>
                                        </p:attrNameLst>
                                      </p:cBhvr>
                                      <p:tavLst>
                                        <p:tav tm="0">
                                          <p:val>
                                            <p:fltVal val="0.000000"/>
                                          </p:val>
                                        </p:tav>
                                        <p:tav tm="100000">
                                          <p:val>
                                            <p:strVal val="#ppt_w"/>
                                          </p:val>
                                        </p:tav>
                                      </p:tavLst>
                                    </p:anim>
                                    <p:anim calcmode="lin" valueType="num">
                                      <p:cBhvr>
                                        <p:cTn id="25" dur="500" fill="hold"/>
                                        <p:tgtEl>
                                          <p:spTgt spid="217110"/>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3" presetClass="entr" presetSubtype="32" fill="hold" nodeType="clickEffect">
                                  <p:stCondLst>
                                    <p:cond delay="0"/>
                                  </p:stCondLst>
                                  <p:childTnLst>
                                    <p:set>
                                      <p:cBhvr>
                                        <p:cTn id="29" dur="1" fill="hold">
                                          <p:stCondLst>
                                            <p:cond delay="0"/>
                                          </p:stCondLst>
                                        </p:cTn>
                                        <p:tgtEl>
                                          <p:spTgt spid="217103"/>
                                        </p:tgtEl>
                                        <p:attrNameLst>
                                          <p:attrName>style.visibility</p:attrName>
                                        </p:attrNameLst>
                                      </p:cBhvr>
                                      <p:to>
                                        <p:strVal val="visible"/>
                                      </p:to>
                                    </p:set>
                                    <p:animEffect transition="in" filter="plus(out)">
                                      <p:cBhvr>
                                        <p:cTn id="30" dur="1000"/>
                                        <p:tgtEl>
                                          <p:spTgt spid="217103"/>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217112"/>
                                        </p:tgtEl>
                                        <p:attrNameLst>
                                          <p:attrName>style.visibility</p:attrName>
                                        </p:attrNameLst>
                                      </p:cBhvr>
                                      <p:to>
                                        <p:strVal val="visible"/>
                                      </p:to>
                                    </p:set>
                                    <p:anim calcmode="lin" valueType="num">
                                      <p:cBhvr>
                                        <p:cTn id="35" dur="500" fill="hold"/>
                                        <p:tgtEl>
                                          <p:spTgt spid="217112"/>
                                        </p:tgtEl>
                                        <p:attrNameLst>
                                          <p:attrName>ppt_w</p:attrName>
                                        </p:attrNameLst>
                                      </p:cBhvr>
                                      <p:tavLst>
                                        <p:tav tm="0">
                                          <p:val>
                                            <p:fltVal val="0.000000"/>
                                          </p:val>
                                        </p:tav>
                                        <p:tav tm="100000">
                                          <p:val>
                                            <p:strVal val="#ppt_w"/>
                                          </p:val>
                                        </p:tav>
                                      </p:tavLst>
                                    </p:anim>
                                    <p:anim calcmode="lin" valueType="num">
                                      <p:cBhvr>
                                        <p:cTn id="36" dur="500" fill="hold"/>
                                        <p:tgtEl>
                                          <p:spTgt spid="217112"/>
                                        </p:tgtEl>
                                        <p:attrNameLst>
                                          <p:attrName>ppt_h</p:attrName>
                                        </p:attrNameLst>
                                      </p:cBhvr>
                                      <p:tavLst>
                                        <p:tav tm="0">
                                          <p:val>
                                            <p:strVal val="#ppt_h"/>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8" presetClass="entr" presetSubtype="32" fill="hold" nodeType="clickEffect">
                                  <p:stCondLst>
                                    <p:cond delay="0"/>
                                  </p:stCondLst>
                                  <p:childTnLst>
                                    <p:set>
                                      <p:cBhvr>
                                        <p:cTn id="40" dur="1" fill="hold">
                                          <p:stCondLst>
                                            <p:cond delay="0"/>
                                          </p:stCondLst>
                                        </p:cTn>
                                        <p:tgtEl>
                                          <p:spTgt spid="217107"/>
                                        </p:tgtEl>
                                        <p:attrNameLst>
                                          <p:attrName>style.visibility</p:attrName>
                                        </p:attrNameLst>
                                      </p:cBhvr>
                                      <p:to>
                                        <p:strVal val="visible"/>
                                      </p:to>
                                    </p:set>
                                    <p:animEffect transition="in" filter="diamond(out)">
                                      <p:cBhvr>
                                        <p:cTn id="41" dur="1000"/>
                                        <p:tgtEl>
                                          <p:spTgt spid="217107"/>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10" fill="hold" grpId="0" nodeType="clickEffect">
                                  <p:stCondLst>
                                    <p:cond delay="0"/>
                                  </p:stCondLst>
                                  <p:childTnLst>
                                    <p:set>
                                      <p:cBhvr>
                                        <p:cTn id="45" dur="1" fill="hold">
                                          <p:stCondLst>
                                            <p:cond delay="0"/>
                                          </p:stCondLst>
                                        </p:cTn>
                                        <p:tgtEl>
                                          <p:spTgt spid="217111"/>
                                        </p:tgtEl>
                                        <p:attrNameLst>
                                          <p:attrName>style.visibility</p:attrName>
                                        </p:attrNameLst>
                                      </p:cBhvr>
                                      <p:to>
                                        <p:strVal val="visible"/>
                                      </p:to>
                                    </p:set>
                                    <p:anim calcmode="lin" valueType="num">
                                      <p:cBhvr>
                                        <p:cTn id="46" dur="500" fill="hold"/>
                                        <p:tgtEl>
                                          <p:spTgt spid="217111"/>
                                        </p:tgtEl>
                                        <p:attrNameLst>
                                          <p:attrName>ppt_w</p:attrName>
                                        </p:attrNameLst>
                                      </p:cBhvr>
                                      <p:tavLst>
                                        <p:tav tm="0">
                                          <p:val>
                                            <p:fltVal val="0.000000"/>
                                          </p:val>
                                        </p:tav>
                                        <p:tav tm="100000">
                                          <p:val>
                                            <p:strVal val="#ppt_w"/>
                                          </p:val>
                                        </p:tav>
                                      </p:tavLst>
                                    </p:anim>
                                    <p:anim calcmode="lin" valueType="num">
                                      <p:cBhvr>
                                        <p:cTn id="47" dur="500" fill="hold"/>
                                        <p:tgtEl>
                                          <p:spTgt spid="217111"/>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7113"/>
                                        </p:tgtEl>
                                        <p:attrNameLst>
                                          <p:attrName>style.visibility</p:attrName>
                                        </p:attrNameLst>
                                      </p:cBhvr>
                                      <p:to>
                                        <p:strVal val="visible"/>
                                      </p:to>
                                    </p:set>
                                    <p:animEffect transition="in" filter="wipe(left)">
                                      <p:cBhvr>
                                        <p:cTn id="52" dur="1000"/>
                                        <p:tgtEl>
                                          <p:spTgt spid="217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8" grpId="0" bldLvl="0" animBg="1"/>
      <p:bldP spid="217109" grpId="0" bldLvl="0" animBg="1"/>
      <p:bldP spid="217110" grpId="0" bldLvl="0" animBg="1"/>
      <p:bldP spid="217111" grpId="0" bldLvl="0" animBg="1"/>
      <p:bldP spid="217112" grpId="0" bldLvl="0" animBg="1"/>
      <p:bldP spid="21711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9394" name="图片 59393" descr="边框2"/>
          <p:cNvPicPr>
            <a:picLocks noChangeAspect="1"/>
          </p:cNvPicPr>
          <p:nvPr/>
        </p:nvPicPr>
        <p:blipFill>
          <a:blip r:embed="rId1"/>
          <a:stretch>
            <a:fillRect/>
          </a:stretch>
        </p:blipFill>
        <p:spPr>
          <a:xfrm>
            <a:off x="0" y="381000"/>
            <a:ext cx="9144000" cy="6248400"/>
          </a:xfrm>
          <a:prstGeom prst="rect">
            <a:avLst/>
          </a:prstGeom>
          <a:noFill/>
          <a:ln w="9525">
            <a:noFill/>
          </a:ln>
        </p:spPr>
      </p:pic>
      <p:sp>
        <p:nvSpPr>
          <p:cNvPr id="59395" name="矩形 59394"/>
          <p:cNvSpPr/>
          <p:nvPr/>
        </p:nvSpPr>
        <p:spPr>
          <a:xfrm>
            <a:off x="1371600" y="2590800"/>
            <a:ext cx="6400800" cy="2133600"/>
          </a:xfrm>
          <a:prstGeom prst="rect">
            <a:avLst/>
          </a:prstGeom>
        </p:spPr>
        <p:txBody>
          <a:bodyPr wrap="none" fromWordArt="1">
            <a:prstTxWarp prst="textDeflate">
              <a:avLst>
                <a:gd name="adj" fmla="val 26227"/>
              </a:avLst>
            </a:prstTxWarp>
            <a:normAutofit/>
          </a:bodyPr>
          <a:p>
            <a:pPr algn="ctr"/>
            <a:r>
              <a:rPr lang="zh-CN" altLang="en-US" sz="3600" b="1">
                <a:ln w="9525" cap="flat" cmpd="sng">
                  <a:solidFill>
                    <a:srgbClr val="000000"/>
                  </a:solidFill>
                  <a:prstDash val="solid"/>
                  <a:headEnd type="none" w="med" len="med"/>
                  <a:tailEnd type="none" w="med" len="med"/>
                </a:ln>
                <a:solidFill>
                  <a:srgbClr val="000000"/>
                </a:solidFill>
                <a:latin typeface="Arial" panose="020B0604020202020204" pitchFamily="34" charset="0"/>
                <a:ea typeface="Arial" panose="020B0604020202020204" pitchFamily="34" charset="0"/>
              </a:rPr>
              <a:t>Reading and vocabulary</a:t>
            </a:r>
            <a:endParaRPr lang="zh-CN" altLang="en-US" sz="3600" b="1">
              <a:ln w="9525" cap="flat" cmpd="sng">
                <a:solidFill>
                  <a:srgbClr val="000000"/>
                </a:solidFill>
                <a:prstDash val="solid"/>
                <a:headEnd type="none" w="med" len="med"/>
                <a:tailEnd type="none" w="med" len="med"/>
              </a:ln>
              <a:solidFill>
                <a:srgbClr val="000000"/>
              </a:solidFill>
              <a:latin typeface="Arial" panose="020B0604020202020204" pitchFamily="34" charset="0"/>
              <a:ea typeface="Arial" panose="020B0604020202020204" pitchFamily="34" charset="0"/>
            </a:endParaRPr>
          </a:p>
        </p:txBody>
      </p:sp>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60" name="图片 19459" descr="U2-2"/>
          <p:cNvPicPr>
            <a:picLocks noChangeAspect="1"/>
          </p:cNvPicPr>
          <p:nvPr/>
        </p:nvPicPr>
        <p:blipFill>
          <a:blip r:embed="rId1"/>
          <a:stretch>
            <a:fillRect/>
          </a:stretch>
        </p:blipFill>
        <p:spPr>
          <a:xfrm>
            <a:off x="3810000" y="1478915"/>
            <a:ext cx="5334000" cy="5210175"/>
          </a:xfrm>
          <a:prstGeom prst="rect">
            <a:avLst/>
          </a:prstGeom>
          <a:noFill/>
          <a:ln w="9525">
            <a:noFill/>
          </a:ln>
        </p:spPr>
      </p:pic>
      <p:sp>
        <p:nvSpPr>
          <p:cNvPr id="19458" name="文本框 19457"/>
          <p:cNvSpPr txBox="1"/>
          <p:nvPr/>
        </p:nvSpPr>
        <p:spPr>
          <a:xfrm>
            <a:off x="381000" y="457200"/>
            <a:ext cx="7847013" cy="1190625"/>
          </a:xfrm>
          <a:prstGeom prst="rect">
            <a:avLst/>
          </a:prstGeom>
          <a:noFill/>
          <a:ln w="9525">
            <a:noFill/>
          </a:ln>
        </p:spPr>
        <p:txBody>
          <a:bodyPr wrap="none" lIns="91422" tIns="45711" rIns="91422" bIns="45711"/>
          <a:p>
            <a:r>
              <a:rPr lang="en-US" altLang="zh-CN" sz="3400">
                <a:solidFill>
                  <a:srgbClr val="000066"/>
                </a:solidFill>
                <a:latin typeface="Times New Roman" panose="02020603050405020304" pitchFamily="18" charset="0"/>
              </a:rPr>
              <a:t>1. Look at the photo and write down words </a:t>
            </a:r>
            <a:endParaRPr lang="en-US" altLang="zh-CN" sz="3400">
              <a:solidFill>
                <a:srgbClr val="000066"/>
              </a:solidFill>
              <a:latin typeface="Times New Roman" panose="02020603050405020304" pitchFamily="18" charset="0"/>
            </a:endParaRPr>
          </a:p>
          <a:p>
            <a:r>
              <a:rPr lang="en-US" altLang="zh-CN" sz="3400">
                <a:solidFill>
                  <a:srgbClr val="000066"/>
                </a:solidFill>
                <a:latin typeface="Times New Roman" panose="02020603050405020304" pitchFamily="18" charset="0"/>
              </a:rPr>
              <a:t>   that can best describe it. </a:t>
            </a:r>
            <a:endParaRPr lang="en-US" altLang="zh-CN" sz="3400">
              <a:solidFill>
                <a:srgbClr val="000066"/>
              </a:solidFill>
              <a:latin typeface="Times New Roman" panose="02020603050405020304" pitchFamily="18" charset="0"/>
            </a:endParaRPr>
          </a:p>
        </p:txBody>
      </p:sp>
      <p:sp>
        <p:nvSpPr>
          <p:cNvPr id="19459" name="矩形 19458"/>
          <p:cNvSpPr/>
          <p:nvPr/>
        </p:nvSpPr>
        <p:spPr>
          <a:xfrm>
            <a:off x="685800" y="1676400"/>
            <a:ext cx="4953000" cy="4267200"/>
          </a:xfrm>
          <a:prstGeom prst="rect">
            <a:avLst/>
          </a:prstGeom>
          <a:noFill/>
          <a:ln w="9525">
            <a:noFill/>
          </a:ln>
        </p:spPr>
        <p:txBody>
          <a:bodyPr lIns="91422" tIns="45711" rIns="91422" bIns="45711"/>
          <a:lstStyle>
            <a:lvl1pPr marL="342900" lvl="0" indent="-342900" algn="l" defTabSz="914400" rtl="0" eaLnBrk="1" fontAlgn="base" latinLnBrk="0" hangingPunct="1">
              <a:lnSpc>
                <a:spcPct val="100000"/>
              </a:lnSpc>
              <a:spcBef>
                <a:spcPct val="20000"/>
              </a:spcBef>
              <a:spcAft>
                <a:spcPct val="0"/>
              </a:spcAft>
              <a:buFont typeface="Arial" panose="020B0604020202020204" pitchFamily="34" charset="0"/>
              <a:buChar char="•"/>
              <a:defRPr sz="2800" u="none" kern="1200" baseline="0">
                <a:solidFill>
                  <a:srgbClr val="716F70"/>
                </a:solidFill>
                <a:latin typeface="Franklin Gothic Medium" panose="020B06030201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Font typeface="Arial" panose="020B0604020202020204" pitchFamily="34" charset="0"/>
              <a:buChar char="–"/>
              <a:defRPr sz="2400" b="0" i="0" u="none" kern="1200" baseline="0">
                <a:solidFill>
                  <a:srgbClr val="716F70"/>
                </a:solidFill>
                <a:latin typeface="Franklin Gothic Medium" panose="020B06030201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Font typeface="Arial" panose="020B0604020202020204" pitchFamily="34" charset="0"/>
              <a:buChar char="•"/>
              <a:defRPr sz="2000" b="0" i="0" u="none" kern="1200" baseline="0">
                <a:solidFill>
                  <a:srgbClr val="716F70"/>
                </a:solidFill>
                <a:latin typeface="Franklin Gothic Medium" panose="020B06030201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Font typeface="Arial" panose="020B0604020202020204" pitchFamily="34" charset="0"/>
              <a:buChar char="–"/>
              <a:defRPr sz="2000" b="0" i="0" u="none" kern="1200" baseline="0">
                <a:solidFill>
                  <a:srgbClr val="716F70"/>
                </a:solidFill>
                <a:latin typeface="Franklin Gothic Medium" panose="020B06030201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Font typeface="Arial" panose="020B0604020202020204" pitchFamily="34" charset="0"/>
              <a:buChar char="»"/>
              <a:defRPr sz="2000" b="0" i="0" u="none" kern="1200" baseline="0">
                <a:solidFill>
                  <a:srgbClr val="716F70"/>
                </a:solidFill>
                <a:latin typeface="Franklin Gothic Medium" panose="020B0603020102020204" pitchFamily="34" charset="0"/>
                <a:ea typeface="宋体" panose="02010600030101010101" pitchFamily="2" charset="-122"/>
              </a:defRPr>
            </a:lvl5pPr>
          </a:lstStyle>
          <a:p>
            <a:pPr lvl="0">
              <a:lnSpc>
                <a:spcPct val="120000"/>
              </a:lnSpc>
              <a:spcBef>
                <a:spcPct val="0"/>
              </a:spcBef>
              <a:buNone/>
            </a:pPr>
            <a:r>
              <a:rPr lang="en-US" altLang="zh-CN" sz="3200" b="1">
                <a:solidFill>
                  <a:srgbClr val="FF0000"/>
                </a:solidFill>
                <a:latin typeface="Times New Roman" panose="02020603050405020304" pitchFamily="18" charset="0"/>
                <a:ea typeface="黑体" panose="02010609060101010101" pitchFamily="2" charset="-122"/>
              </a:rPr>
              <a:t>stone, </a:t>
            </a:r>
            <a:r>
              <a:rPr lang="en-US" altLang="zh-CN" sz="3200" b="1">
                <a:solidFill>
                  <a:srgbClr val="FF00FF"/>
                </a:solidFill>
                <a:latin typeface="Times New Roman" panose="02020603050405020304" pitchFamily="18" charset="0"/>
                <a:ea typeface="黑体" panose="02010609060101010101" pitchFamily="2" charset="-122"/>
              </a:rPr>
              <a:t>tall,</a:t>
            </a:r>
            <a:r>
              <a:rPr lang="en-US" altLang="zh-CN" sz="3200" b="1">
                <a:solidFill>
                  <a:srgbClr val="FF0000"/>
                </a:solidFill>
                <a:latin typeface="Times New Roman" panose="02020603050405020304" pitchFamily="18" charset="0"/>
                <a:ea typeface="黑体" panose="02010609060101010101" pitchFamily="2" charset="-122"/>
              </a:rPr>
              <a:t> </a:t>
            </a:r>
            <a:r>
              <a:rPr lang="en-US" altLang="zh-CN" sz="3200" b="1">
                <a:solidFill>
                  <a:schemeClr val="hlink"/>
                </a:solidFill>
                <a:latin typeface="Times New Roman" panose="02020603050405020304" pitchFamily="18" charset="0"/>
                <a:ea typeface="黑体" panose="02010609060101010101" pitchFamily="2" charset="-122"/>
              </a:rPr>
              <a:t>dangerous,</a:t>
            </a:r>
            <a:endParaRPr lang="en-US" altLang="zh-CN" sz="3200" b="1">
              <a:solidFill>
                <a:schemeClr val="hlink"/>
              </a:solidFill>
              <a:latin typeface="Times New Roman" panose="02020603050405020304" pitchFamily="18" charset="0"/>
              <a:ea typeface="黑体" panose="02010609060101010101" pitchFamily="2" charset="-122"/>
            </a:endParaRPr>
          </a:p>
          <a:p>
            <a:pPr lvl="0">
              <a:lnSpc>
                <a:spcPct val="120000"/>
              </a:lnSpc>
              <a:spcBef>
                <a:spcPct val="0"/>
              </a:spcBef>
              <a:buNone/>
            </a:pPr>
            <a:r>
              <a:rPr lang="en-US" altLang="zh-CN" sz="3200" b="1">
                <a:solidFill>
                  <a:srgbClr val="008000"/>
                </a:solidFill>
                <a:latin typeface="Times New Roman" panose="02020603050405020304" pitchFamily="18" charset="0"/>
                <a:ea typeface="黑体" panose="02010609060101010101" pitchFamily="2" charset="-122"/>
              </a:rPr>
              <a:t>beautiful,</a:t>
            </a:r>
            <a:r>
              <a:rPr lang="en-US" altLang="zh-CN" sz="3200" b="1">
                <a:solidFill>
                  <a:srgbClr val="FF0000"/>
                </a:solidFill>
                <a:latin typeface="Times New Roman" panose="02020603050405020304" pitchFamily="18" charset="0"/>
                <a:ea typeface="黑体" panose="02010609060101010101" pitchFamily="2" charset="-122"/>
              </a:rPr>
              <a:t> strange, </a:t>
            </a:r>
            <a:endParaRPr lang="en-US" altLang="zh-CN" sz="3200" b="1">
              <a:solidFill>
                <a:srgbClr val="FF0000"/>
              </a:solidFill>
              <a:latin typeface="Times New Roman" panose="02020603050405020304" pitchFamily="18" charset="0"/>
              <a:ea typeface="黑体" panose="02010609060101010101" pitchFamily="2" charset="-122"/>
            </a:endParaRPr>
          </a:p>
          <a:p>
            <a:pPr lvl="0">
              <a:lnSpc>
                <a:spcPct val="120000"/>
              </a:lnSpc>
              <a:spcBef>
                <a:spcPct val="0"/>
              </a:spcBef>
              <a:buNone/>
            </a:pPr>
            <a:r>
              <a:rPr lang="en-US" altLang="zh-CN" sz="3200" b="1">
                <a:solidFill>
                  <a:srgbClr val="FF00FF"/>
                </a:solidFill>
                <a:latin typeface="Times New Roman" panose="02020603050405020304" pitchFamily="18" charset="0"/>
                <a:ea typeface="黑体" panose="02010609060101010101" pitchFamily="2" charset="-122"/>
              </a:rPr>
              <a:t>various (</a:t>
            </a:r>
            <a:r>
              <a:rPr lang="zh-CN" altLang="en-US" sz="3200" b="1">
                <a:solidFill>
                  <a:srgbClr val="FF00FF"/>
                </a:solidFill>
                <a:latin typeface="Times New Roman" panose="02020603050405020304" pitchFamily="18" charset="0"/>
                <a:ea typeface="黑体" panose="02010609060101010101" pitchFamily="2" charset="-122"/>
              </a:rPr>
              <a:t>多样的</a:t>
            </a:r>
            <a:r>
              <a:rPr lang="en-US" altLang="zh-CN" sz="3200" b="1">
                <a:solidFill>
                  <a:srgbClr val="FF00FF"/>
                </a:solidFill>
                <a:latin typeface="Times New Roman" panose="02020603050405020304" pitchFamily="18" charset="0"/>
                <a:ea typeface="黑体" panose="02010609060101010101" pitchFamily="2" charset="-122"/>
              </a:rPr>
              <a:t>),</a:t>
            </a:r>
            <a:endParaRPr lang="en-US" altLang="zh-CN" sz="3200" b="1">
              <a:solidFill>
                <a:srgbClr val="FF00FF"/>
              </a:solidFill>
              <a:latin typeface="Times New Roman" panose="02020603050405020304" pitchFamily="18" charset="0"/>
              <a:ea typeface="黑体" panose="02010609060101010101" pitchFamily="2" charset="-122"/>
            </a:endParaRPr>
          </a:p>
          <a:p>
            <a:pPr lvl="0">
              <a:lnSpc>
                <a:spcPct val="120000"/>
              </a:lnSpc>
              <a:spcBef>
                <a:spcPct val="0"/>
              </a:spcBef>
              <a:buNone/>
            </a:pPr>
            <a:r>
              <a:rPr lang="en-US" altLang="zh-CN" sz="3200" b="1">
                <a:solidFill>
                  <a:schemeClr val="hlink"/>
                </a:solidFill>
                <a:latin typeface="Times New Roman" panose="02020603050405020304" pitchFamily="18" charset="0"/>
                <a:ea typeface="黑体" panose="02010609060101010101" pitchFamily="2" charset="-122"/>
              </a:rPr>
              <a:t>different,</a:t>
            </a:r>
            <a:r>
              <a:rPr lang="en-US" altLang="zh-CN" sz="3200" b="1">
                <a:solidFill>
                  <a:srgbClr val="FF0000"/>
                </a:solidFill>
                <a:latin typeface="Times New Roman" panose="02020603050405020304" pitchFamily="18" charset="0"/>
                <a:ea typeface="黑体" panose="02010609060101010101" pitchFamily="2" charset="-122"/>
              </a:rPr>
              <a:t> </a:t>
            </a:r>
            <a:r>
              <a:rPr lang="en-US" altLang="zh-CN" sz="3200" b="1">
                <a:solidFill>
                  <a:srgbClr val="008000"/>
                </a:solidFill>
                <a:latin typeface="Times New Roman" panose="02020603050405020304" pitchFamily="18" charset="0"/>
                <a:ea typeface="黑体" panose="02010609060101010101" pitchFamily="2" charset="-122"/>
              </a:rPr>
              <a:t>great,</a:t>
            </a:r>
            <a:endParaRPr lang="en-US" altLang="zh-CN" sz="3200" b="1">
              <a:solidFill>
                <a:srgbClr val="008000"/>
              </a:solidFill>
              <a:latin typeface="Times New Roman" panose="02020603050405020304" pitchFamily="18" charset="0"/>
              <a:ea typeface="黑体" panose="02010609060101010101" pitchFamily="2" charset="-122"/>
            </a:endParaRPr>
          </a:p>
          <a:p>
            <a:pPr lvl="0">
              <a:lnSpc>
                <a:spcPct val="120000"/>
              </a:lnSpc>
              <a:spcBef>
                <a:spcPct val="0"/>
              </a:spcBef>
              <a:buNone/>
            </a:pPr>
            <a:r>
              <a:rPr lang="en-US" altLang="zh-CN" sz="3200" b="1">
                <a:solidFill>
                  <a:srgbClr val="FF3300"/>
                </a:solidFill>
                <a:latin typeface="Times New Roman" panose="02020603050405020304" pitchFamily="18" charset="0"/>
                <a:ea typeface="黑体" panose="02010609060101010101" pitchFamily="2" charset="-122"/>
              </a:rPr>
              <a:t>charming (</a:t>
            </a:r>
            <a:r>
              <a:rPr lang="zh-CN" altLang="en-US" sz="3200" b="1">
                <a:solidFill>
                  <a:srgbClr val="FF3300"/>
                </a:solidFill>
                <a:latin typeface="Times New Roman" panose="02020603050405020304" pitchFamily="18" charset="0"/>
                <a:ea typeface="黑体" panose="02010609060101010101" pitchFamily="2" charset="-122"/>
              </a:rPr>
              <a:t>迷人的</a:t>
            </a:r>
            <a:r>
              <a:rPr lang="en-US" altLang="zh-CN" sz="3200" b="1">
                <a:solidFill>
                  <a:srgbClr val="FF3300"/>
                </a:solidFill>
                <a:latin typeface="Times New Roman" panose="02020603050405020304" pitchFamily="18" charset="0"/>
                <a:ea typeface="黑体" panose="02010609060101010101" pitchFamily="2" charset="-122"/>
              </a:rPr>
              <a:t>)</a:t>
            </a:r>
            <a:endParaRPr lang="en-US" altLang="zh-CN" sz="3200" b="1">
              <a:solidFill>
                <a:srgbClr val="FF3300"/>
              </a:solidFill>
              <a:latin typeface="Times New Roman" panose="02020603050405020304" pitchFamily="18" charset="0"/>
              <a:ea typeface="黑体" panose="02010609060101010101" pitchFamily="2" charset="-122"/>
            </a:endParaRPr>
          </a:p>
          <a:p>
            <a:pPr lvl="0">
              <a:lnSpc>
                <a:spcPct val="120000"/>
              </a:lnSpc>
              <a:spcBef>
                <a:spcPct val="0"/>
              </a:spcBef>
              <a:buNone/>
            </a:pPr>
            <a:r>
              <a:rPr lang="en-US" altLang="zh-CN" sz="3200" b="1">
                <a:solidFill>
                  <a:srgbClr val="FF0066"/>
                </a:solidFill>
                <a:latin typeface="Times New Roman" panose="02020603050405020304" pitchFamily="18" charset="0"/>
                <a:ea typeface="黑体" panose="02010609060101010101" pitchFamily="2" charset="-122"/>
              </a:rPr>
              <a:t>attractive (</a:t>
            </a:r>
            <a:r>
              <a:rPr lang="zh-CN" altLang="en-US" sz="3200" b="1">
                <a:solidFill>
                  <a:srgbClr val="FF0066"/>
                </a:solidFill>
                <a:latin typeface="Times New Roman" panose="02020603050405020304" pitchFamily="18" charset="0"/>
                <a:ea typeface="黑体" panose="02010609060101010101" pitchFamily="2" charset="-122"/>
              </a:rPr>
              <a:t>吸引人的</a:t>
            </a:r>
            <a:r>
              <a:rPr lang="en-US" altLang="zh-CN" sz="3200" b="1">
                <a:solidFill>
                  <a:srgbClr val="FF0066"/>
                </a:solidFill>
                <a:latin typeface="Times New Roman" panose="02020603050405020304" pitchFamily="18" charset="0"/>
                <a:ea typeface="黑体" panose="02010609060101010101" pitchFamily="2" charset="-122"/>
              </a:rPr>
              <a:t>) </a:t>
            </a:r>
            <a:endParaRPr lang="en-US" altLang="zh-CN" sz="3200" b="1">
              <a:solidFill>
                <a:srgbClr val="FF0066"/>
              </a:solidFill>
              <a:latin typeface="Times New Roman" panose="02020603050405020304" pitchFamily="18" charset="0"/>
              <a:ea typeface="黑体" panose="02010609060101010101" pitchFamily="2" charset="-122"/>
            </a:endParaRPr>
          </a:p>
          <a:p>
            <a:pPr lvl="0">
              <a:lnSpc>
                <a:spcPct val="120000"/>
              </a:lnSpc>
              <a:spcBef>
                <a:spcPct val="0"/>
              </a:spcBef>
              <a:buNone/>
            </a:pPr>
            <a:r>
              <a:rPr lang="en-US" altLang="zh-CN" sz="3200" b="1">
                <a:solidFill>
                  <a:srgbClr val="008000"/>
                </a:solidFill>
                <a:latin typeface="Times New Roman" panose="02020603050405020304" pitchFamily="18" charset="0"/>
                <a:ea typeface="黑体" panose="02010609060101010101" pitchFamily="2" charset="-122"/>
              </a:rPr>
              <a:t>…</a:t>
            </a:r>
            <a:endParaRPr lang="en-US" altLang="zh-CN" sz="3200" b="1">
              <a:solidFill>
                <a:srgbClr val="008000"/>
              </a:solidFill>
              <a:latin typeface="Times New Roman" panose="02020603050405020304" pitchFamily="18" charset="0"/>
              <a:ea typeface="黑体" panose="0201060906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box(in)">
                                      <p:cBhvr>
                                        <p:cTn id="7"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8" name="Oval 2"/>
          <p:cNvSpPr/>
          <p:nvPr/>
        </p:nvSpPr>
        <p:spPr>
          <a:xfrm>
            <a:off x="1042988" y="1568450"/>
            <a:ext cx="1368425" cy="1152525"/>
          </a:xfrm>
          <a:prstGeom prst="ellipse">
            <a:avLst/>
          </a:prstGeom>
          <a:gradFill rotWithShape="1">
            <a:gsLst>
              <a:gs pos="0">
                <a:schemeClr val="bg1"/>
              </a:gs>
              <a:gs pos="100000">
                <a:schemeClr val="accent1"/>
              </a:gs>
            </a:gsLst>
            <a:path path="shape">
              <a:fillToRect l="50000" t="50000" r="50000" b="50000"/>
            </a:path>
            <a:tileRect/>
          </a:gradFill>
          <a:ln w="9525">
            <a:noFill/>
          </a:ln>
          <a:effectLst>
            <a:outerShdw dist="107763" dir="2699999" algn="ctr" rotWithShape="0">
              <a:schemeClr val="bg2">
                <a:alpha val="50000"/>
              </a:schemeClr>
            </a:outerShdw>
          </a:effectLst>
        </p:spPr>
        <p:txBody>
          <a:bodyPr wrap="none" anchor="ctr"/>
          <a:p>
            <a:endParaRPr lang="zh-CN" altLang="en-US" b="0" dirty="0">
              <a:latin typeface="Arial" panose="020B0604020202020204" pitchFamily="34" charset="0"/>
            </a:endParaRPr>
          </a:p>
        </p:txBody>
      </p:sp>
      <p:sp>
        <p:nvSpPr>
          <p:cNvPr id="4099" name="Text Box 3"/>
          <p:cNvSpPr txBox="1"/>
          <p:nvPr/>
        </p:nvSpPr>
        <p:spPr>
          <a:xfrm>
            <a:off x="1403350" y="1639888"/>
            <a:ext cx="1368425" cy="1096962"/>
          </a:xfrm>
          <a:prstGeom prst="rect">
            <a:avLst/>
          </a:prstGeom>
          <a:noFill/>
          <a:ln w="9525">
            <a:noFill/>
          </a:ln>
        </p:spPr>
        <p:txBody>
          <a:bodyPr>
            <a:spAutoFit/>
          </a:bodyPr>
          <a:p>
            <a:pPr>
              <a:spcBef>
                <a:spcPct val="50000"/>
              </a:spcBef>
            </a:pPr>
            <a:r>
              <a:rPr lang="en-US" altLang="zh-CN" sz="6600">
                <a:latin typeface="Arial" panose="020B0604020202020204" pitchFamily="34" charset="0"/>
              </a:rPr>
              <a:t>8</a:t>
            </a:r>
            <a:endParaRPr lang="en-US" altLang="zh-CN" sz="6600">
              <a:latin typeface="Arial" panose="020B0604020202020204" pitchFamily="34" charset="0"/>
            </a:endParaRPr>
          </a:p>
        </p:txBody>
      </p:sp>
      <p:sp>
        <p:nvSpPr>
          <p:cNvPr id="4100" name="WordArt 4"/>
          <p:cNvSpPr>
            <a:spLocks noTextEdit="1"/>
          </p:cNvSpPr>
          <p:nvPr/>
        </p:nvSpPr>
        <p:spPr>
          <a:xfrm>
            <a:off x="2771775" y="1773238"/>
            <a:ext cx="5473700" cy="863600"/>
          </a:xfrm>
          <a:prstGeom prst="rect">
            <a:avLst/>
          </a:prstGeom>
        </p:spPr>
        <p:txBody>
          <a:bodyPr wrap="none" fromWordArt="1">
            <a:prstTxWarp prst="textPlain">
              <a:avLst>
                <a:gd name="adj" fmla="val 50000"/>
              </a:avLst>
            </a:prstTxWarp>
            <a:normAutofit/>
          </a:bodyPr>
          <a:p>
            <a:pPr algn="ctr"/>
            <a:r>
              <a:rPr lang="zh-CN" altLang="en-US" sz="5200" b="1">
                <a:solidFill>
                  <a:srgbClr val="AE2A28"/>
                </a:solidFill>
                <a:latin typeface="Arial" panose="020B0604020202020204" pitchFamily="34" charset="0"/>
                <a:ea typeface="Arial" panose="020B0604020202020204" pitchFamily="34" charset="0"/>
              </a:rPr>
              <a:t>Time off</a:t>
            </a:r>
            <a:endParaRPr lang="zh-CN" altLang="en-US" sz="5200" b="1">
              <a:solidFill>
                <a:srgbClr val="AE2A28"/>
              </a:solidFill>
              <a:latin typeface="Arial" panose="020B0604020202020204" pitchFamily="34" charset="0"/>
              <a:ea typeface="Arial" panose="020B0604020202020204" pitchFamily="34" charset="0"/>
            </a:endParaRPr>
          </a:p>
        </p:txBody>
      </p:sp>
      <p:sp>
        <p:nvSpPr>
          <p:cNvPr id="4101" name="WordArt 5"/>
          <p:cNvSpPr>
            <a:spLocks noTextEdit="1"/>
          </p:cNvSpPr>
          <p:nvPr/>
        </p:nvSpPr>
        <p:spPr>
          <a:xfrm>
            <a:off x="971550" y="1412875"/>
            <a:ext cx="1600200" cy="533400"/>
          </a:xfrm>
          <a:prstGeom prst="rect">
            <a:avLst/>
          </a:prstGeom>
        </p:spPr>
        <p:txBody>
          <a:bodyPr wrap="none" fromWordArt="1">
            <a:prstTxWarp prst="textArchUp">
              <a:avLst>
                <a:gd name="adj" fmla="val 10457224"/>
              </a:avLst>
            </a:prstTxWarp>
            <a:normAutofit/>
          </a:bodyPr>
          <a:p>
            <a:pPr algn="ctr"/>
            <a:r>
              <a:rPr lang="zh-CN" altLang="en-US" sz="3600" b="1">
                <a:ln w="9525" cap="flat" cmpd="sng">
                  <a:solidFill>
                    <a:srgbClr val="000000"/>
                  </a:solidFill>
                  <a:prstDash val="solid"/>
                  <a:headEnd type="none" w="med" len="med"/>
                  <a:tailEnd type="none" w="med" len="med"/>
                </a:ln>
                <a:solidFill>
                  <a:srgbClr val="000000"/>
                </a:solidFill>
                <a:latin typeface="Arial" panose="020B0604020202020204" pitchFamily="34" charset="0"/>
                <a:ea typeface="Arial" panose="020B0604020202020204" pitchFamily="34" charset="0"/>
              </a:rPr>
              <a:t>Module</a:t>
            </a:r>
            <a:endParaRPr lang="zh-CN" altLang="en-US" sz="3600" b="1">
              <a:ln w="9525" cap="flat" cmpd="sng">
                <a:solidFill>
                  <a:srgbClr val="000000"/>
                </a:solidFill>
                <a:prstDash val="solid"/>
                <a:headEnd type="none" w="med" len="med"/>
                <a:tailEnd type="none" w="med" len="med"/>
              </a:ln>
              <a:solidFill>
                <a:srgbClr val="000000"/>
              </a:solidFill>
              <a:latin typeface="Arial" panose="020B0604020202020204" pitchFamily="34" charset="0"/>
              <a:ea typeface="Arial" panose="020B0604020202020204" pitchFamily="34" charset="0"/>
            </a:endParaRPr>
          </a:p>
        </p:txBody>
      </p:sp>
      <p:sp>
        <p:nvSpPr>
          <p:cNvPr id="4102" name="Text Box 6"/>
          <p:cNvSpPr txBox="1"/>
          <p:nvPr/>
        </p:nvSpPr>
        <p:spPr>
          <a:xfrm>
            <a:off x="1258888" y="3284538"/>
            <a:ext cx="7056437" cy="3235325"/>
          </a:xfrm>
          <a:prstGeom prst="rect">
            <a:avLst/>
          </a:prstGeom>
          <a:noFill/>
          <a:ln w="9525">
            <a:noFill/>
          </a:ln>
        </p:spPr>
        <p:txBody>
          <a:bodyPr>
            <a:spAutoFit/>
          </a:bodyPr>
          <a:p>
            <a:pPr algn="ctr">
              <a:lnSpc>
                <a:spcPts val="6100"/>
              </a:lnSpc>
              <a:spcBef>
                <a:spcPct val="50000"/>
              </a:spcBef>
            </a:pPr>
            <a:r>
              <a:rPr lang="en-US" altLang="zh-CN" sz="4400">
                <a:solidFill>
                  <a:srgbClr val="003399"/>
                </a:solidFill>
                <a:latin typeface="Times New Roman" panose="02020603050405020304" pitchFamily="18" charset="0"/>
              </a:rPr>
              <a:t>Unit 2  </a:t>
            </a:r>
            <a:endParaRPr lang="en-US" altLang="zh-CN" sz="4400">
              <a:solidFill>
                <a:srgbClr val="003399"/>
              </a:solidFill>
              <a:latin typeface="Times New Roman" panose="02020603050405020304" pitchFamily="18" charset="0"/>
            </a:endParaRPr>
          </a:p>
          <a:p>
            <a:pPr algn="ctr"/>
            <a:r>
              <a:rPr lang="en-US" altLang="zh-CN" sz="4400">
                <a:solidFill>
                  <a:srgbClr val="003399"/>
                </a:solidFill>
                <a:latin typeface="Times New Roman" panose="02020603050405020304" pitchFamily="18" charset="0"/>
              </a:rPr>
              <a:t>We thought somebody was moving about.</a:t>
            </a:r>
            <a:endParaRPr lang="en-US" altLang="zh-CN" sz="4400">
              <a:solidFill>
                <a:srgbClr val="003399"/>
              </a:solidFill>
              <a:latin typeface="Times New Roman" panose="02020603050405020304" pitchFamily="18" charset="0"/>
            </a:endParaRPr>
          </a:p>
          <a:p>
            <a:pPr algn="ctr">
              <a:lnSpc>
                <a:spcPts val="6100"/>
              </a:lnSpc>
              <a:spcBef>
                <a:spcPts val="2000"/>
              </a:spcBef>
            </a:pPr>
            <a:endParaRPr lang="zh-CN" altLang="en-US" sz="4400">
              <a:solidFill>
                <a:srgbClr val="003399"/>
              </a:solidFill>
              <a:latin typeface="Times New Roman" panose="02020603050405020304" pitchFamily="18" charset="0"/>
            </a:endParaRPr>
          </a:p>
        </p:txBody>
      </p:sp>
    </p:spTree>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8178" name="Rectangle 4"/>
          <p:cNvSpPr/>
          <p:nvPr/>
        </p:nvSpPr>
        <p:spPr>
          <a:xfrm>
            <a:off x="3851275" y="1773238"/>
            <a:ext cx="5040313" cy="3540125"/>
          </a:xfrm>
          <a:prstGeom prst="rect">
            <a:avLst/>
          </a:prstGeom>
          <a:noFill/>
          <a:ln w="9525">
            <a:noFill/>
          </a:ln>
        </p:spPr>
        <p:txBody>
          <a:bodyPr>
            <a:spAutoFit/>
          </a:bodyPr>
          <a:p>
            <a:pPr>
              <a:buFontTx/>
            </a:pPr>
            <a:r>
              <a:rPr lang="en-US" altLang="zh-CN" sz="2800" b="1" dirty="0">
                <a:solidFill>
                  <a:srgbClr val="000000"/>
                </a:solidFill>
                <a:latin typeface="Times New Roman" panose="02020603050405020304" pitchFamily="18" charset="0"/>
              </a:rPr>
              <a:t> Descriptions of Zhangjiajie</a:t>
            </a:r>
            <a:endParaRPr lang="en-US" altLang="zh-CN" sz="2800" b="1" dirty="0">
              <a:solidFill>
                <a:srgbClr val="000000"/>
              </a:solidFill>
              <a:latin typeface="Times New Roman" panose="02020603050405020304" pitchFamily="18" charset="0"/>
            </a:endParaRPr>
          </a:p>
          <a:p>
            <a:pPr>
              <a:buFontTx/>
            </a:pPr>
            <a:endParaRPr lang="en-US" altLang="zh-CN" sz="2800" b="1" dirty="0">
              <a:solidFill>
                <a:srgbClr val="000000"/>
              </a:solidFill>
              <a:latin typeface="Times New Roman" panose="02020603050405020304" pitchFamily="18" charset="0"/>
            </a:endParaRPr>
          </a:p>
          <a:p>
            <a:pPr>
              <a:buFontTx/>
            </a:pPr>
            <a:r>
              <a:rPr lang="en-US" altLang="zh-CN" sz="2800" b="1" dirty="0">
                <a:solidFill>
                  <a:srgbClr val="000000"/>
                </a:solidFill>
                <a:latin typeface="Times New Roman" panose="02020603050405020304" pitchFamily="18" charset="0"/>
              </a:rPr>
              <a:t>A special experience at night</a:t>
            </a:r>
            <a:endParaRPr lang="en-US" altLang="zh-CN" sz="2800" b="1" dirty="0">
              <a:solidFill>
                <a:srgbClr val="000000"/>
              </a:solidFill>
              <a:latin typeface="Times New Roman" panose="02020603050405020304" pitchFamily="18" charset="0"/>
            </a:endParaRPr>
          </a:p>
          <a:p>
            <a:pPr>
              <a:buFontTx/>
            </a:pPr>
            <a:endParaRPr lang="en-US" altLang="zh-CN" sz="2800" b="1" dirty="0">
              <a:solidFill>
                <a:srgbClr val="000000"/>
              </a:solidFill>
              <a:latin typeface="Times New Roman" panose="02020603050405020304" pitchFamily="18" charset="0"/>
            </a:endParaRPr>
          </a:p>
          <a:p>
            <a:pPr>
              <a:buFontTx/>
            </a:pPr>
            <a:r>
              <a:rPr lang="en-US" altLang="zh-CN" sz="2800" b="1" dirty="0">
                <a:solidFill>
                  <a:srgbClr val="000000"/>
                </a:solidFill>
                <a:latin typeface="Times New Roman" panose="02020603050405020304" pitchFamily="18" charset="0"/>
              </a:rPr>
              <a:t>The story of their climbing on Mount Tianzi</a:t>
            </a:r>
            <a:endParaRPr lang="en-US" altLang="zh-CN" sz="2800" b="1" dirty="0">
              <a:solidFill>
                <a:srgbClr val="000000"/>
              </a:solidFill>
              <a:latin typeface="Times New Roman" panose="02020603050405020304" pitchFamily="18" charset="0"/>
            </a:endParaRPr>
          </a:p>
          <a:p>
            <a:pPr>
              <a:buFontTx/>
            </a:pPr>
            <a:endParaRPr lang="en-US" altLang="zh-CN" sz="2800" b="1" dirty="0">
              <a:solidFill>
                <a:srgbClr val="000000"/>
              </a:solidFill>
              <a:latin typeface="Times New Roman" panose="02020603050405020304" pitchFamily="18" charset="0"/>
            </a:endParaRPr>
          </a:p>
          <a:p>
            <a:pPr>
              <a:buFontTx/>
            </a:pPr>
            <a:r>
              <a:rPr lang="en-US" altLang="zh-CN" sz="2800" b="1" dirty="0">
                <a:solidFill>
                  <a:srgbClr val="000000"/>
                </a:solidFill>
                <a:latin typeface="Times New Roman" panose="02020603050405020304" pitchFamily="18" charset="0"/>
              </a:rPr>
              <a:t>Where to go tomorrow</a:t>
            </a:r>
            <a:endParaRPr lang="en-US" altLang="zh-CN" sz="2800" dirty="0">
              <a:solidFill>
                <a:srgbClr val="000000"/>
              </a:solidFill>
              <a:latin typeface="Arial" panose="020B0604020202020204" pitchFamily="34" charset="0"/>
            </a:endParaRPr>
          </a:p>
        </p:txBody>
      </p:sp>
      <p:sp>
        <p:nvSpPr>
          <p:cNvPr id="178179" name="Text Box 5"/>
          <p:cNvSpPr txBox="1"/>
          <p:nvPr/>
        </p:nvSpPr>
        <p:spPr>
          <a:xfrm>
            <a:off x="395288" y="1916113"/>
            <a:ext cx="1368425" cy="588962"/>
          </a:xfrm>
          <a:prstGeom prst="rect">
            <a:avLst/>
          </a:prstGeom>
          <a:solidFill>
            <a:srgbClr val="FFFF00"/>
          </a:solidFill>
          <a:ln w="9525" cap="flat" cmpd="sng">
            <a:solidFill>
              <a:srgbClr val="0000CC"/>
            </a:solidFill>
            <a:prstDash val="solid"/>
            <a:miter/>
            <a:headEnd type="none" w="med" len="med"/>
            <a:tailEnd type="none" w="med" len="med"/>
          </a:ln>
        </p:spPr>
        <p:txBody>
          <a:bodyPr lIns="91449" tIns="45725" rIns="91449" bIns="45725">
            <a:spAutoFit/>
          </a:bodyPr>
          <a:p>
            <a:pPr>
              <a:spcBef>
                <a:spcPct val="50000"/>
              </a:spcBef>
              <a:buFontTx/>
            </a:pPr>
            <a:r>
              <a:rPr lang="en-US" altLang="zh-CN" sz="3200" b="1" dirty="0">
                <a:solidFill>
                  <a:srgbClr val="0000CC"/>
                </a:solidFill>
                <a:latin typeface="Times New Roman" panose="02020603050405020304" pitchFamily="18" charset="0"/>
              </a:rPr>
              <a:t>Para 2</a:t>
            </a:r>
            <a:endParaRPr lang="en-US" altLang="zh-CN" sz="3200" b="1" dirty="0">
              <a:solidFill>
                <a:srgbClr val="0000CC"/>
              </a:solidFill>
              <a:latin typeface="Times New Roman" panose="02020603050405020304" pitchFamily="18" charset="0"/>
            </a:endParaRPr>
          </a:p>
        </p:txBody>
      </p:sp>
      <p:sp>
        <p:nvSpPr>
          <p:cNvPr id="178180" name="Text Box 6"/>
          <p:cNvSpPr txBox="1"/>
          <p:nvPr/>
        </p:nvSpPr>
        <p:spPr>
          <a:xfrm>
            <a:off x="395288" y="3789363"/>
            <a:ext cx="1368425" cy="588962"/>
          </a:xfrm>
          <a:prstGeom prst="rect">
            <a:avLst/>
          </a:prstGeom>
          <a:solidFill>
            <a:srgbClr val="FFFF00"/>
          </a:solidFill>
          <a:ln w="9525" cap="flat" cmpd="sng">
            <a:solidFill>
              <a:srgbClr val="0000CC"/>
            </a:solidFill>
            <a:prstDash val="solid"/>
            <a:miter/>
            <a:headEnd type="none" w="med" len="med"/>
            <a:tailEnd type="none" w="med" len="med"/>
          </a:ln>
        </p:spPr>
        <p:txBody>
          <a:bodyPr lIns="91449" tIns="45725" rIns="91449" bIns="45725">
            <a:spAutoFit/>
          </a:bodyPr>
          <a:p>
            <a:pPr>
              <a:spcBef>
                <a:spcPct val="50000"/>
              </a:spcBef>
              <a:buFontTx/>
            </a:pPr>
            <a:r>
              <a:rPr lang="en-US" altLang="zh-CN" sz="3200" b="1" dirty="0">
                <a:solidFill>
                  <a:srgbClr val="0000CC"/>
                </a:solidFill>
                <a:latin typeface="Times New Roman" panose="02020603050405020304" pitchFamily="18" charset="0"/>
              </a:rPr>
              <a:t>Para 4</a:t>
            </a:r>
            <a:endParaRPr lang="en-US" altLang="zh-CN" sz="3200" b="1" dirty="0">
              <a:solidFill>
                <a:srgbClr val="0000CC"/>
              </a:solidFill>
              <a:latin typeface="Times New Roman" panose="02020603050405020304" pitchFamily="18" charset="0"/>
            </a:endParaRPr>
          </a:p>
        </p:txBody>
      </p:sp>
      <p:sp>
        <p:nvSpPr>
          <p:cNvPr id="178181" name="Text Box 7"/>
          <p:cNvSpPr txBox="1"/>
          <p:nvPr/>
        </p:nvSpPr>
        <p:spPr>
          <a:xfrm>
            <a:off x="395288" y="2924175"/>
            <a:ext cx="1368425" cy="588963"/>
          </a:xfrm>
          <a:prstGeom prst="rect">
            <a:avLst/>
          </a:prstGeom>
          <a:solidFill>
            <a:srgbClr val="FFFF00"/>
          </a:solidFill>
          <a:ln w="9525" cap="flat" cmpd="sng">
            <a:solidFill>
              <a:srgbClr val="0000CC"/>
            </a:solidFill>
            <a:prstDash val="solid"/>
            <a:miter/>
            <a:headEnd type="none" w="med" len="med"/>
            <a:tailEnd type="none" w="med" len="med"/>
          </a:ln>
        </p:spPr>
        <p:txBody>
          <a:bodyPr lIns="91449" tIns="45725" rIns="91449" bIns="45725">
            <a:spAutoFit/>
          </a:bodyPr>
          <a:p>
            <a:pPr>
              <a:spcBef>
                <a:spcPct val="50000"/>
              </a:spcBef>
              <a:buFontTx/>
            </a:pPr>
            <a:r>
              <a:rPr lang="en-US" altLang="zh-CN" sz="3200" b="1" dirty="0">
                <a:solidFill>
                  <a:srgbClr val="0000CC"/>
                </a:solidFill>
                <a:latin typeface="Times New Roman" panose="02020603050405020304" pitchFamily="18" charset="0"/>
              </a:rPr>
              <a:t>Para 3</a:t>
            </a:r>
            <a:endParaRPr lang="en-US" altLang="zh-CN" sz="3200" b="1" dirty="0">
              <a:solidFill>
                <a:srgbClr val="0000CC"/>
              </a:solidFill>
              <a:latin typeface="Times New Roman" panose="02020603050405020304" pitchFamily="18" charset="0"/>
            </a:endParaRPr>
          </a:p>
        </p:txBody>
      </p:sp>
      <p:sp>
        <p:nvSpPr>
          <p:cNvPr id="178182" name="WordArt 10" descr="窄竖线"/>
          <p:cNvSpPr>
            <a:spLocks noTextEdit="1"/>
          </p:cNvSpPr>
          <p:nvPr/>
        </p:nvSpPr>
        <p:spPr>
          <a:xfrm>
            <a:off x="755650" y="620713"/>
            <a:ext cx="7704138" cy="720725"/>
          </a:xfrm>
          <a:prstGeom prst="rect">
            <a:avLst/>
          </a:prstGeom>
        </p:spPr>
        <p:txBody>
          <a:bodyPr wrap="none" fromWordArt="1">
            <a:prstTxWarp prst="textPlain">
              <a:avLst>
                <a:gd name="adj" fmla="val 50000"/>
              </a:avLst>
            </a:prstTxWarp>
            <a:normAutofit/>
          </a:bodyPr>
          <a:p>
            <a:pPr algn="ctr" eaLnBrk="0" hangingPunct="0"/>
            <a:r>
              <a:rPr lang="zh-CN" altLang="en-US" sz="3600">
                <a:ln w="12700" cap="flat" cmpd="sng">
                  <a:solidFill>
                    <a:srgbClr val="000000"/>
                  </a:solidFill>
                  <a:prstDash val="solid"/>
                  <a:headEnd type="none" w="med" len="med"/>
                  <a:tailEnd type="none" w="med" len="med"/>
                </a:ln>
                <a:blipFill rotWithShape="0">
                  <a:blip r:embed="rId1"/>
                </a:blipFill>
                <a:effectLst>
                  <a:outerShdw dist="45791" dir="2021404" algn="ctr" rotWithShape="0">
                    <a:srgbClr val="808080">
                      <a:alpha val="79999"/>
                    </a:srgbClr>
                  </a:outerShdw>
                </a:effectLst>
                <a:latin typeface="Arial Black" panose="020B0A04020102020204" charset="0"/>
                <a:ea typeface="Arial Black" panose="020B0A04020102020204" charset="0"/>
              </a:rPr>
              <a:t>2. The main idea of each paragraph.</a:t>
            </a:r>
            <a:endParaRPr lang="zh-CN" altLang="en-US" sz="3600">
              <a:ln w="12700" cap="flat" cmpd="sng">
                <a:solidFill>
                  <a:srgbClr val="000000"/>
                </a:solidFill>
                <a:prstDash val="solid"/>
                <a:headEnd type="none" w="med" len="med"/>
                <a:tailEnd type="none" w="med" len="med"/>
              </a:ln>
              <a:blipFill rotWithShape="0">
                <a:blip r:embed="rId1"/>
              </a:blipFill>
              <a:effectLst>
                <a:outerShdw dist="45791" dir="2021404" algn="ctr" rotWithShape="0">
                  <a:srgbClr val="808080">
                    <a:alpha val="79999"/>
                  </a:srgbClr>
                </a:outerShdw>
              </a:effectLst>
              <a:latin typeface="Arial Black" panose="020B0A04020102020204" charset="0"/>
              <a:ea typeface="Arial Black" panose="020B0A04020102020204" charset="0"/>
            </a:endParaRPr>
          </a:p>
        </p:txBody>
      </p:sp>
      <p:sp>
        <p:nvSpPr>
          <p:cNvPr id="178183" name="Text Box 12"/>
          <p:cNvSpPr txBox="1"/>
          <p:nvPr/>
        </p:nvSpPr>
        <p:spPr>
          <a:xfrm>
            <a:off x="395288" y="4724400"/>
            <a:ext cx="1368425" cy="588963"/>
          </a:xfrm>
          <a:prstGeom prst="rect">
            <a:avLst/>
          </a:prstGeom>
          <a:solidFill>
            <a:srgbClr val="FFFF00"/>
          </a:solidFill>
          <a:ln w="9525" cap="flat" cmpd="sng">
            <a:solidFill>
              <a:srgbClr val="0000CC"/>
            </a:solidFill>
            <a:prstDash val="solid"/>
            <a:miter/>
            <a:headEnd type="none" w="med" len="med"/>
            <a:tailEnd type="none" w="med" len="med"/>
          </a:ln>
        </p:spPr>
        <p:txBody>
          <a:bodyPr lIns="91449" tIns="45725" rIns="91449" bIns="45725">
            <a:spAutoFit/>
          </a:bodyPr>
          <a:p>
            <a:pPr>
              <a:spcBef>
                <a:spcPct val="50000"/>
              </a:spcBef>
              <a:buFontTx/>
            </a:pPr>
            <a:r>
              <a:rPr lang="en-US" altLang="zh-CN" sz="3200" b="1" dirty="0">
                <a:solidFill>
                  <a:srgbClr val="0000CC"/>
                </a:solidFill>
                <a:latin typeface="Times New Roman" panose="02020603050405020304" pitchFamily="18" charset="0"/>
              </a:rPr>
              <a:t>Para 5</a:t>
            </a:r>
            <a:endParaRPr lang="en-US" altLang="zh-CN" sz="3200" b="1" dirty="0">
              <a:solidFill>
                <a:srgbClr val="0000CC"/>
              </a:solidFill>
              <a:latin typeface="Times New Roman" panose="02020603050405020304" pitchFamily="18" charset="0"/>
            </a:endParaRPr>
          </a:p>
        </p:txBody>
      </p:sp>
      <p:sp>
        <p:nvSpPr>
          <p:cNvPr id="12" name="Text Box 5"/>
          <p:cNvSpPr txBox="1"/>
          <p:nvPr/>
        </p:nvSpPr>
        <p:spPr>
          <a:xfrm>
            <a:off x="3844925" y="1890713"/>
            <a:ext cx="4456113" cy="588962"/>
          </a:xfrm>
          <a:prstGeom prst="rect">
            <a:avLst/>
          </a:prstGeom>
          <a:solidFill>
            <a:srgbClr val="FFFF00"/>
          </a:solidFill>
          <a:ln w="9525" cap="flat" cmpd="sng">
            <a:solidFill>
              <a:srgbClr val="0000CC"/>
            </a:solidFill>
            <a:prstDash val="solid"/>
            <a:miter/>
            <a:headEnd type="none" w="med" len="med"/>
            <a:tailEnd type="none" w="med" len="med"/>
          </a:ln>
        </p:spPr>
        <p:txBody>
          <a:bodyPr lIns="91449" tIns="45725" rIns="91449" bIns="45725">
            <a:spAutoFit/>
          </a:bodyPr>
          <a:p>
            <a:pPr>
              <a:spcBef>
                <a:spcPct val="50000"/>
              </a:spcBef>
              <a:buFontTx/>
            </a:pPr>
            <a:endParaRPr lang="en-US" altLang="zh-CN" sz="3200" b="1" dirty="0">
              <a:solidFill>
                <a:srgbClr val="0000CC"/>
              </a:solidFill>
              <a:latin typeface="Times New Roman" panose="02020603050405020304" pitchFamily="18" charset="0"/>
            </a:endParaRPr>
          </a:p>
        </p:txBody>
      </p:sp>
      <p:sp>
        <p:nvSpPr>
          <p:cNvPr id="13" name="Text Box 5"/>
          <p:cNvSpPr txBox="1"/>
          <p:nvPr/>
        </p:nvSpPr>
        <p:spPr>
          <a:xfrm>
            <a:off x="3810000" y="2779713"/>
            <a:ext cx="4527550" cy="733425"/>
          </a:xfrm>
          <a:prstGeom prst="rect">
            <a:avLst/>
          </a:prstGeom>
          <a:solidFill>
            <a:srgbClr val="FFFF00"/>
          </a:solidFill>
          <a:ln w="9525" cap="flat" cmpd="sng">
            <a:solidFill>
              <a:srgbClr val="0000CC"/>
            </a:solidFill>
            <a:prstDash val="solid"/>
            <a:miter/>
            <a:headEnd type="none" w="med" len="med"/>
            <a:tailEnd type="none" w="med" len="med"/>
          </a:ln>
        </p:spPr>
        <p:txBody>
          <a:bodyPr lIns="91449" tIns="45725" rIns="91449" bIns="45725">
            <a:spAutoFit/>
          </a:bodyPr>
          <a:p>
            <a:pPr>
              <a:spcBef>
                <a:spcPct val="50000"/>
              </a:spcBef>
              <a:buFontTx/>
            </a:pPr>
            <a:endParaRPr lang="en-US" altLang="zh-CN" sz="3200" b="1" dirty="0">
              <a:solidFill>
                <a:srgbClr val="0000CC"/>
              </a:solidFill>
              <a:latin typeface="Times New Roman" panose="02020603050405020304" pitchFamily="18" charset="0"/>
            </a:endParaRPr>
          </a:p>
        </p:txBody>
      </p:sp>
      <p:sp>
        <p:nvSpPr>
          <p:cNvPr id="14" name="Text Box 5"/>
          <p:cNvSpPr txBox="1"/>
          <p:nvPr/>
        </p:nvSpPr>
        <p:spPr>
          <a:xfrm>
            <a:off x="3787775" y="3579813"/>
            <a:ext cx="4840288" cy="1008062"/>
          </a:xfrm>
          <a:prstGeom prst="rect">
            <a:avLst/>
          </a:prstGeom>
          <a:solidFill>
            <a:srgbClr val="FFFF00"/>
          </a:solidFill>
          <a:ln w="9525" cap="flat" cmpd="sng">
            <a:solidFill>
              <a:srgbClr val="0000CC"/>
            </a:solidFill>
            <a:prstDash val="solid"/>
            <a:miter/>
            <a:headEnd type="none" w="med" len="med"/>
            <a:tailEnd type="none" w="med" len="med"/>
          </a:ln>
        </p:spPr>
        <p:txBody>
          <a:bodyPr lIns="91449" tIns="45725" rIns="91449" bIns="45725">
            <a:spAutoFit/>
          </a:bodyPr>
          <a:p>
            <a:pPr>
              <a:spcBef>
                <a:spcPct val="50000"/>
              </a:spcBef>
              <a:buFontTx/>
            </a:pPr>
            <a:endParaRPr lang="en-US" altLang="zh-CN" sz="3200" b="1" dirty="0">
              <a:solidFill>
                <a:srgbClr val="0000CC"/>
              </a:solidFill>
              <a:latin typeface="Times New Roman" panose="02020603050405020304" pitchFamily="18" charset="0"/>
            </a:endParaRPr>
          </a:p>
        </p:txBody>
      </p:sp>
      <p:sp>
        <p:nvSpPr>
          <p:cNvPr id="15" name="Text Box 5"/>
          <p:cNvSpPr txBox="1"/>
          <p:nvPr/>
        </p:nvSpPr>
        <p:spPr>
          <a:xfrm>
            <a:off x="3800475" y="4724400"/>
            <a:ext cx="4456113" cy="588963"/>
          </a:xfrm>
          <a:prstGeom prst="rect">
            <a:avLst/>
          </a:prstGeom>
          <a:solidFill>
            <a:srgbClr val="FFFF00"/>
          </a:solidFill>
          <a:ln w="9525" cap="flat" cmpd="sng">
            <a:solidFill>
              <a:srgbClr val="0000CC"/>
            </a:solidFill>
            <a:prstDash val="solid"/>
            <a:miter/>
            <a:headEnd type="none" w="med" len="med"/>
            <a:tailEnd type="none" w="med" len="med"/>
          </a:ln>
        </p:spPr>
        <p:txBody>
          <a:bodyPr lIns="91449" tIns="45725" rIns="91449" bIns="45725">
            <a:spAutoFit/>
          </a:bodyPr>
          <a:p>
            <a:pPr>
              <a:spcBef>
                <a:spcPct val="50000"/>
              </a:spcBef>
              <a:buFontTx/>
            </a:pPr>
            <a:endParaRPr lang="en-US" altLang="zh-CN" sz="3200" b="1" dirty="0">
              <a:solidFill>
                <a:srgbClr val="0000CC"/>
              </a:solidFill>
              <a:latin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78182"/>
                                        </p:tgtEl>
                                        <p:attrNameLst>
                                          <p:attrName>style.visibility</p:attrName>
                                        </p:attrNameLst>
                                      </p:cBhvr>
                                      <p:to>
                                        <p:strVal val="visible"/>
                                      </p:to>
                                    </p:set>
                                    <p:animEffect transition="in" filter="box(out)">
                                      <p:cBhvr>
                                        <p:cTn id="7" dur="500"/>
                                        <p:tgtEl>
                                          <p:spTgt spid="17818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12"/>
                                        </p:tgtEl>
                                      </p:cBhvr>
                                    </p:animEffect>
                                    <p:anim calcmode="lin" valueType="num">
                                      <p:cBhvr>
                                        <p:cTn id="12" dur="1000"/>
                                        <p:tgtEl>
                                          <p:spTgt spid="12"/>
                                        </p:tgtEl>
                                        <p:attrNameLst>
                                          <p:attrName>ppt_x</p:attrName>
                                        </p:attrNameLst>
                                      </p:cBhvr>
                                      <p:tavLst>
                                        <p:tav tm="0">
                                          <p:val>
                                            <p:strVal val="ppt_x"/>
                                          </p:val>
                                        </p:tav>
                                        <p:tav tm="100000">
                                          <p:val>
                                            <p:strVal val="ppt_x"/>
                                          </p:val>
                                        </p:tav>
                                      </p:tavLst>
                                    </p:anim>
                                    <p:anim calcmode="lin" valueType="num">
                                      <p:cBhvr>
                                        <p:cTn id="13" dur="1000"/>
                                        <p:tgtEl>
                                          <p:spTgt spid="12"/>
                                        </p:tgtEl>
                                        <p:attrNameLst>
                                          <p:attrName>ppt_y</p:attrName>
                                        </p:attrNameLst>
                                      </p:cBhvr>
                                      <p:tavLst>
                                        <p:tav tm="0">
                                          <p:val>
                                            <p:strVal val="ppt_y"/>
                                          </p:val>
                                        </p:tav>
                                        <p:tav tm="100000">
                                          <p:val>
                                            <p:strVal val="ppt_y+.1"/>
                                          </p:val>
                                        </p:tav>
                                      </p:tavLst>
                                    </p:anim>
                                    <p:set>
                                      <p:cBhvr>
                                        <p:cTn id="14" dur="1" fill="hold">
                                          <p:stCondLst>
                                            <p:cond delay="9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grpId="0" nodeType="clickEffect">
                                  <p:stCondLst>
                                    <p:cond delay="0"/>
                                  </p:stCondLst>
                                  <p:childTnLst>
                                    <p:animEffect transition="out" filter="barn(inVertical)">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grpId="0" nodeType="clickEffect">
                                  <p:stCondLst>
                                    <p:cond delay="0"/>
                                  </p:stCondLst>
                                  <p:childTnLst>
                                    <p:animEffect transition="out" filter="randombar(horizontal)">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14" grpId="0" bldLvl="0" animBg="1"/>
      <p:bldP spid="15"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矩形 20481"/>
          <p:cNvSpPr/>
          <p:nvPr/>
        </p:nvSpPr>
        <p:spPr>
          <a:xfrm>
            <a:off x="533400" y="457200"/>
            <a:ext cx="8077200" cy="1143000"/>
          </a:xfrm>
          <a:prstGeom prst="rect">
            <a:avLst/>
          </a:prstGeom>
          <a:noFill/>
          <a:ln w="9525">
            <a:noFill/>
          </a:ln>
        </p:spPr>
        <p:txBody>
          <a:bodyPr wrap="none" lIns="91422" tIns="45711" rIns="91422" bIns="45711"/>
          <a:p>
            <a:r>
              <a:rPr lang="en-US" altLang="zh-CN" sz="3400">
                <a:solidFill>
                  <a:srgbClr val="000066"/>
                </a:solidFill>
                <a:latin typeface="Times New Roman" panose="02020603050405020304" pitchFamily="18" charset="0"/>
              </a:rPr>
              <a:t>2. Work in pairs. What do you know about </a:t>
            </a:r>
            <a:endParaRPr lang="en-US" altLang="zh-CN" sz="3400">
              <a:solidFill>
                <a:srgbClr val="000066"/>
              </a:solidFill>
              <a:latin typeface="Times New Roman" panose="02020603050405020304" pitchFamily="18" charset="0"/>
            </a:endParaRPr>
          </a:p>
          <a:p>
            <a:r>
              <a:rPr lang="en-US" altLang="zh-CN" sz="3400">
                <a:solidFill>
                  <a:srgbClr val="000066"/>
                </a:solidFill>
                <a:latin typeface="Times New Roman" panose="02020603050405020304" pitchFamily="18" charset="0"/>
              </a:rPr>
              <a:t>Zhangjiajie? Can you answer the questions?</a:t>
            </a:r>
            <a:endParaRPr lang="en-US" altLang="zh-CN" sz="3400">
              <a:solidFill>
                <a:srgbClr val="000066"/>
              </a:solidFill>
              <a:latin typeface="Times New Roman" panose="02020603050405020304" pitchFamily="18" charset="0"/>
            </a:endParaRPr>
          </a:p>
        </p:txBody>
      </p:sp>
      <p:sp>
        <p:nvSpPr>
          <p:cNvPr id="20483" name="矩形 20482"/>
          <p:cNvSpPr/>
          <p:nvPr/>
        </p:nvSpPr>
        <p:spPr>
          <a:xfrm>
            <a:off x="533400" y="1828800"/>
            <a:ext cx="7486650" cy="4035425"/>
          </a:xfrm>
          <a:prstGeom prst="rect">
            <a:avLst/>
          </a:prstGeom>
          <a:noFill/>
          <a:ln w="9525">
            <a:noFill/>
          </a:ln>
        </p:spPr>
        <p:txBody>
          <a:bodyPr lIns="91422" tIns="45711" rIns="91422" bIns="45711">
            <a:spAutoFit/>
          </a:bodyPr>
          <a:p>
            <a:pPr>
              <a:lnSpc>
                <a:spcPct val="135000"/>
              </a:lnSpc>
            </a:pPr>
            <a:r>
              <a:rPr lang="en-US" altLang="zh-CN" sz="3200">
                <a:latin typeface="Times New Roman" panose="02020603050405020304" pitchFamily="18" charset="0"/>
              </a:rPr>
              <a:t>1. Where is it?</a:t>
            </a:r>
            <a:endParaRPr lang="en-US" altLang="zh-CN" sz="3200">
              <a:latin typeface="Times New Roman" panose="02020603050405020304" pitchFamily="18" charset="0"/>
            </a:endParaRPr>
          </a:p>
          <a:p>
            <a:pPr>
              <a:lnSpc>
                <a:spcPct val="135000"/>
              </a:lnSpc>
            </a:pPr>
            <a:r>
              <a:rPr lang="en-US" altLang="zh-CN" sz="3200">
                <a:latin typeface="Times New Roman" panose="02020603050405020304" pitchFamily="18" charset="0"/>
              </a:rPr>
              <a:t>2. How large is it?</a:t>
            </a:r>
            <a:endParaRPr lang="en-US" altLang="zh-CN" sz="3200">
              <a:latin typeface="Times New Roman" panose="02020603050405020304" pitchFamily="18" charset="0"/>
            </a:endParaRPr>
          </a:p>
          <a:p>
            <a:pPr>
              <a:lnSpc>
                <a:spcPct val="135000"/>
              </a:lnSpc>
            </a:pPr>
            <a:r>
              <a:rPr lang="en-US" altLang="zh-CN" sz="3200">
                <a:latin typeface="Times New Roman" panose="02020603050405020304" pitchFamily="18" charset="0"/>
              </a:rPr>
              <a:t>3. What is there to see?</a:t>
            </a:r>
            <a:endParaRPr lang="en-US" altLang="zh-CN" sz="3200">
              <a:latin typeface="Times New Roman" panose="02020603050405020304" pitchFamily="18" charset="0"/>
            </a:endParaRPr>
          </a:p>
          <a:p>
            <a:pPr>
              <a:lnSpc>
                <a:spcPct val="135000"/>
              </a:lnSpc>
            </a:pPr>
            <a:r>
              <a:rPr lang="en-US" altLang="zh-CN" sz="3200">
                <a:latin typeface="Times New Roman" panose="02020603050405020304" pitchFamily="18" charset="0"/>
              </a:rPr>
              <a:t>4. Where can you stay?</a:t>
            </a:r>
            <a:endParaRPr lang="en-US" altLang="zh-CN" sz="3200">
              <a:latin typeface="Times New Roman" panose="02020603050405020304" pitchFamily="18" charset="0"/>
            </a:endParaRPr>
          </a:p>
          <a:p>
            <a:pPr>
              <a:lnSpc>
                <a:spcPct val="135000"/>
              </a:lnSpc>
            </a:pPr>
            <a:r>
              <a:rPr lang="en-US" altLang="zh-CN" sz="3200">
                <a:latin typeface="Times New Roman" panose="02020603050405020304" pitchFamily="18" charset="0"/>
              </a:rPr>
              <a:t>5. What animals can you see?</a:t>
            </a:r>
            <a:endParaRPr lang="en-US" altLang="zh-CN" sz="3200">
              <a:latin typeface="Times New Roman" panose="02020603050405020304" pitchFamily="18" charset="0"/>
            </a:endParaRPr>
          </a:p>
          <a:p>
            <a:pPr>
              <a:lnSpc>
                <a:spcPct val="135000"/>
              </a:lnSpc>
            </a:pPr>
            <a:r>
              <a:rPr lang="en-US" altLang="zh-CN" sz="3200">
                <a:latin typeface="Times New Roman" panose="02020603050405020304" pitchFamily="18" charset="0"/>
              </a:rPr>
              <a:t>6. What’s the most famous thing to see?</a:t>
            </a:r>
            <a:endParaRPr lang="en-US" altLang="zh-CN" sz="3200">
              <a:latin typeface="Times New Roman" panose="02020603050405020304" pitchFamily="18" charset="0"/>
            </a:endParaRPr>
          </a:p>
        </p:txBody>
      </p:sp>
      <p:pic>
        <p:nvPicPr>
          <p:cNvPr id="20484" name="图片 20483" descr="小黄人3"/>
          <p:cNvPicPr>
            <a:picLocks noChangeAspect="1"/>
          </p:cNvPicPr>
          <p:nvPr/>
        </p:nvPicPr>
        <p:blipFill>
          <a:blip r:embed="rId1"/>
          <a:stretch>
            <a:fillRect/>
          </a:stretch>
        </p:blipFill>
        <p:spPr>
          <a:xfrm>
            <a:off x="6342063" y="1676400"/>
            <a:ext cx="1887537" cy="3352800"/>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wipe(left)">
                                      <p:cBhvr>
                                        <p:cTn id="7"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9" name="图片 21508" descr="边框"/>
          <p:cNvPicPr>
            <a:picLocks noChangeAspect="1"/>
          </p:cNvPicPr>
          <p:nvPr/>
        </p:nvPicPr>
        <p:blipFill>
          <a:blip r:embed="rId1"/>
          <a:stretch>
            <a:fillRect/>
          </a:stretch>
        </p:blipFill>
        <p:spPr>
          <a:xfrm>
            <a:off x="0" y="381000"/>
            <a:ext cx="9144000" cy="6340475"/>
          </a:xfrm>
          <a:prstGeom prst="rect">
            <a:avLst/>
          </a:prstGeom>
          <a:noFill/>
          <a:ln w="9525">
            <a:noFill/>
          </a:ln>
        </p:spPr>
      </p:pic>
      <p:sp>
        <p:nvSpPr>
          <p:cNvPr id="21507" name="矩形 21506"/>
          <p:cNvSpPr/>
          <p:nvPr/>
        </p:nvSpPr>
        <p:spPr>
          <a:xfrm>
            <a:off x="1295400" y="2590800"/>
            <a:ext cx="6934200" cy="3013075"/>
          </a:xfrm>
          <a:prstGeom prst="rect">
            <a:avLst/>
          </a:prstGeom>
          <a:noFill/>
          <a:ln w="9525">
            <a:noFill/>
          </a:ln>
        </p:spPr>
        <p:txBody>
          <a:bodyPr anchor="ctr">
            <a:spAutoFit/>
          </a:bodyPr>
          <a:p>
            <a:pPr eaLnBrk="0" hangingPunct="0">
              <a:lnSpc>
                <a:spcPct val="120000"/>
              </a:lnSpc>
            </a:pPr>
            <a:r>
              <a:rPr lang="zh-CN" altLang="en-US" sz="3200">
                <a:latin typeface="Times New Roman" panose="02020603050405020304" pitchFamily="18" charset="0"/>
                <a:cs typeface="Times New Roman" panose="02020603050405020304" pitchFamily="18" charset="0"/>
              </a:rPr>
              <a:t>      </a:t>
            </a:r>
            <a:r>
              <a:rPr lang="en-US" altLang="zh-CN" sz="3200">
                <a:latin typeface="Times New Roman" panose="02020603050405020304" pitchFamily="18" charset="0"/>
                <a:cs typeface="Times New Roman" panose="02020603050405020304" pitchFamily="18" charset="0"/>
              </a:rPr>
              <a:t>Read and find out how Betty starts and finishes her email to her mum and dad. Next time when you write your email, you can start and finish the email in the same way.</a:t>
            </a:r>
            <a:endParaRPr lang="en-US" altLang="zh-CN" sz="3200">
              <a:latin typeface="Times New Roman" panose="02020603050405020304" pitchFamily="18" charset="0"/>
              <a:ea typeface="Times New Roman" panose="02020603050405020304" pitchFamily="18" charset="0"/>
            </a:endParaRPr>
          </a:p>
        </p:txBody>
      </p:sp>
      <p:sp>
        <p:nvSpPr>
          <p:cNvPr id="21508" name="矩形 21507"/>
          <p:cNvSpPr/>
          <p:nvPr/>
        </p:nvSpPr>
        <p:spPr>
          <a:xfrm>
            <a:off x="2667000" y="1524000"/>
            <a:ext cx="4419600" cy="990600"/>
          </a:xfrm>
          <a:prstGeom prst="rect">
            <a:avLst/>
          </a:prstGeom>
        </p:spPr>
        <p:txBody>
          <a:bodyPr wrap="none" fromWordArt="1">
            <a:prstTxWarp prst="textPlain">
              <a:avLst>
                <a:gd name="adj" fmla="val 50000"/>
              </a:avLst>
            </a:prstTxWarp>
            <a:normAutofit/>
          </a:bodyPr>
          <a:p>
            <a:pPr algn="ctr"/>
            <a:r>
              <a:rPr lang="zh-CN" altLang="en-US" sz="4800" b="1">
                <a:ln w="12700" cap="flat" cmpd="sng">
                  <a:solidFill>
                    <a:srgbClr val="EAEAEA"/>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charset="0"/>
                <a:ea typeface="Times" charset="0"/>
              </a:rPr>
              <a:t>Learning to learn</a:t>
            </a:r>
            <a:endParaRPr lang="zh-CN" altLang="en-US" sz="4800" b="1">
              <a:ln w="12700" cap="flat" cmpd="sng">
                <a:solidFill>
                  <a:srgbClr val="EAEAEA"/>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charset="0"/>
              <a:ea typeface="Times" charset="0"/>
            </a:endParaRPr>
          </a:p>
        </p:txBody>
      </p:sp>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WordArt 2"/>
          <p:cNvSpPr>
            <a:spLocks noTextEdit="1"/>
          </p:cNvSpPr>
          <p:nvPr/>
        </p:nvSpPr>
        <p:spPr>
          <a:xfrm>
            <a:off x="1524000" y="762000"/>
            <a:ext cx="5976938" cy="790575"/>
          </a:xfrm>
          <a:prstGeom prst="rect">
            <a:avLst/>
          </a:prstGeom>
        </p:spPr>
        <p:txBody>
          <a:bodyPr wrap="none" fromWordArt="1">
            <a:prstTxWarp prst="textPlain">
              <a:avLst>
                <a:gd name="adj" fmla="val 50000"/>
              </a:avLst>
            </a:prstTxWarp>
            <a:normAutofit/>
          </a:bodyPr>
          <a:p>
            <a:pPr algn="ctr"/>
            <a:r>
              <a:rPr lang="zh-CN" altLang="en-US" sz="3600" b="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8000"/>
                    </a:srgbClr>
                  </a:outerShdw>
                </a:effectLst>
                <a:latin typeface="Arial Black" panose="020B0A04020102020204" charset="0"/>
                <a:ea typeface="Arial Black" panose="020B0A04020102020204" charset="0"/>
              </a:rPr>
              <a:t>Watch and read</a:t>
            </a:r>
            <a:endParaRPr lang="zh-CN" altLang="en-US" sz="3600" b="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8000"/>
                  </a:srgbClr>
                </a:outerShdw>
              </a:effectLst>
              <a:latin typeface="Arial Black" panose="020B0A04020102020204" charset="0"/>
              <a:ea typeface="Arial Black" panose="020B0A04020102020204" charset="0"/>
            </a:endParaRPr>
          </a:p>
        </p:txBody>
      </p:sp>
      <p:pic>
        <p:nvPicPr>
          <p:cNvPr id="22531" name="Picture 3" descr="1230">
            <a:hlinkClick r:id="rId1" action="ppaction://hlinkfile"/>
          </p:cNvPr>
          <p:cNvPicPr>
            <a:picLocks noChangeAspect="1"/>
          </p:cNvPicPr>
          <p:nvPr/>
        </p:nvPicPr>
        <p:blipFill>
          <a:blip r:embed="rId2"/>
          <a:stretch>
            <a:fillRect/>
          </a:stretch>
        </p:blipFill>
        <p:spPr>
          <a:xfrm>
            <a:off x="2438400" y="1981200"/>
            <a:ext cx="4114800" cy="2887663"/>
          </a:xfrm>
          <a:prstGeom prst="rect">
            <a:avLst/>
          </a:prstGeom>
          <a:noFill/>
          <a:ln w="9525">
            <a:noFill/>
          </a:ln>
        </p:spPr>
      </p:pic>
      <p:sp>
        <p:nvSpPr>
          <p:cNvPr id="22533" name="文本框 22532"/>
          <p:cNvSpPr txBox="1"/>
          <p:nvPr/>
        </p:nvSpPr>
        <p:spPr>
          <a:xfrm>
            <a:off x="1981200" y="5029200"/>
            <a:ext cx="5276850" cy="519113"/>
          </a:xfrm>
          <a:prstGeom prst="rect">
            <a:avLst/>
          </a:prstGeom>
          <a:noFill/>
          <a:ln w="9525">
            <a:noFill/>
          </a:ln>
        </p:spPr>
        <p:txBody>
          <a:bodyPr wrap="none" anchor="t">
            <a:spAutoFit/>
          </a:bodyPr>
          <a:p>
            <a:r>
              <a:rPr lang="zh-CN" altLang="en-US" sz="2800" dirty="0">
                <a:latin typeface="Times New Roman" panose="02020603050405020304" pitchFamily="18" charset="0"/>
                <a:ea typeface="黑体" panose="02010609060101010101" pitchFamily="2" charset="-122"/>
              </a:rPr>
              <a:t>见视频</a:t>
            </a:r>
            <a:r>
              <a:rPr lang="en-US" altLang="zh-CN" sz="2800">
                <a:latin typeface="Times New Roman" panose="02020603050405020304" pitchFamily="18" charset="0"/>
                <a:ea typeface="黑体" panose="02010609060101010101" pitchFamily="2" charset="-122"/>
              </a:rPr>
              <a:t>Module 8 Unit 2 Activity 3</a:t>
            </a:r>
            <a:endParaRPr lang="zh-CN" altLang="en-US" sz="2800" dirty="0">
              <a:latin typeface="Times New Roman" panose="02020603050405020304" pitchFamily="18" charset="0"/>
              <a:ea typeface="黑体" panose="0201060906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ox(out)">
                                      <p:cBhvr>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矩形 23553"/>
          <p:cNvSpPr/>
          <p:nvPr/>
        </p:nvSpPr>
        <p:spPr>
          <a:xfrm>
            <a:off x="533400" y="3306763"/>
            <a:ext cx="2286000" cy="579437"/>
          </a:xfrm>
          <a:prstGeom prst="rect">
            <a:avLst/>
          </a:prstGeom>
          <a:noFill/>
          <a:ln w="9525">
            <a:noFill/>
          </a:ln>
        </p:spPr>
        <p:txBody>
          <a:bodyPr anchor="ctr">
            <a:spAutoFit/>
          </a:bodyPr>
          <a:p>
            <a:r>
              <a:rPr lang="en-US" altLang="zh-CN" sz="3200">
                <a:latin typeface="Times New Roman" panose="02020603050405020304" pitchFamily="18" charset="0"/>
                <a:cs typeface="Times New Roman" panose="02020603050405020304" pitchFamily="18" charset="0"/>
              </a:rPr>
              <a:t>SUBJECT:</a:t>
            </a:r>
            <a:endParaRPr lang="en-US" altLang="zh-CN" sz="3200">
              <a:latin typeface="Times New Roman" panose="02020603050405020304" pitchFamily="18" charset="0"/>
              <a:ea typeface="Times New Roman" panose="02020603050405020304" pitchFamily="18" charset="0"/>
            </a:endParaRPr>
          </a:p>
        </p:txBody>
      </p:sp>
      <p:sp>
        <p:nvSpPr>
          <p:cNvPr id="23555" name="矩形 23554"/>
          <p:cNvSpPr/>
          <p:nvPr/>
        </p:nvSpPr>
        <p:spPr>
          <a:xfrm>
            <a:off x="533400" y="4251325"/>
            <a:ext cx="8229600" cy="1844675"/>
          </a:xfrm>
          <a:prstGeom prst="rect">
            <a:avLst/>
          </a:prstGeom>
          <a:noFill/>
          <a:ln w="9525">
            <a:noFill/>
          </a:ln>
        </p:spPr>
        <p:txBody>
          <a:bodyPr>
            <a:spAutoFit/>
          </a:bodyPr>
          <a:p>
            <a:pPr>
              <a:lnSpc>
                <a:spcPct val="120000"/>
              </a:lnSpc>
            </a:pPr>
            <a:r>
              <a:rPr lang="en-US" altLang="zh-CN" sz="3200">
                <a:latin typeface="Times New Roman" panose="02020603050405020304" pitchFamily="18" charset="0"/>
                <a:cs typeface="Times New Roman" panose="02020603050405020304" pitchFamily="18" charset="0"/>
              </a:rPr>
              <a:t>Dear Mum and Dad,</a:t>
            </a:r>
            <a:endParaRPr lang="en-US" altLang="zh-CN" sz="3200">
              <a:latin typeface="Times New Roman" panose="02020603050405020304" pitchFamily="18" charset="0"/>
              <a:cs typeface="Times New Roman" panose="02020603050405020304" pitchFamily="18" charset="0"/>
            </a:endParaRPr>
          </a:p>
          <a:p>
            <a:pPr>
              <a:lnSpc>
                <a:spcPct val="120000"/>
              </a:lnSpc>
            </a:pPr>
            <a:r>
              <a:rPr lang="en-US" altLang="zh-CN" sz="3200">
                <a:latin typeface="Times New Roman" panose="02020603050405020304" pitchFamily="18" charset="0"/>
                <a:cs typeface="Times New Roman" panose="02020603050405020304" pitchFamily="18" charset="0"/>
              </a:rPr>
              <a:t>I promised to write, so...</a:t>
            </a:r>
            <a:endParaRPr lang="en-US" altLang="zh-CN" sz="3200">
              <a:latin typeface="Times New Roman" panose="02020603050405020304" pitchFamily="18" charset="0"/>
              <a:cs typeface="Times New Roman" panose="02020603050405020304" pitchFamily="18" charset="0"/>
            </a:endParaRPr>
          </a:p>
          <a:p>
            <a:pPr>
              <a:lnSpc>
                <a:spcPct val="120000"/>
              </a:lnSpc>
            </a:pPr>
            <a:r>
              <a:rPr lang="en-US" altLang="zh-CN" sz="3200">
                <a:latin typeface="Times New Roman" panose="02020603050405020304" pitchFamily="18" charset="0"/>
                <a:cs typeface="Times New Roman" panose="02020603050405020304" pitchFamily="18" charset="0"/>
              </a:rPr>
              <a:t>We’re staying with Lingling’s uncle in Hunan</a:t>
            </a:r>
            <a:endParaRPr lang="en-US" altLang="zh-CN" sz="3200">
              <a:latin typeface="Times New Roman" panose="02020603050405020304" pitchFamily="18" charset="0"/>
              <a:ea typeface="Times New Roman" panose="02020603050405020304" pitchFamily="18" charset="0"/>
            </a:endParaRPr>
          </a:p>
        </p:txBody>
      </p:sp>
      <p:sp>
        <p:nvSpPr>
          <p:cNvPr id="23556" name="矩形 23555"/>
          <p:cNvSpPr/>
          <p:nvPr/>
        </p:nvSpPr>
        <p:spPr>
          <a:xfrm>
            <a:off x="533400" y="457200"/>
            <a:ext cx="6858000" cy="1127125"/>
          </a:xfrm>
          <a:prstGeom prst="rect">
            <a:avLst/>
          </a:prstGeom>
          <a:noFill/>
          <a:ln w="9525">
            <a:noFill/>
          </a:ln>
        </p:spPr>
        <p:txBody>
          <a:bodyPr>
            <a:spAutoFit/>
          </a:bodyPr>
          <a:p>
            <a:r>
              <a:rPr lang="en-US" altLang="zh-CN" sz="3400">
                <a:solidFill>
                  <a:srgbClr val="000066"/>
                </a:solidFill>
                <a:latin typeface="Times New Roman" panose="02020603050405020304" pitchFamily="18" charset="0"/>
              </a:rPr>
              <a:t>3. Read the email and check your answers to Activity 2.</a:t>
            </a:r>
            <a:endParaRPr lang="en-US" altLang="zh-CN" sz="3400">
              <a:solidFill>
                <a:srgbClr val="000066"/>
              </a:solidFill>
              <a:latin typeface="Times New Roman" panose="02020603050405020304" pitchFamily="18" charset="0"/>
            </a:endParaRPr>
          </a:p>
        </p:txBody>
      </p:sp>
      <p:sp>
        <p:nvSpPr>
          <p:cNvPr id="23558" name="矩形 23557"/>
          <p:cNvSpPr/>
          <p:nvPr/>
        </p:nvSpPr>
        <p:spPr>
          <a:xfrm>
            <a:off x="1106488" y="1882775"/>
            <a:ext cx="1560512" cy="579438"/>
          </a:xfrm>
          <a:prstGeom prst="rect">
            <a:avLst/>
          </a:prstGeom>
          <a:noFill/>
          <a:ln w="9525">
            <a:noFill/>
          </a:ln>
        </p:spPr>
        <p:txBody>
          <a:bodyPr wrap="none" anchor="t">
            <a:spAutoFit/>
          </a:bodyPr>
          <a:p>
            <a:r>
              <a:rPr lang="en-US" altLang="zh-CN" sz="3200">
                <a:latin typeface="Times New Roman" panose="02020603050405020304" pitchFamily="18" charset="0"/>
                <a:cs typeface="Times New Roman" panose="02020603050405020304" pitchFamily="18" charset="0"/>
              </a:rPr>
              <a:t>FROM:</a:t>
            </a:r>
            <a:endParaRPr lang="en-US" altLang="zh-CN" sz="3200">
              <a:latin typeface="Times New Roman" panose="02020603050405020304" pitchFamily="18" charset="0"/>
              <a:ea typeface="Times New Roman" panose="02020603050405020304" pitchFamily="18" charset="0"/>
            </a:endParaRPr>
          </a:p>
        </p:txBody>
      </p:sp>
      <p:sp>
        <p:nvSpPr>
          <p:cNvPr id="23559" name="矩形 23558"/>
          <p:cNvSpPr/>
          <p:nvPr/>
        </p:nvSpPr>
        <p:spPr>
          <a:xfrm>
            <a:off x="2895600" y="1828800"/>
            <a:ext cx="4191000" cy="608013"/>
          </a:xfrm>
          <a:prstGeom prst="rect">
            <a:avLst/>
          </a:prstGeom>
          <a:noFill/>
          <a:ln w="28575" cap="flat" cmpd="sng">
            <a:solidFill>
              <a:srgbClr val="800080"/>
            </a:solidFill>
            <a:prstDash val="solid"/>
            <a:miter/>
            <a:headEnd type="none" w="med" len="med"/>
            <a:tailEnd type="none" w="med" len="med"/>
          </a:ln>
        </p:spPr>
        <p:txBody>
          <a:bodyPr>
            <a:spAutoFit/>
          </a:bodyPr>
          <a:p>
            <a:r>
              <a:rPr lang="en-US" altLang="zh-CN" sz="3200">
                <a:latin typeface="Times New Roman" panose="02020603050405020304" pitchFamily="18" charset="0"/>
                <a:cs typeface="Times New Roman" panose="02020603050405020304" pitchFamily="18" charset="0"/>
              </a:rPr>
              <a:t>Betty</a:t>
            </a:r>
            <a:endParaRPr lang="en-US" altLang="zh-CN" sz="3200">
              <a:latin typeface="Times New Roman" panose="02020603050405020304" pitchFamily="18" charset="0"/>
              <a:ea typeface="Times New Roman" panose="02020603050405020304" pitchFamily="18" charset="0"/>
            </a:endParaRPr>
          </a:p>
        </p:txBody>
      </p:sp>
      <p:sp>
        <p:nvSpPr>
          <p:cNvPr id="23560" name="矩形 23559"/>
          <p:cNvSpPr/>
          <p:nvPr/>
        </p:nvSpPr>
        <p:spPr>
          <a:xfrm>
            <a:off x="1760538" y="2620963"/>
            <a:ext cx="906462" cy="579437"/>
          </a:xfrm>
          <a:prstGeom prst="rect">
            <a:avLst/>
          </a:prstGeom>
          <a:noFill/>
          <a:ln w="9525">
            <a:noFill/>
          </a:ln>
        </p:spPr>
        <p:txBody>
          <a:bodyPr wrap="none" anchor="t">
            <a:spAutoFit/>
          </a:bodyPr>
          <a:p>
            <a:r>
              <a:rPr lang="en-US" altLang="zh-CN" sz="3200">
                <a:latin typeface="Times New Roman" panose="02020603050405020304" pitchFamily="18" charset="0"/>
                <a:cs typeface="Times New Roman" panose="02020603050405020304" pitchFamily="18" charset="0"/>
              </a:rPr>
              <a:t>TO:</a:t>
            </a:r>
            <a:endParaRPr lang="en-US" altLang="zh-CN" sz="3200">
              <a:latin typeface="Times New Roman" panose="02020603050405020304" pitchFamily="18" charset="0"/>
              <a:ea typeface="Times New Roman" panose="02020603050405020304" pitchFamily="18" charset="0"/>
            </a:endParaRPr>
          </a:p>
        </p:txBody>
      </p:sp>
      <p:sp>
        <p:nvSpPr>
          <p:cNvPr id="23561" name="矩形 23560"/>
          <p:cNvSpPr/>
          <p:nvPr/>
        </p:nvSpPr>
        <p:spPr>
          <a:xfrm>
            <a:off x="2895600" y="2590800"/>
            <a:ext cx="4191000" cy="608013"/>
          </a:xfrm>
          <a:prstGeom prst="rect">
            <a:avLst/>
          </a:prstGeom>
          <a:noFill/>
          <a:ln w="28575" cap="flat" cmpd="sng">
            <a:solidFill>
              <a:srgbClr val="800080"/>
            </a:solidFill>
            <a:prstDash val="solid"/>
            <a:miter/>
            <a:headEnd type="none" w="med" len="med"/>
            <a:tailEnd type="none" w="med" len="med"/>
          </a:ln>
        </p:spPr>
        <p:txBody>
          <a:bodyPr>
            <a:spAutoFit/>
          </a:bodyPr>
          <a:p>
            <a:r>
              <a:rPr lang="en-US" altLang="zh-CN" sz="3200">
                <a:latin typeface="Times New Roman" panose="02020603050405020304" pitchFamily="18" charset="0"/>
                <a:cs typeface="Times New Roman" panose="02020603050405020304" pitchFamily="18" charset="0"/>
              </a:rPr>
              <a:t>Mum and dad</a:t>
            </a:r>
            <a:endParaRPr lang="en-US" altLang="zh-CN" sz="3200">
              <a:latin typeface="Times New Roman" panose="02020603050405020304" pitchFamily="18" charset="0"/>
              <a:ea typeface="Times New Roman" panose="02020603050405020304" pitchFamily="18" charset="0"/>
            </a:endParaRPr>
          </a:p>
        </p:txBody>
      </p:sp>
      <p:sp>
        <p:nvSpPr>
          <p:cNvPr id="23562" name="矩形 23561"/>
          <p:cNvSpPr/>
          <p:nvPr/>
        </p:nvSpPr>
        <p:spPr>
          <a:xfrm>
            <a:off x="2895600" y="3354388"/>
            <a:ext cx="5526088" cy="608012"/>
          </a:xfrm>
          <a:prstGeom prst="rect">
            <a:avLst/>
          </a:prstGeom>
          <a:noFill/>
          <a:ln w="28575" cap="flat" cmpd="sng">
            <a:solidFill>
              <a:srgbClr val="800080"/>
            </a:solidFill>
            <a:prstDash val="solid"/>
            <a:miter/>
            <a:headEnd type="none" w="med" len="med"/>
            <a:tailEnd type="none" w="med" len="med"/>
          </a:ln>
        </p:spPr>
        <p:txBody>
          <a:bodyPr wrap="none" anchor="t">
            <a:spAutoFit/>
          </a:bodyPr>
          <a:p>
            <a:r>
              <a:rPr lang="en-US" altLang="zh-CN" sz="3200">
                <a:latin typeface="Times New Roman" panose="02020603050405020304" pitchFamily="18" charset="0"/>
                <a:cs typeface="Times New Roman" panose="02020603050405020304" pitchFamily="18" charset="0"/>
              </a:rPr>
              <a:t>Wonderful time in Zhangjiajie</a:t>
            </a:r>
            <a:endParaRPr lang="en-US" altLang="zh-CN" sz="3200">
              <a:latin typeface="Times New Roman" panose="02020603050405020304" pitchFamily="18" charset="0"/>
              <a:ea typeface="Times New Roman" panose="02020603050405020304" pitchFamily="18" charset="0"/>
            </a:endParaRPr>
          </a:p>
        </p:txBody>
      </p:sp>
      <p:pic>
        <p:nvPicPr>
          <p:cNvPr id="23565" name="图片 23564" descr="灰色喇叭">
            <a:hlinkClick r:id="rId1" action="ppaction://hlinkfile"/>
          </p:cNvPr>
          <p:cNvPicPr>
            <a:picLocks noChangeAspect="1"/>
          </p:cNvPicPr>
          <p:nvPr/>
        </p:nvPicPr>
        <p:blipFill>
          <a:blip r:embed="rId2"/>
          <a:stretch>
            <a:fillRect/>
          </a:stretch>
        </p:blipFill>
        <p:spPr>
          <a:xfrm>
            <a:off x="7848600" y="990600"/>
            <a:ext cx="600075" cy="762000"/>
          </a:xfrm>
          <a:prstGeom prst="rect">
            <a:avLst/>
          </a:prstGeom>
          <a:noFill/>
          <a:ln w="9525">
            <a:noFill/>
          </a:ln>
        </p:spPr>
      </p:pic>
      <p:pic>
        <p:nvPicPr>
          <p:cNvPr id="23566" name="Module 8 Unit 2 Activity 3.mp3">
            <a:hlinkClick r:id="" action="ppaction://media"/>
          </p:cNvPr>
          <p:cNvPicPr>
            <a:picLocks noRot="1" noChangeAspect="1"/>
          </p:cNvPicPr>
          <p:nvPr>
            <a:audioFile r:link="rId3"/>
            <p:extLst>
              <p:ext uri="{DAA4B4D4-6D71-4841-9C94-3DE7FCFB9230}">
                <p14:media xmlns:p14="http://schemas.microsoft.com/office/powerpoint/2010/main" r:link="rId4"/>
              </p:ext>
            </p:extLst>
          </p:nvPr>
        </p:nvPicPr>
        <p:blipFill>
          <a:blip r:embed="rId5"/>
          <a:stretch>
            <a:fillRect/>
          </a:stretch>
        </p:blipFill>
        <p:spPr>
          <a:xfrm>
            <a:off x="7010400" y="1143000"/>
            <a:ext cx="609600" cy="609600"/>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2356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193" fill="hold"/>
                                        <p:tgtEl>
                                          <p:spTgt spid="23566"/>
                                        </p:tgtEl>
                                      </p:cBhvr>
                                    </p:cmd>
                                  </p:childTnLst>
                                </p:cTn>
                              </p:par>
                            </p:childTnLst>
                          </p:cTn>
                        </p:par>
                      </p:childTnLst>
                    </p:cTn>
                  </p:par>
                </p:childTnLst>
              </p:cTn>
              <p:nextCondLst>
                <p:cond evt="onClick" delay="0">
                  <p:tgtEl>
                    <p:spTgt spid="2356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356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矩形 24577"/>
          <p:cNvSpPr/>
          <p:nvPr/>
        </p:nvSpPr>
        <p:spPr>
          <a:xfrm>
            <a:off x="381000" y="457200"/>
            <a:ext cx="8305800" cy="4181475"/>
          </a:xfrm>
          <a:prstGeom prst="rect">
            <a:avLst/>
          </a:prstGeom>
          <a:noFill/>
          <a:ln w="9525">
            <a:noFill/>
          </a:ln>
        </p:spPr>
        <p:txBody>
          <a:bodyPr>
            <a:spAutoFit/>
          </a:bodyPr>
          <a:p>
            <a:pPr>
              <a:lnSpc>
                <a:spcPct val="120000"/>
              </a:lnSpc>
            </a:pPr>
            <a:r>
              <a:rPr lang="en-US" altLang="zh-CN" sz="3200">
                <a:latin typeface="Times New Roman" panose="02020603050405020304" pitchFamily="18" charset="0"/>
                <a:cs typeface="Times New Roman" panose="02020603050405020304" pitchFamily="18" charset="0"/>
              </a:rPr>
              <a:t>Province, and I’m </a:t>
            </a:r>
            <a:r>
              <a:rPr lang="en-US" altLang="zh-CN" sz="3200">
                <a:solidFill>
                  <a:srgbClr val="FF0000"/>
                </a:solidFill>
                <a:latin typeface="Times New Roman" panose="02020603050405020304" pitchFamily="18" charset="0"/>
                <a:cs typeface="Times New Roman" panose="02020603050405020304" pitchFamily="18" charset="0"/>
              </a:rPr>
              <a:t>having a wonderful time</a:t>
            </a:r>
            <a:r>
              <a:rPr lang="en-US" altLang="zh-CN" sz="3200">
                <a:latin typeface="Times New Roman" panose="02020603050405020304" pitchFamily="18" charset="0"/>
                <a:cs typeface="Times New Roman" panose="02020603050405020304" pitchFamily="18" charset="0"/>
              </a:rPr>
              <a:t> here in Zhangjiajie. It’s a magic land of mountains, forests and rivers. It's very large, about 480 </a:t>
            </a:r>
            <a:r>
              <a:rPr lang="en-US" altLang="zh-CN" sz="3200">
                <a:solidFill>
                  <a:srgbClr val="FF0000"/>
                </a:solidFill>
                <a:latin typeface="Times New Roman" panose="02020603050405020304" pitchFamily="18" charset="0"/>
                <a:cs typeface="Times New Roman" panose="02020603050405020304" pitchFamily="18" charset="0"/>
              </a:rPr>
              <a:t>square kilometres</a:t>
            </a:r>
            <a:r>
              <a:rPr lang="en-US" altLang="zh-CN" sz="3200">
                <a:latin typeface="Times New Roman" panose="02020603050405020304" pitchFamily="18" charset="0"/>
                <a:cs typeface="Times New Roman" panose="02020603050405020304" pitchFamily="18" charset="0"/>
              </a:rPr>
              <a:t>. It’s </a:t>
            </a:r>
            <a:r>
              <a:rPr lang="en-US" altLang="zh-CN" sz="3200">
                <a:solidFill>
                  <a:srgbClr val="FF0000"/>
                </a:solidFill>
                <a:latin typeface="Times New Roman" panose="02020603050405020304" pitchFamily="18" charset="0"/>
                <a:cs typeface="Times New Roman" panose="02020603050405020304" pitchFamily="18" charset="0"/>
              </a:rPr>
              <a:t>famous for</a:t>
            </a:r>
            <a:r>
              <a:rPr lang="en-US" altLang="zh-CN" sz="3200">
                <a:latin typeface="Times New Roman" panose="02020603050405020304" pitchFamily="18" charset="0"/>
                <a:cs typeface="Times New Roman" panose="02020603050405020304" pitchFamily="18" charset="0"/>
              </a:rPr>
              <a:t> the strange shape of its tall rocks. Some of them </a:t>
            </a:r>
            <a:r>
              <a:rPr lang="en-US" altLang="zh-CN" sz="3200">
                <a:solidFill>
                  <a:srgbClr val="FF0000"/>
                </a:solidFill>
                <a:latin typeface="Times New Roman" panose="02020603050405020304" pitchFamily="18" charset="0"/>
                <a:cs typeface="Times New Roman" panose="02020603050405020304" pitchFamily="18" charset="0"/>
              </a:rPr>
              <a:t>look like</a:t>
            </a:r>
            <a:r>
              <a:rPr lang="en-US" altLang="zh-CN" sz="3200">
                <a:latin typeface="Times New Roman" panose="02020603050405020304" pitchFamily="18" charset="0"/>
                <a:cs typeface="Times New Roman" panose="02020603050405020304" pitchFamily="18" charset="0"/>
              </a:rPr>
              <a:t> humans while others look like wild animals. </a:t>
            </a:r>
            <a:endParaRPr lang="en-US" altLang="zh-CN" sz="3200">
              <a:latin typeface="Times New Roman" panose="02020603050405020304" pitchFamily="18" charset="0"/>
              <a:ea typeface="Times New Roman" panose="02020603050405020304" pitchFamily="18" charset="0"/>
            </a:endParaRPr>
          </a:p>
        </p:txBody>
      </p:sp>
      <p:sp>
        <p:nvSpPr>
          <p:cNvPr id="24579" name="矩形 24578"/>
          <p:cNvSpPr/>
          <p:nvPr/>
        </p:nvSpPr>
        <p:spPr>
          <a:xfrm>
            <a:off x="381000" y="4876800"/>
            <a:ext cx="8382000" cy="1260475"/>
          </a:xfrm>
          <a:prstGeom prst="rect">
            <a:avLst/>
          </a:prstGeom>
          <a:noFill/>
          <a:ln w="9525">
            <a:noFill/>
          </a:ln>
        </p:spPr>
        <p:txBody>
          <a:bodyPr>
            <a:spAutoFit/>
          </a:bodyPr>
          <a:p>
            <a:pPr>
              <a:lnSpc>
                <a:spcPct val="120000"/>
              </a:lnSpc>
            </a:pPr>
            <a:r>
              <a:rPr lang="en-US" altLang="zh-CN" sz="3200">
                <a:latin typeface="Times New Roman" panose="02020603050405020304" pitchFamily="18" charset="0"/>
                <a:cs typeface="Times New Roman" panose="02020603050405020304" pitchFamily="18" charset="0"/>
              </a:rPr>
              <a:t>Last night we camped by a small lake. During </a:t>
            </a:r>
            <a:endParaRPr lang="en-US" altLang="zh-CN" sz="3200">
              <a:latin typeface="Times New Roman" panose="02020603050405020304" pitchFamily="18" charset="0"/>
              <a:cs typeface="Times New Roman" panose="02020603050405020304" pitchFamily="18" charset="0"/>
            </a:endParaRPr>
          </a:p>
          <a:p>
            <a:pPr>
              <a:lnSpc>
                <a:spcPct val="120000"/>
              </a:lnSpc>
            </a:pPr>
            <a:r>
              <a:rPr lang="en-US" altLang="zh-CN" sz="3200">
                <a:latin typeface="Times New Roman" panose="02020603050405020304" pitchFamily="18" charset="0"/>
                <a:cs typeface="Times New Roman" panose="02020603050405020304" pitchFamily="18" charset="0"/>
              </a:rPr>
              <a:t>the night, we heard a noise! It</a:t>
            </a:r>
            <a:r>
              <a:rPr lang="en-US" altLang="zh-CN" sz="3200">
                <a:solidFill>
                  <a:srgbClr val="FF0000"/>
                </a:solidFill>
                <a:latin typeface="Times New Roman" panose="02020603050405020304" pitchFamily="18" charset="0"/>
                <a:cs typeface="Times New Roman" panose="02020603050405020304" pitchFamily="18" charset="0"/>
              </a:rPr>
              <a:t> woke </a:t>
            </a:r>
            <a:r>
              <a:rPr lang="en-US" altLang="zh-CN" sz="3200">
                <a:latin typeface="Times New Roman" panose="02020603050405020304" pitchFamily="18" charset="0"/>
                <a:cs typeface="Times New Roman" panose="02020603050405020304" pitchFamily="18" charset="0"/>
              </a:rPr>
              <a:t>everybody</a:t>
            </a:r>
            <a:endParaRPr lang="en-US" altLang="zh-CN" sz="3200">
              <a:latin typeface="Times New Roman" panose="02020603050405020304" pitchFamily="18" charset="0"/>
              <a:ea typeface="Times New Roman" panose="02020603050405020304" pitchFamily="18" charset="0"/>
            </a:endParaRPr>
          </a:p>
        </p:txBody>
      </p:sp>
    </p:spTree>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矩形 25601"/>
          <p:cNvSpPr/>
          <p:nvPr/>
        </p:nvSpPr>
        <p:spPr>
          <a:xfrm>
            <a:off x="457200" y="457200"/>
            <a:ext cx="8305800" cy="2428875"/>
          </a:xfrm>
          <a:prstGeom prst="rect">
            <a:avLst/>
          </a:prstGeom>
          <a:noFill/>
          <a:ln w="9525">
            <a:noFill/>
          </a:ln>
        </p:spPr>
        <p:txBody>
          <a:bodyPr>
            <a:spAutoFit/>
          </a:bodyPr>
          <a:p>
            <a:pPr>
              <a:lnSpc>
                <a:spcPct val="120000"/>
              </a:lnSpc>
            </a:pPr>
            <a:r>
              <a:rPr lang="en-US" altLang="zh-CN" sz="3200">
                <a:solidFill>
                  <a:srgbClr val="FF0000"/>
                </a:solidFill>
                <a:latin typeface="Times New Roman" panose="02020603050405020304" pitchFamily="18" charset="0"/>
                <a:cs typeface="Times New Roman" panose="02020603050405020304" pitchFamily="18" charset="0"/>
              </a:rPr>
              <a:t>up</a:t>
            </a:r>
            <a:r>
              <a:rPr lang="en-US" altLang="zh-CN" sz="3200">
                <a:latin typeface="Times New Roman" panose="02020603050405020304" pitchFamily="18" charset="0"/>
                <a:cs typeface="Times New Roman" panose="02020603050405020304" pitchFamily="18" charset="0"/>
              </a:rPr>
              <a:t>. We thought </a:t>
            </a:r>
            <a:r>
              <a:rPr lang="en-US" altLang="zh-CN" sz="3200">
                <a:solidFill>
                  <a:srgbClr val="FF0000"/>
                </a:solidFill>
                <a:latin typeface="Times New Roman" panose="02020603050405020304" pitchFamily="18" charset="0"/>
                <a:cs typeface="Times New Roman" panose="02020603050405020304" pitchFamily="18" charset="0"/>
              </a:rPr>
              <a:t>somebody</a:t>
            </a:r>
            <a:r>
              <a:rPr lang="en-US" altLang="zh-CN" sz="3200">
                <a:latin typeface="Times New Roman" panose="02020603050405020304" pitchFamily="18" charset="0"/>
                <a:cs typeface="Times New Roman" panose="02020603050405020304" pitchFamily="18" charset="0"/>
              </a:rPr>
              <a:t> was </a:t>
            </a:r>
            <a:r>
              <a:rPr lang="en-US" altLang="zh-CN" sz="3200">
                <a:solidFill>
                  <a:srgbClr val="FF0000"/>
                </a:solidFill>
                <a:latin typeface="Times New Roman" panose="02020603050405020304" pitchFamily="18" charset="0"/>
                <a:cs typeface="Times New Roman" panose="02020603050405020304" pitchFamily="18" charset="0"/>
              </a:rPr>
              <a:t>moving about</a:t>
            </a:r>
            <a:r>
              <a:rPr lang="en-US" altLang="zh-CN" sz="3200">
                <a:latin typeface="Times New Roman" panose="02020603050405020304" pitchFamily="18" charset="0"/>
                <a:cs typeface="Times New Roman" panose="02020603050405020304" pitchFamily="18" charset="0"/>
              </a:rPr>
              <a:t>. Lingling's uncle said it was an animal. We came out </a:t>
            </a:r>
            <a:r>
              <a:rPr lang="en-US" altLang="zh-CN" sz="3200">
                <a:solidFill>
                  <a:srgbClr val="FF0000"/>
                </a:solidFill>
                <a:latin typeface="Times New Roman" panose="02020603050405020304" pitchFamily="18" charset="0"/>
                <a:cs typeface="Times New Roman" panose="02020603050405020304" pitchFamily="18" charset="0"/>
              </a:rPr>
              <a:t>without making any</a:t>
            </a:r>
            <a:r>
              <a:rPr lang="en-US" altLang="zh-CN" sz="3200">
                <a:latin typeface="Times New Roman" panose="02020603050405020304" pitchFamily="18" charset="0"/>
                <a:cs typeface="Times New Roman" panose="02020603050405020304" pitchFamily="18" charset="0"/>
              </a:rPr>
              <a:t> </a:t>
            </a:r>
            <a:r>
              <a:rPr lang="en-US" altLang="zh-CN" sz="3200">
                <a:solidFill>
                  <a:srgbClr val="FF0000"/>
                </a:solidFill>
                <a:latin typeface="Times New Roman" panose="02020603050405020304" pitchFamily="18" charset="0"/>
                <a:cs typeface="Times New Roman" panose="02020603050405020304" pitchFamily="18" charset="0"/>
              </a:rPr>
              <a:t>noise</a:t>
            </a:r>
            <a:r>
              <a:rPr lang="en-US" altLang="zh-CN" sz="3200">
                <a:latin typeface="Times New Roman" panose="02020603050405020304" pitchFamily="18" charset="0"/>
                <a:cs typeface="Times New Roman" panose="02020603050405020304" pitchFamily="18" charset="0"/>
              </a:rPr>
              <a:t>, and found it was just a hungry monkey </a:t>
            </a:r>
            <a:r>
              <a:rPr lang="en-US" altLang="zh-CN" sz="3200">
                <a:solidFill>
                  <a:srgbClr val="FF0000"/>
                </a:solidFill>
                <a:latin typeface="Times New Roman" panose="02020603050405020304" pitchFamily="18" charset="0"/>
                <a:cs typeface="Times New Roman" panose="02020603050405020304" pitchFamily="18" charset="0"/>
              </a:rPr>
              <a:t>looking for</a:t>
            </a:r>
            <a:r>
              <a:rPr lang="en-US" altLang="zh-CN" sz="3200">
                <a:latin typeface="Times New Roman" panose="02020603050405020304" pitchFamily="18" charset="0"/>
                <a:cs typeface="Times New Roman" panose="02020603050405020304" pitchFamily="18" charset="0"/>
              </a:rPr>
              <a:t> food.</a:t>
            </a:r>
            <a:endParaRPr lang="en-US" altLang="zh-CN" sz="3200">
              <a:latin typeface="Times New Roman" panose="02020603050405020304" pitchFamily="18" charset="0"/>
              <a:ea typeface="Times New Roman" panose="02020603050405020304" pitchFamily="18" charset="0"/>
            </a:endParaRPr>
          </a:p>
        </p:txBody>
      </p:sp>
      <p:sp>
        <p:nvSpPr>
          <p:cNvPr id="25603" name="矩形 25602"/>
          <p:cNvSpPr/>
          <p:nvPr/>
        </p:nvSpPr>
        <p:spPr>
          <a:xfrm>
            <a:off x="381000" y="3124200"/>
            <a:ext cx="8396288" cy="2428875"/>
          </a:xfrm>
          <a:prstGeom prst="rect">
            <a:avLst/>
          </a:prstGeom>
          <a:noFill/>
          <a:ln w="9525">
            <a:noFill/>
          </a:ln>
        </p:spPr>
        <p:txBody>
          <a:bodyPr>
            <a:spAutoFit/>
          </a:bodyPr>
          <a:p>
            <a:pPr>
              <a:lnSpc>
                <a:spcPct val="120000"/>
              </a:lnSpc>
            </a:pPr>
            <a:r>
              <a:rPr lang="en-US" altLang="zh-CN" sz="3200">
                <a:latin typeface="Times New Roman" panose="02020603050405020304" pitchFamily="18" charset="0"/>
                <a:cs typeface="Times New Roman" panose="02020603050405020304" pitchFamily="18" charset="0"/>
              </a:rPr>
              <a:t>This morning, we climbed Mount Tianzi! From the top we hoped to see the lakes and forests. But </a:t>
            </a:r>
            <a:r>
              <a:rPr lang="en-US" altLang="zh-CN" sz="3200">
                <a:solidFill>
                  <a:srgbClr val="FF0000"/>
                </a:solidFill>
                <a:latin typeface="Times New Roman" panose="02020603050405020304" pitchFamily="18" charset="0"/>
                <a:cs typeface="Times New Roman" panose="02020603050405020304" pitchFamily="18" charset="0"/>
              </a:rPr>
              <a:t>it was a pity that</a:t>
            </a:r>
            <a:r>
              <a:rPr lang="en-US" altLang="zh-CN" sz="3200">
                <a:latin typeface="Times New Roman" panose="02020603050405020304" pitchFamily="18" charset="0"/>
                <a:cs typeface="Times New Roman" panose="02020603050405020304" pitchFamily="18" charset="0"/>
              </a:rPr>
              <a:t> it was cloudy. We could only see the mountain tops above the clouds. </a:t>
            </a:r>
            <a:endParaRPr lang="en-US" altLang="zh-CN" sz="3200">
              <a:latin typeface="Times New Roman" panose="02020603050405020304" pitchFamily="18" charset="0"/>
              <a:ea typeface="Times New Roman" panose="02020603050405020304" pitchFamily="18" charset="0"/>
            </a:endParaRPr>
          </a:p>
        </p:txBody>
      </p:sp>
    </p:spTree>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矩形 26625"/>
          <p:cNvSpPr/>
          <p:nvPr/>
        </p:nvSpPr>
        <p:spPr>
          <a:xfrm>
            <a:off x="381000" y="457200"/>
            <a:ext cx="8534400" cy="3016250"/>
          </a:xfrm>
          <a:prstGeom prst="rect">
            <a:avLst/>
          </a:prstGeom>
          <a:noFill/>
          <a:ln w="9525">
            <a:noFill/>
          </a:ln>
        </p:spPr>
        <p:txBody>
          <a:bodyPr>
            <a:spAutoFit/>
          </a:bodyPr>
          <a:p>
            <a:r>
              <a:rPr lang="en-US" altLang="zh-CN" sz="3200">
                <a:latin typeface="Times New Roman" panose="02020603050405020304" pitchFamily="18" charset="0"/>
                <a:cs typeface="Times New Roman" panose="02020603050405020304" pitchFamily="18" charset="0"/>
              </a:rPr>
              <a:t>Then we walked down the path, along a river, past trees and other plants and back to the camp. I </a:t>
            </a:r>
            <a:r>
              <a:rPr lang="en-US" altLang="zh-CN" sz="3200">
                <a:solidFill>
                  <a:srgbClr val="FF0000"/>
                </a:solidFill>
                <a:latin typeface="Times New Roman" panose="02020603050405020304" pitchFamily="18" charset="0"/>
                <a:cs typeface="Times New Roman" panose="02020603050405020304" pitchFamily="18" charset="0"/>
              </a:rPr>
              <a:t>pulled</a:t>
            </a:r>
            <a:r>
              <a:rPr lang="en-US" altLang="zh-CN" sz="3200">
                <a:latin typeface="Times New Roman" panose="02020603050405020304" pitchFamily="18" charset="0"/>
                <a:cs typeface="Times New Roman" panose="02020603050405020304" pitchFamily="18" charset="0"/>
              </a:rPr>
              <a:t> a leaf </a:t>
            </a:r>
            <a:r>
              <a:rPr lang="en-US" altLang="zh-CN" sz="3200">
                <a:solidFill>
                  <a:srgbClr val="FF0000"/>
                </a:solidFill>
                <a:latin typeface="Times New Roman" panose="02020603050405020304" pitchFamily="18" charset="0"/>
                <a:cs typeface="Times New Roman" panose="02020603050405020304" pitchFamily="18" charset="0"/>
              </a:rPr>
              <a:t>off</a:t>
            </a:r>
            <a:r>
              <a:rPr lang="en-US" altLang="zh-CN" sz="3200">
                <a:latin typeface="Times New Roman" panose="02020603050405020304" pitchFamily="18" charset="0"/>
                <a:cs typeface="Times New Roman" panose="02020603050405020304" pitchFamily="18" charset="0"/>
              </a:rPr>
              <a:t> a plant, but Lingling’s uncle said that it was wrong to pull leaves off plants and that we should protect everything here. I was very sorry.</a:t>
            </a:r>
            <a:endParaRPr lang="en-US" altLang="zh-CN" sz="3200">
              <a:latin typeface="Times New Roman" panose="02020603050405020304" pitchFamily="18" charset="0"/>
              <a:ea typeface="Times New Roman" panose="02020603050405020304" pitchFamily="18" charset="0"/>
            </a:endParaRPr>
          </a:p>
        </p:txBody>
      </p:sp>
      <p:sp>
        <p:nvSpPr>
          <p:cNvPr id="26627" name="矩形 26626"/>
          <p:cNvSpPr/>
          <p:nvPr/>
        </p:nvSpPr>
        <p:spPr>
          <a:xfrm>
            <a:off x="304800" y="3657600"/>
            <a:ext cx="8229600" cy="1554163"/>
          </a:xfrm>
          <a:prstGeom prst="rect">
            <a:avLst/>
          </a:prstGeom>
          <a:noFill/>
          <a:ln w="9525">
            <a:noFill/>
          </a:ln>
        </p:spPr>
        <p:txBody>
          <a:bodyPr>
            <a:spAutoFit/>
          </a:bodyPr>
          <a:p>
            <a:r>
              <a:rPr lang="en-US" altLang="zh-CN" sz="3200">
                <a:latin typeface="Times New Roman" panose="02020603050405020304" pitchFamily="18" charset="0"/>
                <a:cs typeface="Times New Roman" panose="02020603050405020304" pitchFamily="18" charset="0"/>
              </a:rPr>
              <a:t>Tomorrow we’re going to Dongting Lake, the second largest freshwater lake in China. We’ll </a:t>
            </a:r>
            <a:endParaRPr lang="en-US" altLang="zh-CN" sz="3200">
              <a:latin typeface="Times New Roman" panose="02020603050405020304" pitchFamily="18" charset="0"/>
              <a:cs typeface="Times New Roman" panose="02020603050405020304" pitchFamily="18" charset="0"/>
            </a:endParaRPr>
          </a:p>
          <a:p>
            <a:r>
              <a:rPr lang="en-US" altLang="zh-CN" sz="3200">
                <a:latin typeface="Times New Roman" panose="02020603050405020304" pitchFamily="18" charset="0"/>
                <a:cs typeface="Times New Roman" panose="02020603050405020304" pitchFamily="18" charset="0"/>
              </a:rPr>
              <a:t>to back home next week! </a:t>
            </a:r>
            <a:r>
              <a:rPr lang="en-US" altLang="zh-CN" sz="3200">
                <a:solidFill>
                  <a:srgbClr val="FF0000"/>
                </a:solidFill>
                <a:latin typeface="Times New Roman" panose="02020603050405020304" pitchFamily="18" charset="0"/>
                <a:cs typeface="Times New Roman" panose="02020603050405020304" pitchFamily="18" charset="0"/>
              </a:rPr>
              <a:t>Wish you were here!</a:t>
            </a:r>
            <a:endParaRPr lang="en-US" altLang="zh-CN" sz="3200">
              <a:solidFill>
                <a:srgbClr val="FF0000"/>
              </a:solidFill>
              <a:latin typeface="Times New Roman" panose="02020603050405020304" pitchFamily="18" charset="0"/>
              <a:ea typeface="Times New Roman" panose="02020603050405020304" pitchFamily="18" charset="0"/>
            </a:endParaRPr>
          </a:p>
        </p:txBody>
      </p:sp>
      <p:sp>
        <p:nvSpPr>
          <p:cNvPr id="26628" name="矩形 26627"/>
          <p:cNvSpPr/>
          <p:nvPr/>
        </p:nvSpPr>
        <p:spPr>
          <a:xfrm>
            <a:off x="304800" y="5334000"/>
            <a:ext cx="1144588" cy="579438"/>
          </a:xfrm>
          <a:prstGeom prst="rect">
            <a:avLst/>
          </a:prstGeom>
          <a:noFill/>
          <a:ln w="9525">
            <a:noFill/>
          </a:ln>
        </p:spPr>
        <p:txBody>
          <a:bodyPr wrap="none" anchor="t">
            <a:spAutoFit/>
          </a:bodyPr>
          <a:p>
            <a:r>
              <a:rPr lang="en-US" altLang="zh-CN" sz="3200">
                <a:latin typeface="Times New Roman" panose="02020603050405020304" pitchFamily="18" charset="0"/>
                <a:cs typeface="Times New Roman" panose="02020603050405020304" pitchFamily="18" charset="0"/>
              </a:rPr>
              <a:t>Love,</a:t>
            </a:r>
            <a:endParaRPr lang="en-US" altLang="zh-CN" sz="3200">
              <a:latin typeface="Times New Roman" panose="02020603050405020304" pitchFamily="18" charset="0"/>
              <a:ea typeface="Times New Roman" panose="02020603050405020304" pitchFamily="18" charset="0"/>
            </a:endParaRPr>
          </a:p>
        </p:txBody>
      </p:sp>
      <p:sp>
        <p:nvSpPr>
          <p:cNvPr id="26629" name="矩形 26628"/>
          <p:cNvSpPr/>
          <p:nvPr/>
        </p:nvSpPr>
        <p:spPr>
          <a:xfrm>
            <a:off x="304800" y="5943600"/>
            <a:ext cx="1109663" cy="579438"/>
          </a:xfrm>
          <a:prstGeom prst="rect">
            <a:avLst/>
          </a:prstGeom>
          <a:noFill/>
          <a:ln w="9525">
            <a:noFill/>
          </a:ln>
        </p:spPr>
        <p:txBody>
          <a:bodyPr wrap="none" anchor="t">
            <a:spAutoFit/>
          </a:bodyPr>
          <a:p>
            <a:r>
              <a:rPr lang="en-US" altLang="zh-CN" sz="3200">
                <a:latin typeface="Times New Roman" panose="02020603050405020304" pitchFamily="18" charset="0"/>
                <a:cs typeface="Times New Roman" panose="02020603050405020304" pitchFamily="18" charset="0"/>
              </a:rPr>
              <a:t>Betty</a:t>
            </a:r>
            <a:endParaRPr lang="en-US" altLang="zh-CN" sz="3200">
              <a:latin typeface="Times New Roman" panose="02020603050405020304" pitchFamily="18" charset="0"/>
              <a:ea typeface="Times New Roman" panose="02020603050405020304" pitchFamily="18" charset="0"/>
            </a:endParaRPr>
          </a:p>
        </p:txBody>
      </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矩形 27649"/>
          <p:cNvSpPr/>
          <p:nvPr/>
        </p:nvSpPr>
        <p:spPr>
          <a:xfrm>
            <a:off x="762000" y="1706563"/>
            <a:ext cx="7415213" cy="4187825"/>
          </a:xfrm>
          <a:prstGeom prst="rect">
            <a:avLst/>
          </a:prstGeom>
          <a:noFill/>
          <a:ln w="9525">
            <a:noFill/>
          </a:ln>
        </p:spPr>
        <p:txBody>
          <a:bodyPr lIns="91422" tIns="45711" rIns="91422" bIns="45711">
            <a:spAutoFit/>
          </a:bodyPr>
          <a:p>
            <a:pPr marL="342900" indent="-342900">
              <a:lnSpc>
                <a:spcPct val="140000"/>
              </a:lnSpc>
              <a:buAutoNum type="arabicPeriod"/>
            </a:pPr>
            <a:r>
              <a:rPr lang="en-US" altLang="zh-CN" sz="3200">
                <a:latin typeface="Times New Roman" panose="02020603050405020304" pitchFamily="18" charset="0"/>
              </a:rPr>
              <a:t>Where is it?</a:t>
            </a:r>
            <a:endParaRPr lang="en-US" altLang="zh-CN" sz="3200">
              <a:latin typeface="Times New Roman" panose="02020603050405020304" pitchFamily="18" charset="0"/>
            </a:endParaRPr>
          </a:p>
          <a:p>
            <a:pPr marL="342900" indent="-342900">
              <a:lnSpc>
                <a:spcPct val="140000"/>
              </a:lnSpc>
            </a:pPr>
            <a:endParaRPr lang="en-US" altLang="zh-CN" sz="3200">
              <a:latin typeface="Times New Roman" panose="02020603050405020304" pitchFamily="18" charset="0"/>
            </a:endParaRPr>
          </a:p>
          <a:p>
            <a:pPr marL="342900" indent="-342900">
              <a:lnSpc>
                <a:spcPct val="140000"/>
              </a:lnSpc>
            </a:pPr>
            <a:r>
              <a:rPr lang="en-US" altLang="zh-CN" sz="3200">
                <a:latin typeface="Times New Roman" panose="02020603050405020304" pitchFamily="18" charset="0"/>
              </a:rPr>
              <a:t>2. How large is it?</a:t>
            </a:r>
            <a:endParaRPr lang="en-US" altLang="zh-CN" sz="3200">
              <a:latin typeface="Times New Roman" panose="02020603050405020304" pitchFamily="18" charset="0"/>
            </a:endParaRPr>
          </a:p>
          <a:p>
            <a:pPr marL="342900" indent="-342900">
              <a:lnSpc>
                <a:spcPct val="140000"/>
              </a:lnSpc>
            </a:pPr>
            <a:endParaRPr lang="en-US" altLang="zh-CN" sz="3200">
              <a:latin typeface="Times New Roman" panose="02020603050405020304" pitchFamily="18" charset="0"/>
            </a:endParaRPr>
          </a:p>
          <a:p>
            <a:pPr marL="342900" indent="-342900">
              <a:lnSpc>
                <a:spcPct val="140000"/>
              </a:lnSpc>
            </a:pPr>
            <a:r>
              <a:rPr lang="en-US" altLang="zh-CN" sz="3200">
                <a:latin typeface="Times New Roman" panose="02020603050405020304" pitchFamily="18" charset="0"/>
              </a:rPr>
              <a:t>4. Where can you stay?</a:t>
            </a:r>
            <a:endParaRPr lang="en-US" altLang="zh-CN" sz="3200">
              <a:latin typeface="Times New Roman" panose="02020603050405020304" pitchFamily="18" charset="0"/>
            </a:endParaRPr>
          </a:p>
          <a:p>
            <a:pPr marL="342900" indent="-342900">
              <a:lnSpc>
                <a:spcPct val="140000"/>
              </a:lnSpc>
            </a:pPr>
            <a:endParaRPr lang="zh-CN" altLang="en-US" sz="3200">
              <a:latin typeface="Times New Roman" panose="02020603050405020304" pitchFamily="18" charset="0"/>
            </a:endParaRPr>
          </a:p>
        </p:txBody>
      </p:sp>
      <p:sp>
        <p:nvSpPr>
          <p:cNvPr id="27651" name="文本框 27650"/>
          <p:cNvSpPr txBox="1"/>
          <p:nvPr/>
        </p:nvSpPr>
        <p:spPr>
          <a:xfrm>
            <a:off x="1131888" y="2544763"/>
            <a:ext cx="4460875" cy="579437"/>
          </a:xfrm>
          <a:prstGeom prst="rect">
            <a:avLst/>
          </a:prstGeom>
          <a:noFill/>
          <a:ln w="9525">
            <a:noFill/>
          </a:ln>
        </p:spPr>
        <p:txBody>
          <a:bodyPr lIns="91431" tIns="45716" rIns="91431" bIns="45716">
            <a:spAutoFit/>
          </a:bodyPr>
          <a:p>
            <a:pPr>
              <a:spcBef>
                <a:spcPct val="50000"/>
              </a:spcBef>
            </a:pPr>
            <a:r>
              <a:rPr lang="en-US" altLang="zh-CN" sz="3200">
                <a:solidFill>
                  <a:srgbClr val="FF0000"/>
                </a:solidFill>
                <a:latin typeface="Times New Roman" panose="02020603050405020304" pitchFamily="18" charset="0"/>
              </a:rPr>
              <a:t>It’s in Hunan Province.</a:t>
            </a:r>
            <a:endParaRPr lang="en-US" altLang="zh-CN" sz="3200">
              <a:solidFill>
                <a:srgbClr val="FF0000"/>
              </a:solidFill>
              <a:latin typeface="Times New Roman" panose="02020603050405020304" pitchFamily="18" charset="0"/>
            </a:endParaRPr>
          </a:p>
        </p:txBody>
      </p:sp>
      <p:sp>
        <p:nvSpPr>
          <p:cNvPr id="27652" name="文本框 27651"/>
          <p:cNvSpPr txBox="1"/>
          <p:nvPr/>
        </p:nvSpPr>
        <p:spPr>
          <a:xfrm>
            <a:off x="1131888" y="3992563"/>
            <a:ext cx="6640512" cy="579437"/>
          </a:xfrm>
          <a:prstGeom prst="rect">
            <a:avLst/>
          </a:prstGeom>
          <a:noFill/>
          <a:ln w="9525">
            <a:noFill/>
          </a:ln>
        </p:spPr>
        <p:txBody>
          <a:bodyPr lIns="91431" tIns="45716" rIns="91431" bIns="45716">
            <a:spAutoFit/>
          </a:bodyPr>
          <a:p>
            <a:pPr>
              <a:spcBef>
                <a:spcPct val="50000"/>
              </a:spcBef>
            </a:pPr>
            <a:r>
              <a:rPr lang="en-US" altLang="zh-CN" sz="3200">
                <a:solidFill>
                  <a:srgbClr val="FF0000"/>
                </a:solidFill>
                <a:latin typeface="Times New Roman" panose="02020603050405020304" pitchFamily="18" charset="0"/>
              </a:rPr>
              <a:t>It’s about 480 square kilometres.</a:t>
            </a:r>
            <a:endParaRPr lang="en-US" altLang="zh-CN" sz="3200">
              <a:solidFill>
                <a:srgbClr val="FF0000"/>
              </a:solidFill>
              <a:latin typeface="Times New Roman" panose="02020603050405020304" pitchFamily="18" charset="0"/>
            </a:endParaRPr>
          </a:p>
        </p:txBody>
      </p:sp>
      <p:sp>
        <p:nvSpPr>
          <p:cNvPr id="27653" name="文本框 27652"/>
          <p:cNvSpPr txBox="1"/>
          <p:nvPr/>
        </p:nvSpPr>
        <p:spPr>
          <a:xfrm>
            <a:off x="762000" y="381000"/>
            <a:ext cx="5410200" cy="1127125"/>
          </a:xfrm>
          <a:prstGeom prst="rect">
            <a:avLst/>
          </a:prstGeom>
          <a:noFill/>
          <a:ln w="9525">
            <a:noFill/>
          </a:ln>
        </p:spPr>
        <p:txBody>
          <a:bodyPr lIns="91422" tIns="45711" rIns="91422" bIns="45711">
            <a:spAutoFit/>
          </a:bodyPr>
          <a:p>
            <a:pPr>
              <a:spcBef>
                <a:spcPct val="50000"/>
              </a:spcBef>
            </a:pPr>
            <a:r>
              <a:rPr lang="en-US" altLang="zh-CN" sz="3400">
                <a:solidFill>
                  <a:srgbClr val="000066"/>
                </a:solidFill>
                <a:latin typeface="Times New Roman" panose="02020603050405020304" pitchFamily="18" charset="0"/>
              </a:rPr>
              <a:t>Now answer to the questions in Activity 2.</a:t>
            </a:r>
            <a:endParaRPr lang="en-US" altLang="zh-CN" sz="3400">
              <a:solidFill>
                <a:srgbClr val="000066"/>
              </a:solidFill>
              <a:latin typeface="Times New Roman" panose="02020603050405020304" pitchFamily="18" charset="0"/>
            </a:endParaRPr>
          </a:p>
        </p:txBody>
      </p:sp>
      <p:sp>
        <p:nvSpPr>
          <p:cNvPr id="27654" name="文本框 27653"/>
          <p:cNvSpPr txBox="1"/>
          <p:nvPr/>
        </p:nvSpPr>
        <p:spPr>
          <a:xfrm>
            <a:off x="1143000" y="5364163"/>
            <a:ext cx="6203950" cy="579437"/>
          </a:xfrm>
          <a:prstGeom prst="rect">
            <a:avLst/>
          </a:prstGeom>
          <a:noFill/>
          <a:ln w="9525">
            <a:noFill/>
          </a:ln>
        </p:spPr>
        <p:txBody>
          <a:bodyPr lIns="91431" tIns="45716" rIns="91431" bIns="45716">
            <a:spAutoFit/>
          </a:bodyPr>
          <a:p>
            <a:pPr>
              <a:spcBef>
                <a:spcPct val="50000"/>
              </a:spcBef>
            </a:pPr>
            <a:r>
              <a:rPr lang="en-US" altLang="zh-CN" sz="3200">
                <a:solidFill>
                  <a:srgbClr val="FF0000"/>
                </a:solidFill>
                <a:latin typeface="Times New Roman" panose="02020603050405020304" pitchFamily="18" charset="0"/>
              </a:rPr>
              <a:t>You can stay in camps or hotels.</a:t>
            </a:r>
            <a:endParaRPr lang="en-US" altLang="zh-CN" sz="3200">
              <a:solidFill>
                <a:srgbClr val="FF0000"/>
              </a:solidFill>
              <a:latin typeface="Times New Roman" panose="02020603050405020304" pitchFamily="18" charset="0"/>
            </a:endParaRPr>
          </a:p>
        </p:txBody>
      </p:sp>
      <p:pic>
        <p:nvPicPr>
          <p:cNvPr id="27655" name="图片 27654" descr="小黄人2"/>
          <p:cNvPicPr>
            <a:picLocks noChangeAspect="1"/>
          </p:cNvPicPr>
          <p:nvPr/>
        </p:nvPicPr>
        <p:blipFill>
          <a:blip r:embed="rId1"/>
          <a:stretch>
            <a:fillRect/>
          </a:stretch>
        </p:blipFill>
        <p:spPr>
          <a:xfrm>
            <a:off x="5486400" y="457200"/>
            <a:ext cx="3124200" cy="3124200"/>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wipe(left)">
                                      <p:cBhvr>
                                        <p:cTn id="7" dur="500"/>
                                        <p:tgtEl>
                                          <p:spTgt spid="276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652"/>
                                        </p:tgtEl>
                                        <p:attrNameLst>
                                          <p:attrName>style.visibility</p:attrName>
                                        </p:attrNameLst>
                                      </p:cBhvr>
                                      <p:to>
                                        <p:strVal val="visible"/>
                                      </p:to>
                                    </p:set>
                                    <p:animEffect transition="in" filter="wipe(left)">
                                      <p:cBhvr>
                                        <p:cTn id="12" dur="500"/>
                                        <p:tgtEl>
                                          <p:spTgt spid="276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654"/>
                                        </p:tgtEl>
                                        <p:attrNameLst>
                                          <p:attrName>style.visibility</p:attrName>
                                        </p:attrNameLst>
                                      </p:cBhvr>
                                      <p:to>
                                        <p:strVal val="visible"/>
                                      </p:to>
                                    </p:set>
                                    <p:animEffect transition="in" filter="wipe(left)">
                                      <p:cBhvr>
                                        <p:cTn id="17" dur="5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P spid="27652" grpId="0"/>
      <p:bldP spid="2765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矩形 28673"/>
          <p:cNvSpPr/>
          <p:nvPr/>
        </p:nvSpPr>
        <p:spPr>
          <a:xfrm>
            <a:off x="838200" y="457200"/>
            <a:ext cx="7343775" cy="2625725"/>
          </a:xfrm>
          <a:prstGeom prst="rect">
            <a:avLst/>
          </a:prstGeom>
          <a:noFill/>
          <a:ln w="9525">
            <a:noFill/>
          </a:ln>
        </p:spPr>
        <p:txBody>
          <a:bodyPr lIns="91422" tIns="45711" rIns="91422" bIns="45711">
            <a:spAutoFit/>
          </a:bodyPr>
          <a:p>
            <a:pPr>
              <a:lnSpc>
                <a:spcPct val="130000"/>
              </a:lnSpc>
            </a:pPr>
            <a:r>
              <a:rPr lang="en-US" altLang="zh-CN" sz="3200">
                <a:latin typeface="Times New Roman" panose="02020603050405020304" pitchFamily="18" charset="0"/>
              </a:rPr>
              <a:t>5. What animals can you see?</a:t>
            </a:r>
            <a:endParaRPr lang="en-US" altLang="zh-CN" sz="3200">
              <a:latin typeface="Times New Roman" panose="02020603050405020304" pitchFamily="18" charset="0"/>
            </a:endParaRPr>
          </a:p>
          <a:p>
            <a:pPr>
              <a:lnSpc>
                <a:spcPct val="130000"/>
              </a:lnSpc>
            </a:pPr>
            <a:endParaRPr lang="en-US" altLang="zh-CN" sz="3200">
              <a:latin typeface="Times New Roman" panose="02020603050405020304" pitchFamily="18" charset="0"/>
            </a:endParaRPr>
          </a:p>
          <a:p>
            <a:pPr>
              <a:lnSpc>
                <a:spcPct val="130000"/>
              </a:lnSpc>
            </a:pPr>
            <a:endParaRPr lang="en-US" altLang="zh-CN" sz="3200">
              <a:latin typeface="Times New Roman" panose="02020603050405020304" pitchFamily="18" charset="0"/>
            </a:endParaRPr>
          </a:p>
          <a:p>
            <a:pPr>
              <a:lnSpc>
                <a:spcPct val="130000"/>
              </a:lnSpc>
            </a:pPr>
            <a:r>
              <a:rPr lang="en-US" altLang="zh-CN" sz="3200">
                <a:latin typeface="Times New Roman" panose="02020603050405020304" pitchFamily="18" charset="0"/>
              </a:rPr>
              <a:t>6. What’s the most famous thing to see?</a:t>
            </a:r>
            <a:endParaRPr lang="en-US" altLang="zh-CN" sz="3200">
              <a:latin typeface="Times New Roman" panose="02020603050405020304" pitchFamily="18" charset="0"/>
            </a:endParaRPr>
          </a:p>
        </p:txBody>
      </p:sp>
      <p:sp>
        <p:nvSpPr>
          <p:cNvPr id="28675" name="文本框 28674"/>
          <p:cNvSpPr txBox="1"/>
          <p:nvPr/>
        </p:nvSpPr>
        <p:spPr>
          <a:xfrm>
            <a:off x="1219200" y="1219200"/>
            <a:ext cx="4572000" cy="579438"/>
          </a:xfrm>
          <a:prstGeom prst="rect">
            <a:avLst/>
          </a:prstGeom>
          <a:noFill/>
          <a:ln w="9525">
            <a:noFill/>
          </a:ln>
        </p:spPr>
        <p:txBody>
          <a:bodyPr lIns="91431" tIns="45716" rIns="91431" bIns="45716">
            <a:spAutoFit/>
          </a:bodyPr>
          <a:p>
            <a:pPr>
              <a:spcBef>
                <a:spcPct val="50000"/>
              </a:spcBef>
            </a:pPr>
            <a:r>
              <a:rPr lang="en-US" altLang="zh-CN" sz="3200">
                <a:solidFill>
                  <a:srgbClr val="FF0000"/>
                </a:solidFill>
                <a:latin typeface="Times New Roman" panose="02020603050405020304" pitchFamily="18" charset="0"/>
              </a:rPr>
              <a:t>You can see monkeys.</a:t>
            </a:r>
            <a:endParaRPr lang="en-US" altLang="zh-CN" sz="3200">
              <a:solidFill>
                <a:srgbClr val="FF0000"/>
              </a:solidFill>
              <a:latin typeface="Times New Roman" panose="02020603050405020304" pitchFamily="18" charset="0"/>
            </a:endParaRPr>
          </a:p>
        </p:txBody>
      </p:sp>
      <p:sp>
        <p:nvSpPr>
          <p:cNvPr id="28676" name="文本框 28675"/>
          <p:cNvSpPr txBox="1"/>
          <p:nvPr/>
        </p:nvSpPr>
        <p:spPr>
          <a:xfrm>
            <a:off x="1219200" y="3124200"/>
            <a:ext cx="7086600" cy="1311275"/>
          </a:xfrm>
          <a:prstGeom prst="rect">
            <a:avLst/>
          </a:prstGeom>
          <a:noFill/>
          <a:ln w="9525">
            <a:noFill/>
          </a:ln>
        </p:spPr>
        <p:txBody>
          <a:bodyPr lIns="91431" tIns="45716" rIns="91431" bIns="45716">
            <a:spAutoFit/>
          </a:bodyPr>
          <a:p>
            <a:pPr>
              <a:lnSpc>
                <a:spcPct val="125000"/>
              </a:lnSpc>
            </a:pPr>
            <a:r>
              <a:rPr lang="en-US" altLang="zh-CN" sz="3200">
                <a:solidFill>
                  <a:srgbClr val="FF0000"/>
                </a:solidFill>
                <a:latin typeface="Times New Roman" panose="02020603050405020304" pitchFamily="18" charset="0"/>
              </a:rPr>
              <a:t>The tall, strangely shaped rocks are the most famous thing to see.</a:t>
            </a:r>
            <a:endParaRPr lang="en-US" altLang="zh-CN" sz="3200">
              <a:solidFill>
                <a:srgbClr val="FF0000"/>
              </a:solidFill>
              <a:latin typeface="Times New Roman" panose="02020603050405020304" pitchFamily="18" charset="0"/>
            </a:endParaRPr>
          </a:p>
        </p:txBody>
      </p:sp>
      <p:pic>
        <p:nvPicPr>
          <p:cNvPr id="28677" name="图片 28676" descr="排排坐"/>
          <p:cNvPicPr>
            <a:picLocks noChangeAspect="1"/>
          </p:cNvPicPr>
          <p:nvPr/>
        </p:nvPicPr>
        <p:blipFill>
          <a:blip r:embed="rId1"/>
          <a:stretch>
            <a:fillRect/>
          </a:stretch>
        </p:blipFill>
        <p:spPr>
          <a:xfrm>
            <a:off x="228600" y="4754563"/>
            <a:ext cx="8632825" cy="1722437"/>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wipe(left)">
                                      <p:cBhvr>
                                        <p:cTn id="7" dur="500"/>
                                        <p:tgtEl>
                                          <p:spTgt spid="286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676"/>
                                        </p:tgtEl>
                                        <p:attrNameLst>
                                          <p:attrName>style.visibility</p:attrName>
                                        </p:attrNameLst>
                                      </p:cBhvr>
                                      <p:to>
                                        <p:strVal val="visible"/>
                                      </p:to>
                                    </p:set>
                                    <p:animEffect transition="in" filter="wipe(left)">
                                      <p:cBhvr>
                                        <p:cTn id="12"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P spid="2867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5" name="矩形 54274"/>
          <p:cNvSpPr/>
          <p:nvPr/>
        </p:nvSpPr>
        <p:spPr>
          <a:xfrm>
            <a:off x="1066800" y="609600"/>
            <a:ext cx="6096000" cy="838200"/>
          </a:xfrm>
          <a:prstGeom prst="rect">
            <a:avLst/>
          </a:prstGeom>
        </p:spPr>
        <p:txBody>
          <a:bodyPr wrap="none" fromWordArt="1">
            <a:prstTxWarp prst="textPlain">
              <a:avLst>
                <a:gd name="adj" fmla="val 50000"/>
              </a:avLst>
            </a:prstTxWarp>
            <a:normAutofit/>
          </a:bodyPr>
          <a:p>
            <a:pPr algn="ctr"/>
            <a:r>
              <a:rPr lang="zh-CN" altLang="en-US" sz="3600" b="1">
                <a:ln w="12700" cap="flat" cmpd="sng">
                  <a:solidFill>
                    <a:srgbClr val="EAEAEA"/>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80000"/>
                    </a:srgbClr>
                  </a:outerShdw>
                </a:effectLst>
                <a:latin typeface="Arial" panose="020B0604020202020204" pitchFamily="34" charset="0"/>
                <a:ea typeface="Arial" panose="020B0604020202020204" pitchFamily="34" charset="0"/>
              </a:rPr>
              <a:t>Let's review!</a:t>
            </a:r>
            <a:endParaRPr lang="zh-CN" altLang="en-US" sz="3600" b="1">
              <a:ln w="12700" cap="flat" cmpd="sng">
                <a:solidFill>
                  <a:srgbClr val="EAEAEA"/>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80000"/>
                  </a:srgbClr>
                </a:outerShdw>
              </a:effectLst>
              <a:latin typeface="Arial" panose="020B0604020202020204" pitchFamily="34" charset="0"/>
              <a:ea typeface="Arial" panose="020B0604020202020204" pitchFamily="34" charset="0"/>
            </a:endParaRPr>
          </a:p>
        </p:txBody>
      </p:sp>
      <p:sp>
        <p:nvSpPr>
          <p:cNvPr id="54327" name="文本框 54326"/>
          <p:cNvSpPr txBox="1"/>
          <p:nvPr/>
        </p:nvSpPr>
        <p:spPr>
          <a:xfrm>
            <a:off x="914400" y="1746250"/>
            <a:ext cx="6858000" cy="3892550"/>
          </a:xfrm>
          <a:prstGeom prst="rect">
            <a:avLst/>
          </a:prstGeom>
          <a:noFill/>
          <a:ln w="9525">
            <a:noFill/>
          </a:ln>
        </p:spPr>
        <p:txBody>
          <a:bodyPr>
            <a:spAutoFit/>
          </a:bodyPr>
          <a:p>
            <a:pPr>
              <a:lnSpc>
                <a:spcPct val="130000"/>
              </a:lnSpc>
            </a:pPr>
            <a:r>
              <a:rPr lang="zh-CN" altLang="en-US" sz="3200" dirty="0">
                <a:latin typeface="黑体" panose="02010609060101010101" pitchFamily="2" charset="-122"/>
                <a:ea typeface="黑体" panose="02010609060101010101" pitchFamily="2" charset="-122"/>
              </a:rPr>
              <a:t>一、翻译下列词组</a:t>
            </a:r>
            <a:endParaRPr lang="zh-CN" altLang="en-US" sz="3200" dirty="0">
              <a:latin typeface="黑体" panose="02010609060101010101" pitchFamily="2" charset="-122"/>
              <a:ea typeface="黑体" panose="02010609060101010101" pitchFamily="2" charset="-122"/>
            </a:endParaRPr>
          </a:p>
          <a:p>
            <a:pPr>
              <a:lnSpc>
                <a:spcPct val="130000"/>
              </a:lnSpc>
            </a:pPr>
            <a:r>
              <a:rPr lang="en-US" altLang="zh-CN" sz="3200">
                <a:latin typeface="黑体" panose="02010609060101010101" pitchFamily="2" charset="-122"/>
                <a:ea typeface="黑体" panose="02010609060101010101" pitchFamily="2" charset="-122"/>
              </a:rPr>
              <a:t>1. </a:t>
            </a:r>
            <a:r>
              <a:rPr lang="zh-CN" altLang="en-US" sz="3200" dirty="0">
                <a:latin typeface="黑体" panose="02010609060101010101" pitchFamily="2" charset="-122"/>
                <a:ea typeface="黑体" panose="02010609060101010101" pitchFamily="2" charset="-122"/>
              </a:rPr>
              <a:t>听说 </a:t>
            </a:r>
            <a:r>
              <a:rPr lang="en-US" altLang="zh-CN" sz="3200">
                <a:latin typeface="黑体" panose="02010609060101010101" pitchFamily="2" charset="-122"/>
                <a:ea typeface="黑体" panose="02010609060101010101" pitchFamily="2" charset="-122"/>
              </a:rPr>
              <a:t>________________________</a:t>
            </a:r>
            <a:endParaRPr lang="en-US" altLang="zh-CN" sz="3200">
              <a:latin typeface="黑体" panose="02010609060101010101" pitchFamily="2" charset="-122"/>
              <a:ea typeface="黑体" panose="02010609060101010101" pitchFamily="2" charset="-122"/>
            </a:endParaRPr>
          </a:p>
          <a:p>
            <a:pPr>
              <a:lnSpc>
                <a:spcPct val="130000"/>
              </a:lnSpc>
            </a:pPr>
            <a:r>
              <a:rPr lang="en-US" altLang="zh-CN" sz="3200">
                <a:latin typeface="黑体" panose="02010609060101010101" pitchFamily="2" charset="-122"/>
                <a:ea typeface="黑体" panose="02010609060101010101" pitchFamily="2" charset="-122"/>
              </a:rPr>
              <a:t>2. </a:t>
            </a:r>
            <a:r>
              <a:rPr lang="zh-CN" altLang="en-US" sz="3200" dirty="0">
                <a:latin typeface="黑体" panose="02010609060101010101" pitchFamily="2" charset="-122"/>
                <a:ea typeface="黑体" panose="02010609060101010101" pitchFamily="2" charset="-122"/>
              </a:rPr>
              <a:t>在市中心 </a:t>
            </a:r>
            <a:r>
              <a:rPr lang="en-US" altLang="zh-CN" sz="3200">
                <a:latin typeface="黑体" panose="02010609060101010101" pitchFamily="2" charset="-122"/>
                <a:ea typeface="黑体" panose="02010609060101010101" pitchFamily="2" charset="-122"/>
              </a:rPr>
              <a:t>____________________</a:t>
            </a:r>
            <a:endParaRPr lang="en-US" altLang="zh-CN" sz="3200">
              <a:latin typeface="黑体" panose="02010609060101010101" pitchFamily="2" charset="-122"/>
              <a:ea typeface="黑体" panose="02010609060101010101" pitchFamily="2" charset="-122"/>
            </a:endParaRPr>
          </a:p>
          <a:p>
            <a:pPr>
              <a:lnSpc>
                <a:spcPct val="130000"/>
              </a:lnSpc>
            </a:pPr>
            <a:r>
              <a:rPr lang="en-US" altLang="zh-CN" sz="3200">
                <a:latin typeface="黑体" panose="02010609060101010101" pitchFamily="2" charset="-122"/>
                <a:ea typeface="黑体" panose="02010609060101010101" pitchFamily="2" charset="-122"/>
              </a:rPr>
              <a:t>3. </a:t>
            </a:r>
            <a:r>
              <a:rPr lang="zh-CN" altLang="en-US" sz="3200" dirty="0">
                <a:latin typeface="黑体" panose="02010609060101010101" pitchFamily="2" charset="-122"/>
                <a:ea typeface="黑体" panose="02010609060101010101" pitchFamily="2" charset="-122"/>
              </a:rPr>
              <a:t>占去</a:t>
            </a:r>
            <a:r>
              <a:rPr lang="en-US" altLang="zh-CN" sz="3200">
                <a:latin typeface="黑体" panose="02010609060101010101" pitchFamily="2" charset="-122"/>
                <a:ea typeface="黑体" panose="02010609060101010101" pitchFamily="2" charset="-122"/>
              </a:rPr>
              <a:t>(</a:t>
            </a:r>
            <a:r>
              <a:rPr lang="zh-CN" altLang="en-US" sz="3200" dirty="0">
                <a:latin typeface="黑体" panose="02010609060101010101" pitchFamily="2" charset="-122"/>
                <a:ea typeface="黑体" panose="02010609060101010101" pitchFamily="2" charset="-122"/>
              </a:rPr>
              <a:t>时间或空间</a:t>
            </a:r>
            <a:r>
              <a:rPr lang="en-US" altLang="zh-CN" sz="3200">
                <a:latin typeface="黑体" panose="02010609060101010101" pitchFamily="2" charset="-122"/>
                <a:ea typeface="黑体" panose="02010609060101010101" pitchFamily="2" charset="-122"/>
              </a:rPr>
              <a:t>) ____________</a:t>
            </a:r>
            <a:endParaRPr lang="en-US" altLang="zh-CN" sz="3200">
              <a:latin typeface="黑体" panose="02010609060101010101" pitchFamily="2" charset="-122"/>
              <a:ea typeface="黑体" panose="02010609060101010101" pitchFamily="2" charset="-122"/>
            </a:endParaRPr>
          </a:p>
          <a:p>
            <a:pPr>
              <a:lnSpc>
                <a:spcPct val="130000"/>
              </a:lnSpc>
            </a:pPr>
            <a:r>
              <a:rPr lang="en-US" altLang="zh-CN" sz="3200">
                <a:latin typeface="黑体" panose="02010609060101010101" pitchFamily="2" charset="-122"/>
                <a:ea typeface="黑体" panose="02010609060101010101" pitchFamily="2" charset="-122"/>
              </a:rPr>
              <a:t>4. </a:t>
            </a:r>
            <a:r>
              <a:rPr lang="zh-CN" altLang="en-US" sz="3200" dirty="0">
                <a:latin typeface="黑体" panose="02010609060101010101" pitchFamily="2" charset="-122"/>
                <a:ea typeface="黑体" panose="02010609060101010101" pitchFamily="2" charset="-122"/>
              </a:rPr>
              <a:t>指明；指出 </a:t>
            </a:r>
            <a:r>
              <a:rPr lang="en-US" altLang="zh-CN" sz="3200">
                <a:latin typeface="黑体" panose="02010609060101010101" pitchFamily="2" charset="-122"/>
                <a:ea typeface="黑体" panose="02010609060101010101" pitchFamily="2" charset="-122"/>
              </a:rPr>
              <a:t>__________________</a:t>
            </a:r>
            <a:endParaRPr lang="en-US" altLang="zh-CN" sz="3200">
              <a:latin typeface="黑体" panose="02010609060101010101" pitchFamily="2" charset="-122"/>
              <a:ea typeface="黑体" panose="02010609060101010101" pitchFamily="2" charset="-122"/>
            </a:endParaRPr>
          </a:p>
          <a:p>
            <a:pPr>
              <a:lnSpc>
                <a:spcPct val="130000"/>
              </a:lnSpc>
            </a:pPr>
            <a:r>
              <a:rPr lang="en-US" altLang="zh-CN" sz="3200">
                <a:latin typeface="黑体" panose="02010609060101010101" pitchFamily="2" charset="-122"/>
                <a:ea typeface="黑体" panose="02010609060101010101" pitchFamily="2" charset="-122"/>
              </a:rPr>
              <a:t>5. </a:t>
            </a:r>
            <a:r>
              <a:rPr lang="zh-CN" altLang="en-US" sz="3200" dirty="0">
                <a:latin typeface="黑体" panose="02010609060101010101" pitchFamily="2" charset="-122"/>
                <a:ea typeface="黑体" panose="02010609060101010101" pitchFamily="2" charset="-122"/>
              </a:rPr>
              <a:t>去游泳 </a:t>
            </a:r>
            <a:r>
              <a:rPr lang="en-US" altLang="zh-CN" sz="3200">
                <a:latin typeface="黑体" panose="02010609060101010101" pitchFamily="2" charset="-122"/>
                <a:ea typeface="黑体" panose="02010609060101010101" pitchFamily="2" charset="-122"/>
              </a:rPr>
              <a:t>______________________</a:t>
            </a:r>
            <a:endParaRPr lang="en-US" altLang="zh-CN" sz="3200">
              <a:latin typeface="黑体" panose="02010609060101010101" pitchFamily="2" charset="-122"/>
              <a:ea typeface="黑体" panose="02010609060101010101" pitchFamily="2" charset="-122"/>
            </a:endParaRPr>
          </a:p>
        </p:txBody>
      </p:sp>
      <p:sp>
        <p:nvSpPr>
          <p:cNvPr id="54328" name="文本框 54327"/>
          <p:cNvSpPr txBox="1"/>
          <p:nvPr/>
        </p:nvSpPr>
        <p:spPr>
          <a:xfrm>
            <a:off x="3962400" y="2514600"/>
            <a:ext cx="2438400" cy="579438"/>
          </a:xfrm>
          <a:prstGeom prst="rect">
            <a:avLst/>
          </a:prstGeom>
          <a:noFill/>
          <a:ln w="9525">
            <a:noFill/>
          </a:ln>
        </p:spPr>
        <p:txBody>
          <a:bodyPr>
            <a:spAutoFit/>
          </a:bodyPr>
          <a:p>
            <a:pPr>
              <a:spcBef>
                <a:spcPct val="50000"/>
              </a:spcBef>
            </a:pPr>
            <a:r>
              <a:rPr lang="en-US" altLang="zh-CN" sz="3200">
                <a:solidFill>
                  <a:srgbClr val="FF0000"/>
                </a:solidFill>
                <a:latin typeface="Times New Roman" panose="02020603050405020304" pitchFamily="18" charset="0"/>
              </a:rPr>
              <a:t>hear about</a:t>
            </a:r>
            <a:endParaRPr lang="en-US" altLang="zh-CN" sz="3200">
              <a:solidFill>
                <a:srgbClr val="FF0000"/>
              </a:solidFill>
              <a:latin typeface="Times New Roman" panose="02020603050405020304" pitchFamily="18" charset="0"/>
            </a:endParaRPr>
          </a:p>
        </p:txBody>
      </p:sp>
      <p:sp>
        <p:nvSpPr>
          <p:cNvPr id="54329" name="文本框 54328"/>
          <p:cNvSpPr txBox="1"/>
          <p:nvPr/>
        </p:nvSpPr>
        <p:spPr>
          <a:xfrm>
            <a:off x="3657600" y="3154363"/>
            <a:ext cx="3084513" cy="579437"/>
          </a:xfrm>
          <a:prstGeom prst="rect">
            <a:avLst/>
          </a:prstGeom>
          <a:noFill/>
          <a:ln w="9525">
            <a:noFill/>
          </a:ln>
        </p:spPr>
        <p:txBody>
          <a:bodyPr wrap="none" anchor="t">
            <a:spAutoFit/>
          </a:bodyPr>
          <a:p>
            <a:r>
              <a:rPr lang="en-US" altLang="zh-CN" sz="3200">
                <a:solidFill>
                  <a:srgbClr val="FF0000"/>
                </a:solidFill>
                <a:latin typeface="Times New Roman" panose="02020603050405020304" pitchFamily="18" charset="0"/>
              </a:rPr>
              <a:t>in the city centre</a:t>
            </a:r>
            <a:endParaRPr lang="zh-CN" altLang="en-US" sz="3200" dirty="0">
              <a:solidFill>
                <a:srgbClr val="FF0000"/>
              </a:solidFill>
              <a:latin typeface="Times New Roman" panose="02020603050405020304" pitchFamily="18" charset="0"/>
            </a:endParaRPr>
          </a:p>
        </p:txBody>
      </p:sp>
      <p:sp>
        <p:nvSpPr>
          <p:cNvPr id="54330" name="文本框 54329"/>
          <p:cNvSpPr txBox="1"/>
          <p:nvPr/>
        </p:nvSpPr>
        <p:spPr>
          <a:xfrm>
            <a:off x="5529263" y="3733800"/>
            <a:ext cx="1481137" cy="579438"/>
          </a:xfrm>
          <a:prstGeom prst="rect">
            <a:avLst/>
          </a:prstGeom>
          <a:noFill/>
          <a:ln w="9525">
            <a:noFill/>
          </a:ln>
        </p:spPr>
        <p:txBody>
          <a:bodyPr wrap="none" anchor="t">
            <a:spAutoFit/>
          </a:bodyPr>
          <a:p>
            <a:r>
              <a:rPr lang="en-US" altLang="zh-CN" sz="3200">
                <a:solidFill>
                  <a:srgbClr val="FF0000"/>
                </a:solidFill>
                <a:latin typeface="Times New Roman" panose="02020603050405020304" pitchFamily="18" charset="0"/>
              </a:rPr>
              <a:t>take up</a:t>
            </a:r>
            <a:endParaRPr lang="zh-CN" altLang="en-US" sz="3200" dirty="0">
              <a:solidFill>
                <a:srgbClr val="FF0000"/>
              </a:solidFill>
              <a:latin typeface="Times New Roman" panose="02020603050405020304" pitchFamily="18" charset="0"/>
            </a:endParaRPr>
          </a:p>
        </p:txBody>
      </p:sp>
      <p:sp>
        <p:nvSpPr>
          <p:cNvPr id="54331" name="文本框 54330"/>
          <p:cNvSpPr txBox="1"/>
          <p:nvPr/>
        </p:nvSpPr>
        <p:spPr>
          <a:xfrm>
            <a:off x="4573588" y="4419600"/>
            <a:ext cx="1751012" cy="579438"/>
          </a:xfrm>
          <a:prstGeom prst="rect">
            <a:avLst/>
          </a:prstGeom>
          <a:noFill/>
          <a:ln w="9525">
            <a:noFill/>
          </a:ln>
        </p:spPr>
        <p:txBody>
          <a:bodyPr wrap="none" anchor="t">
            <a:spAutoFit/>
          </a:bodyPr>
          <a:p>
            <a:r>
              <a:rPr lang="en-US" altLang="zh-CN" sz="3200">
                <a:solidFill>
                  <a:srgbClr val="FF0000"/>
                </a:solidFill>
                <a:latin typeface="Times New Roman" panose="02020603050405020304" pitchFamily="18" charset="0"/>
              </a:rPr>
              <a:t>point out</a:t>
            </a:r>
            <a:endParaRPr lang="zh-CN" altLang="en-US" sz="3200" dirty="0">
              <a:solidFill>
                <a:srgbClr val="FF0000"/>
              </a:solidFill>
              <a:latin typeface="Times New Roman" panose="02020603050405020304" pitchFamily="18" charset="0"/>
            </a:endParaRPr>
          </a:p>
        </p:txBody>
      </p:sp>
      <p:sp>
        <p:nvSpPr>
          <p:cNvPr id="54332" name="文本框 54331"/>
          <p:cNvSpPr txBox="1"/>
          <p:nvPr/>
        </p:nvSpPr>
        <p:spPr>
          <a:xfrm>
            <a:off x="4002088" y="5059363"/>
            <a:ext cx="2474912" cy="579437"/>
          </a:xfrm>
          <a:prstGeom prst="rect">
            <a:avLst/>
          </a:prstGeom>
          <a:noFill/>
          <a:ln w="9525">
            <a:noFill/>
          </a:ln>
        </p:spPr>
        <p:txBody>
          <a:bodyPr wrap="none" anchor="t">
            <a:spAutoFit/>
          </a:bodyPr>
          <a:p>
            <a:r>
              <a:rPr lang="en-US" altLang="zh-CN" sz="3200">
                <a:solidFill>
                  <a:srgbClr val="FF0000"/>
                </a:solidFill>
                <a:latin typeface="Times New Roman" panose="02020603050405020304" pitchFamily="18" charset="0"/>
              </a:rPr>
              <a:t>go swimming</a:t>
            </a:r>
            <a:endParaRPr lang="zh-CN" altLang="en-US" sz="3200" dirty="0">
              <a:solidFill>
                <a:srgbClr val="FF0000"/>
              </a:solidFill>
              <a:latin typeface="Times New Roman" panose="02020603050405020304" pitchFamily="18" charset="0"/>
            </a:endParaRPr>
          </a:p>
        </p:txBody>
      </p:sp>
      <p:pic>
        <p:nvPicPr>
          <p:cNvPr id="54333" name="图片 54332" descr="fox"/>
          <p:cNvPicPr>
            <a:picLocks noChangeAspect="1"/>
          </p:cNvPicPr>
          <p:nvPr/>
        </p:nvPicPr>
        <p:blipFill>
          <a:blip r:embed="rId1"/>
          <a:stretch>
            <a:fillRect/>
          </a:stretch>
        </p:blipFill>
        <p:spPr>
          <a:xfrm>
            <a:off x="7399338" y="1295400"/>
            <a:ext cx="1744662" cy="2705100"/>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328"/>
                                        </p:tgtEl>
                                        <p:attrNameLst>
                                          <p:attrName>style.visibility</p:attrName>
                                        </p:attrNameLst>
                                      </p:cBhvr>
                                      <p:to>
                                        <p:strVal val="visible"/>
                                      </p:to>
                                    </p:set>
                                    <p:animEffect transition="in" filter="dissolve">
                                      <p:cBhvr>
                                        <p:cTn id="7" dur="500"/>
                                        <p:tgtEl>
                                          <p:spTgt spid="543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4329"/>
                                        </p:tgtEl>
                                        <p:attrNameLst>
                                          <p:attrName>style.visibility</p:attrName>
                                        </p:attrNameLst>
                                      </p:cBhvr>
                                      <p:to>
                                        <p:strVal val="visible"/>
                                      </p:to>
                                    </p:set>
                                    <p:animEffect transition="in" filter="dissolve">
                                      <p:cBhvr>
                                        <p:cTn id="12" dur="500"/>
                                        <p:tgtEl>
                                          <p:spTgt spid="5432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4330"/>
                                        </p:tgtEl>
                                        <p:attrNameLst>
                                          <p:attrName>style.visibility</p:attrName>
                                        </p:attrNameLst>
                                      </p:cBhvr>
                                      <p:to>
                                        <p:strVal val="visible"/>
                                      </p:to>
                                    </p:set>
                                    <p:animEffect transition="in" filter="dissolve">
                                      <p:cBhvr>
                                        <p:cTn id="17" dur="500"/>
                                        <p:tgtEl>
                                          <p:spTgt spid="5433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4331"/>
                                        </p:tgtEl>
                                        <p:attrNameLst>
                                          <p:attrName>style.visibility</p:attrName>
                                        </p:attrNameLst>
                                      </p:cBhvr>
                                      <p:to>
                                        <p:strVal val="visible"/>
                                      </p:to>
                                    </p:set>
                                    <p:animEffect transition="in" filter="dissolve">
                                      <p:cBhvr>
                                        <p:cTn id="22" dur="500"/>
                                        <p:tgtEl>
                                          <p:spTgt spid="5433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4332"/>
                                        </p:tgtEl>
                                        <p:attrNameLst>
                                          <p:attrName>style.visibility</p:attrName>
                                        </p:attrNameLst>
                                      </p:cBhvr>
                                      <p:to>
                                        <p:strVal val="visible"/>
                                      </p:to>
                                    </p:set>
                                    <p:animEffect transition="in" filter="dissolve">
                                      <p:cBhvr>
                                        <p:cTn id="27" dur="500"/>
                                        <p:tgtEl>
                                          <p:spTgt spid="54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28" grpId="0"/>
      <p:bldP spid="54329" grpId="0"/>
      <p:bldP spid="54330" grpId="0"/>
      <p:bldP spid="54331" grpId="0"/>
      <p:bldP spid="543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文本框 29697"/>
          <p:cNvSpPr txBox="1"/>
          <p:nvPr/>
        </p:nvSpPr>
        <p:spPr>
          <a:xfrm>
            <a:off x="457200" y="381000"/>
            <a:ext cx="4724400" cy="1127125"/>
          </a:xfrm>
          <a:prstGeom prst="rect">
            <a:avLst/>
          </a:prstGeom>
          <a:noFill/>
          <a:ln w="9525">
            <a:noFill/>
          </a:ln>
        </p:spPr>
        <p:txBody>
          <a:bodyPr lIns="91422" tIns="45711" rIns="91422" bIns="45711">
            <a:spAutoFit/>
          </a:bodyPr>
          <a:p>
            <a:pPr>
              <a:spcBef>
                <a:spcPct val="50000"/>
              </a:spcBef>
            </a:pPr>
            <a:r>
              <a:rPr lang="en-US" altLang="zh-CN" sz="3400">
                <a:solidFill>
                  <a:srgbClr val="000066"/>
                </a:solidFill>
                <a:latin typeface="Times New Roman" panose="02020603050405020304" pitchFamily="18" charset="0"/>
              </a:rPr>
              <a:t>4. Number the sentences          in the correct order. </a:t>
            </a:r>
            <a:endParaRPr lang="en-US" altLang="zh-CN" sz="3400">
              <a:solidFill>
                <a:srgbClr val="000066"/>
              </a:solidFill>
              <a:latin typeface="Times New Roman" panose="02020603050405020304" pitchFamily="18" charset="0"/>
            </a:endParaRPr>
          </a:p>
        </p:txBody>
      </p:sp>
      <p:sp>
        <p:nvSpPr>
          <p:cNvPr id="29699" name="矩形 29698"/>
          <p:cNvSpPr/>
          <p:nvPr/>
        </p:nvSpPr>
        <p:spPr>
          <a:xfrm>
            <a:off x="457200" y="1555750"/>
            <a:ext cx="7543800" cy="4692650"/>
          </a:xfrm>
          <a:prstGeom prst="rect">
            <a:avLst/>
          </a:prstGeom>
          <a:noFill/>
          <a:ln w="9525">
            <a:noFill/>
          </a:ln>
        </p:spPr>
        <p:txBody>
          <a:bodyPr>
            <a:spAutoFit/>
          </a:bodyPr>
          <a:p>
            <a:pPr>
              <a:lnSpc>
                <a:spcPct val="135000"/>
              </a:lnSpc>
            </a:pPr>
            <a:r>
              <a:rPr lang="en-US" altLang="zh-CN" sz="3200">
                <a:latin typeface="Times New Roman" panose="02020603050405020304" pitchFamily="18" charset="0"/>
              </a:rPr>
              <a:t>a) Betty pulled a leaf off a plant.</a:t>
            </a:r>
            <a:endParaRPr lang="en-US" altLang="zh-CN" sz="3200">
              <a:latin typeface="Times New Roman" panose="02020603050405020304" pitchFamily="18" charset="0"/>
            </a:endParaRPr>
          </a:p>
          <a:p>
            <a:pPr>
              <a:lnSpc>
                <a:spcPct val="135000"/>
              </a:lnSpc>
            </a:pPr>
            <a:r>
              <a:rPr lang="en-US" altLang="zh-CN" sz="3200">
                <a:latin typeface="Times New Roman" panose="02020603050405020304" pitchFamily="18" charset="0"/>
              </a:rPr>
              <a:t>b) The noise woke everybody up.</a:t>
            </a:r>
            <a:endParaRPr lang="en-US" altLang="zh-CN" sz="3200">
              <a:latin typeface="Times New Roman" panose="02020603050405020304" pitchFamily="18" charset="0"/>
            </a:endParaRPr>
          </a:p>
          <a:p>
            <a:pPr>
              <a:lnSpc>
                <a:spcPct val="135000"/>
              </a:lnSpc>
            </a:pPr>
            <a:r>
              <a:rPr lang="en-US" altLang="zh-CN" sz="3200">
                <a:latin typeface="Times New Roman" panose="02020603050405020304" pitchFamily="18" charset="0"/>
              </a:rPr>
              <a:t>c) They climbed Mount Tianzi.</a:t>
            </a:r>
            <a:endParaRPr lang="en-US" altLang="zh-CN" sz="3200">
              <a:latin typeface="Times New Roman" panose="02020603050405020304" pitchFamily="18" charset="0"/>
            </a:endParaRPr>
          </a:p>
          <a:p>
            <a:pPr>
              <a:lnSpc>
                <a:spcPct val="135000"/>
              </a:lnSpc>
            </a:pPr>
            <a:r>
              <a:rPr lang="en-US" altLang="zh-CN" sz="3200">
                <a:latin typeface="Times New Roman" panose="02020603050405020304" pitchFamily="18" charset="0"/>
              </a:rPr>
              <a:t>d) A monkey made some noise.</a:t>
            </a:r>
            <a:endParaRPr lang="en-US" altLang="zh-CN" sz="3200">
              <a:latin typeface="Times New Roman" panose="02020603050405020304" pitchFamily="18" charset="0"/>
            </a:endParaRPr>
          </a:p>
          <a:p>
            <a:pPr>
              <a:lnSpc>
                <a:spcPct val="135000"/>
              </a:lnSpc>
            </a:pPr>
            <a:r>
              <a:rPr lang="en-US" altLang="zh-CN" sz="3200">
                <a:latin typeface="Times New Roman" panose="02020603050405020304" pitchFamily="18" charset="0"/>
              </a:rPr>
              <a:t>e) They camped by a small lake.</a:t>
            </a:r>
            <a:endParaRPr lang="en-US" altLang="zh-CN" sz="3200">
              <a:latin typeface="Times New Roman" panose="02020603050405020304" pitchFamily="18" charset="0"/>
            </a:endParaRPr>
          </a:p>
          <a:p>
            <a:pPr>
              <a:lnSpc>
                <a:spcPct val="135000"/>
              </a:lnSpc>
            </a:pPr>
            <a:r>
              <a:rPr lang="en-US" altLang="zh-CN" sz="3200">
                <a:latin typeface="Times New Roman" panose="02020603050405020304" pitchFamily="18" charset="0"/>
              </a:rPr>
              <a:t>f) Lingling’s uncle said that people should  </a:t>
            </a:r>
            <a:endParaRPr lang="en-US" altLang="zh-CN" sz="3200">
              <a:latin typeface="Times New Roman" panose="02020603050405020304" pitchFamily="18" charset="0"/>
            </a:endParaRPr>
          </a:p>
          <a:p>
            <a:pPr>
              <a:lnSpc>
                <a:spcPct val="135000"/>
              </a:lnSpc>
            </a:pPr>
            <a:r>
              <a:rPr lang="en-US" altLang="zh-CN" sz="3200">
                <a:latin typeface="Times New Roman" panose="02020603050405020304" pitchFamily="18" charset="0"/>
              </a:rPr>
              <a:t>    protect everything in Zhangjiajie.</a:t>
            </a:r>
            <a:endParaRPr lang="en-US" altLang="zh-CN" sz="3200">
              <a:latin typeface="Times New Roman" panose="02020603050405020304" pitchFamily="18" charset="0"/>
            </a:endParaRPr>
          </a:p>
        </p:txBody>
      </p:sp>
      <p:sp>
        <p:nvSpPr>
          <p:cNvPr id="29700" name="矩形 29699"/>
          <p:cNvSpPr/>
          <p:nvPr/>
        </p:nvSpPr>
        <p:spPr>
          <a:xfrm>
            <a:off x="6781800" y="1860550"/>
            <a:ext cx="381000" cy="381000"/>
          </a:xfrm>
          <a:prstGeom prst="rect">
            <a:avLst/>
          </a:prstGeom>
          <a:solidFill>
            <a:schemeClr val="bg1"/>
          </a:solidFill>
          <a:ln w="9525" cap="flat" cmpd="sng">
            <a:solidFill>
              <a:schemeClr val="tx1"/>
            </a:solidFill>
            <a:prstDash val="solid"/>
            <a:miter/>
            <a:headEnd type="none" w="med" len="med"/>
            <a:tailEnd type="none" w="med" len="med"/>
          </a:ln>
        </p:spPr>
        <p:txBody>
          <a:bodyPr/>
          <a:p>
            <a:endParaRPr lang="zh-CN" altLang="en-US"/>
          </a:p>
        </p:txBody>
      </p:sp>
      <p:sp>
        <p:nvSpPr>
          <p:cNvPr id="29701" name="矩形 29700"/>
          <p:cNvSpPr/>
          <p:nvPr/>
        </p:nvSpPr>
        <p:spPr>
          <a:xfrm>
            <a:off x="6781800" y="2546350"/>
            <a:ext cx="381000" cy="381000"/>
          </a:xfrm>
          <a:prstGeom prst="rect">
            <a:avLst/>
          </a:prstGeom>
          <a:solidFill>
            <a:schemeClr val="bg1"/>
          </a:solidFill>
          <a:ln w="9525" cap="flat" cmpd="sng">
            <a:solidFill>
              <a:schemeClr val="tx1"/>
            </a:solidFill>
            <a:prstDash val="solid"/>
            <a:miter/>
            <a:headEnd type="none" w="med" len="med"/>
            <a:tailEnd type="none" w="med" len="med"/>
          </a:ln>
        </p:spPr>
        <p:txBody>
          <a:bodyPr/>
          <a:p>
            <a:endParaRPr lang="zh-CN" altLang="en-US"/>
          </a:p>
        </p:txBody>
      </p:sp>
      <p:sp>
        <p:nvSpPr>
          <p:cNvPr id="29702" name="矩形 29701"/>
          <p:cNvSpPr/>
          <p:nvPr/>
        </p:nvSpPr>
        <p:spPr>
          <a:xfrm>
            <a:off x="6781800" y="3155950"/>
            <a:ext cx="381000" cy="381000"/>
          </a:xfrm>
          <a:prstGeom prst="rect">
            <a:avLst/>
          </a:prstGeom>
          <a:solidFill>
            <a:schemeClr val="bg1"/>
          </a:solidFill>
          <a:ln w="9525" cap="flat" cmpd="sng">
            <a:solidFill>
              <a:schemeClr val="tx1"/>
            </a:solidFill>
            <a:prstDash val="solid"/>
            <a:miter/>
            <a:headEnd type="none" w="med" len="med"/>
            <a:tailEnd type="none" w="med" len="med"/>
          </a:ln>
        </p:spPr>
        <p:txBody>
          <a:bodyPr/>
          <a:p>
            <a:endParaRPr lang="zh-CN" altLang="en-US"/>
          </a:p>
        </p:txBody>
      </p:sp>
      <p:sp>
        <p:nvSpPr>
          <p:cNvPr id="29703" name="矩形 29702"/>
          <p:cNvSpPr/>
          <p:nvPr/>
        </p:nvSpPr>
        <p:spPr>
          <a:xfrm>
            <a:off x="6781800" y="3765550"/>
            <a:ext cx="381000" cy="381000"/>
          </a:xfrm>
          <a:prstGeom prst="rect">
            <a:avLst/>
          </a:prstGeom>
          <a:solidFill>
            <a:schemeClr val="bg1"/>
          </a:solidFill>
          <a:ln w="9525" cap="flat" cmpd="sng">
            <a:solidFill>
              <a:schemeClr val="tx1"/>
            </a:solidFill>
            <a:prstDash val="solid"/>
            <a:miter/>
            <a:headEnd type="none" w="med" len="med"/>
            <a:tailEnd type="none" w="med" len="med"/>
          </a:ln>
        </p:spPr>
        <p:txBody>
          <a:bodyPr/>
          <a:p>
            <a:endParaRPr lang="zh-CN" altLang="en-US"/>
          </a:p>
        </p:txBody>
      </p:sp>
      <p:sp>
        <p:nvSpPr>
          <p:cNvPr id="29704" name="矩形 29703"/>
          <p:cNvSpPr/>
          <p:nvPr/>
        </p:nvSpPr>
        <p:spPr>
          <a:xfrm>
            <a:off x="6781800" y="4451350"/>
            <a:ext cx="381000" cy="381000"/>
          </a:xfrm>
          <a:prstGeom prst="rect">
            <a:avLst/>
          </a:prstGeom>
          <a:solidFill>
            <a:schemeClr val="bg1"/>
          </a:solidFill>
          <a:ln w="9525" cap="flat" cmpd="sng">
            <a:solidFill>
              <a:schemeClr val="tx1"/>
            </a:solidFill>
            <a:prstDash val="solid"/>
            <a:miter/>
            <a:headEnd type="none" w="med" len="med"/>
            <a:tailEnd type="none" w="med" len="med"/>
          </a:ln>
        </p:spPr>
        <p:txBody>
          <a:bodyPr/>
          <a:p>
            <a:endParaRPr lang="zh-CN" altLang="en-US"/>
          </a:p>
        </p:txBody>
      </p:sp>
      <p:sp>
        <p:nvSpPr>
          <p:cNvPr id="29705" name="矩形 29704"/>
          <p:cNvSpPr/>
          <p:nvPr/>
        </p:nvSpPr>
        <p:spPr>
          <a:xfrm>
            <a:off x="6934200" y="5746750"/>
            <a:ext cx="381000" cy="381000"/>
          </a:xfrm>
          <a:prstGeom prst="rect">
            <a:avLst/>
          </a:prstGeom>
          <a:solidFill>
            <a:schemeClr val="bg1"/>
          </a:solidFill>
          <a:ln w="9525" cap="flat" cmpd="sng">
            <a:solidFill>
              <a:schemeClr val="tx1"/>
            </a:solidFill>
            <a:prstDash val="solid"/>
            <a:miter/>
            <a:headEnd type="none" w="med" len="med"/>
            <a:tailEnd type="none" w="med" len="med"/>
          </a:ln>
        </p:spPr>
        <p:txBody>
          <a:bodyPr/>
          <a:p>
            <a:endParaRPr lang="zh-CN" altLang="en-US"/>
          </a:p>
        </p:txBody>
      </p:sp>
      <p:sp>
        <p:nvSpPr>
          <p:cNvPr id="29706" name="文本框 29705"/>
          <p:cNvSpPr txBox="1"/>
          <p:nvPr/>
        </p:nvSpPr>
        <p:spPr>
          <a:xfrm>
            <a:off x="6781800" y="4298950"/>
            <a:ext cx="412750" cy="641350"/>
          </a:xfrm>
          <a:prstGeom prst="rect">
            <a:avLst/>
          </a:prstGeom>
          <a:noFill/>
          <a:ln w="9525">
            <a:noFill/>
          </a:ln>
        </p:spPr>
        <p:txBody>
          <a:bodyPr wrap="none" anchor="t">
            <a:spAutoFit/>
          </a:bodyPr>
          <a:p>
            <a:r>
              <a:rPr lang="en-US" altLang="zh-CN" sz="3600">
                <a:solidFill>
                  <a:srgbClr val="FF0000"/>
                </a:solidFill>
                <a:latin typeface="Times New Roman" panose="02020603050405020304" pitchFamily="18" charset="0"/>
              </a:rPr>
              <a:t>1</a:t>
            </a:r>
            <a:endParaRPr lang="en-US" altLang="zh-CN" sz="3600">
              <a:solidFill>
                <a:srgbClr val="FF0000"/>
              </a:solidFill>
              <a:latin typeface="Times New Roman" panose="02020603050405020304" pitchFamily="18" charset="0"/>
            </a:endParaRPr>
          </a:p>
        </p:txBody>
      </p:sp>
      <p:sp>
        <p:nvSpPr>
          <p:cNvPr id="29707" name="文本框 29706"/>
          <p:cNvSpPr txBox="1"/>
          <p:nvPr/>
        </p:nvSpPr>
        <p:spPr>
          <a:xfrm>
            <a:off x="6781800" y="3613150"/>
            <a:ext cx="412750" cy="641350"/>
          </a:xfrm>
          <a:prstGeom prst="rect">
            <a:avLst/>
          </a:prstGeom>
          <a:noFill/>
          <a:ln w="9525">
            <a:noFill/>
          </a:ln>
        </p:spPr>
        <p:txBody>
          <a:bodyPr wrap="none" anchor="t">
            <a:spAutoFit/>
          </a:bodyPr>
          <a:p>
            <a:r>
              <a:rPr lang="en-US" altLang="zh-CN" sz="3600">
                <a:solidFill>
                  <a:srgbClr val="FF0000"/>
                </a:solidFill>
                <a:latin typeface="Times New Roman" panose="02020603050405020304" pitchFamily="18" charset="0"/>
              </a:rPr>
              <a:t>2</a:t>
            </a:r>
            <a:endParaRPr lang="en-US" altLang="zh-CN" sz="3600">
              <a:solidFill>
                <a:srgbClr val="FF0000"/>
              </a:solidFill>
              <a:latin typeface="Times New Roman" panose="02020603050405020304" pitchFamily="18" charset="0"/>
            </a:endParaRPr>
          </a:p>
        </p:txBody>
      </p:sp>
      <p:sp>
        <p:nvSpPr>
          <p:cNvPr id="29708" name="文本框 29707"/>
          <p:cNvSpPr txBox="1"/>
          <p:nvPr/>
        </p:nvSpPr>
        <p:spPr>
          <a:xfrm>
            <a:off x="6781800" y="2393950"/>
            <a:ext cx="412750" cy="641350"/>
          </a:xfrm>
          <a:prstGeom prst="rect">
            <a:avLst/>
          </a:prstGeom>
          <a:noFill/>
          <a:ln w="9525">
            <a:noFill/>
          </a:ln>
        </p:spPr>
        <p:txBody>
          <a:bodyPr wrap="none" anchor="t">
            <a:spAutoFit/>
          </a:bodyPr>
          <a:p>
            <a:r>
              <a:rPr lang="en-US" altLang="zh-CN" sz="3600">
                <a:solidFill>
                  <a:srgbClr val="FF0000"/>
                </a:solidFill>
                <a:latin typeface="Times New Roman" panose="02020603050405020304" pitchFamily="18" charset="0"/>
              </a:rPr>
              <a:t>3</a:t>
            </a:r>
            <a:endParaRPr lang="en-US" altLang="zh-CN" sz="3600">
              <a:solidFill>
                <a:srgbClr val="FF0000"/>
              </a:solidFill>
              <a:latin typeface="Times New Roman" panose="02020603050405020304" pitchFamily="18" charset="0"/>
            </a:endParaRPr>
          </a:p>
        </p:txBody>
      </p:sp>
      <p:sp>
        <p:nvSpPr>
          <p:cNvPr id="29709" name="文本框 29708"/>
          <p:cNvSpPr txBox="1"/>
          <p:nvPr/>
        </p:nvSpPr>
        <p:spPr>
          <a:xfrm>
            <a:off x="6781800" y="3003550"/>
            <a:ext cx="412750" cy="641350"/>
          </a:xfrm>
          <a:prstGeom prst="rect">
            <a:avLst/>
          </a:prstGeom>
          <a:noFill/>
          <a:ln w="9525">
            <a:noFill/>
          </a:ln>
        </p:spPr>
        <p:txBody>
          <a:bodyPr wrap="none" anchor="t">
            <a:spAutoFit/>
          </a:bodyPr>
          <a:p>
            <a:r>
              <a:rPr lang="en-US" altLang="zh-CN" sz="3600">
                <a:solidFill>
                  <a:srgbClr val="FF0000"/>
                </a:solidFill>
                <a:latin typeface="Times New Roman" panose="02020603050405020304" pitchFamily="18" charset="0"/>
              </a:rPr>
              <a:t>4</a:t>
            </a:r>
            <a:endParaRPr lang="en-US" altLang="zh-CN" sz="3600">
              <a:solidFill>
                <a:srgbClr val="FF0000"/>
              </a:solidFill>
              <a:latin typeface="Times New Roman" panose="02020603050405020304" pitchFamily="18" charset="0"/>
            </a:endParaRPr>
          </a:p>
        </p:txBody>
      </p:sp>
      <p:sp>
        <p:nvSpPr>
          <p:cNvPr id="29710" name="文本框 29709"/>
          <p:cNvSpPr txBox="1"/>
          <p:nvPr/>
        </p:nvSpPr>
        <p:spPr>
          <a:xfrm>
            <a:off x="6781800" y="1708150"/>
            <a:ext cx="412750" cy="641350"/>
          </a:xfrm>
          <a:prstGeom prst="rect">
            <a:avLst/>
          </a:prstGeom>
          <a:noFill/>
          <a:ln w="9525">
            <a:noFill/>
          </a:ln>
        </p:spPr>
        <p:txBody>
          <a:bodyPr wrap="none" anchor="t">
            <a:spAutoFit/>
          </a:bodyPr>
          <a:p>
            <a:r>
              <a:rPr lang="en-US" altLang="zh-CN" sz="3600">
                <a:solidFill>
                  <a:srgbClr val="FF0000"/>
                </a:solidFill>
                <a:latin typeface="Times New Roman" panose="02020603050405020304" pitchFamily="18" charset="0"/>
              </a:rPr>
              <a:t>5</a:t>
            </a:r>
            <a:endParaRPr lang="en-US" altLang="zh-CN" sz="3600">
              <a:solidFill>
                <a:srgbClr val="FF0000"/>
              </a:solidFill>
              <a:latin typeface="Times New Roman" panose="02020603050405020304" pitchFamily="18" charset="0"/>
            </a:endParaRPr>
          </a:p>
        </p:txBody>
      </p:sp>
      <p:sp>
        <p:nvSpPr>
          <p:cNvPr id="29711" name="文本框 29710"/>
          <p:cNvSpPr txBox="1"/>
          <p:nvPr/>
        </p:nvSpPr>
        <p:spPr>
          <a:xfrm>
            <a:off x="6934200" y="5594350"/>
            <a:ext cx="412750" cy="641350"/>
          </a:xfrm>
          <a:prstGeom prst="rect">
            <a:avLst/>
          </a:prstGeom>
          <a:noFill/>
          <a:ln w="9525">
            <a:noFill/>
          </a:ln>
        </p:spPr>
        <p:txBody>
          <a:bodyPr wrap="none" anchor="t">
            <a:spAutoFit/>
          </a:bodyPr>
          <a:p>
            <a:r>
              <a:rPr lang="en-US" altLang="zh-CN" sz="3600">
                <a:solidFill>
                  <a:srgbClr val="FF0000"/>
                </a:solidFill>
                <a:latin typeface="Times New Roman" panose="02020603050405020304" pitchFamily="18" charset="0"/>
              </a:rPr>
              <a:t>6</a:t>
            </a:r>
            <a:endParaRPr lang="en-US" altLang="zh-CN" sz="3600">
              <a:solidFill>
                <a:srgbClr val="FF0000"/>
              </a:solidFill>
              <a:latin typeface="Times New Roman" panose="02020603050405020304" pitchFamily="18" charset="0"/>
            </a:endParaRPr>
          </a:p>
        </p:txBody>
      </p:sp>
      <p:pic>
        <p:nvPicPr>
          <p:cNvPr id="29712" name="图片 29711" descr="撒谎王"/>
          <p:cNvPicPr>
            <a:picLocks noChangeAspect="1"/>
          </p:cNvPicPr>
          <p:nvPr/>
        </p:nvPicPr>
        <p:blipFill>
          <a:blip r:embed="rId1"/>
          <a:stretch>
            <a:fillRect/>
          </a:stretch>
        </p:blipFill>
        <p:spPr>
          <a:xfrm>
            <a:off x="7315200" y="381000"/>
            <a:ext cx="1204913" cy="1376363"/>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9706">
                                            <p:txEl>
                                              <p:charRg st="0" end="2"/>
                                            </p:txEl>
                                          </p:spTgt>
                                        </p:tgtEl>
                                        <p:attrNameLst>
                                          <p:attrName>style.visibility</p:attrName>
                                        </p:attrNameLst>
                                      </p:cBhvr>
                                      <p:to>
                                        <p:strVal val="visible"/>
                                      </p:to>
                                    </p:set>
                                    <p:anim calcmode="lin" valueType="num">
                                      <p:cBhvr>
                                        <p:cTn id="7" dur="1000" fill="hold"/>
                                        <p:tgtEl>
                                          <p:spTgt spid="29706">
                                            <p:txEl>
                                              <p:charRg st="0" end="2"/>
                                            </p:txEl>
                                          </p:spTgt>
                                        </p:tgtEl>
                                        <p:attrNameLst>
                                          <p:attrName>ppt_w</p:attrName>
                                        </p:attrNameLst>
                                      </p:cBhvr>
                                      <p:tavLst>
                                        <p:tav tm="0">
                                          <p:val>
                                            <p:strVal val="#ppt_w*0.70"/>
                                          </p:val>
                                        </p:tav>
                                        <p:tav tm="100000">
                                          <p:val>
                                            <p:strVal val="#ppt_w"/>
                                          </p:val>
                                        </p:tav>
                                      </p:tavLst>
                                    </p:anim>
                                    <p:anim calcmode="lin" valueType="num">
                                      <p:cBhvr>
                                        <p:cTn id="8" dur="1000" fill="hold"/>
                                        <p:tgtEl>
                                          <p:spTgt spid="29706">
                                            <p:txEl>
                                              <p:charRg st="0" end="2"/>
                                            </p:txEl>
                                          </p:spTgt>
                                        </p:tgtEl>
                                        <p:attrNameLst>
                                          <p:attrName>ppt_h</p:attrName>
                                        </p:attrNameLst>
                                      </p:cBhvr>
                                      <p:tavLst>
                                        <p:tav tm="0">
                                          <p:val>
                                            <p:strVal val="#ppt_h"/>
                                          </p:val>
                                        </p:tav>
                                        <p:tav tm="100000">
                                          <p:val>
                                            <p:strVal val="#ppt_h"/>
                                          </p:val>
                                        </p:tav>
                                      </p:tavLst>
                                    </p:anim>
                                    <p:animEffect transition="in" filter="fade">
                                      <p:cBhvr>
                                        <p:cTn id="9" dur="1000"/>
                                        <p:tgtEl>
                                          <p:spTgt spid="29706">
                                            <p:txEl>
                                              <p:charRg st="0"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9707">
                                            <p:txEl>
                                              <p:charRg st="0" end="2"/>
                                            </p:txEl>
                                          </p:spTgt>
                                        </p:tgtEl>
                                        <p:attrNameLst>
                                          <p:attrName>style.visibility</p:attrName>
                                        </p:attrNameLst>
                                      </p:cBhvr>
                                      <p:to>
                                        <p:strVal val="visible"/>
                                      </p:to>
                                    </p:set>
                                    <p:anim calcmode="lin" valueType="num">
                                      <p:cBhvr>
                                        <p:cTn id="14" dur="1000" fill="hold"/>
                                        <p:tgtEl>
                                          <p:spTgt spid="29707">
                                            <p:txEl>
                                              <p:charRg st="0" end="2"/>
                                            </p:txEl>
                                          </p:spTgt>
                                        </p:tgtEl>
                                        <p:attrNameLst>
                                          <p:attrName>ppt_w</p:attrName>
                                        </p:attrNameLst>
                                      </p:cBhvr>
                                      <p:tavLst>
                                        <p:tav tm="0">
                                          <p:val>
                                            <p:strVal val="#ppt_w*0.70"/>
                                          </p:val>
                                        </p:tav>
                                        <p:tav tm="100000">
                                          <p:val>
                                            <p:strVal val="#ppt_w"/>
                                          </p:val>
                                        </p:tav>
                                      </p:tavLst>
                                    </p:anim>
                                    <p:anim calcmode="lin" valueType="num">
                                      <p:cBhvr>
                                        <p:cTn id="15" dur="1000" fill="hold"/>
                                        <p:tgtEl>
                                          <p:spTgt spid="29707">
                                            <p:txEl>
                                              <p:charRg st="0" end="2"/>
                                            </p:txEl>
                                          </p:spTgt>
                                        </p:tgtEl>
                                        <p:attrNameLst>
                                          <p:attrName>ppt_h</p:attrName>
                                        </p:attrNameLst>
                                      </p:cBhvr>
                                      <p:tavLst>
                                        <p:tav tm="0">
                                          <p:val>
                                            <p:strVal val="#ppt_h"/>
                                          </p:val>
                                        </p:tav>
                                        <p:tav tm="100000">
                                          <p:val>
                                            <p:strVal val="#ppt_h"/>
                                          </p:val>
                                        </p:tav>
                                      </p:tavLst>
                                    </p:anim>
                                    <p:animEffect transition="in" filter="fade">
                                      <p:cBhvr>
                                        <p:cTn id="16" dur="1000"/>
                                        <p:tgtEl>
                                          <p:spTgt spid="29707">
                                            <p:txEl>
                                              <p:charRg st="0"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9708">
                                            <p:txEl>
                                              <p:charRg st="0" end="2"/>
                                            </p:txEl>
                                          </p:spTgt>
                                        </p:tgtEl>
                                        <p:attrNameLst>
                                          <p:attrName>style.visibility</p:attrName>
                                        </p:attrNameLst>
                                      </p:cBhvr>
                                      <p:to>
                                        <p:strVal val="visible"/>
                                      </p:to>
                                    </p:set>
                                    <p:anim calcmode="lin" valueType="num">
                                      <p:cBhvr>
                                        <p:cTn id="21" dur="1000" fill="hold"/>
                                        <p:tgtEl>
                                          <p:spTgt spid="29708">
                                            <p:txEl>
                                              <p:charRg st="0" end="2"/>
                                            </p:txEl>
                                          </p:spTgt>
                                        </p:tgtEl>
                                        <p:attrNameLst>
                                          <p:attrName>ppt_w</p:attrName>
                                        </p:attrNameLst>
                                      </p:cBhvr>
                                      <p:tavLst>
                                        <p:tav tm="0">
                                          <p:val>
                                            <p:strVal val="#ppt_w*0.70"/>
                                          </p:val>
                                        </p:tav>
                                        <p:tav tm="100000">
                                          <p:val>
                                            <p:strVal val="#ppt_w"/>
                                          </p:val>
                                        </p:tav>
                                      </p:tavLst>
                                    </p:anim>
                                    <p:anim calcmode="lin" valueType="num">
                                      <p:cBhvr>
                                        <p:cTn id="22" dur="1000" fill="hold"/>
                                        <p:tgtEl>
                                          <p:spTgt spid="29708">
                                            <p:txEl>
                                              <p:charRg st="0" end="2"/>
                                            </p:txEl>
                                          </p:spTgt>
                                        </p:tgtEl>
                                        <p:attrNameLst>
                                          <p:attrName>ppt_h</p:attrName>
                                        </p:attrNameLst>
                                      </p:cBhvr>
                                      <p:tavLst>
                                        <p:tav tm="0">
                                          <p:val>
                                            <p:strVal val="#ppt_h"/>
                                          </p:val>
                                        </p:tav>
                                        <p:tav tm="100000">
                                          <p:val>
                                            <p:strVal val="#ppt_h"/>
                                          </p:val>
                                        </p:tav>
                                      </p:tavLst>
                                    </p:anim>
                                    <p:animEffect transition="in" filter="fade">
                                      <p:cBhvr>
                                        <p:cTn id="23" dur="1000"/>
                                        <p:tgtEl>
                                          <p:spTgt spid="29708">
                                            <p:txEl>
                                              <p:charRg st="0"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9709">
                                            <p:txEl>
                                              <p:charRg st="0" end="2"/>
                                            </p:txEl>
                                          </p:spTgt>
                                        </p:tgtEl>
                                        <p:attrNameLst>
                                          <p:attrName>style.visibility</p:attrName>
                                        </p:attrNameLst>
                                      </p:cBhvr>
                                      <p:to>
                                        <p:strVal val="visible"/>
                                      </p:to>
                                    </p:set>
                                    <p:anim calcmode="lin" valueType="num">
                                      <p:cBhvr>
                                        <p:cTn id="28" dur="1000" fill="hold"/>
                                        <p:tgtEl>
                                          <p:spTgt spid="29709">
                                            <p:txEl>
                                              <p:charRg st="0" end="2"/>
                                            </p:txEl>
                                          </p:spTgt>
                                        </p:tgtEl>
                                        <p:attrNameLst>
                                          <p:attrName>ppt_w</p:attrName>
                                        </p:attrNameLst>
                                      </p:cBhvr>
                                      <p:tavLst>
                                        <p:tav tm="0">
                                          <p:val>
                                            <p:strVal val="#ppt_w*0.70"/>
                                          </p:val>
                                        </p:tav>
                                        <p:tav tm="100000">
                                          <p:val>
                                            <p:strVal val="#ppt_w"/>
                                          </p:val>
                                        </p:tav>
                                      </p:tavLst>
                                    </p:anim>
                                    <p:anim calcmode="lin" valueType="num">
                                      <p:cBhvr>
                                        <p:cTn id="29" dur="1000" fill="hold"/>
                                        <p:tgtEl>
                                          <p:spTgt spid="29709">
                                            <p:txEl>
                                              <p:charRg st="0" end="2"/>
                                            </p:txEl>
                                          </p:spTgt>
                                        </p:tgtEl>
                                        <p:attrNameLst>
                                          <p:attrName>ppt_h</p:attrName>
                                        </p:attrNameLst>
                                      </p:cBhvr>
                                      <p:tavLst>
                                        <p:tav tm="0">
                                          <p:val>
                                            <p:strVal val="#ppt_h"/>
                                          </p:val>
                                        </p:tav>
                                        <p:tav tm="100000">
                                          <p:val>
                                            <p:strVal val="#ppt_h"/>
                                          </p:val>
                                        </p:tav>
                                      </p:tavLst>
                                    </p:anim>
                                    <p:animEffect transition="in" filter="fade">
                                      <p:cBhvr>
                                        <p:cTn id="30" dur="1000"/>
                                        <p:tgtEl>
                                          <p:spTgt spid="29709">
                                            <p:txEl>
                                              <p:charRg st="0"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29710">
                                            <p:txEl>
                                              <p:charRg st="0" end="2"/>
                                            </p:txEl>
                                          </p:spTgt>
                                        </p:tgtEl>
                                        <p:attrNameLst>
                                          <p:attrName>style.visibility</p:attrName>
                                        </p:attrNameLst>
                                      </p:cBhvr>
                                      <p:to>
                                        <p:strVal val="visible"/>
                                      </p:to>
                                    </p:set>
                                    <p:anim calcmode="lin" valueType="num">
                                      <p:cBhvr>
                                        <p:cTn id="35" dur="1000" fill="hold"/>
                                        <p:tgtEl>
                                          <p:spTgt spid="29710">
                                            <p:txEl>
                                              <p:charRg st="0" end="2"/>
                                            </p:txEl>
                                          </p:spTgt>
                                        </p:tgtEl>
                                        <p:attrNameLst>
                                          <p:attrName>ppt_w</p:attrName>
                                        </p:attrNameLst>
                                      </p:cBhvr>
                                      <p:tavLst>
                                        <p:tav tm="0">
                                          <p:val>
                                            <p:strVal val="#ppt_w*0.70"/>
                                          </p:val>
                                        </p:tav>
                                        <p:tav tm="100000">
                                          <p:val>
                                            <p:strVal val="#ppt_w"/>
                                          </p:val>
                                        </p:tav>
                                      </p:tavLst>
                                    </p:anim>
                                    <p:anim calcmode="lin" valueType="num">
                                      <p:cBhvr>
                                        <p:cTn id="36" dur="1000" fill="hold"/>
                                        <p:tgtEl>
                                          <p:spTgt spid="29710">
                                            <p:txEl>
                                              <p:charRg st="0" end="2"/>
                                            </p:txEl>
                                          </p:spTgt>
                                        </p:tgtEl>
                                        <p:attrNameLst>
                                          <p:attrName>ppt_h</p:attrName>
                                        </p:attrNameLst>
                                      </p:cBhvr>
                                      <p:tavLst>
                                        <p:tav tm="0">
                                          <p:val>
                                            <p:strVal val="#ppt_h"/>
                                          </p:val>
                                        </p:tav>
                                        <p:tav tm="100000">
                                          <p:val>
                                            <p:strVal val="#ppt_h"/>
                                          </p:val>
                                        </p:tav>
                                      </p:tavLst>
                                    </p:anim>
                                    <p:animEffect transition="in" filter="fade">
                                      <p:cBhvr>
                                        <p:cTn id="37" dur="1000"/>
                                        <p:tgtEl>
                                          <p:spTgt spid="29710">
                                            <p:txEl>
                                              <p:charRg st="0"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29711">
                                            <p:txEl>
                                              <p:charRg st="0" end="2"/>
                                            </p:txEl>
                                          </p:spTgt>
                                        </p:tgtEl>
                                        <p:attrNameLst>
                                          <p:attrName>style.visibility</p:attrName>
                                        </p:attrNameLst>
                                      </p:cBhvr>
                                      <p:to>
                                        <p:strVal val="visible"/>
                                      </p:to>
                                    </p:set>
                                    <p:anim calcmode="lin" valueType="num">
                                      <p:cBhvr>
                                        <p:cTn id="42" dur="1000" fill="hold"/>
                                        <p:tgtEl>
                                          <p:spTgt spid="29711">
                                            <p:txEl>
                                              <p:charRg st="0" end="2"/>
                                            </p:txEl>
                                          </p:spTgt>
                                        </p:tgtEl>
                                        <p:attrNameLst>
                                          <p:attrName>ppt_w</p:attrName>
                                        </p:attrNameLst>
                                      </p:cBhvr>
                                      <p:tavLst>
                                        <p:tav tm="0">
                                          <p:val>
                                            <p:strVal val="#ppt_w*0.70"/>
                                          </p:val>
                                        </p:tav>
                                        <p:tav tm="100000">
                                          <p:val>
                                            <p:strVal val="#ppt_w"/>
                                          </p:val>
                                        </p:tav>
                                      </p:tavLst>
                                    </p:anim>
                                    <p:anim calcmode="lin" valueType="num">
                                      <p:cBhvr>
                                        <p:cTn id="43" dur="1000" fill="hold"/>
                                        <p:tgtEl>
                                          <p:spTgt spid="29711">
                                            <p:txEl>
                                              <p:charRg st="0" end="2"/>
                                            </p:txEl>
                                          </p:spTgt>
                                        </p:tgtEl>
                                        <p:attrNameLst>
                                          <p:attrName>ppt_h</p:attrName>
                                        </p:attrNameLst>
                                      </p:cBhvr>
                                      <p:tavLst>
                                        <p:tav tm="0">
                                          <p:val>
                                            <p:strVal val="#ppt_h"/>
                                          </p:val>
                                        </p:tav>
                                        <p:tav tm="100000">
                                          <p:val>
                                            <p:strVal val="#ppt_h"/>
                                          </p:val>
                                        </p:tav>
                                      </p:tavLst>
                                    </p:anim>
                                    <p:animEffect transition="in" filter="fade">
                                      <p:cBhvr>
                                        <p:cTn id="44" dur="1000"/>
                                        <p:tgtEl>
                                          <p:spTgt spid="29711">
                                            <p:txEl>
                                              <p:charRg st="0"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文本框 30721"/>
          <p:cNvSpPr txBox="1"/>
          <p:nvPr/>
        </p:nvSpPr>
        <p:spPr>
          <a:xfrm>
            <a:off x="457200" y="396875"/>
            <a:ext cx="7162800" cy="1127125"/>
          </a:xfrm>
          <a:prstGeom prst="rect">
            <a:avLst/>
          </a:prstGeom>
          <a:noFill/>
          <a:ln w="9525">
            <a:noFill/>
          </a:ln>
        </p:spPr>
        <p:txBody>
          <a:bodyPr lIns="91422" tIns="45711" rIns="91422" bIns="45711">
            <a:spAutoFit/>
          </a:bodyPr>
          <a:p>
            <a:pPr>
              <a:spcBef>
                <a:spcPct val="50000"/>
              </a:spcBef>
            </a:pPr>
            <a:r>
              <a:rPr lang="en-US" altLang="zh-CN" sz="3400">
                <a:solidFill>
                  <a:srgbClr val="000066"/>
                </a:solidFill>
                <a:latin typeface="Times New Roman" panose="02020603050405020304" pitchFamily="18" charset="0"/>
              </a:rPr>
              <a:t>5. Complete the sentences with the correct form of the words in the box.</a:t>
            </a:r>
            <a:endParaRPr lang="en-US" altLang="zh-CN" sz="3400">
              <a:solidFill>
                <a:srgbClr val="000066"/>
              </a:solidFill>
              <a:latin typeface="Times New Roman" panose="02020603050405020304" pitchFamily="18" charset="0"/>
            </a:endParaRPr>
          </a:p>
        </p:txBody>
      </p:sp>
      <p:sp>
        <p:nvSpPr>
          <p:cNvPr id="30723" name="矩形 30722"/>
          <p:cNvSpPr/>
          <p:nvPr/>
        </p:nvSpPr>
        <p:spPr>
          <a:xfrm>
            <a:off x="381000" y="2514600"/>
            <a:ext cx="8534400" cy="3848100"/>
          </a:xfrm>
          <a:prstGeom prst="rect">
            <a:avLst/>
          </a:prstGeom>
          <a:noFill/>
          <a:ln w="9525">
            <a:noFill/>
          </a:ln>
        </p:spPr>
        <p:txBody>
          <a:bodyPr>
            <a:spAutoFit/>
          </a:bodyPr>
          <a:p>
            <a:pPr marL="342900" indent="-342900">
              <a:lnSpc>
                <a:spcPct val="110000"/>
              </a:lnSpc>
            </a:pPr>
            <a:r>
              <a:rPr lang="en-US" altLang="zh-CN" sz="3200">
                <a:latin typeface="Times New Roman" panose="02020603050405020304" pitchFamily="18" charset="0"/>
              </a:rPr>
              <a:t>1. Are there rocks in _______ or animal_______  </a:t>
            </a:r>
            <a:endParaRPr lang="en-US" altLang="zh-CN" sz="3200">
              <a:latin typeface="Times New Roman" panose="02020603050405020304" pitchFamily="18" charset="0"/>
            </a:endParaRPr>
          </a:p>
          <a:p>
            <a:pPr marL="342900" indent="-342900">
              <a:lnSpc>
                <a:spcPct val="110000"/>
              </a:lnSpc>
            </a:pPr>
            <a:r>
              <a:rPr lang="en-US" altLang="zh-CN" sz="3200">
                <a:latin typeface="Times New Roman" panose="02020603050405020304" pitchFamily="18" charset="0"/>
              </a:rPr>
              <a:t>    in your home town?</a:t>
            </a:r>
            <a:endParaRPr lang="en-US" altLang="zh-CN" sz="3200">
              <a:latin typeface="Times New Roman" panose="02020603050405020304" pitchFamily="18" charset="0"/>
            </a:endParaRPr>
          </a:p>
          <a:p>
            <a:pPr marL="342900" indent="-342900">
              <a:lnSpc>
                <a:spcPct val="110000"/>
              </a:lnSpc>
            </a:pPr>
            <a:r>
              <a:rPr lang="en-US" altLang="zh-CN" sz="3200">
                <a:latin typeface="Times New Roman" panose="02020603050405020304" pitchFamily="18" charset="0"/>
              </a:rPr>
              <a:t>2. How many __________ is Zhangjiajie from your home town?</a:t>
            </a:r>
            <a:endParaRPr lang="en-US" altLang="zh-CN" sz="3200">
              <a:latin typeface="Times New Roman" panose="02020603050405020304" pitchFamily="18" charset="0"/>
            </a:endParaRPr>
          </a:p>
          <a:p>
            <a:pPr marL="342900" indent="-342900">
              <a:lnSpc>
                <a:spcPct val="110000"/>
              </a:lnSpc>
            </a:pPr>
            <a:r>
              <a:rPr lang="en-US" altLang="zh-CN" sz="3200">
                <a:latin typeface="Times New Roman" panose="02020603050405020304" pitchFamily="18" charset="0"/>
              </a:rPr>
              <a:t>3. Is it safer to walk along a ______ or climb over rocks?</a:t>
            </a:r>
            <a:endParaRPr lang="en-US" altLang="zh-CN" sz="3200">
              <a:latin typeface="Times New Roman" panose="02020603050405020304" pitchFamily="18" charset="0"/>
            </a:endParaRPr>
          </a:p>
          <a:p>
            <a:pPr marL="342900" indent="-342900">
              <a:lnSpc>
                <a:spcPct val="110000"/>
              </a:lnSpc>
            </a:pPr>
            <a:r>
              <a:rPr lang="en-US" altLang="zh-CN" sz="3200">
                <a:latin typeface="Times New Roman" panose="02020603050405020304" pitchFamily="18" charset="0"/>
              </a:rPr>
              <a:t>4. Where do you ______ you were right now?</a:t>
            </a:r>
            <a:endParaRPr lang="en-US" altLang="zh-CN" sz="3200">
              <a:latin typeface="Times New Roman" panose="02020603050405020304" pitchFamily="18" charset="0"/>
            </a:endParaRPr>
          </a:p>
        </p:txBody>
      </p:sp>
      <p:sp>
        <p:nvSpPr>
          <p:cNvPr id="30724" name="矩形 30723"/>
          <p:cNvSpPr/>
          <p:nvPr/>
        </p:nvSpPr>
        <p:spPr>
          <a:xfrm>
            <a:off x="533400" y="1652588"/>
            <a:ext cx="7720013" cy="609600"/>
          </a:xfrm>
          <a:prstGeom prst="rect">
            <a:avLst/>
          </a:prstGeom>
          <a:solidFill>
            <a:srgbClr val="FAE7C6"/>
          </a:solidFill>
          <a:ln w="9525">
            <a:noFill/>
          </a:ln>
        </p:spPr>
        <p:txBody>
          <a:bodyPr wrap="none" anchor="t">
            <a:spAutoFit/>
          </a:bodyPr>
          <a:p>
            <a:r>
              <a:rPr lang="en-US" altLang="zh-CN" sz="3400">
                <a:latin typeface="Times New Roman" panose="02020603050405020304" pitchFamily="18" charset="0"/>
              </a:rPr>
              <a:t>human    kilometre    path    shape    wish</a:t>
            </a:r>
            <a:endParaRPr lang="en-US" altLang="zh-CN" sz="3400">
              <a:latin typeface="Times New Roman" panose="02020603050405020304" pitchFamily="18" charset="0"/>
            </a:endParaRPr>
          </a:p>
        </p:txBody>
      </p:sp>
      <p:sp>
        <p:nvSpPr>
          <p:cNvPr id="30725" name="矩形 30724"/>
          <p:cNvSpPr/>
          <p:nvPr/>
        </p:nvSpPr>
        <p:spPr>
          <a:xfrm>
            <a:off x="4114800" y="2590800"/>
            <a:ext cx="1401763" cy="579438"/>
          </a:xfrm>
          <a:prstGeom prst="rect">
            <a:avLst/>
          </a:prstGeom>
          <a:noFill/>
          <a:ln w="9525">
            <a:noFill/>
          </a:ln>
        </p:spPr>
        <p:txBody>
          <a:bodyPr wrap="none" anchor="t">
            <a:spAutoFit/>
          </a:bodyPr>
          <a:p>
            <a:r>
              <a:rPr lang="en-US" altLang="zh-CN" sz="3200">
                <a:solidFill>
                  <a:srgbClr val="FF0000"/>
                </a:solidFill>
                <a:latin typeface="Times New Roman" panose="02020603050405020304" pitchFamily="18" charset="0"/>
              </a:rPr>
              <a:t>human</a:t>
            </a:r>
            <a:endParaRPr lang="en-US" altLang="zh-CN" sz="3200">
              <a:solidFill>
                <a:srgbClr val="FF0000"/>
              </a:solidFill>
              <a:latin typeface="Times New Roman" panose="02020603050405020304" pitchFamily="18" charset="0"/>
            </a:endParaRPr>
          </a:p>
        </p:txBody>
      </p:sp>
      <p:sp>
        <p:nvSpPr>
          <p:cNvPr id="30726" name="矩形 30725"/>
          <p:cNvSpPr/>
          <p:nvPr/>
        </p:nvSpPr>
        <p:spPr>
          <a:xfrm>
            <a:off x="7391400" y="2590800"/>
            <a:ext cx="1336675" cy="579438"/>
          </a:xfrm>
          <a:prstGeom prst="rect">
            <a:avLst/>
          </a:prstGeom>
          <a:noFill/>
          <a:ln w="9525">
            <a:noFill/>
          </a:ln>
        </p:spPr>
        <p:txBody>
          <a:bodyPr wrap="none" anchor="t">
            <a:spAutoFit/>
          </a:bodyPr>
          <a:p>
            <a:r>
              <a:rPr lang="en-US" altLang="zh-CN" sz="3200">
                <a:solidFill>
                  <a:srgbClr val="FF0000"/>
                </a:solidFill>
                <a:latin typeface="Times New Roman" panose="02020603050405020304" pitchFamily="18" charset="0"/>
              </a:rPr>
              <a:t>shapes</a:t>
            </a:r>
            <a:endParaRPr lang="en-US" altLang="zh-CN" sz="3200">
              <a:solidFill>
                <a:srgbClr val="FF0000"/>
              </a:solidFill>
              <a:latin typeface="Times New Roman" panose="02020603050405020304" pitchFamily="18" charset="0"/>
            </a:endParaRPr>
          </a:p>
        </p:txBody>
      </p:sp>
      <p:sp>
        <p:nvSpPr>
          <p:cNvPr id="30727" name="矩形 30726"/>
          <p:cNvSpPr/>
          <p:nvPr/>
        </p:nvSpPr>
        <p:spPr>
          <a:xfrm>
            <a:off x="2819400" y="3657600"/>
            <a:ext cx="2012950" cy="579438"/>
          </a:xfrm>
          <a:prstGeom prst="rect">
            <a:avLst/>
          </a:prstGeom>
          <a:noFill/>
          <a:ln w="9525">
            <a:noFill/>
          </a:ln>
        </p:spPr>
        <p:txBody>
          <a:bodyPr wrap="none" anchor="t">
            <a:spAutoFit/>
          </a:bodyPr>
          <a:p>
            <a:r>
              <a:rPr lang="en-US" altLang="zh-CN" sz="3200">
                <a:solidFill>
                  <a:srgbClr val="FF0000"/>
                </a:solidFill>
                <a:latin typeface="Times New Roman" panose="02020603050405020304" pitchFamily="18" charset="0"/>
              </a:rPr>
              <a:t>kilometres</a:t>
            </a:r>
            <a:endParaRPr lang="en-US" altLang="zh-CN" sz="3200">
              <a:solidFill>
                <a:srgbClr val="FF0000"/>
              </a:solidFill>
              <a:latin typeface="Times New Roman" panose="02020603050405020304" pitchFamily="18" charset="0"/>
            </a:endParaRPr>
          </a:p>
        </p:txBody>
      </p:sp>
      <p:sp>
        <p:nvSpPr>
          <p:cNvPr id="30728" name="矩形 30727"/>
          <p:cNvSpPr/>
          <p:nvPr/>
        </p:nvSpPr>
        <p:spPr>
          <a:xfrm>
            <a:off x="5410200" y="4724400"/>
            <a:ext cx="973138" cy="579438"/>
          </a:xfrm>
          <a:prstGeom prst="rect">
            <a:avLst/>
          </a:prstGeom>
          <a:noFill/>
          <a:ln w="9525">
            <a:noFill/>
          </a:ln>
        </p:spPr>
        <p:txBody>
          <a:bodyPr wrap="none" anchor="t">
            <a:spAutoFit/>
          </a:bodyPr>
          <a:p>
            <a:r>
              <a:rPr lang="en-US" altLang="zh-CN" sz="3200">
                <a:solidFill>
                  <a:srgbClr val="FF0000"/>
                </a:solidFill>
                <a:latin typeface="Times New Roman" panose="02020603050405020304" pitchFamily="18" charset="0"/>
              </a:rPr>
              <a:t>path</a:t>
            </a:r>
            <a:endParaRPr lang="en-US" altLang="zh-CN" sz="3200">
              <a:solidFill>
                <a:srgbClr val="FF0000"/>
              </a:solidFill>
              <a:latin typeface="Times New Roman" panose="02020603050405020304" pitchFamily="18" charset="0"/>
            </a:endParaRPr>
          </a:p>
        </p:txBody>
      </p:sp>
      <p:sp>
        <p:nvSpPr>
          <p:cNvPr id="30729" name="矩形 30728"/>
          <p:cNvSpPr/>
          <p:nvPr/>
        </p:nvSpPr>
        <p:spPr>
          <a:xfrm>
            <a:off x="3505200" y="5791200"/>
            <a:ext cx="974725" cy="579438"/>
          </a:xfrm>
          <a:prstGeom prst="rect">
            <a:avLst/>
          </a:prstGeom>
          <a:noFill/>
          <a:ln w="9525">
            <a:noFill/>
          </a:ln>
        </p:spPr>
        <p:txBody>
          <a:bodyPr wrap="none" anchor="t">
            <a:spAutoFit/>
          </a:bodyPr>
          <a:p>
            <a:r>
              <a:rPr lang="en-US" altLang="zh-CN" sz="3200">
                <a:solidFill>
                  <a:srgbClr val="FF0000"/>
                </a:solidFill>
                <a:latin typeface="Times New Roman" panose="02020603050405020304" pitchFamily="18" charset="0"/>
              </a:rPr>
              <a:t>wish</a:t>
            </a:r>
            <a:endParaRPr lang="en-US" altLang="zh-CN" sz="3200">
              <a:solidFill>
                <a:srgbClr val="FF0000"/>
              </a:solidFill>
              <a:latin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725">
                                            <p:txEl>
                                              <p:charRg st="0" end="6"/>
                                            </p:txEl>
                                          </p:spTgt>
                                        </p:tgtEl>
                                        <p:attrNameLst>
                                          <p:attrName>style.visibility</p:attrName>
                                        </p:attrNameLst>
                                      </p:cBhvr>
                                      <p:to>
                                        <p:strVal val="visible"/>
                                      </p:to>
                                    </p:set>
                                    <p:anim calcmode="lin" valueType="num">
                                      <p:cBhvr>
                                        <p:cTn id="7" dur="1000" fill="hold"/>
                                        <p:tgtEl>
                                          <p:spTgt spid="30725">
                                            <p:txEl>
                                              <p:charRg st="0" end="6"/>
                                            </p:txEl>
                                          </p:spTgt>
                                        </p:tgtEl>
                                        <p:attrNameLst>
                                          <p:attrName>ppt_w</p:attrName>
                                        </p:attrNameLst>
                                      </p:cBhvr>
                                      <p:tavLst>
                                        <p:tav tm="0">
                                          <p:val>
                                            <p:strVal val="#ppt_w*0.70"/>
                                          </p:val>
                                        </p:tav>
                                        <p:tav tm="100000">
                                          <p:val>
                                            <p:strVal val="#ppt_w"/>
                                          </p:val>
                                        </p:tav>
                                      </p:tavLst>
                                    </p:anim>
                                    <p:anim calcmode="lin" valueType="num">
                                      <p:cBhvr>
                                        <p:cTn id="8" dur="1000" fill="hold"/>
                                        <p:tgtEl>
                                          <p:spTgt spid="30725">
                                            <p:txEl>
                                              <p:charRg st="0" end="6"/>
                                            </p:txEl>
                                          </p:spTgt>
                                        </p:tgtEl>
                                        <p:attrNameLst>
                                          <p:attrName>ppt_h</p:attrName>
                                        </p:attrNameLst>
                                      </p:cBhvr>
                                      <p:tavLst>
                                        <p:tav tm="0">
                                          <p:val>
                                            <p:strVal val="#ppt_h"/>
                                          </p:val>
                                        </p:tav>
                                        <p:tav tm="100000">
                                          <p:val>
                                            <p:strVal val="#ppt_h"/>
                                          </p:val>
                                        </p:tav>
                                      </p:tavLst>
                                    </p:anim>
                                    <p:animEffect transition="in" filter="fade">
                                      <p:cBhvr>
                                        <p:cTn id="9" dur="1000"/>
                                        <p:tgtEl>
                                          <p:spTgt spid="30725">
                                            <p:txEl>
                                              <p:charRg st="0" end="6"/>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0726">
                                            <p:txEl>
                                              <p:charRg st="0" end="7"/>
                                            </p:txEl>
                                          </p:spTgt>
                                        </p:tgtEl>
                                        <p:attrNameLst>
                                          <p:attrName>style.visibility</p:attrName>
                                        </p:attrNameLst>
                                      </p:cBhvr>
                                      <p:to>
                                        <p:strVal val="visible"/>
                                      </p:to>
                                    </p:set>
                                    <p:anim calcmode="lin" valueType="num">
                                      <p:cBhvr>
                                        <p:cTn id="14" dur="1000" fill="hold"/>
                                        <p:tgtEl>
                                          <p:spTgt spid="30726">
                                            <p:txEl>
                                              <p:charRg st="0" end="7"/>
                                            </p:txEl>
                                          </p:spTgt>
                                        </p:tgtEl>
                                        <p:attrNameLst>
                                          <p:attrName>ppt_w</p:attrName>
                                        </p:attrNameLst>
                                      </p:cBhvr>
                                      <p:tavLst>
                                        <p:tav tm="0">
                                          <p:val>
                                            <p:strVal val="#ppt_w*0.70"/>
                                          </p:val>
                                        </p:tav>
                                        <p:tav tm="100000">
                                          <p:val>
                                            <p:strVal val="#ppt_w"/>
                                          </p:val>
                                        </p:tav>
                                      </p:tavLst>
                                    </p:anim>
                                    <p:anim calcmode="lin" valueType="num">
                                      <p:cBhvr>
                                        <p:cTn id="15" dur="1000" fill="hold"/>
                                        <p:tgtEl>
                                          <p:spTgt spid="30726">
                                            <p:txEl>
                                              <p:charRg st="0" end="7"/>
                                            </p:txEl>
                                          </p:spTgt>
                                        </p:tgtEl>
                                        <p:attrNameLst>
                                          <p:attrName>ppt_h</p:attrName>
                                        </p:attrNameLst>
                                      </p:cBhvr>
                                      <p:tavLst>
                                        <p:tav tm="0">
                                          <p:val>
                                            <p:strVal val="#ppt_h"/>
                                          </p:val>
                                        </p:tav>
                                        <p:tav tm="100000">
                                          <p:val>
                                            <p:strVal val="#ppt_h"/>
                                          </p:val>
                                        </p:tav>
                                      </p:tavLst>
                                    </p:anim>
                                    <p:animEffect transition="in" filter="fade">
                                      <p:cBhvr>
                                        <p:cTn id="16" dur="1000"/>
                                        <p:tgtEl>
                                          <p:spTgt spid="30726">
                                            <p:txEl>
                                              <p:charRg st="0"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0727">
                                            <p:txEl>
                                              <p:charRg st="0" end="11"/>
                                            </p:txEl>
                                          </p:spTgt>
                                        </p:tgtEl>
                                        <p:attrNameLst>
                                          <p:attrName>style.visibility</p:attrName>
                                        </p:attrNameLst>
                                      </p:cBhvr>
                                      <p:to>
                                        <p:strVal val="visible"/>
                                      </p:to>
                                    </p:set>
                                    <p:anim calcmode="lin" valueType="num">
                                      <p:cBhvr>
                                        <p:cTn id="21" dur="1000" fill="hold"/>
                                        <p:tgtEl>
                                          <p:spTgt spid="30727">
                                            <p:txEl>
                                              <p:charRg st="0" end="11"/>
                                            </p:txEl>
                                          </p:spTgt>
                                        </p:tgtEl>
                                        <p:attrNameLst>
                                          <p:attrName>ppt_w</p:attrName>
                                        </p:attrNameLst>
                                      </p:cBhvr>
                                      <p:tavLst>
                                        <p:tav tm="0">
                                          <p:val>
                                            <p:strVal val="#ppt_w*0.70"/>
                                          </p:val>
                                        </p:tav>
                                        <p:tav tm="100000">
                                          <p:val>
                                            <p:strVal val="#ppt_w"/>
                                          </p:val>
                                        </p:tav>
                                      </p:tavLst>
                                    </p:anim>
                                    <p:anim calcmode="lin" valueType="num">
                                      <p:cBhvr>
                                        <p:cTn id="22" dur="1000" fill="hold"/>
                                        <p:tgtEl>
                                          <p:spTgt spid="30727">
                                            <p:txEl>
                                              <p:charRg st="0" end="11"/>
                                            </p:txEl>
                                          </p:spTgt>
                                        </p:tgtEl>
                                        <p:attrNameLst>
                                          <p:attrName>ppt_h</p:attrName>
                                        </p:attrNameLst>
                                      </p:cBhvr>
                                      <p:tavLst>
                                        <p:tav tm="0">
                                          <p:val>
                                            <p:strVal val="#ppt_h"/>
                                          </p:val>
                                        </p:tav>
                                        <p:tav tm="100000">
                                          <p:val>
                                            <p:strVal val="#ppt_h"/>
                                          </p:val>
                                        </p:tav>
                                      </p:tavLst>
                                    </p:anim>
                                    <p:animEffect transition="in" filter="fade">
                                      <p:cBhvr>
                                        <p:cTn id="23" dur="1000"/>
                                        <p:tgtEl>
                                          <p:spTgt spid="30727">
                                            <p:txEl>
                                              <p:charRg st="0" end="1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0728">
                                            <p:txEl>
                                              <p:charRg st="0" end="5"/>
                                            </p:txEl>
                                          </p:spTgt>
                                        </p:tgtEl>
                                        <p:attrNameLst>
                                          <p:attrName>style.visibility</p:attrName>
                                        </p:attrNameLst>
                                      </p:cBhvr>
                                      <p:to>
                                        <p:strVal val="visible"/>
                                      </p:to>
                                    </p:set>
                                    <p:anim calcmode="lin" valueType="num">
                                      <p:cBhvr>
                                        <p:cTn id="28" dur="1000" fill="hold"/>
                                        <p:tgtEl>
                                          <p:spTgt spid="30728">
                                            <p:txEl>
                                              <p:charRg st="0" end="5"/>
                                            </p:txEl>
                                          </p:spTgt>
                                        </p:tgtEl>
                                        <p:attrNameLst>
                                          <p:attrName>ppt_w</p:attrName>
                                        </p:attrNameLst>
                                      </p:cBhvr>
                                      <p:tavLst>
                                        <p:tav tm="0">
                                          <p:val>
                                            <p:strVal val="#ppt_w*0.70"/>
                                          </p:val>
                                        </p:tav>
                                        <p:tav tm="100000">
                                          <p:val>
                                            <p:strVal val="#ppt_w"/>
                                          </p:val>
                                        </p:tav>
                                      </p:tavLst>
                                    </p:anim>
                                    <p:anim calcmode="lin" valueType="num">
                                      <p:cBhvr>
                                        <p:cTn id="29" dur="1000" fill="hold"/>
                                        <p:tgtEl>
                                          <p:spTgt spid="30728">
                                            <p:txEl>
                                              <p:charRg st="0" end="5"/>
                                            </p:txEl>
                                          </p:spTgt>
                                        </p:tgtEl>
                                        <p:attrNameLst>
                                          <p:attrName>ppt_h</p:attrName>
                                        </p:attrNameLst>
                                      </p:cBhvr>
                                      <p:tavLst>
                                        <p:tav tm="0">
                                          <p:val>
                                            <p:strVal val="#ppt_h"/>
                                          </p:val>
                                        </p:tav>
                                        <p:tav tm="100000">
                                          <p:val>
                                            <p:strVal val="#ppt_h"/>
                                          </p:val>
                                        </p:tav>
                                      </p:tavLst>
                                    </p:anim>
                                    <p:animEffect transition="in" filter="fade">
                                      <p:cBhvr>
                                        <p:cTn id="30" dur="1000"/>
                                        <p:tgtEl>
                                          <p:spTgt spid="30728">
                                            <p:txEl>
                                              <p:charRg st="0"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30729">
                                            <p:txEl>
                                              <p:charRg st="0" end="5"/>
                                            </p:txEl>
                                          </p:spTgt>
                                        </p:tgtEl>
                                        <p:attrNameLst>
                                          <p:attrName>style.visibility</p:attrName>
                                        </p:attrNameLst>
                                      </p:cBhvr>
                                      <p:to>
                                        <p:strVal val="visible"/>
                                      </p:to>
                                    </p:set>
                                    <p:anim calcmode="lin" valueType="num">
                                      <p:cBhvr>
                                        <p:cTn id="35" dur="1000" fill="hold"/>
                                        <p:tgtEl>
                                          <p:spTgt spid="30729">
                                            <p:txEl>
                                              <p:charRg st="0" end="5"/>
                                            </p:txEl>
                                          </p:spTgt>
                                        </p:tgtEl>
                                        <p:attrNameLst>
                                          <p:attrName>ppt_w</p:attrName>
                                        </p:attrNameLst>
                                      </p:cBhvr>
                                      <p:tavLst>
                                        <p:tav tm="0">
                                          <p:val>
                                            <p:strVal val="#ppt_w*0.70"/>
                                          </p:val>
                                        </p:tav>
                                        <p:tav tm="100000">
                                          <p:val>
                                            <p:strVal val="#ppt_w"/>
                                          </p:val>
                                        </p:tav>
                                      </p:tavLst>
                                    </p:anim>
                                    <p:anim calcmode="lin" valueType="num">
                                      <p:cBhvr>
                                        <p:cTn id="36" dur="1000" fill="hold"/>
                                        <p:tgtEl>
                                          <p:spTgt spid="30729">
                                            <p:txEl>
                                              <p:charRg st="0" end="5"/>
                                            </p:txEl>
                                          </p:spTgt>
                                        </p:tgtEl>
                                        <p:attrNameLst>
                                          <p:attrName>ppt_h</p:attrName>
                                        </p:attrNameLst>
                                      </p:cBhvr>
                                      <p:tavLst>
                                        <p:tav tm="0">
                                          <p:val>
                                            <p:strVal val="#ppt_h"/>
                                          </p:val>
                                        </p:tav>
                                        <p:tav tm="100000">
                                          <p:val>
                                            <p:strVal val="#ppt_h"/>
                                          </p:val>
                                        </p:tav>
                                      </p:tavLst>
                                    </p:anim>
                                    <p:animEffect transition="in" filter="fade">
                                      <p:cBhvr>
                                        <p:cTn id="37" dur="1000"/>
                                        <p:tgtEl>
                                          <p:spTgt spid="30729">
                                            <p:txEl>
                                              <p:charRg st="0"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7394" name="Picture 2" descr="背景1"/>
          <p:cNvPicPr>
            <a:picLocks noChangeAspect="1"/>
          </p:cNvPicPr>
          <p:nvPr/>
        </p:nvPicPr>
        <p:blipFill>
          <a:blip r:embed="rId1"/>
          <a:stretch>
            <a:fillRect/>
          </a:stretch>
        </p:blipFill>
        <p:spPr>
          <a:xfrm>
            <a:off x="0" y="0"/>
            <a:ext cx="9144000" cy="6888163"/>
          </a:xfrm>
          <a:prstGeom prst="rect">
            <a:avLst/>
          </a:prstGeom>
          <a:noFill/>
          <a:ln w="9525">
            <a:noFill/>
          </a:ln>
        </p:spPr>
      </p:pic>
      <p:sp>
        <p:nvSpPr>
          <p:cNvPr id="187395" name="Rectangle 3"/>
          <p:cNvSpPr/>
          <p:nvPr/>
        </p:nvSpPr>
        <p:spPr>
          <a:xfrm>
            <a:off x="-358775" y="620713"/>
            <a:ext cx="5075238" cy="5684837"/>
          </a:xfrm>
          <a:prstGeom prst="rect">
            <a:avLst/>
          </a:prstGeom>
          <a:noFill/>
          <a:ln w="9525">
            <a:noFill/>
          </a:ln>
        </p:spPr>
        <p:txBody>
          <a:bodyPr>
            <a:spAutoFit/>
          </a:bodyPr>
          <a:p>
            <a:pPr>
              <a:lnSpc>
                <a:spcPts val="4000"/>
              </a:lnSpc>
              <a:buFontTx/>
            </a:pPr>
            <a:r>
              <a:rPr lang="zh-CN" altLang="en-US" sz="2800" b="1" dirty="0">
                <a:solidFill>
                  <a:srgbClr val="000000"/>
                </a:solidFill>
                <a:latin typeface="Arial" panose="020B0604020202020204" pitchFamily="34" charset="0"/>
              </a:rPr>
              <a:t>                           </a:t>
            </a:r>
            <a:r>
              <a:rPr lang="en-US" altLang="zh-CN" sz="2800" b="1" dirty="0">
                <a:solidFill>
                  <a:srgbClr val="000000"/>
                </a:solidFill>
                <a:latin typeface="Arial" panose="020B0604020202020204" pitchFamily="34" charset="0"/>
              </a:rPr>
              <a:t>1.</a:t>
            </a:r>
            <a:r>
              <a:rPr lang="zh-CN" altLang="en-US" sz="2800" b="1" dirty="0">
                <a:solidFill>
                  <a:srgbClr val="000000"/>
                </a:solidFill>
                <a:latin typeface="Arial" panose="020B0604020202020204" pitchFamily="34" charset="0"/>
              </a:rPr>
              <a:t>平方千米</a:t>
            </a:r>
            <a:endParaRPr lang="zh-CN" altLang="en-US" sz="2800" b="1" dirty="0">
              <a:solidFill>
                <a:srgbClr val="000000"/>
              </a:solidFill>
              <a:latin typeface="Arial" panose="020B0604020202020204" pitchFamily="34" charset="0"/>
            </a:endParaRPr>
          </a:p>
          <a:p>
            <a:pPr>
              <a:lnSpc>
                <a:spcPts val="4000"/>
              </a:lnSpc>
              <a:buFontTx/>
            </a:pPr>
            <a:r>
              <a:rPr lang="zh-CN" altLang="en-US" sz="2800" b="1" dirty="0">
                <a:solidFill>
                  <a:srgbClr val="000000"/>
                </a:solidFill>
                <a:latin typeface="Arial" panose="020B0604020202020204" pitchFamily="34" charset="0"/>
              </a:rPr>
              <a:t>                                  </a:t>
            </a:r>
            <a:r>
              <a:rPr lang="en-US" altLang="zh-CN" sz="2800" b="1" dirty="0">
                <a:solidFill>
                  <a:srgbClr val="000000"/>
                </a:solidFill>
                <a:latin typeface="Arial" panose="020B0604020202020204" pitchFamily="34" charset="0"/>
              </a:rPr>
              <a:t>2.</a:t>
            </a:r>
            <a:r>
              <a:rPr lang="zh-CN" altLang="en-US" sz="2800" b="1" dirty="0">
                <a:solidFill>
                  <a:srgbClr val="000000"/>
                </a:solidFill>
                <a:latin typeface="Arial" panose="020B0604020202020204" pitchFamily="34" charset="0"/>
              </a:rPr>
              <a:t>外形</a:t>
            </a:r>
            <a:endParaRPr lang="zh-CN" altLang="en-US" sz="2800" b="1" dirty="0">
              <a:solidFill>
                <a:srgbClr val="000000"/>
              </a:solidFill>
              <a:latin typeface="Arial" panose="020B0604020202020204" pitchFamily="34" charset="0"/>
            </a:endParaRPr>
          </a:p>
          <a:p>
            <a:pPr>
              <a:lnSpc>
                <a:spcPts val="4000"/>
              </a:lnSpc>
              <a:buFontTx/>
            </a:pPr>
            <a:r>
              <a:rPr lang="zh-CN" altLang="en-US" sz="2800" b="1" dirty="0">
                <a:solidFill>
                  <a:srgbClr val="000000"/>
                </a:solidFill>
                <a:latin typeface="Arial" panose="020B0604020202020204" pitchFamily="34" charset="0"/>
              </a:rPr>
              <a:t>                           </a:t>
            </a:r>
            <a:r>
              <a:rPr lang="en-US" altLang="zh-CN" sz="2800" b="1" dirty="0">
                <a:solidFill>
                  <a:srgbClr val="000000"/>
                </a:solidFill>
                <a:latin typeface="Arial" panose="020B0604020202020204" pitchFamily="34" charset="0"/>
              </a:rPr>
              <a:t>3.</a:t>
            </a:r>
            <a:r>
              <a:rPr lang="zh-CN" altLang="en-US" sz="2800" b="1" dirty="0">
                <a:solidFill>
                  <a:srgbClr val="000000"/>
                </a:solidFill>
                <a:latin typeface="Arial" panose="020B0604020202020204" pitchFamily="34" charset="0"/>
              </a:rPr>
              <a:t>人形岩石</a:t>
            </a:r>
            <a:endParaRPr lang="zh-CN" altLang="en-US" sz="2800" b="1" dirty="0">
              <a:solidFill>
                <a:srgbClr val="000000"/>
              </a:solidFill>
              <a:latin typeface="Arial" panose="020B0604020202020204" pitchFamily="34" charset="0"/>
            </a:endParaRPr>
          </a:p>
          <a:p>
            <a:pPr>
              <a:lnSpc>
                <a:spcPts val="4000"/>
              </a:lnSpc>
              <a:buFontTx/>
            </a:pPr>
            <a:r>
              <a:rPr lang="zh-CN" altLang="en-US" sz="2800" b="1" dirty="0">
                <a:solidFill>
                  <a:srgbClr val="000000"/>
                </a:solidFill>
                <a:latin typeface="Arial" panose="020B0604020202020204" pitchFamily="34" charset="0"/>
              </a:rPr>
              <a:t>                           </a:t>
            </a:r>
            <a:r>
              <a:rPr lang="en-US" altLang="zh-CN" sz="2800" b="1" dirty="0">
                <a:solidFill>
                  <a:srgbClr val="000000"/>
                </a:solidFill>
                <a:latin typeface="Arial" panose="020B0604020202020204" pitchFamily="34" charset="0"/>
              </a:rPr>
              <a:t>4.</a:t>
            </a:r>
            <a:r>
              <a:rPr lang="zh-CN" altLang="en-US" sz="2800" b="1" dirty="0">
                <a:solidFill>
                  <a:srgbClr val="000000"/>
                </a:solidFill>
                <a:latin typeface="Arial" panose="020B0604020202020204" pitchFamily="34" charset="0"/>
              </a:rPr>
              <a:t>唤醒某人</a:t>
            </a:r>
            <a:endParaRPr lang="zh-CN" altLang="en-US" sz="2800" b="1" dirty="0">
              <a:solidFill>
                <a:srgbClr val="000000"/>
              </a:solidFill>
              <a:latin typeface="Arial" panose="020B0604020202020204" pitchFamily="34" charset="0"/>
            </a:endParaRPr>
          </a:p>
          <a:p>
            <a:pPr>
              <a:lnSpc>
                <a:spcPts val="4000"/>
              </a:lnSpc>
              <a:buFontTx/>
            </a:pPr>
            <a:r>
              <a:rPr lang="zh-CN" altLang="en-US" sz="2800" b="1" dirty="0">
                <a:solidFill>
                  <a:srgbClr val="000000"/>
                </a:solidFill>
                <a:latin typeface="Arial" panose="020B0604020202020204" pitchFamily="34" charset="0"/>
              </a:rPr>
              <a:t>                                   </a:t>
            </a:r>
            <a:r>
              <a:rPr lang="en-US" altLang="zh-CN" sz="2800" b="1" dirty="0">
                <a:solidFill>
                  <a:srgbClr val="000000"/>
                </a:solidFill>
                <a:latin typeface="Arial" panose="020B0604020202020204" pitchFamily="34" charset="0"/>
              </a:rPr>
              <a:t>5.</a:t>
            </a:r>
            <a:r>
              <a:rPr lang="zh-CN" altLang="en-US" sz="2800" b="1" dirty="0">
                <a:solidFill>
                  <a:srgbClr val="000000"/>
                </a:solidFill>
                <a:latin typeface="Arial" panose="020B0604020202020204" pitchFamily="34" charset="0"/>
              </a:rPr>
              <a:t>摘下</a:t>
            </a:r>
            <a:endParaRPr lang="zh-CN" altLang="en-US" sz="2800" b="1" dirty="0">
              <a:solidFill>
                <a:srgbClr val="000000"/>
              </a:solidFill>
              <a:latin typeface="Arial" panose="020B0604020202020204" pitchFamily="34" charset="0"/>
            </a:endParaRPr>
          </a:p>
          <a:p>
            <a:pPr>
              <a:lnSpc>
                <a:spcPts val="4000"/>
              </a:lnSpc>
              <a:buFontTx/>
            </a:pPr>
            <a:r>
              <a:rPr lang="zh-CN" altLang="en-US" sz="2800" b="1" dirty="0">
                <a:solidFill>
                  <a:srgbClr val="000000"/>
                </a:solidFill>
                <a:latin typeface="Arial" panose="020B0604020202020204" pitchFamily="34" charset="0"/>
              </a:rPr>
              <a:t>                        </a:t>
            </a:r>
            <a:r>
              <a:rPr lang="en-US" altLang="zh-CN" sz="2800" b="1" dirty="0">
                <a:solidFill>
                  <a:srgbClr val="000000"/>
                </a:solidFill>
                <a:latin typeface="Arial" panose="020B0604020202020204" pitchFamily="34" charset="0"/>
              </a:rPr>
              <a:t>6.</a:t>
            </a:r>
            <a:r>
              <a:rPr lang="zh-CN" altLang="en-US" sz="2800" b="1" dirty="0">
                <a:solidFill>
                  <a:srgbClr val="000000"/>
                </a:solidFill>
                <a:latin typeface="Arial" panose="020B0604020202020204" pitchFamily="34" charset="0"/>
              </a:rPr>
              <a:t>答应做某事</a:t>
            </a:r>
            <a:endParaRPr lang="zh-CN" altLang="en-US" sz="2800" b="1" dirty="0">
              <a:solidFill>
                <a:srgbClr val="000000"/>
              </a:solidFill>
              <a:latin typeface="Arial" panose="020B0604020202020204" pitchFamily="34" charset="0"/>
            </a:endParaRPr>
          </a:p>
          <a:p>
            <a:pPr>
              <a:lnSpc>
                <a:spcPts val="4000"/>
              </a:lnSpc>
              <a:buFontTx/>
            </a:pPr>
            <a:r>
              <a:rPr lang="zh-CN" altLang="en-US" sz="2800" b="1" dirty="0">
                <a:solidFill>
                  <a:srgbClr val="000000"/>
                </a:solidFill>
                <a:latin typeface="Arial" panose="020B0604020202020204" pitchFamily="34" charset="0"/>
              </a:rPr>
              <a:t>   </a:t>
            </a:r>
            <a:r>
              <a:rPr lang="en-US" altLang="zh-CN" sz="2800" b="1" dirty="0">
                <a:solidFill>
                  <a:srgbClr val="000000"/>
                </a:solidFill>
                <a:latin typeface="Arial" panose="020B0604020202020204" pitchFamily="34" charset="0"/>
              </a:rPr>
              <a:t>7.</a:t>
            </a:r>
            <a:r>
              <a:rPr lang="zh-CN" altLang="en-US" sz="2800" b="1" dirty="0">
                <a:solidFill>
                  <a:srgbClr val="000000"/>
                </a:solidFill>
                <a:latin typeface="Arial" panose="020B0604020202020204" pitchFamily="34" charset="0"/>
              </a:rPr>
              <a:t>一片有着</a:t>
            </a:r>
            <a:r>
              <a:rPr lang="en-US" altLang="zh-CN" sz="2800" b="1" dirty="0">
                <a:solidFill>
                  <a:srgbClr val="000000"/>
                </a:solidFill>
                <a:latin typeface="Arial" panose="020B0604020202020204" pitchFamily="34" charset="0"/>
              </a:rPr>
              <a:t>…</a:t>
            </a:r>
            <a:r>
              <a:rPr lang="zh-CN" altLang="en-US" sz="2800" b="1" dirty="0">
                <a:solidFill>
                  <a:srgbClr val="000000"/>
                </a:solidFill>
                <a:latin typeface="Arial" panose="020B0604020202020204" pitchFamily="34" charset="0"/>
              </a:rPr>
              <a:t>的神奇的土地</a:t>
            </a:r>
            <a:endParaRPr lang="zh-CN" altLang="en-US" sz="2800" b="1" dirty="0">
              <a:solidFill>
                <a:srgbClr val="000000"/>
              </a:solidFill>
              <a:latin typeface="Arial" panose="020B0604020202020204" pitchFamily="34" charset="0"/>
            </a:endParaRPr>
          </a:p>
          <a:p>
            <a:pPr>
              <a:lnSpc>
                <a:spcPts val="4000"/>
              </a:lnSpc>
              <a:buFontTx/>
            </a:pPr>
            <a:r>
              <a:rPr lang="zh-CN" altLang="en-US" sz="2800" b="1" dirty="0">
                <a:solidFill>
                  <a:srgbClr val="000000"/>
                </a:solidFill>
                <a:latin typeface="Arial" panose="020B0604020202020204" pitchFamily="34" charset="0"/>
              </a:rPr>
              <a:t>                            </a:t>
            </a:r>
            <a:r>
              <a:rPr lang="en-US" altLang="zh-CN" sz="2800" b="1" dirty="0">
                <a:solidFill>
                  <a:srgbClr val="000000"/>
                </a:solidFill>
                <a:latin typeface="Arial" panose="020B0604020202020204" pitchFamily="34" charset="0"/>
              </a:rPr>
              <a:t>8.</a:t>
            </a:r>
            <a:r>
              <a:rPr lang="zh-CN" altLang="en-US" sz="2800" b="1" dirty="0">
                <a:solidFill>
                  <a:srgbClr val="000000"/>
                </a:solidFill>
                <a:latin typeface="Arial" panose="020B0604020202020204" pitchFamily="34" charset="0"/>
              </a:rPr>
              <a:t>四周走动</a:t>
            </a:r>
            <a:endParaRPr lang="zh-CN" altLang="en-US" sz="2800" b="1" dirty="0">
              <a:solidFill>
                <a:srgbClr val="000000"/>
              </a:solidFill>
              <a:latin typeface="Arial" panose="020B0604020202020204" pitchFamily="34" charset="0"/>
            </a:endParaRPr>
          </a:p>
          <a:p>
            <a:pPr>
              <a:lnSpc>
                <a:spcPts val="4000"/>
              </a:lnSpc>
              <a:buFontTx/>
            </a:pPr>
            <a:r>
              <a:rPr lang="zh-CN" altLang="en-US" sz="2800" b="1" dirty="0">
                <a:solidFill>
                  <a:srgbClr val="000000"/>
                </a:solidFill>
                <a:latin typeface="Arial" panose="020B0604020202020204" pitchFamily="34" charset="0"/>
              </a:rPr>
              <a:t>                         </a:t>
            </a:r>
            <a:r>
              <a:rPr lang="en-US" altLang="zh-CN" sz="2800" b="1" dirty="0">
                <a:solidFill>
                  <a:srgbClr val="000000"/>
                </a:solidFill>
                <a:latin typeface="Arial" panose="020B0604020202020204" pitchFamily="34" charset="0"/>
              </a:rPr>
              <a:t>9.</a:t>
            </a:r>
            <a:r>
              <a:rPr lang="zh-CN" altLang="en-US" sz="2800" b="1" dirty="0">
                <a:solidFill>
                  <a:srgbClr val="000000"/>
                </a:solidFill>
                <a:latin typeface="Arial" panose="020B0604020202020204" pitchFamily="34" charset="0"/>
              </a:rPr>
              <a:t>沿着小路走</a:t>
            </a:r>
            <a:endParaRPr lang="en-US" altLang="zh-CN" sz="2800" b="1" dirty="0">
              <a:solidFill>
                <a:srgbClr val="000000"/>
              </a:solidFill>
              <a:latin typeface="Arial" panose="020B0604020202020204" pitchFamily="34" charset="0"/>
            </a:endParaRPr>
          </a:p>
          <a:p>
            <a:pPr>
              <a:lnSpc>
                <a:spcPts val="4000"/>
              </a:lnSpc>
              <a:buFontTx/>
            </a:pPr>
            <a:endParaRPr lang="en-US" altLang="zh-CN" sz="2800" b="1" dirty="0">
              <a:solidFill>
                <a:srgbClr val="000000"/>
              </a:solidFill>
              <a:latin typeface="Arial" panose="020B0604020202020204" pitchFamily="34" charset="0"/>
            </a:endParaRPr>
          </a:p>
          <a:p>
            <a:pPr>
              <a:lnSpc>
                <a:spcPts val="4000"/>
              </a:lnSpc>
              <a:buFontTx/>
            </a:pPr>
            <a:r>
              <a:rPr lang="en-US" altLang="zh-CN" sz="2800" b="1" dirty="0">
                <a:solidFill>
                  <a:srgbClr val="000000"/>
                </a:solidFill>
                <a:latin typeface="Arial" panose="020B0604020202020204" pitchFamily="34" charset="0"/>
              </a:rPr>
              <a:t>             </a:t>
            </a:r>
            <a:r>
              <a:rPr lang="zh-CN" altLang="en-US" sz="2800" b="1" dirty="0">
                <a:solidFill>
                  <a:srgbClr val="000000"/>
                </a:solidFill>
                <a:latin typeface="Arial" panose="020B0604020202020204" pitchFamily="34" charset="0"/>
              </a:rPr>
              <a:t>      </a:t>
            </a:r>
            <a:r>
              <a:rPr lang="en-US" altLang="zh-CN" sz="2800" b="1" dirty="0">
                <a:solidFill>
                  <a:srgbClr val="000000"/>
                </a:solidFill>
                <a:latin typeface="Arial" panose="020B0604020202020204" pitchFamily="34" charset="0"/>
              </a:rPr>
              <a:t>10.</a:t>
            </a:r>
            <a:r>
              <a:rPr lang="zh-CN" altLang="en-US" sz="2800" b="1" dirty="0">
                <a:solidFill>
                  <a:srgbClr val="000000"/>
                </a:solidFill>
                <a:latin typeface="Arial" panose="020B0604020202020204" pitchFamily="34" charset="0"/>
              </a:rPr>
              <a:t>第二大淡水湖</a:t>
            </a:r>
            <a:endParaRPr lang="zh-CN" altLang="en-US" sz="2800" dirty="0">
              <a:solidFill>
                <a:srgbClr val="000000"/>
              </a:solidFill>
              <a:latin typeface="Arial" panose="020B0604020202020204" pitchFamily="34" charset="0"/>
            </a:endParaRPr>
          </a:p>
        </p:txBody>
      </p:sp>
      <p:sp>
        <p:nvSpPr>
          <p:cNvPr id="81924" name="Rectangle 4"/>
          <p:cNvSpPr/>
          <p:nvPr/>
        </p:nvSpPr>
        <p:spPr>
          <a:xfrm>
            <a:off x="4356100" y="619125"/>
            <a:ext cx="4537075" cy="5689600"/>
          </a:xfrm>
          <a:prstGeom prst="rect">
            <a:avLst/>
          </a:prstGeom>
          <a:noFill/>
          <a:ln w="9525">
            <a:noFill/>
          </a:ln>
        </p:spPr>
        <p:txBody>
          <a:bodyPr>
            <a:spAutoFit/>
          </a:bodyPr>
          <a:p>
            <a:pPr>
              <a:lnSpc>
                <a:spcPts val="4000"/>
              </a:lnSpc>
              <a:buFontTx/>
            </a:pPr>
            <a:r>
              <a:rPr lang="en-US" altLang="zh-CN" sz="2800" b="1" dirty="0">
                <a:solidFill>
                  <a:srgbClr val="0000CC"/>
                </a:solidFill>
                <a:latin typeface="Times New Roman" panose="02020603050405020304" pitchFamily="18" charset="0"/>
                <a:ea typeface="华文新魏" panose="02010800040101010101" pitchFamily="2" charset="-122"/>
              </a:rPr>
              <a:t>1. square kilometre</a:t>
            </a:r>
            <a:endParaRPr lang="en-US" altLang="zh-CN" sz="2800" b="1" dirty="0">
              <a:solidFill>
                <a:srgbClr val="0000CC"/>
              </a:solidFill>
              <a:latin typeface="Times New Roman" panose="02020603050405020304" pitchFamily="18" charset="0"/>
              <a:ea typeface="华文新魏" panose="02010800040101010101" pitchFamily="2" charset="-122"/>
            </a:endParaRPr>
          </a:p>
          <a:p>
            <a:pPr>
              <a:lnSpc>
                <a:spcPts val="4000"/>
              </a:lnSpc>
              <a:buFontTx/>
            </a:pPr>
            <a:r>
              <a:rPr lang="en-US" altLang="zh-CN" sz="2800" b="1" dirty="0">
                <a:solidFill>
                  <a:srgbClr val="0000CC"/>
                </a:solidFill>
                <a:latin typeface="Times New Roman" panose="02020603050405020304" pitchFamily="18" charset="0"/>
                <a:ea typeface="华文新魏" panose="02010800040101010101" pitchFamily="2" charset="-122"/>
              </a:rPr>
              <a:t>2. shape</a:t>
            </a:r>
            <a:endParaRPr lang="en-US" altLang="zh-CN" sz="2800" b="1" dirty="0">
              <a:solidFill>
                <a:srgbClr val="0000CC"/>
              </a:solidFill>
              <a:latin typeface="Times New Roman" panose="02020603050405020304" pitchFamily="18" charset="0"/>
              <a:ea typeface="华文新魏" panose="02010800040101010101" pitchFamily="2" charset="-122"/>
            </a:endParaRPr>
          </a:p>
          <a:p>
            <a:pPr>
              <a:lnSpc>
                <a:spcPts val="4000"/>
              </a:lnSpc>
              <a:buFontTx/>
            </a:pPr>
            <a:r>
              <a:rPr lang="en-US" altLang="zh-CN" sz="2800" b="1" dirty="0">
                <a:solidFill>
                  <a:srgbClr val="0000CC"/>
                </a:solidFill>
                <a:latin typeface="Times New Roman" panose="02020603050405020304" pitchFamily="18" charset="0"/>
                <a:ea typeface="华文新魏" panose="02010800040101010101" pitchFamily="2" charset="-122"/>
              </a:rPr>
              <a:t>3. rocks in human shape</a:t>
            </a:r>
            <a:endParaRPr lang="en-US" altLang="zh-CN" sz="2800" b="1" dirty="0">
              <a:solidFill>
                <a:srgbClr val="0000CC"/>
              </a:solidFill>
              <a:latin typeface="Times New Roman" panose="02020603050405020304" pitchFamily="18" charset="0"/>
              <a:ea typeface="华文新魏" panose="02010800040101010101" pitchFamily="2" charset="-122"/>
            </a:endParaRPr>
          </a:p>
          <a:p>
            <a:pPr>
              <a:lnSpc>
                <a:spcPts val="4000"/>
              </a:lnSpc>
              <a:buFontTx/>
            </a:pPr>
            <a:r>
              <a:rPr lang="en-US" altLang="zh-CN" sz="2800" b="1" dirty="0">
                <a:solidFill>
                  <a:srgbClr val="0000CC"/>
                </a:solidFill>
                <a:latin typeface="Times New Roman" panose="02020603050405020304" pitchFamily="18" charset="0"/>
                <a:ea typeface="华文新魏" panose="02010800040101010101" pitchFamily="2" charset="-122"/>
              </a:rPr>
              <a:t>4. wake sb. up</a:t>
            </a:r>
            <a:endParaRPr lang="en-US" altLang="zh-CN" sz="2800" b="1" dirty="0">
              <a:solidFill>
                <a:srgbClr val="0000CC"/>
              </a:solidFill>
              <a:latin typeface="Times New Roman" panose="02020603050405020304" pitchFamily="18" charset="0"/>
              <a:ea typeface="华文新魏" panose="02010800040101010101" pitchFamily="2" charset="-122"/>
            </a:endParaRPr>
          </a:p>
          <a:p>
            <a:pPr>
              <a:lnSpc>
                <a:spcPts val="4000"/>
              </a:lnSpc>
              <a:buFontTx/>
            </a:pPr>
            <a:r>
              <a:rPr lang="en-US" altLang="zh-CN" sz="2800" b="1" dirty="0">
                <a:solidFill>
                  <a:srgbClr val="0000CC"/>
                </a:solidFill>
                <a:latin typeface="Times New Roman" panose="02020603050405020304" pitchFamily="18" charset="0"/>
                <a:ea typeface="华文新魏" panose="02010800040101010101" pitchFamily="2" charset="-122"/>
              </a:rPr>
              <a:t>5. pull off</a:t>
            </a:r>
            <a:endParaRPr lang="en-US" altLang="zh-CN" sz="2800" b="1" dirty="0">
              <a:solidFill>
                <a:srgbClr val="0000CC"/>
              </a:solidFill>
              <a:latin typeface="Times New Roman" panose="02020603050405020304" pitchFamily="18" charset="0"/>
              <a:ea typeface="华文新魏" panose="02010800040101010101" pitchFamily="2" charset="-122"/>
            </a:endParaRPr>
          </a:p>
          <a:p>
            <a:pPr>
              <a:lnSpc>
                <a:spcPts val="4000"/>
              </a:lnSpc>
              <a:buFontTx/>
            </a:pPr>
            <a:r>
              <a:rPr lang="en-US" altLang="zh-CN" sz="2800" b="1" dirty="0">
                <a:solidFill>
                  <a:srgbClr val="0000CC"/>
                </a:solidFill>
                <a:latin typeface="Times New Roman" panose="02020603050405020304" pitchFamily="18" charset="0"/>
                <a:ea typeface="华文新魏" panose="02010800040101010101" pitchFamily="2" charset="-122"/>
              </a:rPr>
              <a:t>6. promise to do sth</a:t>
            </a:r>
            <a:endParaRPr lang="en-US" altLang="zh-CN" sz="2800" b="1" dirty="0">
              <a:solidFill>
                <a:srgbClr val="0000CC"/>
              </a:solidFill>
              <a:latin typeface="Times New Roman" panose="02020603050405020304" pitchFamily="18" charset="0"/>
              <a:ea typeface="华文新魏" panose="02010800040101010101" pitchFamily="2" charset="-122"/>
            </a:endParaRPr>
          </a:p>
          <a:p>
            <a:pPr>
              <a:lnSpc>
                <a:spcPts val="4000"/>
              </a:lnSpc>
              <a:buFontTx/>
            </a:pPr>
            <a:r>
              <a:rPr lang="en-US" altLang="zh-CN" sz="2800" b="1" dirty="0">
                <a:solidFill>
                  <a:srgbClr val="0000CC"/>
                </a:solidFill>
                <a:latin typeface="Times New Roman" panose="02020603050405020304" pitchFamily="18" charset="0"/>
                <a:ea typeface="华文新魏" panose="02010800040101010101" pitchFamily="2" charset="-122"/>
              </a:rPr>
              <a:t>7. a magic land of…</a:t>
            </a:r>
            <a:endParaRPr lang="en-US" altLang="zh-CN" sz="2800" b="1" dirty="0">
              <a:solidFill>
                <a:srgbClr val="0000CC"/>
              </a:solidFill>
              <a:latin typeface="Times New Roman" panose="02020603050405020304" pitchFamily="18" charset="0"/>
              <a:ea typeface="华文新魏" panose="02010800040101010101" pitchFamily="2" charset="-122"/>
            </a:endParaRPr>
          </a:p>
          <a:p>
            <a:pPr>
              <a:lnSpc>
                <a:spcPts val="4000"/>
              </a:lnSpc>
              <a:buFontTx/>
            </a:pPr>
            <a:r>
              <a:rPr lang="en-US" altLang="zh-CN" sz="2800" b="1" dirty="0">
                <a:solidFill>
                  <a:srgbClr val="0000CC"/>
                </a:solidFill>
                <a:latin typeface="Times New Roman" panose="02020603050405020304" pitchFamily="18" charset="0"/>
                <a:ea typeface="华文新魏" panose="02010800040101010101" pitchFamily="2" charset="-122"/>
              </a:rPr>
              <a:t>8. move about</a:t>
            </a:r>
            <a:endParaRPr lang="en-US" altLang="zh-CN" sz="2800" b="1" dirty="0">
              <a:solidFill>
                <a:srgbClr val="0000CC"/>
              </a:solidFill>
              <a:latin typeface="Times New Roman" panose="02020603050405020304" pitchFamily="18" charset="0"/>
              <a:ea typeface="华文新魏" panose="02010800040101010101" pitchFamily="2" charset="-122"/>
            </a:endParaRPr>
          </a:p>
          <a:p>
            <a:pPr>
              <a:lnSpc>
                <a:spcPts val="4000"/>
              </a:lnSpc>
              <a:buFontTx/>
            </a:pPr>
            <a:r>
              <a:rPr lang="en-US" altLang="zh-CN" sz="2800" b="1" dirty="0">
                <a:solidFill>
                  <a:srgbClr val="0000CC"/>
                </a:solidFill>
                <a:latin typeface="Times New Roman" panose="02020603050405020304" pitchFamily="18" charset="0"/>
                <a:ea typeface="华文新魏" panose="02010800040101010101" pitchFamily="2" charset="-122"/>
              </a:rPr>
              <a:t>9. walk down</a:t>
            </a:r>
            <a:r>
              <a:rPr lang="en-US" altLang="zh-CN" sz="2800" b="1" dirty="0">
                <a:solidFill>
                  <a:srgbClr val="000000"/>
                </a:solidFill>
                <a:latin typeface="Times New Roman" panose="02020603050405020304" pitchFamily="18" charset="0"/>
                <a:ea typeface="华文新魏" panose="02010800040101010101" pitchFamily="2" charset="-122"/>
              </a:rPr>
              <a:t>/</a:t>
            </a:r>
            <a:r>
              <a:rPr lang="en-US" altLang="zh-CN" sz="2800" b="1" dirty="0">
                <a:solidFill>
                  <a:srgbClr val="0000CC"/>
                </a:solidFill>
                <a:latin typeface="Times New Roman" panose="02020603050405020304" pitchFamily="18" charset="0"/>
                <a:ea typeface="华文新魏" panose="02010800040101010101" pitchFamily="2" charset="-122"/>
              </a:rPr>
              <a:t>along the path</a:t>
            </a:r>
            <a:endParaRPr lang="en-US" altLang="zh-CN" sz="2800" b="1" dirty="0">
              <a:solidFill>
                <a:srgbClr val="0000CC"/>
              </a:solidFill>
              <a:latin typeface="Times New Roman" panose="02020603050405020304" pitchFamily="18" charset="0"/>
              <a:ea typeface="华文新魏" panose="02010800040101010101" pitchFamily="2" charset="-122"/>
            </a:endParaRPr>
          </a:p>
          <a:p>
            <a:pPr>
              <a:lnSpc>
                <a:spcPts val="4000"/>
              </a:lnSpc>
              <a:buFontTx/>
            </a:pPr>
            <a:r>
              <a:rPr lang="en-US" altLang="zh-CN" sz="2800" b="1" dirty="0">
                <a:solidFill>
                  <a:srgbClr val="FF0000"/>
                </a:solidFill>
                <a:latin typeface="Times New Roman" panose="02020603050405020304" pitchFamily="18" charset="0"/>
                <a:ea typeface="华文新魏" panose="02010800040101010101" pitchFamily="2" charset="-122"/>
              </a:rPr>
              <a:t>    the</a:t>
            </a:r>
            <a:r>
              <a:rPr lang="en-US" altLang="zh-CN" sz="2800" b="1" dirty="0">
                <a:solidFill>
                  <a:srgbClr val="0000CC"/>
                </a:solidFill>
                <a:latin typeface="Times New Roman" panose="02020603050405020304" pitchFamily="18" charset="0"/>
                <a:ea typeface="华文新魏" panose="02010800040101010101" pitchFamily="2" charset="-122"/>
              </a:rPr>
              <a:t> second large</a:t>
            </a:r>
            <a:r>
              <a:rPr lang="en-US" altLang="zh-CN" sz="2800" b="1" dirty="0">
                <a:solidFill>
                  <a:srgbClr val="FF0000"/>
                </a:solidFill>
                <a:latin typeface="Times New Roman" panose="02020603050405020304" pitchFamily="18" charset="0"/>
                <a:ea typeface="华文新魏" panose="02010800040101010101" pitchFamily="2" charset="-122"/>
              </a:rPr>
              <a:t>st</a:t>
            </a:r>
            <a:r>
              <a:rPr lang="en-US" altLang="zh-CN" sz="2800" b="1" dirty="0">
                <a:solidFill>
                  <a:srgbClr val="0000CC"/>
                </a:solidFill>
                <a:latin typeface="Times New Roman" panose="02020603050405020304" pitchFamily="18" charset="0"/>
                <a:ea typeface="华文新魏" panose="02010800040101010101" pitchFamily="2" charset="-122"/>
              </a:rPr>
              <a:t> </a:t>
            </a:r>
            <a:endParaRPr lang="en-US" altLang="zh-CN" sz="2800" b="1" dirty="0">
              <a:solidFill>
                <a:srgbClr val="0000CC"/>
              </a:solidFill>
              <a:latin typeface="Times New Roman" panose="02020603050405020304" pitchFamily="18" charset="0"/>
              <a:ea typeface="华文新魏" panose="02010800040101010101" pitchFamily="2" charset="-122"/>
            </a:endParaRPr>
          </a:p>
          <a:p>
            <a:pPr>
              <a:lnSpc>
                <a:spcPts val="4000"/>
              </a:lnSpc>
              <a:buFontTx/>
            </a:pPr>
            <a:r>
              <a:rPr lang="en-US" altLang="zh-CN" sz="2800" b="1" dirty="0">
                <a:solidFill>
                  <a:srgbClr val="0000CC"/>
                </a:solidFill>
                <a:latin typeface="Times New Roman" panose="02020603050405020304" pitchFamily="18" charset="0"/>
                <a:ea typeface="华文新魏" panose="02010800040101010101" pitchFamily="2" charset="-122"/>
              </a:rPr>
              <a:t>10. freshwater lake</a:t>
            </a:r>
            <a:endParaRPr lang="en-US" altLang="zh-CN" sz="2800" b="1" dirty="0">
              <a:solidFill>
                <a:srgbClr val="0000CC"/>
              </a:solidFill>
              <a:latin typeface="Times New Roman" panose="02020603050405020304" pitchFamily="18" charset="0"/>
              <a:ea typeface="华文新魏" panose="02010800040101010101" pitchFamily="2" charset="-122"/>
            </a:endParaRPr>
          </a:p>
        </p:txBody>
      </p:sp>
      <p:sp>
        <p:nvSpPr>
          <p:cNvPr id="187397" name="WordArt 4" descr="窄竖线"/>
          <p:cNvSpPr>
            <a:spLocks noTextEdit="1"/>
          </p:cNvSpPr>
          <p:nvPr/>
        </p:nvSpPr>
        <p:spPr>
          <a:xfrm rot="-1119980">
            <a:off x="96838" y="198438"/>
            <a:ext cx="2943225" cy="1084262"/>
          </a:xfrm>
          <a:prstGeom prst="rect">
            <a:avLst/>
          </a:prstGeom>
        </p:spPr>
        <p:txBody>
          <a:bodyPr wrap="none" fromWordArt="1">
            <a:prstTxWarp prst="textCurveUp">
              <a:avLst>
                <a:gd name="adj" fmla="val 40356"/>
              </a:avLst>
            </a:prstTxWarp>
            <a:normAutofit/>
          </a:bodyPr>
          <a:p>
            <a:pPr algn="ctr" eaLnBrk="0" hangingPunct="0"/>
            <a:r>
              <a:rPr lang="zh-CN" altLang="en-US" sz="3600">
                <a:ln w="12700" cap="flat" cmpd="sng">
                  <a:solidFill>
                    <a:srgbClr val="000000"/>
                  </a:solidFill>
                  <a:prstDash val="solid"/>
                  <a:headEnd type="none" w="med" len="med"/>
                  <a:tailEnd type="none" w="med" len="med"/>
                </a:ln>
                <a:blipFill rotWithShape="0">
                  <a:blip r:embed="rId2"/>
                </a:blipFill>
                <a:effectLst>
                  <a:outerShdw dist="45791" dir="2021404" algn="ctr" rotWithShape="0">
                    <a:srgbClr val="808080">
                      <a:alpha val="79999"/>
                    </a:srgbClr>
                  </a:outerShdw>
                </a:effectLst>
                <a:latin typeface="Arial Black" panose="020B0A04020102020204" charset="0"/>
                <a:ea typeface="Arial Black" panose="020B0A04020102020204" charset="0"/>
              </a:rPr>
              <a:t>7. Summary</a:t>
            </a:r>
            <a:endParaRPr lang="zh-CN" altLang="en-US" sz="3600">
              <a:ln w="12700" cap="flat" cmpd="sng">
                <a:solidFill>
                  <a:srgbClr val="000000"/>
                </a:solidFill>
                <a:prstDash val="solid"/>
                <a:headEnd type="none" w="med" len="med"/>
                <a:tailEnd type="none" w="med" len="med"/>
              </a:ln>
              <a:blipFill rotWithShape="0">
                <a:blip r:embed="rId2"/>
              </a:blipFill>
              <a:effectLst>
                <a:outerShdw dist="45791" dir="2021404" algn="ctr" rotWithShape="0">
                  <a:srgbClr val="808080">
                    <a:alpha val="79999"/>
                  </a:srgbClr>
                </a:outerShdw>
              </a:effectLst>
              <a:latin typeface="Arial Black" panose="020B0A04020102020204" charset="0"/>
              <a:ea typeface="Arial Black" panose="020B0A0402010202020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1924">
                                            <p:txEl>
                                              <p:charRg st="0" end="20"/>
                                            </p:txEl>
                                          </p:spTgt>
                                        </p:tgtEl>
                                        <p:attrNameLst>
                                          <p:attrName>style.visibility</p:attrName>
                                        </p:attrNameLst>
                                      </p:cBhvr>
                                      <p:to>
                                        <p:strVal val="visible"/>
                                      </p:to>
                                    </p:set>
                                    <p:animEffect transition="in" filter="slide(fromBottom)">
                                      <p:cBhvr>
                                        <p:cTn id="7" dur="500"/>
                                        <p:tgtEl>
                                          <p:spTgt spid="81924">
                                            <p:txEl>
                                              <p:charRg st="0" end="2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81924">
                                            <p:txEl>
                                              <p:charRg st="20" end="29"/>
                                            </p:txEl>
                                          </p:spTgt>
                                        </p:tgtEl>
                                        <p:attrNameLst>
                                          <p:attrName>style.visibility</p:attrName>
                                        </p:attrNameLst>
                                      </p:cBhvr>
                                      <p:to>
                                        <p:strVal val="visible"/>
                                      </p:to>
                                    </p:set>
                                    <p:animEffect transition="in" filter="slide(fromBottom)">
                                      <p:cBhvr>
                                        <p:cTn id="12" dur="500"/>
                                        <p:tgtEl>
                                          <p:spTgt spid="81924">
                                            <p:txEl>
                                              <p:charRg st="20" end="2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81924">
                                            <p:txEl>
                                              <p:charRg st="29" end="53"/>
                                            </p:txEl>
                                          </p:spTgt>
                                        </p:tgtEl>
                                        <p:attrNameLst>
                                          <p:attrName>style.visibility</p:attrName>
                                        </p:attrNameLst>
                                      </p:cBhvr>
                                      <p:to>
                                        <p:strVal val="visible"/>
                                      </p:to>
                                    </p:set>
                                    <p:animEffect transition="in" filter="slide(fromBottom)">
                                      <p:cBhvr>
                                        <p:cTn id="17" dur="500"/>
                                        <p:tgtEl>
                                          <p:spTgt spid="81924">
                                            <p:txEl>
                                              <p:charRg st="29" end="5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81924">
                                            <p:txEl>
                                              <p:charRg st="53" end="68"/>
                                            </p:txEl>
                                          </p:spTgt>
                                        </p:tgtEl>
                                        <p:attrNameLst>
                                          <p:attrName>style.visibility</p:attrName>
                                        </p:attrNameLst>
                                      </p:cBhvr>
                                      <p:to>
                                        <p:strVal val="visible"/>
                                      </p:to>
                                    </p:set>
                                    <p:animEffect transition="in" filter="slide(fromBottom)">
                                      <p:cBhvr>
                                        <p:cTn id="22" dur="500"/>
                                        <p:tgtEl>
                                          <p:spTgt spid="81924">
                                            <p:txEl>
                                              <p:charRg st="53" end="6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81924">
                                            <p:txEl>
                                              <p:charRg st="68" end="80"/>
                                            </p:txEl>
                                          </p:spTgt>
                                        </p:tgtEl>
                                        <p:attrNameLst>
                                          <p:attrName>style.visibility</p:attrName>
                                        </p:attrNameLst>
                                      </p:cBhvr>
                                      <p:to>
                                        <p:strVal val="visible"/>
                                      </p:to>
                                    </p:set>
                                    <p:animEffect transition="in" filter="slide(fromBottom)">
                                      <p:cBhvr>
                                        <p:cTn id="27" dur="500"/>
                                        <p:tgtEl>
                                          <p:spTgt spid="81924">
                                            <p:txEl>
                                              <p:charRg st="68" end="8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81924">
                                            <p:txEl>
                                              <p:charRg st="80" end="101"/>
                                            </p:txEl>
                                          </p:spTgt>
                                        </p:tgtEl>
                                        <p:attrNameLst>
                                          <p:attrName>style.visibility</p:attrName>
                                        </p:attrNameLst>
                                      </p:cBhvr>
                                      <p:to>
                                        <p:strVal val="visible"/>
                                      </p:to>
                                    </p:set>
                                    <p:animEffect transition="in" filter="slide(fromBottom)">
                                      <p:cBhvr>
                                        <p:cTn id="32" dur="500"/>
                                        <p:tgtEl>
                                          <p:spTgt spid="81924">
                                            <p:txEl>
                                              <p:charRg st="80" end="10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81924">
                                            <p:txEl>
                                              <p:charRg st="101" end="121"/>
                                            </p:txEl>
                                          </p:spTgt>
                                        </p:tgtEl>
                                        <p:attrNameLst>
                                          <p:attrName>style.visibility</p:attrName>
                                        </p:attrNameLst>
                                      </p:cBhvr>
                                      <p:to>
                                        <p:strVal val="visible"/>
                                      </p:to>
                                    </p:set>
                                    <p:animEffect transition="in" filter="slide(fromBottom)">
                                      <p:cBhvr>
                                        <p:cTn id="37" dur="500"/>
                                        <p:tgtEl>
                                          <p:spTgt spid="81924">
                                            <p:txEl>
                                              <p:charRg st="101" end="12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nodeType="clickEffect">
                                  <p:stCondLst>
                                    <p:cond delay="0"/>
                                  </p:stCondLst>
                                  <p:childTnLst>
                                    <p:set>
                                      <p:cBhvr>
                                        <p:cTn id="41" dur="1" fill="hold">
                                          <p:stCondLst>
                                            <p:cond delay="0"/>
                                          </p:stCondLst>
                                        </p:cTn>
                                        <p:tgtEl>
                                          <p:spTgt spid="81924">
                                            <p:txEl>
                                              <p:charRg st="121" end="135"/>
                                            </p:txEl>
                                          </p:spTgt>
                                        </p:tgtEl>
                                        <p:attrNameLst>
                                          <p:attrName>style.visibility</p:attrName>
                                        </p:attrNameLst>
                                      </p:cBhvr>
                                      <p:to>
                                        <p:strVal val="visible"/>
                                      </p:to>
                                    </p:set>
                                    <p:animEffect transition="in" filter="slide(fromBottom)">
                                      <p:cBhvr>
                                        <p:cTn id="42" dur="500"/>
                                        <p:tgtEl>
                                          <p:spTgt spid="81924">
                                            <p:txEl>
                                              <p:charRg st="121" end="13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81924">
                                            <p:txEl>
                                              <p:charRg st="135" end="163"/>
                                            </p:txEl>
                                          </p:spTgt>
                                        </p:tgtEl>
                                        <p:attrNameLst>
                                          <p:attrName>style.visibility</p:attrName>
                                        </p:attrNameLst>
                                      </p:cBhvr>
                                      <p:to>
                                        <p:strVal val="visible"/>
                                      </p:to>
                                    </p:set>
                                    <p:animEffect transition="in" filter="slide(fromBottom)">
                                      <p:cBhvr>
                                        <p:cTn id="47" dur="500"/>
                                        <p:tgtEl>
                                          <p:spTgt spid="81924">
                                            <p:txEl>
                                              <p:charRg st="135" end="16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nodeType="clickEffect">
                                  <p:stCondLst>
                                    <p:cond delay="0"/>
                                  </p:stCondLst>
                                  <p:childTnLst>
                                    <p:set>
                                      <p:cBhvr>
                                        <p:cTn id="51" dur="1" fill="hold">
                                          <p:stCondLst>
                                            <p:cond delay="0"/>
                                          </p:stCondLst>
                                        </p:cTn>
                                        <p:tgtEl>
                                          <p:spTgt spid="81924">
                                            <p:txEl>
                                              <p:charRg st="163" end="187"/>
                                            </p:txEl>
                                          </p:spTgt>
                                        </p:tgtEl>
                                        <p:attrNameLst>
                                          <p:attrName>style.visibility</p:attrName>
                                        </p:attrNameLst>
                                      </p:cBhvr>
                                      <p:to>
                                        <p:strVal val="visible"/>
                                      </p:to>
                                    </p:set>
                                    <p:animEffect transition="in" filter="slide(fromBottom)">
                                      <p:cBhvr>
                                        <p:cTn id="52" dur="500"/>
                                        <p:tgtEl>
                                          <p:spTgt spid="81924">
                                            <p:txEl>
                                              <p:charRg st="163" end="18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nodeType="clickEffect">
                                  <p:stCondLst>
                                    <p:cond delay="0"/>
                                  </p:stCondLst>
                                  <p:childTnLst>
                                    <p:set>
                                      <p:cBhvr>
                                        <p:cTn id="56" dur="1" fill="hold">
                                          <p:stCondLst>
                                            <p:cond delay="0"/>
                                          </p:stCondLst>
                                        </p:cTn>
                                        <p:tgtEl>
                                          <p:spTgt spid="81924">
                                            <p:txEl>
                                              <p:charRg st="187" end="207"/>
                                            </p:txEl>
                                          </p:spTgt>
                                        </p:tgtEl>
                                        <p:attrNameLst>
                                          <p:attrName>style.visibility</p:attrName>
                                        </p:attrNameLst>
                                      </p:cBhvr>
                                      <p:to>
                                        <p:strVal val="visible"/>
                                      </p:to>
                                    </p:set>
                                    <p:animEffect transition="in" filter="slide(fromBottom)">
                                      <p:cBhvr>
                                        <p:cTn id="57" dur="500"/>
                                        <p:tgtEl>
                                          <p:spTgt spid="81924">
                                            <p:txEl>
                                              <p:charRg st="187" end="20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2514" name="TextBox 33"/>
          <p:cNvSpPr txBox="1">
            <a:spLocks noChangeArrowheads="1"/>
          </p:cNvSpPr>
          <p:nvPr/>
        </p:nvSpPr>
        <p:spPr bwMode="auto">
          <a:xfrm>
            <a:off x="0" y="5842000"/>
            <a:ext cx="9144000" cy="769938"/>
          </a:xfrm>
          <a:prstGeom prst="rect">
            <a:avLst/>
          </a:prstGeom>
          <a:solidFill>
            <a:schemeClr val="accent5">
              <a:lumMod val="50000"/>
            </a:schemeClr>
          </a:solidFill>
          <a:ln>
            <a:noFill/>
          </a:ln>
        </p:spPr>
        <p:txBody>
          <a:bodyPr>
            <a:spAutoFit/>
          </a:bodyPr>
          <a:lstStyle>
            <a:lvl1pPr>
              <a:defRPr kumimoji="1" sz="3200">
                <a:solidFill>
                  <a:schemeClr val="tx1"/>
                </a:solidFill>
                <a:latin typeface="Arial" panose="020B0604020202020204" pitchFamily="34" charset="0"/>
                <a:ea typeface="Microsoft JhengHei" panose="020B0604030504040204" pitchFamily="34" charset="-120"/>
              </a:defRPr>
            </a:lvl1pPr>
            <a:lvl2pPr>
              <a:defRPr kumimoji="1" sz="2800">
                <a:solidFill>
                  <a:schemeClr val="tx1"/>
                </a:solidFill>
                <a:latin typeface="Arial" panose="020B0604020202020204" pitchFamily="34" charset="0"/>
                <a:ea typeface="Microsoft JhengHei" panose="020B0604030504040204" pitchFamily="34" charset="-120"/>
              </a:defRPr>
            </a:lvl2pPr>
            <a:lvl3pPr>
              <a:defRPr kumimoji="1" sz="2400">
                <a:solidFill>
                  <a:schemeClr val="tx1"/>
                </a:solidFill>
                <a:latin typeface="Arial" panose="020B0604020202020204" pitchFamily="34" charset="0"/>
                <a:ea typeface="Microsoft JhengHei" panose="020B0604030504040204" pitchFamily="34" charset="-120"/>
              </a:defRPr>
            </a:lvl3pPr>
            <a:lvl4pPr>
              <a:defRPr kumimoji="1" sz="2000">
                <a:solidFill>
                  <a:schemeClr val="tx1"/>
                </a:solidFill>
                <a:latin typeface="Arial" panose="020B0604020202020204" pitchFamily="34" charset="0"/>
                <a:ea typeface="Microsoft JhengHei" panose="020B0604030504040204" pitchFamily="34" charset="-120"/>
              </a:defRPr>
            </a:lvl4pPr>
            <a:lvl5pPr>
              <a:defRPr kumimoji="1" sz="2000">
                <a:solidFill>
                  <a:schemeClr val="tx1"/>
                </a:solidFill>
                <a:latin typeface="Arial" panose="020B0604020202020204" pitchFamily="34" charset="0"/>
                <a:ea typeface="Microsoft JhengHei" panose="020B0604030504040204" pitchFamily="34" charset="-120"/>
              </a:defRPr>
            </a:lvl5pPr>
            <a:lvl6pPr eaLnBrk="0" hangingPunct="0">
              <a:defRPr kumimoji="1" sz="2000">
                <a:solidFill>
                  <a:schemeClr val="tx1"/>
                </a:solidFill>
                <a:latin typeface="Arial" panose="020B0604020202020204" pitchFamily="34" charset="0"/>
                <a:ea typeface="Microsoft JhengHei" panose="020B0604030504040204" pitchFamily="34" charset="-120"/>
              </a:defRPr>
            </a:lvl6pPr>
            <a:lvl7pPr eaLnBrk="0" hangingPunct="0">
              <a:defRPr kumimoji="1" sz="2000">
                <a:solidFill>
                  <a:schemeClr val="tx1"/>
                </a:solidFill>
                <a:latin typeface="Arial" panose="020B0604020202020204" pitchFamily="34" charset="0"/>
                <a:ea typeface="Microsoft JhengHei" panose="020B0604030504040204" pitchFamily="34" charset="-120"/>
              </a:defRPr>
            </a:lvl7pPr>
            <a:lvl8pPr eaLnBrk="0" hangingPunct="0">
              <a:defRPr kumimoji="1" sz="2000">
                <a:solidFill>
                  <a:schemeClr val="tx1"/>
                </a:solidFill>
                <a:latin typeface="Arial" panose="020B0604020202020204" pitchFamily="34" charset="0"/>
                <a:ea typeface="Microsoft JhengHei" panose="020B0604030504040204" pitchFamily="34" charset="-120"/>
              </a:defRPr>
            </a:lvl8pPr>
            <a:lvl9pPr eaLnBrk="0" hangingPunct="0">
              <a:defRPr kumimoji="1" sz="2000">
                <a:solidFill>
                  <a:schemeClr val="tx1"/>
                </a:solidFill>
                <a:latin typeface="Arial" panose="020B0604020202020204" pitchFamily="34" charset="0"/>
                <a:ea typeface="Microsoft JhengHei"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100" b="0" i="0" u="none" strike="noStrike" kern="1200" cap="none" spc="0" normalizeH="0" baseline="0" noProof="0" smtClean="0">
              <a:ln>
                <a:noFill/>
              </a:ln>
              <a:solidFill>
                <a:srgbClr val="000000"/>
              </a:solidFill>
              <a:effectLst/>
              <a:uLnTx/>
              <a:uFillTx/>
              <a:latin typeface="Arial" panose="020B0604020202020204" pitchFamily="34" charset="0"/>
              <a:ea typeface="Microsoft JhengHei" panose="020B0604030504040204" pitchFamily="34" charset="-120"/>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100" b="0" i="0" u="none" strike="noStrike" kern="1200" cap="none" spc="0" normalizeH="0" baseline="0" noProof="0" smtClean="0">
              <a:ln>
                <a:noFill/>
              </a:ln>
              <a:solidFill>
                <a:srgbClr val="000000"/>
              </a:solidFill>
              <a:effectLst/>
              <a:uLnTx/>
              <a:uFillTx/>
              <a:latin typeface="Arial" panose="020B0604020202020204" pitchFamily="34" charset="0"/>
              <a:ea typeface="Microsoft JhengHei" panose="020B0604030504040204" pitchFamily="34" charset="-120"/>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100" b="0" i="0" u="none" strike="noStrike" kern="1200" cap="none" spc="0" normalizeH="0" baseline="0" noProof="0" smtClean="0">
              <a:ln>
                <a:noFill/>
              </a:ln>
              <a:solidFill>
                <a:srgbClr val="000000"/>
              </a:solidFill>
              <a:effectLst/>
              <a:uLnTx/>
              <a:uFillTx/>
              <a:latin typeface="Arial" panose="020B0604020202020204" pitchFamily="34" charset="0"/>
              <a:ea typeface="Microsoft JhengHei" panose="020B0604030504040204" pitchFamily="34" charset="-120"/>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100" b="0" i="0" u="none" strike="noStrike" kern="1200" cap="none" spc="0" normalizeH="0" baseline="0" noProof="0" smtClean="0">
              <a:ln>
                <a:noFill/>
              </a:ln>
              <a:solidFill>
                <a:srgbClr val="000000"/>
              </a:solidFill>
              <a:effectLst/>
              <a:uLnTx/>
              <a:uFillTx/>
              <a:latin typeface="Arial" panose="020B0604020202020204" pitchFamily="34" charset="0"/>
              <a:ea typeface="Microsoft JhengHei" panose="020B0604030504040204" pitchFamily="34" charset="-120"/>
              <a:cs typeface="+mn-cs"/>
            </a:endParaRPr>
          </a:p>
        </p:txBody>
      </p:sp>
      <p:sp>
        <p:nvSpPr>
          <p:cNvPr id="192515" name="TextBox 32"/>
          <p:cNvSpPr txBox="1">
            <a:spLocks noChangeArrowheads="1"/>
          </p:cNvSpPr>
          <p:nvPr/>
        </p:nvSpPr>
        <p:spPr bwMode="auto">
          <a:xfrm>
            <a:off x="0" y="4300538"/>
            <a:ext cx="9144000" cy="1476375"/>
          </a:xfrm>
          <a:prstGeom prst="rect">
            <a:avLst/>
          </a:prstGeom>
          <a:solidFill>
            <a:schemeClr val="accent5">
              <a:lumMod val="50000"/>
            </a:schemeClr>
          </a:solidFill>
          <a:ln>
            <a:noFill/>
          </a:ln>
        </p:spPr>
        <p:txBody>
          <a:bodyPr>
            <a:spAutoFit/>
          </a:bodyPr>
          <a:lstStyle>
            <a:lvl1pPr>
              <a:defRPr kumimoji="1" sz="3200">
                <a:solidFill>
                  <a:schemeClr val="tx1"/>
                </a:solidFill>
                <a:latin typeface="Arial" panose="020B0604020202020204" pitchFamily="34" charset="0"/>
                <a:ea typeface="Microsoft JhengHei" panose="020B0604030504040204" pitchFamily="34" charset="-120"/>
              </a:defRPr>
            </a:lvl1pPr>
            <a:lvl2pPr>
              <a:defRPr kumimoji="1" sz="2800">
                <a:solidFill>
                  <a:schemeClr val="tx1"/>
                </a:solidFill>
                <a:latin typeface="Arial" panose="020B0604020202020204" pitchFamily="34" charset="0"/>
                <a:ea typeface="Microsoft JhengHei" panose="020B0604030504040204" pitchFamily="34" charset="-120"/>
              </a:defRPr>
            </a:lvl2pPr>
            <a:lvl3pPr>
              <a:defRPr kumimoji="1" sz="2400">
                <a:solidFill>
                  <a:schemeClr val="tx1"/>
                </a:solidFill>
                <a:latin typeface="Arial" panose="020B0604020202020204" pitchFamily="34" charset="0"/>
                <a:ea typeface="Microsoft JhengHei" panose="020B0604030504040204" pitchFamily="34" charset="-120"/>
              </a:defRPr>
            </a:lvl3pPr>
            <a:lvl4pPr>
              <a:defRPr kumimoji="1" sz="2000">
                <a:solidFill>
                  <a:schemeClr val="tx1"/>
                </a:solidFill>
                <a:latin typeface="Arial" panose="020B0604020202020204" pitchFamily="34" charset="0"/>
                <a:ea typeface="Microsoft JhengHei" panose="020B0604030504040204" pitchFamily="34" charset="-120"/>
              </a:defRPr>
            </a:lvl4pPr>
            <a:lvl5pPr>
              <a:defRPr kumimoji="1" sz="2000">
                <a:solidFill>
                  <a:schemeClr val="tx1"/>
                </a:solidFill>
                <a:latin typeface="Arial" panose="020B0604020202020204" pitchFamily="34" charset="0"/>
                <a:ea typeface="Microsoft JhengHei" panose="020B0604030504040204" pitchFamily="34" charset="-120"/>
              </a:defRPr>
            </a:lvl5pPr>
            <a:lvl6pPr eaLnBrk="0" hangingPunct="0">
              <a:defRPr kumimoji="1" sz="2000">
                <a:solidFill>
                  <a:schemeClr val="tx1"/>
                </a:solidFill>
                <a:latin typeface="Arial" panose="020B0604020202020204" pitchFamily="34" charset="0"/>
                <a:ea typeface="Microsoft JhengHei" panose="020B0604030504040204" pitchFamily="34" charset="-120"/>
              </a:defRPr>
            </a:lvl6pPr>
            <a:lvl7pPr eaLnBrk="0" hangingPunct="0">
              <a:defRPr kumimoji="1" sz="2000">
                <a:solidFill>
                  <a:schemeClr val="tx1"/>
                </a:solidFill>
                <a:latin typeface="Arial" panose="020B0604020202020204" pitchFamily="34" charset="0"/>
                <a:ea typeface="Microsoft JhengHei" panose="020B0604030504040204" pitchFamily="34" charset="-120"/>
              </a:defRPr>
            </a:lvl7pPr>
            <a:lvl8pPr eaLnBrk="0" hangingPunct="0">
              <a:defRPr kumimoji="1" sz="2000">
                <a:solidFill>
                  <a:schemeClr val="tx1"/>
                </a:solidFill>
                <a:latin typeface="Arial" panose="020B0604020202020204" pitchFamily="34" charset="0"/>
                <a:ea typeface="Microsoft JhengHei" panose="020B0604030504040204" pitchFamily="34" charset="-120"/>
              </a:defRPr>
            </a:lvl8pPr>
            <a:lvl9pPr eaLnBrk="0" hangingPunct="0">
              <a:defRPr kumimoji="1" sz="2000">
                <a:solidFill>
                  <a:schemeClr val="tx1"/>
                </a:solidFill>
                <a:latin typeface="Arial" panose="020B0604020202020204" pitchFamily="34" charset="0"/>
                <a:ea typeface="Microsoft JhengHei"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smtClean="0">
              <a:ln>
                <a:noFill/>
              </a:ln>
              <a:solidFill>
                <a:srgbClr val="000000"/>
              </a:solidFill>
              <a:effectLst/>
              <a:uLnTx/>
              <a:uFillTx/>
              <a:latin typeface="Arial" panose="020B0604020202020204" pitchFamily="34" charset="0"/>
              <a:ea typeface="Microsoft JhengHei" panose="020B0604030504040204" pitchFamily="34" charset="-120"/>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smtClean="0">
              <a:ln>
                <a:noFill/>
              </a:ln>
              <a:solidFill>
                <a:srgbClr val="000000"/>
              </a:solidFill>
              <a:effectLst/>
              <a:uLnTx/>
              <a:uFillTx/>
              <a:latin typeface="Arial" panose="020B0604020202020204" pitchFamily="34" charset="0"/>
              <a:ea typeface="Microsoft JhengHei" panose="020B0604030504040204" pitchFamily="34" charset="-120"/>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smtClean="0">
              <a:ln>
                <a:noFill/>
              </a:ln>
              <a:solidFill>
                <a:srgbClr val="000000"/>
              </a:solidFill>
              <a:effectLst/>
              <a:uLnTx/>
              <a:uFillTx/>
              <a:latin typeface="Arial" panose="020B0604020202020204" pitchFamily="34" charset="0"/>
              <a:ea typeface="Microsoft JhengHei" panose="020B0604030504040204" pitchFamily="34" charset="-120"/>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smtClean="0">
              <a:ln>
                <a:noFill/>
              </a:ln>
              <a:solidFill>
                <a:srgbClr val="000000"/>
              </a:solidFill>
              <a:effectLst/>
              <a:uLnTx/>
              <a:uFillTx/>
              <a:latin typeface="Arial" panose="020B0604020202020204" pitchFamily="34" charset="0"/>
              <a:ea typeface="Microsoft JhengHei" panose="020B0604030504040204" pitchFamily="34" charset="-120"/>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Microsoft JhengHei" panose="020B0604030504040204" pitchFamily="34" charset="-120"/>
              <a:cs typeface="+mn-cs"/>
            </a:endParaRPr>
          </a:p>
        </p:txBody>
      </p:sp>
      <p:sp>
        <p:nvSpPr>
          <p:cNvPr id="192516" name="TextBox 31"/>
          <p:cNvSpPr txBox="1">
            <a:spLocks noChangeArrowheads="1"/>
          </p:cNvSpPr>
          <p:nvPr/>
        </p:nvSpPr>
        <p:spPr bwMode="auto">
          <a:xfrm>
            <a:off x="0" y="2671763"/>
            <a:ext cx="9144000" cy="1477963"/>
          </a:xfrm>
          <a:prstGeom prst="rect">
            <a:avLst/>
          </a:prstGeom>
          <a:solidFill>
            <a:schemeClr val="accent5">
              <a:lumMod val="50000"/>
            </a:schemeClr>
          </a:solidFill>
          <a:ln>
            <a:noFill/>
          </a:ln>
        </p:spPr>
        <p:txBody>
          <a:bodyPr>
            <a:spAutoFit/>
          </a:bodyPr>
          <a:lstStyle>
            <a:lvl1pPr>
              <a:defRPr kumimoji="1" sz="3200">
                <a:solidFill>
                  <a:schemeClr val="tx1"/>
                </a:solidFill>
                <a:latin typeface="Arial" panose="020B0604020202020204" pitchFamily="34" charset="0"/>
                <a:ea typeface="Microsoft JhengHei" panose="020B0604030504040204" pitchFamily="34" charset="-120"/>
              </a:defRPr>
            </a:lvl1pPr>
            <a:lvl2pPr>
              <a:defRPr kumimoji="1" sz="2800">
                <a:solidFill>
                  <a:schemeClr val="tx1"/>
                </a:solidFill>
                <a:latin typeface="Arial" panose="020B0604020202020204" pitchFamily="34" charset="0"/>
                <a:ea typeface="Microsoft JhengHei" panose="020B0604030504040204" pitchFamily="34" charset="-120"/>
              </a:defRPr>
            </a:lvl2pPr>
            <a:lvl3pPr>
              <a:defRPr kumimoji="1" sz="2400">
                <a:solidFill>
                  <a:schemeClr val="tx1"/>
                </a:solidFill>
                <a:latin typeface="Arial" panose="020B0604020202020204" pitchFamily="34" charset="0"/>
                <a:ea typeface="Microsoft JhengHei" panose="020B0604030504040204" pitchFamily="34" charset="-120"/>
              </a:defRPr>
            </a:lvl3pPr>
            <a:lvl4pPr>
              <a:defRPr kumimoji="1" sz="2000">
                <a:solidFill>
                  <a:schemeClr val="tx1"/>
                </a:solidFill>
                <a:latin typeface="Arial" panose="020B0604020202020204" pitchFamily="34" charset="0"/>
                <a:ea typeface="Microsoft JhengHei" panose="020B0604030504040204" pitchFamily="34" charset="-120"/>
              </a:defRPr>
            </a:lvl4pPr>
            <a:lvl5pPr>
              <a:defRPr kumimoji="1" sz="2000">
                <a:solidFill>
                  <a:schemeClr val="tx1"/>
                </a:solidFill>
                <a:latin typeface="Arial" panose="020B0604020202020204" pitchFamily="34" charset="0"/>
                <a:ea typeface="Microsoft JhengHei" panose="020B0604030504040204" pitchFamily="34" charset="-120"/>
              </a:defRPr>
            </a:lvl5pPr>
            <a:lvl6pPr eaLnBrk="0" hangingPunct="0">
              <a:defRPr kumimoji="1" sz="2000">
                <a:solidFill>
                  <a:schemeClr val="tx1"/>
                </a:solidFill>
                <a:latin typeface="Arial" panose="020B0604020202020204" pitchFamily="34" charset="0"/>
                <a:ea typeface="Microsoft JhengHei" panose="020B0604030504040204" pitchFamily="34" charset="-120"/>
              </a:defRPr>
            </a:lvl6pPr>
            <a:lvl7pPr eaLnBrk="0" hangingPunct="0">
              <a:defRPr kumimoji="1" sz="2000">
                <a:solidFill>
                  <a:schemeClr val="tx1"/>
                </a:solidFill>
                <a:latin typeface="Arial" panose="020B0604020202020204" pitchFamily="34" charset="0"/>
                <a:ea typeface="Microsoft JhengHei" panose="020B0604030504040204" pitchFamily="34" charset="-120"/>
              </a:defRPr>
            </a:lvl7pPr>
            <a:lvl8pPr eaLnBrk="0" hangingPunct="0">
              <a:defRPr kumimoji="1" sz="2000">
                <a:solidFill>
                  <a:schemeClr val="tx1"/>
                </a:solidFill>
                <a:latin typeface="Arial" panose="020B0604020202020204" pitchFamily="34" charset="0"/>
                <a:ea typeface="Microsoft JhengHei" panose="020B0604030504040204" pitchFamily="34" charset="-120"/>
              </a:defRPr>
            </a:lvl8pPr>
            <a:lvl9pPr eaLnBrk="0" hangingPunct="0">
              <a:defRPr kumimoji="1" sz="2000">
                <a:solidFill>
                  <a:schemeClr val="tx1"/>
                </a:solidFill>
                <a:latin typeface="Arial" panose="020B0604020202020204" pitchFamily="34" charset="0"/>
                <a:ea typeface="Microsoft JhengHei"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smtClean="0">
              <a:ln>
                <a:noFill/>
              </a:ln>
              <a:solidFill>
                <a:srgbClr val="000000"/>
              </a:solidFill>
              <a:effectLst/>
              <a:uLnTx/>
              <a:uFillTx/>
              <a:latin typeface="Arial" panose="020B0604020202020204" pitchFamily="34" charset="0"/>
              <a:ea typeface="Microsoft JhengHei" panose="020B0604030504040204" pitchFamily="34" charset="-120"/>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smtClean="0">
              <a:ln>
                <a:noFill/>
              </a:ln>
              <a:solidFill>
                <a:srgbClr val="000000"/>
              </a:solidFill>
              <a:effectLst/>
              <a:uLnTx/>
              <a:uFillTx/>
              <a:latin typeface="Arial" panose="020B0604020202020204" pitchFamily="34" charset="0"/>
              <a:ea typeface="Microsoft JhengHei" panose="020B0604030504040204" pitchFamily="34" charset="-120"/>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smtClean="0">
              <a:ln>
                <a:noFill/>
              </a:ln>
              <a:solidFill>
                <a:srgbClr val="000000"/>
              </a:solidFill>
              <a:effectLst/>
              <a:uLnTx/>
              <a:uFillTx/>
              <a:latin typeface="Arial" panose="020B0604020202020204" pitchFamily="34" charset="0"/>
              <a:ea typeface="Microsoft JhengHei" panose="020B0604030504040204" pitchFamily="34" charset="-120"/>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smtClean="0">
              <a:ln>
                <a:noFill/>
              </a:ln>
              <a:solidFill>
                <a:srgbClr val="000000"/>
              </a:solidFill>
              <a:effectLst/>
              <a:uLnTx/>
              <a:uFillTx/>
              <a:latin typeface="Arial" panose="020B0604020202020204" pitchFamily="34" charset="0"/>
              <a:ea typeface="Microsoft JhengHei" panose="020B0604030504040204" pitchFamily="34" charset="-120"/>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Microsoft JhengHei" panose="020B0604030504040204" pitchFamily="34" charset="-120"/>
              <a:cs typeface="+mn-cs"/>
            </a:endParaRPr>
          </a:p>
        </p:txBody>
      </p:sp>
      <p:sp>
        <p:nvSpPr>
          <p:cNvPr id="192517" name="TextBox 30"/>
          <p:cNvSpPr txBox="1">
            <a:spLocks noChangeArrowheads="1"/>
          </p:cNvSpPr>
          <p:nvPr/>
        </p:nvSpPr>
        <p:spPr bwMode="auto">
          <a:xfrm>
            <a:off x="0" y="1087438"/>
            <a:ext cx="9144000" cy="1477963"/>
          </a:xfrm>
          <a:prstGeom prst="rect">
            <a:avLst/>
          </a:prstGeom>
          <a:solidFill>
            <a:schemeClr val="accent5">
              <a:lumMod val="50000"/>
            </a:schemeClr>
          </a:solidFill>
          <a:ln>
            <a:noFill/>
          </a:ln>
        </p:spPr>
        <p:txBody>
          <a:bodyPr>
            <a:spAutoFit/>
          </a:bodyPr>
          <a:lstStyle>
            <a:lvl1pPr>
              <a:defRPr kumimoji="1" sz="3200">
                <a:solidFill>
                  <a:schemeClr val="tx1"/>
                </a:solidFill>
                <a:latin typeface="Arial" panose="020B0604020202020204" pitchFamily="34" charset="0"/>
                <a:ea typeface="Microsoft JhengHei" panose="020B0604030504040204" pitchFamily="34" charset="-120"/>
              </a:defRPr>
            </a:lvl1pPr>
            <a:lvl2pPr>
              <a:defRPr kumimoji="1" sz="2800">
                <a:solidFill>
                  <a:schemeClr val="tx1"/>
                </a:solidFill>
                <a:latin typeface="Arial" panose="020B0604020202020204" pitchFamily="34" charset="0"/>
                <a:ea typeface="Microsoft JhengHei" panose="020B0604030504040204" pitchFamily="34" charset="-120"/>
              </a:defRPr>
            </a:lvl2pPr>
            <a:lvl3pPr>
              <a:defRPr kumimoji="1" sz="2400">
                <a:solidFill>
                  <a:schemeClr val="tx1"/>
                </a:solidFill>
                <a:latin typeface="Arial" panose="020B0604020202020204" pitchFamily="34" charset="0"/>
                <a:ea typeface="Microsoft JhengHei" panose="020B0604030504040204" pitchFamily="34" charset="-120"/>
              </a:defRPr>
            </a:lvl3pPr>
            <a:lvl4pPr>
              <a:defRPr kumimoji="1" sz="2000">
                <a:solidFill>
                  <a:schemeClr val="tx1"/>
                </a:solidFill>
                <a:latin typeface="Arial" panose="020B0604020202020204" pitchFamily="34" charset="0"/>
                <a:ea typeface="Microsoft JhengHei" panose="020B0604030504040204" pitchFamily="34" charset="-120"/>
              </a:defRPr>
            </a:lvl4pPr>
            <a:lvl5pPr>
              <a:defRPr kumimoji="1" sz="2000">
                <a:solidFill>
                  <a:schemeClr val="tx1"/>
                </a:solidFill>
                <a:latin typeface="Arial" panose="020B0604020202020204" pitchFamily="34" charset="0"/>
                <a:ea typeface="Microsoft JhengHei" panose="020B0604030504040204" pitchFamily="34" charset="-120"/>
              </a:defRPr>
            </a:lvl5pPr>
            <a:lvl6pPr eaLnBrk="0" hangingPunct="0">
              <a:defRPr kumimoji="1" sz="2000">
                <a:solidFill>
                  <a:schemeClr val="tx1"/>
                </a:solidFill>
                <a:latin typeface="Arial" panose="020B0604020202020204" pitchFamily="34" charset="0"/>
                <a:ea typeface="Microsoft JhengHei" panose="020B0604030504040204" pitchFamily="34" charset="-120"/>
              </a:defRPr>
            </a:lvl6pPr>
            <a:lvl7pPr eaLnBrk="0" hangingPunct="0">
              <a:defRPr kumimoji="1" sz="2000">
                <a:solidFill>
                  <a:schemeClr val="tx1"/>
                </a:solidFill>
                <a:latin typeface="Arial" panose="020B0604020202020204" pitchFamily="34" charset="0"/>
                <a:ea typeface="Microsoft JhengHei" panose="020B0604030504040204" pitchFamily="34" charset="-120"/>
              </a:defRPr>
            </a:lvl7pPr>
            <a:lvl8pPr eaLnBrk="0" hangingPunct="0">
              <a:defRPr kumimoji="1" sz="2000">
                <a:solidFill>
                  <a:schemeClr val="tx1"/>
                </a:solidFill>
                <a:latin typeface="Arial" panose="020B0604020202020204" pitchFamily="34" charset="0"/>
                <a:ea typeface="Microsoft JhengHei" panose="020B0604030504040204" pitchFamily="34" charset="-120"/>
              </a:defRPr>
            </a:lvl8pPr>
            <a:lvl9pPr eaLnBrk="0" hangingPunct="0">
              <a:defRPr kumimoji="1" sz="2000">
                <a:solidFill>
                  <a:schemeClr val="tx1"/>
                </a:solidFill>
                <a:latin typeface="Arial" panose="020B0604020202020204" pitchFamily="34" charset="0"/>
                <a:ea typeface="Microsoft JhengHei"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smtClean="0">
              <a:ln>
                <a:noFill/>
              </a:ln>
              <a:solidFill>
                <a:srgbClr val="000000"/>
              </a:solidFill>
              <a:effectLst/>
              <a:uLnTx/>
              <a:uFillTx/>
              <a:latin typeface="Arial" panose="020B0604020202020204" pitchFamily="34" charset="0"/>
              <a:ea typeface="Microsoft JhengHei" panose="020B0604030504040204" pitchFamily="34" charset="-120"/>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smtClean="0">
              <a:ln>
                <a:noFill/>
              </a:ln>
              <a:solidFill>
                <a:srgbClr val="000000"/>
              </a:solidFill>
              <a:effectLst/>
              <a:uLnTx/>
              <a:uFillTx/>
              <a:latin typeface="Arial" panose="020B0604020202020204" pitchFamily="34" charset="0"/>
              <a:ea typeface="Microsoft JhengHei" panose="020B0604030504040204" pitchFamily="34" charset="-120"/>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smtClean="0">
              <a:ln>
                <a:noFill/>
              </a:ln>
              <a:solidFill>
                <a:srgbClr val="000000"/>
              </a:solidFill>
              <a:effectLst/>
              <a:uLnTx/>
              <a:uFillTx/>
              <a:latin typeface="Arial" panose="020B0604020202020204" pitchFamily="34" charset="0"/>
              <a:ea typeface="Microsoft JhengHei" panose="020B0604030504040204" pitchFamily="34" charset="-120"/>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800" b="0" i="0" u="none" strike="noStrike" kern="1200" cap="none" spc="0" normalizeH="0" baseline="0" noProof="0" smtClean="0">
              <a:ln>
                <a:noFill/>
              </a:ln>
              <a:solidFill>
                <a:srgbClr val="000000"/>
              </a:solidFill>
              <a:effectLst/>
              <a:uLnTx/>
              <a:uFillTx/>
              <a:latin typeface="Arial" panose="020B0604020202020204" pitchFamily="34" charset="0"/>
              <a:ea typeface="Microsoft JhengHei" panose="020B0604030504040204" pitchFamily="34" charset="-120"/>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smtClean="0">
              <a:ln>
                <a:noFill/>
              </a:ln>
              <a:solidFill>
                <a:srgbClr val="000000"/>
              </a:solidFill>
              <a:effectLst/>
              <a:uLnTx/>
              <a:uFillTx/>
              <a:latin typeface="Arial" panose="020B0604020202020204" pitchFamily="34" charset="0"/>
              <a:ea typeface="Microsoft JhengHei" panose="020B0604030504040204" pitchFamily="34" charset="-120"/>
              <a:cs typeface="+mn-cs"/>
            </a:endParaRPr>
          </a:p>
        </p:txBody>
      </p:sp>
      <p:sp>
        <p:nvSpPr>
          <p:cNvPr id="186374" name="Rectangle 8"/>
          <p:cNvSpPr/>
          <p:nvPr/>
        </p:nvSpPr>
        <p:spPr>
          <a:xfrm>
            <a:off x="323850" y="1557338"/>
            <a:ext cx="2062163" cy="519112"/>
          </a:xfrm>
          <a:prstGeom prst="rect">
            <a:avLst/>
          </a:prstGeom>
          <a:noFill/>
          <a:ln w="9525">
            <a:noFill/>
          </a:ln>
        </p:spPr>
        <p:txBody>
          <a:bodyPr wrap="none">
            <a:spAutoFit/>
          </a:bodyPr>
          <a:p>
            <a:pPr>
              <a:buFontTx/>
            </a:pPr>
            <a:r>
              <a:rPr lang="en-US" altLang="zh-CN" sz="2800" b="1" dirty="0">
                <a:solidFill>
                  <a:srgbClr val="000000"/>
                </a:solidFill>
                <a:latin typeface="Times New Roman" panose="02020603050405020304" pitchFamily="18" charset="0"/>
                <a:ea typeface="Microsoft JhengHei" panose="020B0604030504040204" pitchFamily="34" charset="-120"/>
              </a:rPr>
              <a:t>Zhangjiajie:</a:t>
            </a:r>
            <a:endParaRPr lang="zh-CN" altLang="en-US" sz="2800" b="1" dirty="0">
              <a:solidFill>
                <a:srgbClr val="000000"/>
              </a:solidFill>
              <a:latin typeface="Times New Roman" panose="02020603050405020304" pitchFamily="18" charset="0"/>
              <a:ea typeface="Microsoft JhengHei" panose="020B0604030504040204" pitchFamily="34" charset="-120"/>
            </a:endParaRPr>
          </a:p>
        </p:txBody>
      </p:sp>
      <p:sp>
        <p:nvSpPr>
          <p:cNvPr id="186375" name="Rectangle 9"/>
          <p:cNvSpPr/>
          <p:nvPr/>
        </p:nvSpPr>
        <p:spPr>
          <a:xfrm>
            <a:off x="2365375" y="1350963"/>
            <a:ext cx="1298575" cy="461962"/>
          </a:xfrm>
          <a:prstGeom prst="rect">
            <a:avLst/>
          </a:prstGeom>
          <a:noFill/>
          <a:ln w="9525">
            <a:noFill/>
          </a:ln>
        </p:spPr>
        <p:txBody>
          <a:bodyPr wrap="none">
            <a:spAutoFit/>
          </a:bodyPr>
          <a:p>
            <a:pPr>
              <a:buFontTx/>
            </a:pPr>
            <a:r>
              <a:rPr lang="en-US" altLang="zh-CN" sz="2400" b="1" dirty="0">
                <a:solidFill>
                  <a:srgbClr val="FFFF00"/>
                </a:solidFill>
                <a:latin typeface="Times New Roman" panose="02020603050405020304" pitchFamily="18" charset="0"/>
                <a:ea typeface="Microsoft JhengHei" panose="020B0604030504040204" pitchFamily="34" charset="-120"/>
              </a:rPr>
              <a:t>Where ?</a:t>
            </a:r>
            <a:endParaRPr lang="zh-CN" altLang="en-US" sz="2400" b="1" dirty="0">
              <a:solidFill>
                <a:srgbClr val="FFFF00"/>
              </a:solidFill>
              <a:latin typeface="Times New Roman" panose="02020603050405020304" pitchFamily="18" charset="0"/>
              <a:ea typeface="Microsoft JhengHei" panose="020B0604030504040204" pitchFamily="34" charset="-120"/>
            </a:endParaRPr>
          </a:p>
        </p:txBody>
      </p:sp>
      <p:sp>
        <p:nvSpPr>
          <p:cNvPr id="186376" name="Rectangle 10"/>
          <p:cNvSpPr/>
          <p:nvPr/>
        </p:nvSpPr>
        <p:spPr>
          <a:xfrm>
            <a:off x="5153025" y="1392238"/>
            <a:ext cx="1773238" cy="460375"/>
          </a:xfrm>
          <a:prstGeom prst="rect">
            <a:avLst/>
          </a:prstGeom>
          <a:noFill/>
          <a:ln w="9525">
            <a:noFill/>
          </a:ln>
        </p:spPr>
        <p:txBody>
          <a:bodyPr wrap="none">
            <a:spAutoFit/>
          </a:bodyPr>
          <a:p>
            <a:pPr>
              <a:buFontTx/>
            </a:pPr>
            <a:r>
              <a:rPr lang="en-US" altLang="zh-CN" sz="2400" b="1" dirty="0">
                <a:solidFill>
                  <a:srgbClr val="FFFF00"/>
                </a:solidFill>
                <a:latin typeface="Times New Roman" panose="02020603050405020304" pitchFamily="18" charset="0"/>
                <a:ea typeface="Microsoft JhengHei" panose="020B0604030504040204" pitchFamily="34" charset="-120"/>
              </a:rPr>
              <a:t>How large ?</a:t>
            </a:r>
            <a:endParaRPr lang="zh-CN" altLang="en-US" sz="2400" b="1" dirty="0">
              <a:solidFill>
                <a:srgbClr val="FFFF00"/>
              </a:solidFill>
              <a:latin typeface="Times New Roman" panose="02020603050405020304" pitchFamily="18" charset="0"/>
              <a:ea typeface="Microsoft JhengHei" panose="020B0604030504040204" pitchFamily="34" charset="-120"/>
            </a:endParaRPr>
          </a:p>
        </p:txBody>
      </p:sp>
      <p:sp>
        <p:nvSpPr>
          <p:cNvPr id="186377" name="Rectangle 11"/>
          <p:cNvSpPr/>
          <p:nvPr/>
        </p:nvSpPr>
        <p:spPr>
          <a:xfrm>
            <a:off x="5059363" y="1773238"/>
            <a:ext cx="2005012" cy="461962"/>
          </a:xfrm>
          <a:prstGeom prst="rect">
            <a:avLst/>
          </a:prstGeom>
          <a:noFill/>
          <a:ln w="9525">
            <a:noFill/>
          </a:ln>
        </p:spPr>
        <p:txBody>
          <a:bodyPr wrap="none">
            <a:spAutoFit/>
          </a:bodyPr>
          <a:p>
            <a:pPr eaLnBrk="0" hangingPunct="0">
              <a:spcBef>
                <a:spcPct val="20000"/>
              </a:spcBef>
              <a:buFontTx/>
            </a:pPr>
            <a:r>
              <a:rPr lang="en-US" altLang="zh-CN" sz="2400" b="1" dirty="0">
                <a:solidFill>
                  <a:srgbClr val="FFFF00"/>
                </a:solidFill>
                <a:latin typeface="Times New Roman" panose="02020603050405020304" pitchFamily="18" charset="0"/>
                <a:ea typeface="Microsoft JhengHei" panose="020B0604030504040204" pitchFamily="34" charset="-120"/>
              </a:rPr>
              <a:t>Famous for…</a:t>
            </a:r>
            <a:endParaRPr lang="en-US" altLang="zh-CN" sz="2400" b="1" dirty="0">
              <a:solidFill>
                <a:srgbClr val="FFFF00"/>
              </a:solidFill>
              <a:latin typeface="Times New Roman" panose="02020603050405020304" pitchFamily="18" charset="0"/>
              <a:ea typeface="Microsoft JhengHei" panose="020B0604030504040204" pitchFamily="34" charset="-120"/>
            </a:endParaRPr>
          </a:p>
        </p:txBody>
      </p:sp>
      <p:sp>
        <p:nvSpPr>
          <p:cNvPr id="186378" name="Rectangle 14"/>
          <p:cNvSpPr/>
          <p:nvPr/>
        </p:nvSpPr>
        <p:spPr>
          <a:xfrm>
            <a:off x="250825" y="2636838"/>
            <a:ext cx="2160588" cy="1373187"/>
          </a:xfrm>
          <a:prstGeom prst="rect">
            <a:avLst/>
          </a:prstGeom>
          <a:noFill/>
          <a:ln w="9525">
            <a:noFill/>
          </a:ln>
        </p:spPr>
        <p:txBody>
          <a:bodyPr>
            <a:spAutoFit/>
          </a:bodyPr>
          <a:p>
            <a:pPr algn="ctr">
              <a:buFontTx/>
            </a:pPr>
            <a:r>
              <a:rPr lang="en-US" altLang="zh-CN" sz="2800" b="1" dirty="0">
                <a:solidFill>
                  <a:srgbClr val="000000"/>
                </a:solidFill>
                <a:latin typeface="Times New Roman" panose="02020603050405020304" pitchFamily="18" charset="0"/>
                <a:ea typeface="Microsoft JhengHei" panose="020B0604030504040204" pitchFamily="34" charset="-120"/>
              </a:rPr>
              <a:t>A special experience at night</a:t>
            </a:r>
            <a:endParaRPr lang="zh-CN" altLang="en-US" sz="2800" b="1" dirty="0">
              <a:solidFill>
                <a:srgbClr val="000000"/>
              </a:solidFill>
              <a:latin typeface="Times New Roman" panose="02020603050405020304" pitchFamily="18" charset="0"/>
              <a:ea typeface="Microsoft JhengHei" panose="020B0604030504040204" pitchFamily="34" charset="-120"/>
            </a:endParaRPr>
          </a:p>
        </p:txBody>
      </p:sp>
      <p:sp>
        <p:nvSpPr>
          <p:cNvPr id="186379" name="Rectangle 16"/>
          <p:cNvSpPr/>
          <p:nvPr/>
        </p:nvSpPr>
        <p:spPr>
          <a:xfrm>
            <a:off x="323850" y="4221163"/>
            <a:ext cx="3527425" cy="946150"/>
          </a:xfrm>
          <a:prstGeom prst="rect">
            <a:avLst/>
          </a:prstGeom>
          <a:noFill/>
          <a:ln w="9525">
            <a:noFill/>
          </a:ln>
        </p:spPr>
        <p:txBody>
          <a:bodyPr>
            <a:spAutoFit/>
          </a:bodyPr>
          <a:p>
            <a:pPr algn="ctr">
              <a:buFontTx/>
            </a:pPr>
            <a:r>
              <a:rPr lang="en-US" altLang="zh-CN" sz="2800" b="1" dirty="0">
                <a:solidFill>
                  <a:srgbClr val="000000"/>
                </a:solidFill>
                <a:latin typeface="Times New Roman" panose="02020603050405020304" pitchFamily="18" charset="0"/>
                <a:ea typeface="Microsoft JhengHei" panose="020B0604030504040204" pitchFamily="34" charset="-120"/>
              </a:rPr>
              <a:t>The story of climbing Mount Tianzi</a:t>
            </a:r>
            <a:endParaRPr lang="en-US" altLang="zh-CN" sz="2800" b="1" dirty="0">
              <a:solidFill>
                <a:srgbClr val="000000"/>
              </a:solidFill>
              <a:latin typeface="Times New Roman" panose="02020603050405020304" pitchFamily="18" charset="0"/>
              <a:ea typeface="Microsoft JhengHei" panose="020B0604030504040204" pitchFamily="34" charset="-120"/>
            </a:endParaRPr>
          </a:p>
        </p:txBody>
      </p:sp>
      <p:sp>
        <p:nvSpPr>
          <p:cNvPr id="186380" name="Rectangle 17"/>
          <p:cNvSpPr/>
          <p:nvPr/>
        </p:nvSpPr>
        <p:spPr>
          <a:xfrm>
            <a:off x="2268538" y="1773238"/>
            <a:ext cx="2174875" cy="461962"/>
          </a:xfrm>
          <a:prstGeom prst="rect">
            <a:avLst/>
          </a:prstGeom>
          <a:noFill/>
          <a:ln w="9525">
            <a:noFill/>
          </a:ln>
        </p:spPr>
        <p:txBody>
          <a:bodyPr wrap="none">
            <a:spAutoFit/>
          </a:bodyPr>
          <a:p>
            <a:pPr eaLnBrk="0" hangingPunct="0">
              <a:spcBef>
                <a:spcPct val="20000"/>
              </a:spcBef>
              <a:buFontTx/>
            </a:pPr>
            <a:r>
              <a:rPr lang="en-US" altLang="zh-CN" sz="2400" b="1" dirty="0">
                <a:solidFill>
                  <a:srgbClr val="FFFF00"/>
                </a:solidFill>
                <a:latin typeface="Times New Roman" panose="02020603050405020304" pitchFamily="18" charset="0"/>
                <a:ea typeface="Microsoft JhengHei" panose="020B0604030504040204" pitchFamily="34" charset="-120"/>
              </a:rPr>
              <a:t>What is it like?</a:t>
            </a:r>
            <a:endParaRPr lang="en-US" altLang="zh-CN" sz="2400" b="1" dirty="0">
              <a:solidFill>
                <a:srgbClr val="FFFF00"/>
              </a:solidFill>
              <a:latin typeface="Times New Roman" panose="02020603050405020304" pitchFamily="18" charset="0"/>
              <a:ea typeface="Microsoft JhengHei" panose="020B0604030504040204" pitchFamily="34" charset="-120"/>
            </a:endParaRPr>
          </a:p>
        </p:txBody>
      </p:sp>
      <p:sp>
        <p:nvSpPr>
          <p:cNvPr id="186381" name="Rectangle 18"/>
          <p:cNvSpPr/>
          <p:nvPr/>
        </p:nvSpPr>
        <p:spPr>
          <a:xfrm>
            <a:off x="468313" y="5661025"/>
            <a:ext cx="2174875" cy="946150"/>
          </a:xfrm>
          <a:prstGeom prst="rect">
            <a:avLst/>
          </a:prstGeom>
          <a:noFill/>
          <a:ln w="9525">
            <a:noFill/>
          </a:ln>
        </p:spPr>
        <p:txBody>
          <a:bodyPr>
            <a:spAutoFit/>
          </a:bodyPr>
          <a:p>
            <a:pPr algn="ctr">
              <a:buFontTx/>
            </a:pPr>
            <a:r>
              <a:rPr lang="en-US" altLang="zh-CN" sz="2800" b="1" dirty="0">
                <a:solidFill>
                  <a:srgbClr val="000000"/>
                </a:solidFill>
                <a:latin typeface="Times New Roman" panose="02020603050405020304" pitchFamily="18" charset="0"/>
                <a:ea typeface="Microsoft JhengHei" panose="020B0604030504040204" pitchFamily="34" charset="-120"/>
              </a:rPr>
              <a:t>Where to go tomorrow</a:t>
            </a:r>
            <a:endParaRPr lang="zh-CN" altLang="en-US" sz="2800" b="1" dirty="0">
              <a:solidFill>
                <a:srgbClr val="000000"/>
              </a:solidFill>
              <a:latin typeface="Times New Roman" panose="02020603050405020304" pitchFamily="18" charset="0"/>
              <a:ea typeface="Microsoft JhengHei" panose="020B0604030504040204" pitchFamily="34" charset="-120"/>
            </a:endParaRPr>
          </a:p>
        </p:txBody>
      </p:sp>
      <p:sp>
        <p:nvSpPr>
          <p:cNvPr id="186382" name="Rectangle 19"/>
          <p:cNvSpPr/>
          <p:nvPr/>
        </p:nvSpPr>
        <p:spPr>
          <a:xfrm>
            <a:off x="2633663" y="2722563"/>
            <a:ext cx="3240087" cy="461962"/>
          </a:xfrm>
          <a:prstGeom prst="rect">
            <a:avLst/>
          </a:prstGeom>
          <a:noFill/>
          <a:ln w="9525">
            <a:noFill/>
          </a:ln>
        </p:spPr>
        <p:txBody>
          <a:bodyPr>
            <a:spAutoFit/>
          </a:bodyPr>
          <a:p>
            <a:pPr>
              <a:buFontTx/>
            </a:pPr>
            <a:r>
              <a:rPr lang="en-US" altLang="zh-CN" sz="2400" b="1" dirty="0">
                <a:solidFill>
                  <a:srgbClr val="FFFF00"/>
                </a:solidFill>
                <a:latin typeface="Times New Roman" panose="02020603050405020304" pitchFamily="18" charset="0"/>
                <a:ea typeface="Microsoft JhengHei" panose="020B0604030504040204" pitchFamily="34" charset="-120"/>
              </a:rPr>
              <a:t>Where did they camp ?</a:t>
            </a:r>
            <a:endParaRPr lang="zh-CN" altLang="en-US" sz="2400" b="1" dirty="0">
              <a:solidFill>
                <a:srgbClr val="FFFF00"/>
              </a:solidFill>
              <a:latin typeface="Times New Roman" panose="02020603050405020304" pitchFamily="18" charset="0"/>
              <a:ea typeface="Microsoft JhengHei" panose="020B0604030504040204" pitchFamily="34" charset="-120"/>
            </a:endParaRPr>
          </a:p>
        </p:txBody>
      </p:sp>
      <p:sp>
        <p:nvSpPr>
          <p:cNvPr id="186383" name="Rectangle 20"/>
          <p:cNvSpPr/>
          <p:nvPr/>
        </p:nvSpPr>
        <p:spPr>
          <a:xfrm>
            <a:off x="2978150" y="3184525"/>
            <a:ext cx="2895600" cy="461963"/>
          </a:xfrm>
          <a:prstGeom prst="rect">
            <a:avLst/>
          </a:prstGeom>
          <a:noFill/>
          <a:ln w="9525">
            <a:noFill/>
          </a:ln>
        </p:spPr>
        <p:txBody>
          <a:bodyPr wrap="none">
            <a:spAutoFit/>
          </a:bodyPr>
          <a:p>
            <a:pPr>
              <a:buFontTx/>
            </a:pPr>
            <a:r>
              <a:rPr lang="en-US" altLang="zh-CN" sz="2400" b="1" dirty="0">
                <a:solidFill>
                  <a:srgbClr val="FFFF00"/>
                </a:solidFill>
                <a:latin typeface="Times New Roman" panose="02020603050405020304" pitchFamily="18" charset="0"/>
                <a:ea typeface="Microsoft JhengHei" panose="020B0604030504040204" pitchFamily="34" charset="-120"/>
              </a:rPr>
              <a:t>What did they hear?</a:t>
            </a:r>
            <a:endParaRPr lang="zh-CN" altLang="en-US" sz="2400" b="1" dirty="0">
              <a:solidFill>
                <a:srgbClr val="FFFF00"/>
              </a:solidFill>
              <a:latin typeface="Times New Roman" panose="02020603050405020304" pitchFamily="18" charset="0"/>
              <a:ea typeface="Microsoft JhengHei" panose="020B0604030504040204" pitchFamily="34" charset="-120"/>
            </a:endParaRPr>
          </a:p>
        </p:txBody>
      </p:sp>
      <p:sp>
        <p:nvSpPr>
          <p:cNvPr id="186384" name="Rectangle 21"/>
          <p:cNvSpPr/>
          <p:nvPr/>
        </p:nvSpPr>
        <p:spPr>
          <a:xfrm>
            <a:off x="3316288" y="3635375"/>
            <a:ext cx="2255837" cy="461963"/>
          </a:xfrm>
          <a:prstGeom prst="rect">
            <a:avLst/>
          </a:prstGeom>
          <a:noFill/>
          <a:ln w="9525">
            <a:noFill/>
          </a:ln>
        </p:spPr>
        <p:txBody>
          <a:bodyPr wrap="none">
            <a:spAutoFit/>
          </a:bodyPr>
          <a:p>
            <a:pPr>
              <a:buFontTx/>
            </a:pPr>
            <a:r>
              <a:rPr lang="en-US" altLang="zh-CN" sz="2400" b="1" dirty="0">
                <a:solidFill>
                  <a:srgbClr val="FFFF00"/>
                </a:solidFill>
                <a:latin typeface="Times New Roman" panose="02020603050405020304" pitchFamily="18" charset="0"/>
                <a:ea typeface="Microsoft JhengHei" panose="020B0604030504040204" pitchFamily="34" charset="-120"/>
              </a:rPr>
              <a:t>What was that?</a:t>
            </a:r>
            <a:endParaRPr lang="zh-CN" altLang="en-US" sz="2400" b="1" dirty="0">
              <a:solidFill>
                <a:srgbClr val="FFFF00"/>
              </a:solidFill>
              <a:latin typeface="Times New Roman" panose="02020603050405020304" pitchFamily="18" charset="0"/>
              <a:ea typeface="Microsoft JhengHei" panose="020B0604030504040204" pitchFamily="34" charset="-120"/>
            </a:endParaRPr>
          </a:p>
        </p:txBody>
      </p:sp>
      <p:sp>
        <p:nvSpPr>
          <p:cNvPr id="186385" name="Rectangle 27"/>
          <p:cNvSpPr/>
          <p:nvPr/>
        </p:nvSpPr>
        <p:spPr>
          <a:xfrm>
            <a:off x="3635375" y="4314825"/>
            <a:ext cx="5508625" cy="461963"/>
          </a:xfrm>
          <a:prstGeom prst="rect">
            <a:avLst/>
          </a:prstGeom>
          <a:noFill/>
          <a:ln w="9525">
            <a:noFill/>
          </a:ln>
        </p:spPr>
        <p:txBody>
          <a:bodyPr>
            <a:spAutoFit/>
          </a:bodyPr>
          <a:p>
            <a:pPr eaLnBrk="0" hangingPunct="0">
              <a:spcBef>
                <a:spcPct val="20000"/>
              </a:spcBef>
              <a:buFontTx/>
            </a:pPr>
            <a:r>
              <a:rPr lang="en-US" altLang="zh-CN" sz="2400" b="1" dirty="0">
                <a:solidFill>
                  <a:srgbClr val="FFFF00"/>
                </a:solidFill>
                <a:latin typeface="Times New Roman" panose="02020603050405020304" pitchFamily="18" charset="0"/>
                <a:ea typeface="Microsoft JhengHei" panose="020B0604030504040204" pitchFamily="34" charset="-120"/>
              </a:rPr>
              <a:t>What did they hope to see from the top?</a:t>
            </a:r>
            <a:endParaRPr lang="en-US" altLang="zh-CN" sz="2400" b="1" dirty="0">
              <a:solidFill>
                <a:srgbClr val="FFFF00"/>
              </a:solidFill>
              <a:latin typeface="Times New Roman" panose="02020603050405020304" pitchFamily="18" charset="0"/>
              <a:ea typeface="Microsoft JhengHei" panose="020B0604030504040204" pitchFamily="34" charset="-120"/>
            </a:endParaRPr>
          </a:p>
        </p:txBody>
      </p:sp>
      <p:sp>
        <p:nvSpPr>
          <p:cNvPr id="186386" name="Rectangle 28"/>
          <p:cNvSpPr/>
          <p:nvPr/>
        </p:nvSpPr>
        <p:spPr>
          <a:xfrm>
            <a:off x="3816350" y="4772025"/>
            <a:ext cx="4572000" cy="457200"/>
          </a:xfrm>
          <a:prstGeom prst="rect">
            <a:avLst/>
          </a:prstGeom>
          <a:noFill/>
          <a:ln w="9525">
            <a:noFill/>
          </a:ln>
        </p:spPr>
        <p:txBody>
          <a:bodyPr>
            <a:spAutoFit/>
          </a:bodyPr>
          <a:p>
            <a:pPr eaLnBrk="0" hangingPunct="0">
              <a:spcBef>
                <a:spcPct val="20000"/>
              </a:spcBef>
              <a:buFontTx/>
            </a:pPr>
            <a:r>
              <a:rPr lang="en-US" altLang="zh-CN" sz="2400" b="1" dirty="0">
                <a:solidFill>
                  <a:srgbClr val="FFFF00"/>
                </a:solidFill>
                <a:latin typeface="Times New Roman" panose="02020603050405020304" pitchFamily="18" charset="0"/>
                <a:ea typeface="Microsoft JhengHei" panose="020B0604030504040204" pitchFamily="34" charset="-120"/>
              </a:rPr>
              <a:t>What did they only see?</a:t>
            </a:r>
            <a:endParaRPr lang="en-US" altLang="zh-CN" sz="2400" b="1" dirty="0">
              <a:solidFill>
                <a:srgbClr val="FFFF00"/>
              </a:solidFill>
              <a:latin typeface="Times New Roman" panose="02020603050405020304" pitchFamily="18" charset="0"/>
              <a:ea typeface="Microsoft JhengHei" panose="020B0604030504040204" pitchFamily="34" charset="-120"/>
            </a:endParaRPr>
          </a:p>
        </p:txBody>
      </p:sp>
      <p:sp>
        <p:nvSpPr>
          <p:cNvPr id="186387" name="Rectangle 34"/>
          <p:cNvSpPr/>
          <p:nvPr/>
        </p:nvSpPr>
        <p:spPr>
          <a:xfrm>
            <a:off x="900113" y="5229225"/>
            <a:ext cx="7488237" cy="457200"/>
          </a:xfrm>
          <a:prstGeom prst="rect">
            <a:avLst/>
          </a:prstGeom>
          <a:noFill/>
          <a:ln w="9525">
            <a:noFill/>
          </a:ln>
        </p:spPr>
        <p:txBody>
          <a:bodyPr>
            <a:spAutoFit/>
          </a:bodyPr>
          <a:p>
            <a:pPr eaLnBrk="0" hangingPunct="0">
              <a:spcBef>
                <a:spcPct val="20000"/>
              </a:spcBef>
              <a:buFontTx/>
            </a:pPr>
            <a:r>
              <a:rPr lang="en-US" altLang="zh-CN" sz="2400" b="1" dirty="0">
                <a:solidFill>
                  <a:srgbClr val="FFFF00"/>
                </a:solidFill>
                <a:latin typeface="Times New Roman" panose="02020603050405020304" pitchFamily="18" charset="0"/>
                <a:ea typeface="Microsoft JhengHei" panose="020B0604030504040204" pitchFamily="34" charset="-120"/>
              </a:rPr>
              <a:t>Is it right to pull leaves off plants? What should we do?</a:t>
            </a:r>
            <a:endParaRPr lang="en-US" altLang="zh-CN" sz="2400" b="1" dirty="0">
              <a:solidFill>
                <a:srgbClr val="FFFF00"/>
              </a:solidFill>
              <a:latin typeface="Times New Roman" panose="02020603050405020304" pitchFamily="18" charset="0"/>
              <a:ea typeface="Microsoft JhengHei" panose="020B0604030504040204" pitchFamily="34" charset="-120"/>
            </a:endParaRPr>
          </a:p>
        </p:txBody>
      </p:sp>
      <p:sp>
        <p:nvSpPr>
          <p:cNvPr id="186388" name="Text Box 36"/>
          <p:cNvSpPr txBox="1"/>
          <p:nvPr/>
        </p:nvSpPr>
        <p:spPr>
          <a:xfrm>
            <a:off x="7072313" y="4956175"/>
            <a:ext cx="184150" cy="366713"/>
          </a:xfrm>
          <a:prstGeom prst="rect">
            <a:avLst/>
          </a:prstGeom>
          <a:noFill/>
          <a:ln w="9525">
            <a:noFill/>
          </a:ln>
        </p:spPr>
        <p:txBody>
          <a:bodyPr wrap="none">
            <a:spAutoFit/>
          </a:bodyPr>
          <a:p>
            <a:pPr>
              <a:buFontTx/>
            </a:pPr>
            <a:endParaRPr lang="zh-CN" altLang="en-US" dirty="0">
              <a:solidFill>
                <a:srgbClr val="000000"/>
              </a:solidFill>
              <a:latin typeface="Arial" panose="020B0604020202020204" pitchFamily="34" charset="0"/>
              <a:ea typeface="Microsoft JhengHei" panose="020B0604030504040204" pitchFamily="34" charset="-120"/>
            </a:endParaRPr>
          </a:p>
        </p:txBody>
      </p:sp>
      <p:sp>
        <p:nvSpPr>
          <p:cNvPr id="186389" name="TextBox 1"/>
          <p:cNvSpPr txBox="1"/>
          <p:nvPr/>
        </p:nvSpPr>
        <p:spPr>
          <a:xfrm>
            <a:off x="611188" y="133350"/>
            <a:ext cx="7056437" cy="954088"/>
          </a:xfrm>
          <a:prstGeom prst="rect">
            <a:avLst/>
          </a:prstGeom>
          <a:noFill/>
          <a:ln w="9525">
            <a:noFill/>
          </a:ln>
        </p:spPr>
        <p:txBody>
          <a:bodyPr>
            <a:spAutoFit/>
          </a:bodyPr>
          <a:p>
            <a:r>
              <a:rPr lang="en-US" altLang="zh-CN" sz="2800" b="1" i="1" dirty="0">
                <a:solidFill>
                  <a:schemeClr val="accent2"/>
                </a:solidFill>
                <a:latin typeface="Arial" panose="020B0604020202020204" pitchFamily="34" charset="0"/>
              </a:rPr>
              <a:t>Betty with Lingling and her uncle </a:t>
            </a:r>
            <a:r>
              <a:rPr lang="en-US" altLang="zh-CN" sz="2800" b="1" i="1" dirty="0">
                <a:solidFill>
                  <a:srgbClr val="FF0000"/>
                </a:solidFill>
                <a:latin typeface="Arial" panose="020B0604020202020204" pitchFamily="34" charset="0"/>
              </a:rPr>
              <a:t>is </a:t>
            </a:r>
            <a:r>
              <a:rPr lang="en-US" altLang="zh-CN" sz="2800" b="1" i="1" dirty="0">
                <a:solidFill>
                  <a:schemeClr val="accent2"/>
                </a:solidFill>
                <a:latin typeface="Arial" panose="020B0604020202020204" pitchFamily="34" charset="0"/>
              </a:rPr>
              <a:t>having a wonderful time in Zhangjiajie. ..</a:t>
            </a:r>
            <a:endParaRPr lang="zh-CN" altLang="en-US" sz="2800" b="1" i="1" dirty="0">
              <a:solidFill>
                <a:schemeClr val="accent2"/>
              </a:solidFill>
              <a:latin typeface="Arial" panose="020B0604020202020204" pitchFamily="34" charset="0"/>
            </a:endParaRPr>
          </a:p>
        </p:txBody>
      </p:sp>
      <p:sp>
        <p:nvSpPr>
          <p:cNvPr id="186390" name="Rectangle 18"/>
          <p:cNvSpPr/>
          <p:nvPr/>
        </p:nvSpPr>
        <p:spPr>
          <a:xfrm>
            <a:off x="3887788" y="5753100"/>
            <a:ext cx="2174875" cy="954088"/>
          </a:xfrm>
          <a:prstGeom prst="rect">
            <a:avLst/>
          </a:prstGeom>
          <a:noFill/>
          <a:ln w="9525">
            <a:noFill/>
          </a:ln>
        </p:spPr>
        <p:txBody>
          <a:bodyPr>
            <a:spAutoFit/>
          </a:bodyPr>
          <a:p>
            <a:pPr algn="ctr">
              <a:buFontTx/>
            </a:pPr>
            <a:r>
              <a:rPr lang="en-US" altLang="zh-CN" sz="2800" b="1" dirty="0">
                <a:solidFill>
                  <a:srgbClr val="000000"/>
                </a:solidFill>
                <a:latin typeface="Times New Roman" panose="02020603050405020304" pitchFamily="18" charset="0"/>
                <a:ea typeface="Microsoft JhengHei" panose="020B0604030504040204" pitchFamily="34" charset="-120"/>
              </a:rPr>
              <a:t>When to be back home </a:t>
            </a:r>
            <a:endParaRPr lang="zh-CN" altLang="en-US" sz="2800" b="1" dirty="0">
              <a:solidFill>
                <a:srgbClr val="000000"/>
              </a:solidFill>
              <a:latin typeface="Times New Roman" panose="02020603050405020304" pitchFamily="18" charset="0"/>
              <a:ea typeface="Microsoft JhengHei" panose="020B0604030504040204" pitchFamily="34" charset="-120"/>
            </a:endParaRPr>
          </a:p>
        </p:txBody>
      </p:sp>
    </p:spTree>
  </p:cSld>
  <p:clrMapOvr>
    <a:masterClrMapping/>
  </p:clrMapOvr>
  <p:transition>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749" name="图片 31748" descr="tutu"/>
          <p:cNvPicPr>
            <a:picLocks noChangeAspect="1"/>
          </p:cNvPicPr>
          <p:nvPr/>
        </p:nvPicPr>
        <p:blipFill>
          <a:blip r:embed="rId1"/>
          <a:stretch>
            <a:fillRect/>
          </a:stretch>
        </p:blipFill>
        <p:spPr>
          <a:xfrm>
            <a:off x="6962775" y="381000"/>
            <a:ext cx="1952625" cy="1990725"/>
          </a:xfrm>
          <a:prstGeom prst="rect">
            <a:avLst/>
          </a:prstGeom>
          <a:noFill/>
          <a:ln w="9525">
            <a:noFill/>
          </a:ln>
        </p:spPr>
      </p:pic>
      <p:sp>
        <p:nvSpPr>
          <p:cNvPr id="31746" name="矩形 31745"/>
          <p:cNvSpPr/>
          <p:nvPr/>
        </p:nvSpPr>
        <p:spPr>
          <a:xfrm>
            <a:off x="762000" y="457200"/>
            <a:ext cx="6400800" cy="1127125"/>
          </a:xfrm>
          <a:prstGeom prst="rect">
            <a:avLst/>
          </a:prstGeom>
          <a:noFill/>
          <a:ln w="9525">
            <a:noFill/>
          </a:ln>
        </p:spPr>
        <p:txBody>
          <a:bodyPr>
            <a:spAutoFit/>
          </a:bodyPr>
          <a:p>
            <a:r>
              <a:rPr lang="en-US" altLang="zh-CN" sz="3400">
                <a:solidFill>
                  <a:srgbClr val="000066"/>
                </a:solidFill>
                <a:latin typeface="Times New Roman" panose="02020603050405020304" pitchFamily="18" charset="0"/>
              </a:rPr>
              <a:t>6. Work in pairs. Ask and answer the questions in Activity 5.</a:t>
            </a:r>
            <a:endParaRPr lang="en-US" altLang="zh-CN" sz="3400">
              <a:solidFill>
                <a:srgbClr val="000066"/>
              </a:solidFill>
              <a:latin typeface="Times New Roman" panose="02020603050405020304" pitchFamily="18" charset="0"/>
            </a:endParaRPr>
          </a:p>
        </p:txBody>
      </p:sp>
      <p:sp>
        <p:nvSpPr>
          <p:cNvPr id="31747" name="矩形 31746"/>
          <p:cNvSpPr/>
          <p:nvPr/>
        </p:nvSpPr>
        <p:spPr>
          <a:xfrm>
            <a:off x="685800" y="2019300"/>
            <a:ext cx="7543800" cy="3848100"/>
          </a:xfrm>
          <a:prstGeom prst="rect">
            <a:avLst/>
          </a:prstGeom>
          <a:noFill/>
          <a:ln w="9525">
            <a:noFill/>
          </a:ln>
        </p:spPr>
        <p:txBody>
          <a:bodyPr>
            <a:spAutoFit/>
          </a:bodyPr>
          <a:p>
            <a:pPr marL="342900" indent="-342900">
              <a:lnSpc>
                <a:spcPct val="110000"/>
              </a:lnSpc>
            </a:pPr>
            <a:r>
              <a:rPr lang="en-US" altLang="zh-CN" sz="3200">
                <a:latin typeface="Times New Roman" panose="02020603050405020304" pitchFamily="18" charset="0"/>
              </a:rPr>
              <a:t>1. Are there rocks in human or animal shape in your home town?</a:t>
            </a:r>
            <a:endParaRPr lang="en-US" altLang="zh-CN" sz="3200">
              <a:latin typeface="Times New Roman" panose="02020603050405020304" pitchFamily="18" charset="0"/>
            </a:endParaRPr>
          </a:p>
          <a:p>
            <a:pPr marL="342900" indent="-342900">
              <a:lnSpc>
                <a:spcPct val="110000"/>
              </a:lnSpc>
            </a:pPr>
            <a:r>
              <a:rPr lang="en-US" altLang="zh-CN" sz="3200">
                <a:latin typeface="Times New Roman" panose="02020603050405020304" pitchFamily="18" charset="0"/>
              </a:rPr>
              <a:t>2. How many kilometres is Zhangjiajie from your home town?</a:t>
            </a:r>
            <a:endParaRPr lang="en-US" altLang="zh-CN" sz="3200">
              <a:latin typeface="Times New Roman" panose="02020603050405020304" pitchFamily="18" charset="0"/>
            </a:endParaRPr>
          </a:p>
          <a:p>
            <a:pPr marL="342900" indent="-342900">
              <a:lnSpc>
                <a:spcPct val="110000"/>
              </a:lnSpc>
            </a:pPr>
            <a:r>
              <a:rPr lang="en-US" altLang="zh-CN" sz="3200">
                <a:latin typeface="Times New Roman" panose="02020603050405020304" pitchFamily="18" charset="0"/>
              </a:rPr>
              <a:t>3. Is it safer to walk along a path or climb over rocks?</a:t>
            </a:r>
            <a:endParaRPr lang="en-US" altLang="zh-CN" sz="3200">
              <a:latin typeface="Times New Roman" panose="02020603050405020304" pitchFamily="18" charset="0"/>
            </a:endParaRPr>
          </a:p>
          <a:p>
            <a:pPr marL="342900" indent="-342900">
              <a:lnSpc>
                <a:spcPct val="110000"/>
              </a:lnSpc>
            </a:pPr>
            <a:r>
              <a:rPr lang="en-US" altLang="zh-CN" sz="3200">
                <a:latin typeface="Times New Roman" panose="02020603050405020304" pitchFamily="18" charset="0"/>
              </a:rPr>
              <a:t>4. Where do you wish you were right now?</a:t>
            </a:r>
            <a:endParaRPr lang="en-US" altLang="zh-CN" sz="3200">
              <a:latin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1000" fill="hold"/>
                                        <p:tgtEl>
                                          <p:spTgt spid="31747"/>
                                        </p:tgtEl>
                                        <p:attrNameLst>
                                          <p:attrName>ppt_w</p:attrName>
                                        </p:attrNameLst>
                                      </p:cBhvr>
                                      <p:tavLst>
                                        <p:tav tm="0">
                                          <p:val>
                                            <p:strVal val="#ppt_w*0.70"/>
                                          </p:val>
                                        </p:tav>
                                        <p:tav tm="100000">
                                          <p:val>
                                            <p:strVal val="#ppt_w"/>
                                          </p:val>
                                        </p:tav>
                                      </p:tavLst>
                                    </p:anim>
                                    <p:anim calcmode="lin" valueType="num">
                                      <p:cBhvr>
                                        <p:cTn id="8" dur="1000" fill="hold"/>
                                        <p:tgtEl>
                                          <p:spTgt spid="31747"/>
                                        </p:tgtEl>
                                        <p:attrNameLst>
                                          <p:attrName>ppt_h</p:attrName>
                                        </p:attrNameLst>
                                      </p:cBhvr>
                                      <p:tavLst>
                                        <p:tav tm="0">
                                          <p:val>
                                            <p:strVal val="#ppt_h"/>
                                          </p:val>
                                        </p:tav>
                                        <p:tav tm="100000">
                                          <p:val>
                                            <p:strVal val="#ppt_h"/>
                                          </p:val>
                                        </p:tav>
                                      </p:tavLst>
                                    </p:anim>
                                    <p:animEffect transition="in" filter="fade">
                                      <p:cBhvr>
                                        <p:cTn id="9" dur="10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0418" name="图片 60417" descr="边框2"/>
          <p:cNvPicPr>
            <a:picLocks noChangeAspect="1"/>
          </p:cNvPicPr>
          <p:nvPr/>
        </p:nvPicPr>
        <p:blipFill>
          <a:blip r:embed="rId1"/>
          <a:stretch>
            <a:fillRect/>
          </a:stretch>
        </p:blipFill>
        <p:spPr>
          <a:xfrm>
            <a:off x="0" y="381000"/>
            <a:ext cx="9144000" cy="6248400"/>
          </a:xfrm>
          <a:prstGeom prst="rect">
            <a:avLst/>
          </a:prstGeom>
          <a:noFill/>
          <a:ln w="9525">
            <a:noFill/>
          </a:ln>
        </p:spPr>
      </p:pic>
      <p:sp>
        <p:nvSpPr>
          <p:cNvPr id="60419" name="矩形 60418"/>
          <p:cNvSpPr/>
          <p:nvPr/>
        </p:nvSpPr>
        <p:spPr>
          <a:xfrm>
            <a:off x="1447800" y="2590800"/>
            <a:ext cx="6248400" cy="1981200"/>
          </a:xfrm>
          <a:prstGeom prst="rect">
            <a:avLst/>
          </a:prstGeom>
        </p:spPr>
        <p:txBody>
          <a:bodyPr wrap="none" fromWordArt="1">
            <a:prstTxWarp prst="textDeflate">
              <a:avLst>
                <a:gd name="adj" fmla="val 26227"/>
              </a:avLst>
            </a:prstTxWarp>
            <a:normAutofit/>
          </a:bodyPr>
          <a:p>
            <a:pPr algn="ctr"/>
            <a:r>
              <a:rPr lang="zh-CN" altLang="en-US" sz="3600" b="1">
                <a:ln w="9525" cap="flat" cmpd="sng">
                  <a:solidFill>
                    <a:srgbClr val="000000"/>
                  </a:solidFill>
                  <a:prstDash val="solid"/>
                  <a:headEnd type="none" w="med" len="med"/>
                  <a:tailEnd type="none" w="med" len="med"/>
                </a:ln>
                <a:solidFill>
                  <a:srgbClr val="000000"/>
                </a:solidFill>
                <a:latin typeface="Arial" panose="020B0604020202020204" pitchFamily="34" charset="0"/>
                <a:ea typeface="Arial" panose="020B0604020202020204" pitchFamily="34" charset="0"/>
              </a:rPr>
              <a:t>Writing</a:t>
            </a:r>
            <a:endParaRPr lang="zh-CN" altLang="en-US" sz="3600" b="1">
              <a:ln w="9525" cap="flat" cmpd="sng">
                <a:solidFill>
                  <a:srgbClr val="000000"/>
                </a:solidFill>
                <a:prstDash val="solid"/>
                <a:headEnd type="none" w="med" len="med"/>
                <a:tailEnd type="none" w="med" len="med"/>
              </a:ln>
              <a:solidFill>
                <a:srgbClr val="000000"/>
              </a:solidFill>
              <a:latin typeface="Arial" panose="020B0604020202020204" pitchFamily="34" charset="0"/>
              <a:ea typeface="Arial" panose="020B0604020202020204" pitchFamily="34" charset="0"/>
            </a:endParaRPr>
          </a:p>
        </p:txBody>
      </p:sp>
    </p:spTree>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2801" name="内容占位符 32800"/>
          <p:cNvGraphicFramePr/>
          <p:nvPr>
            <p:ph idx="4294967295"/>
          </p:nvPr>
        </p:nvGraphicFramePr>
        <p:xfrm>
          <a:off x="228600" y="1333500"/>
          <a:ext cx="8686800" cy="4838700"/>
        </p:xfrm>
        <a:graphic>
          <a:graphicData uri="http://schemas.openxmlformats.org/drawingml/2006/table">
            <a:tbl>
              <a:tblPr/>
              <a:tblGrid>
                <a:gridCol w="2971800"/>
                <a:gridCol w="5715000"/>
              </a:tblGrid>
              <a:tr h="577850">
                <a:tc>
                  <a:txBody>
                    <a:bodyPr/>
                    <a:lstStyle>
                      <a:lvl1pPr marL="34290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rgbClr val="716F70"/>
                          </a:solidFill>
                          <a:latin typeface="Franklin Gothic Medium" panose="020B06030201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rgbClr val="716F70"/>
                          </a:solidFill>
                          <a:latin typeface="Franklin Gothic Medium" panose="020B06030201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5pPr>
                    </a:lstStyle>
                    <a:p>
                      <a:pPr marL="0" lvl="0" indent="0">
                        <a:buNone/>
                      </a:pPr>
                      <a:r>
                        <a:rPr lang="en-US" altLang="zh-CN" sz="3200" b="1">
                          <a:solidFill>
                            <a:schemeClr val="tx1"/>
                          </a:solidFill>
                          <a:latin typeface="Times New Roman" panose="02020603050405020304" pitchFamily="18" charset="0"/>
                        </a:rPr>
                        <a:t>How large is it?</a:t>
                      </a:r>
                      <a:endParaRPr lang="en-US" altLang="zh-CN" sz="3200" b="1">
                        <a:solidFill>
                          <a:schemeClr val="tx1"/>
                        </a:solidFill>
                        <a:latin typeface="Times New Roman" panose="02020603050405020304" pitchFamily="18" charset="0"/>
                      </a:endParaRPr>
                    </a:p>
                  </a:txBody>
                  <a:tcPr marL="91431" marR="91431" marT="45716" marB="45716">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33CC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rgbClr val="716F70"/>
                          </a:solidFill>
                          <a:latin typeface="Franklin Gothic Medium" panose="020B06030201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rgbClr val="716F70"/>
                          </a:solidFill>
                          <a:latin typeface="Franklin Gothic Medium" panose="020B06030201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5pPr>
                    </a:lstStyle>
                    <a:p>
                      <a:pPr marL="0" lvl="0" indent="0">
                        <a:buNone/>
                      </a:pPr>
                      <a:r>
                        <a:rPr lang="en-US" altLang="zh-CN" sz="3200" b="1">
                          <a:solidFill>
                            <a:schemeClr val="tx1"/>
                          </a:solidFill>
                          <a:latin typeface="Times New Roman" panose="02020603050405020304" pitchFamily="18" charset="0"/>
                        </a:rPr>
                        <a:t>about 480 square kilometres</a:t>
                      </a:r>
                      <a:endParaRPr lang="en-US" altLang="zh-CN" sz="3200" b="1">
                        <a:solidFill>
                          <a:schemeClr val="tx1"/>
                        </a:solidFill>
                        <a:latin typeface="Times New Roman" panose="02020603050405020304" pitchFamily="18" charset="0"/>
                      </a:endParaRPr>
                    </a:p>
                  </a:txBody>
                  <a:tcPr marL="91431" marR="91431" marT="45716" marB="45716">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CFFCC"/>
                    </a:solidFill>
                  </a:tcPr>
                </a:tc>
              </a:tr>
              <a:tr h="1065213">
                <a:tc>
                  <a:txBody>
                    <a:bodyPr/>
                    <a:lstStyle>
                      <a:lvl1pPr marL="34290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rgbClr val="716F70"/>
                          </a:solidFill>
                          <a:latin typeface="Franklin Gothic Medium" panose="020B06030201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rgbClr val="716F70"/>
                          </a:solidFill>
                          <a:latin typeface="Franklin Gothic Medium" panose="020B06030201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5pPr>
                    </a:lstStyle>
                    <a:p>
                      <a:pPr marL="0" lvl="0" indent="0">
                        <a:buNone/>
                      </a:pPr>
                      <a:r>
                        <a:rPr lang="en-US" altLang="zh-CN" sz="3200" b="1">
                          <a:solidFill>
                            <a:schemeClr val="tx1"/>
                          </a:solidFill>
                          <a:latin typeface="Times New Roman" panose="02020603050405020304" pitchFamily="18" charset="0"/>
                        </a:rPr>
                        <a:t>Where is it?</a:t>
                      </a:r>
                      <a:endParaRPr lang="en-US" altLang="zh-CN" sz="3200" b="1">
                        <a:solidFill>
                          <a:schemeClr val="tx1"/>
                        </a:solidFill>
                        <a:latin typeface="Times New Roman" panose="02020603050405020304" pitchFamily="18" charset="0"/>
                      </a:endParaRPr>
                    </a:p>
                  </a:txBody>
                  <a:tcPr marL="91431" marR="91431" marT="45716" marB="45716">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33CC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rgbClr val="716F70"/>
                          </a:solidFill>
                          <a:latin typeface="Franklin Gothic Medium" panose="020B06030201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rgbClr val="716F70"/>
                          </a:solidFill>
                          <a:latin typeface="Franklin Gothic Medium" panose="020B06030201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5pPr>
                    </a:lstStyle>
                    <a:p>
                      <a:pPr marL="0" lvl="0" indent="0">
                        <a:buNone/>
                      </a:pPr>
                      <a:r>
                        <a:rPr lang="en-US" altLang="zh-CN" sz="3200" b="1">
                          <a:solidFill>
                            <a:schemeClr val="tx1"/>
                          </a:solidFill>
                          <a:latin typeface="Times New Roman" panose="02020603050405020304" pitchFamily="18" charset="0"/>
                        </a:rPr>
                        <a:t>about 400 kilometres from Changsha</a:t>
                      </a:r>
                      <a:endParaRPr lang="en-US" altLang="zh-CN" sz="3200" b="1">
                        <a:solidFill>
                          <a:schemeClr val="tx1"/>
                        </a:solidFill>
                        <a:latin typeface="Times New Roman" panose="02020603050405020304" pitchFamily="18" charset="0"/>
                      </a:endParaRPr>
                    </a:p>
                  </a:txBody>
                  <a:tcPr marL="91431" marR="91431" marT="45716" marB="45716">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CFFCC"/>
                    </a:solidFill>
                  </a:tcPr>
                </a:tc>
              </a:tr>
              <a:tr h="1065212">
                <a:tc>
                  <a:txBody>
                    <a:bodyPr/>
                    <a:lstStyle>
                      <a:lvl1pPr marL="34290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rgbClr val="716F70"/>
                          </a:solidFill>
                          <a:latin typeface="Franklin Gothic Medium" panose="020B06030201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rgbClr val="716F70"/>
                          </a:solidFill>
                          <a:latin typeface="Franklin Gothic Medium" panose="020B06030201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5pPr>
                    </a:lstStyle>
                    <a:p>
                      <a:pPr marL="0" lvl="0" indent="0">
                        <a:buNone/>
                      </a:pPr>
                      <a:r>
                        <a:rPr lang="en-US" altLang="zh-CN" sz="3200" b="1">
                          <a:solidFill>
                            <a:schemeClr val="tx1"/>
                          </a:solidFill>
                          <a:latin typeface="Times New Roman" panose="02020603050405020304" pitchFamily="18" charset="0"/>
                        </a:rPr>
                        <a:t>What can you see?</a:t>
                      </a:r>
                      <a:endParaRPr lang="en-US" altLang="zh-CN" sz="3200" b="1">
                        <a:solidFill>
                          <a:schemeClr val="tx1"/>
                        </a:solidFill>
                        <a:latin typeface="Times New Roman" panose="02020603050405020304" pitchFamily="18" charset="0"/>
                      </a:endParaRPr>
                    </a:p>
                  </a:txBody>
                  <a:tcPr marL="91431" marR="91431" marT="45716" marB="45716">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33CC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rgbClr val="716F70"/>
                          </a:solidFill>
                          <a:latin typeface="Franklin Gothic Medium" panose="020B06030201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rgbClr val="716F70"/>
                          </a:solidFill>
                          <a:latin typeface="Franklin Gothic Medium" panose="020B06030201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5pPr>
                    </a:lstStyle>
                    <a:p>
                      <a:pPr marL="0" lvl="0" indent="0">
                        <a:buNone/>
                      </a:pPr>
                      <a:r>
                        <a:rPr lang="en-US" altLang="zh-CN" sz="3200" b="1">
                          <a:solidFill>
                            <a:schemeClr val="tx1"/>
                          </a:solidFill>
                          <a:latin typeface="Times New Roman" panose="02020603050405020304" pitchFamily="18" charset="0"/>
                        </a:rPr>
                        <a:t>Mountains, rivers, forest, many kinds of plants and animals</a:t>
                      </a:r>
                      <a:endParaRPr lang="en-US" altLang="zh-CN" sz="3200" b="1">
                        <a:solidFill>
                          <a:schemeClr val="tx1"/>
                        </a:solidFill>
                        <a:latin typeface="Times New Roman" panose="02020603050405020304" pitchFamily="18" charset="0"/>
                      </a:endParaRPr>
                    </a:p>
                  </a:txBody>
                  <a:tcPr marL="91431" marR="91431" marT="45716" marB="45716">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CFFCC"/>
                    </a:solidFill>
                  </a:tcPr>
                </a:tc>
              </a:tr>
              <a:tr h="1065213">
                <a:tc>
                  <a:txBody>
                    <a:bodyPr/>
                    <a:lstStyle>
                      <a:lvl1pPr marL="34290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rgbClr val="716F70"/>
                          </a:solidFill>
                          <a:latin typeface="Franklin Gothic Medium" panose="020B06030201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rgbClr val="716F70"/>
                          </a:solidFill>
                          <a:latin typeface="Franklin Gothic Medium" panose="020B06030201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5pPr>
                    </a:lstStyle>
                    <a:p>
                      <a:pPr marL="0" lvl="0" indent="0">
                        <a:buNone/>
                      </a:pPr>
                      <a:r>
                        <a:rPr lang="en-US" altLang="zh-CN" sz="3200" b="1">
                          <a:solidFill>
                            <a:schemeClr val="tx1"/>
                          </a:solidFill>
                          <a:latin typeface="Times New Roman" panose="02020603050405020304" pitchFamily="18" charset="0"/>
                        </a:rPr>
                        <a:t>What’s special?</a:t>
                      </a:r>
                      <a:endParaRPr lang="en-US" altLang="zh-CN" sz="3200" b="1">
                        <a:solidFill>
                          <a:schemeClr val="tx1"/>
                        </a:solidFill>
                        <a:latin typeface="Times New Roman" panose="02020603050405020304" pitchFamily="18" charset="0"/>
                      </a:endParaRPr>
                    </a:p>
                  </a:txBody>
                  <a:tcPr marL="91431" marR="91431" marT="45716" marB="45716">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33CC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rgbClr val="716F70"/>
                          </a:solidFill>
                          <a:latin typeface="Franklin Gothic Medium" panose="020B06030201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rgbClr val="716F70"/>
                          </a:solidFill>
                          <a:latin typeface="Franklin Gothic Medium" panose="020B06030201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5pPr>
                    </a:lstStyle>
                    <a:p>
                      <a:pPr marL="0" lvl="0" indent="0">
                        <a:buNone/>
                      </a:pPr>
                      <a:r>
                        <a:rPr lang="en-US" altLang="zh-CN" sz="3200" b="1">
                          <a:solidFill>
                            <a:schemeClr val="tx1"/>
                          </a:solidFill>
                          <a:latin typeface="Times New Roman" panose="02020603050405020304" pitchFamily="18" charset="0"/>
                        </a:rPr>
                        <a:t>strange shape of tall rocks, beautiful sights</a:t>
                      </a:r>
                      <a:endParaRPr lang="en-US" altLang="zh-CN" sz="3200" b="1">
                        <a:solidFill>
                          <a:schemeClr val="tx1"/>
                        </a:solidFill>
                        <a:latin typeface="Times New Roman" panose="02020603050405020304" pitchFamily="18" charset="0"/>
                      </a:endParaRPr>
                    </a:p>
                  </a:txBody>
                  <a:tcPr marL="91431" marR="91431" marT="45716" marB="45716">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solidFill>
                      <a:srgbClr val="CCFFCC"/>
                    </a:solidFill>
                  </a:tcPr>
                </a:tc>
              </a:tr>
              <a:tr h="1065212">
                <a:tc>
                  <a:txBody>
                    <a:bodyPr/>
                    <a:lstStyle>
                      <a:lvl1pPr marL="34290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rgbClr val="716F70"/>
                          </a:solidFill>
                          <a:latin typeface="Franklin Gothic Medium" panose="020B06030201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rgbClr val="716F70"/>
                          </a:solidFill>
                          <a:latin typeface="Franklin Gothic Medium" panose="020B06030201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5pPr>
                    </a:lstStyle>
                    <a:p>
                      <a:pPr marL="0" lvl="0" indent="0">
                        <a:buNone/>
                      </a:pPr>
                      <a:r>
                        <a:rPr lang="en-US" altLang="zh-CN" sz="3200" b="1">
                          <a:solidFill>
                            <a:schemeClr val="tx1"/>
                          </a:solidFill>
                          <a:latin typeface="Times New Roman" panose="02020603050405020304" pitchFamily="18" charset="0"/>
                        </a:rPr>
                        <a:t>Where can you sleep?</a:t>
                      </a:r>
                      <a:endParaRPr lang="en-US" altLang="zh-CN" sz="3200" b="1">
                        <a:solidFill>
                          <a:schemeClr val="tx1"/>
                        </a:solidFill>
                        <a:latin typeface="Times New Roman" panose="02020603050405020304" pitchFamily="18" charset="0"/>
                      </a:endParaRPr>
                    </a:p>
                  </a:txBody>
                  <a:tcPr marL="91431" marR="91431" marT="45716" marB="45716">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33CC33"/>
                    </a:solidFill>
                  </a:tcPr>
                </a:tc>
                <a:tc>
                  <a:txBody>
                    <a:bodyPr/>
                    <a:lstStyle>
                      <a:lvl1pPr marL="34290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400" u="none" kern="1200" baseline="0">
                          <a:solidFill>
                            <a:srgbClr val="716F70"/>
                          </a:solidFill>
                          <a:latin typeface="Franklin Gothic Medium" panose="020B06030201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2000" b="0" i="0" u="none" kern="1200" baseline="0">
                          <a:solidFill>
                            <a:srgbClr val="716F70"/>
                          </a:solidFill>
                          <a:latin typeface="Franklin Gothic Medium" panose="020B06030201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sz="1800" b="0" i="0" u="none" kern="1200" baseline="0">
                          <a:solidFill>
                            <a:srgbClr val="716F70"/>
                          </a:solidFill>
                          <a:latin typeface="Franklin Gothic Medium" panose="020B0603020102020204" pitchFamily="34" charset="0"/>
                          <a:ea typeface="宋体" panose="02010600030101010101" pitchFamily="2" charset="-122"/>
                        </a:defRPr>
                      </a:lvl5pPr>
                    </a:lstStyle>
                    <a:p>
                      <a:pPr marL="0" lvl="0" indent="0">
                        <a:buNone/>
                      </a:pPr>
                      <a:r>
                        <a:rPr lang="en-US" altLang="zh-CN" sz="3200" b="1">
                          <a:solidFill>
                            <a:schemeClr val="tx1"/>
                          </a:solidFill>
                          <a:latin typeface="Times New Roman" panose="02020603050405020304" pitchFamily="18" charset="0"/>
                        </a:rPr>
                        <a:t>hotels or camps</a:t>
                      </a:r>
                      <a:endParaRPr lang="en-US" altLang="zh-CN" sz="3200" b="1">
                        <a:solidFill>
                          <a:schemeClr val="tx1"/>
                        </a:solidFill>
                        <a:latin typeface="Times New Roman" panose="02020603050405020304" pitchFamily="18" charset="0"/>
                      </a:endParaRPr>
                    </a:p>
                  </a:txBody>
                  <a:tcPr marL="91431" marR="91431" marT="45716" marB="45716">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solidFill>
                      <a:srgbClr val="CCFFCC"/>
                    </a:solidFill>
                  </a:tcPr>
                </a:tc>
              </a:tr>
            </a:tbl>
          </a:graphicData>
        </a:graphic>
      </p:graphicFrame>
      <p:sp>
        <p:nvSpPr>
          <p:cNvPr id="32790" name="矩形 32789"/>
          <p:cNvSpPr/>
          <p:nvPr/>
        </p:nvSpPr>
        <p:spPr>
          <a:xfrm>
            <a:off x="152400" y="473075"/>
            <a:ext cx="8458200" cy="517525"/>
          </a:xfrm>
          <a:prstGeom prst="rect">
            <a:avLst/>
          </a:prstGeom>
          <a:noFill/>
          <a:ln w="9525">
            <a:noFill/>
          </a:ln>
        </p:spPr>
        <p:txBody>
          <a:bodyPr wrap="none" lIns="91422" tIns="45711" rIns="91422" bIns="45711"/>
          <a:p>
            <a:pPr>
              <a:spcBef>
                <a:spcPct val="50000"/>
              </a:spcBef>
            </a:pPr>
            <a:r>
              <a:rPr lang="en-US" altLang="zh-CN" sz="3400">
                <a:solidFill>
                  <a:srgbClr val="000066"/>
                </a:solidFill>
                <a:latin typeface="Times New Roman" panose="02020603050405020304" pitchFamily="18" charset="0"/>
              </a:rPr>
              <a:t>7. Read the information about Zhangjiajie.</a:t>
            </a:r>
            <a:endParaRPr lang="en-US" altLang="zh-CN" sz="3400">
              <a:solidFill>
                <a:srgbClr val="000066"/>
              </a:solidFill>
              <a:latin typeface="Times New Roman" panose="02020603050405020304" pitchFamily="18" charset="0"/>
            </a:endParaRPr>
          </a:p>
        </p:txBody>
      </p:sp>
    </p:spTree>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矩形 33793"/>
          <p:cNvSpPr/>
          <p:nvPr/>
        </p:nvSpPr>
        <p:spPr>
          <a:xfrm>
            <a:off x="381000" y="2930525"/>
            <a:ext cx="8305800" cy="1905000"/>
          </a:xfrm>
          <a:prstGeom prst="rect">
            <a:avLst/>
          </a:prstGeom>
          <a:noFill/>
          <a:ln w="9525">
            <a:noFill/>
          </a:ln>
        </p:spPr>
        <p:txBody>
          <a:bodyPr wrap="none" lIns="91422" tIns="45711" rIns="91422" bIns="45711"/>
          <a:p>
            <a:pPr>
              <a:lnSpc>
                <a:spcPct val="120000"/>
              </a:lnSpc>
            </a:pPr>
            <a:r>
              <a:rPr lang="en-US" altLang="zh-CN" sz="3400">
                <a:solidFill>
                  <a:srgbClr val="000066"/>
                </a:solidFill>
                <a:latin typeface="Times New Roman" panose="02020603050405020304" pitchFamily="18" charset="0"/>
              </a:rPr>
              <a:t>8. Choose the most important or interesting </a:t>
            </a:r>
            <a:endParaRPr lang="en-US" altLang="zh-CN" sz="3400">
              <a:solidFill>
                <a:srgbClr val="000066"/>
              </a:solidFill>
              <a:latin typeface="Times New Roman" panose="02020603050405020304" pitchFamily="18" charset="0"/>
            </a:endParaRPr>
          </a:p>
          <a:p>
            <a:pPr>
              <a:lnSpc>
                <a:spcPct val="120000"/>
              </a:lnSpc>
            </a:pPr>
            <a:r>
              <a:rPr lang="en-US" altLang="zh-CN" sz="3400">
                <a:solidFill>
                  <a:srgbClr val="000066"/>
                </a:solidFill>
                <a:latin typeface="Times New Roman" panose="02020603050405020304" pitchFamily="18" charset="0"/>
              </a:rPr>
              <a:t>facts about Zhangjiajie and write a passage </a:t>
            </a:r>
            <a:endParaRPr lang="en-US" altLang="zh-CN" sz="3400">
              <a:solidFill>
                <a:srgbClr val="000066"/>
              </a:solidFill>
              <a:latin typeface="Times New Roman" panose="02020603050405020304" pitchFamily="18" charset="0"/>
            </a:endParaRPr>
          </a:p>
          <a:p>
            <a:pPr>
              <a:lnSpc>
                <a:spcPct val="120000"/>
              </a:lnSpc>
            </a:pPr>
            <a:r>
              <a:rPr lang="en-US" altLang="zh-CN" sz="3400">
                <a:solidFill>
                  <a:srgbClr val="000066"/>
                </a:solidFill>
                <a:latin typeface="Times New Roman" panose="02020603050405020304" pitchFamily="18" charset="0"/>
              </a:rPr>
              <a:t>about it.</a:t>
            </a:r>
            <a:endParaRPr lang="en-US" altLang="zh-CN" sz="3400">
              <a:solidFill>
                <a:srgbClr val="000066"/>
              </a:solidFill>
              <a:latin typeface="Times New Roman" panose="02020603050405020304" pitchFamily="18" charset="0"/>
            </a:endParaRPr>
          </a:p>
        </p:txBody>
      </p:sp>
      <p:sp>
        <p:nvSpPr>
          <p:cNvPr id="33795" name="文本框 33794"/>
          <p:cNvSpPr txBox="1"/>
          <p:nvPr/>
        </p:nvSpPr>
        <p:spPr>
          <a:xfrm>
            <a:off x="533400" y="4953000"/>
            <a:ext cx="7940675" cy="1260475"/>
          </a:xfrm>
          <a:prstGeom prst="rect">
            <a:avLst/>
          </a:prstGeom>
          <a:noFill/>
          <a:ln w="9525">
            <a:noFill/>
          </a:ln>
        </p:spPr>
        <p:txBody>
          <a:bodyPr wrap="none" anchor="t">
            <a:spAutoFit/>
          </a:bodyPr>
          <a:p>
            <a:pPr>
              <a:lnSpc>
                <a:spcPct val="120000"/>
              </a:lnSpc>
            </a:pPr>
            <a:r>
              <a:rPr lang="zh-CN" altLang="en-US" sz="3200" i="1">
                <a:solidFill>
                  <a:srgbClr val="FF0000"/>
                </a:solidFill>
                <a:latin typeface="Times New Roman" panose="02020603050405020304" pitchFamily="18" charset="0"/>
              </a:rPr>
              <a:t>    </a:t>
            </a:r>
            <a:r>
              <a:rPr lang="en-US" altLang="zh-CN" sz="3200" i="1">
                <a:solidFill>
                  <a:srgbClr val="FF0000"/>
                </a:solidFill>
                <a:latin typeface="Times New Roman" panose="02020603050405020304" pitchFamily="18" charset="0"/>
              </a:rPr>
              <a:t>Zhangjiajie is about 480 square kilometres. </a:t>
            </a:r>
            <a:endParaRPr lang="en-US" altLang="zh-CN" sz="3200" i="1">
              <a:solidFill>
                <a:srgbClr val="FF0000"/>
              </a:solidFill>
              <a:latin typeface="Times New Roman" panose="02020603050405020304" pitchFamily="18" charset="0"/>
            </a:endParaRPr>
          </a:p>
          <a:p>
            <a:pPr>
              <a:lnSpc>
                <a:spcPct val="120000"/>
              </a:lnSpc>
            </a:pPr>
            <a:r>
              <a:rPr lang="en-US" altLang="zh-CN" sz="3200" i="1">
                <a:solidFill>
                  <a:srgbClr val="FF0000"/>
                </a:solidFill>
                <a:latin typeface="Times New Roman" panose="02020603050405020304" pitchFamily="18" charset="0"/>
              </a:rPr>
              <a:t>It is about 400 kilometres from…</a:t>
            </a:r>
            <a:endParaRPr lang="en-US" altLang="zh-CN" sz="3200" i="1">
              <a:solidFill>
                <a:srgbClr val="FF0000"/>
              </a:solidFill>
              <a:latin typeface="Times New Roman" panose="02020603050405020304" pitchFamily="18" charset="0"/>
            </a:endParaRPr>
          </a:p>
        </p:txBody>
      </p:sp>
      <p:sp>
        <p:nvSpPr>
          <p:cNvPr id="33796" name="矩形 33795"/>
          <p:cNvSpPr/>
          <p:nvPr/>
        </p:nvSpPr>
        <p:spPr>
          <a:xfrm>
            <a:off x="381000" y="473075"/>
            <a:ext cx="8458200" cy="1127125"/>
          </a:xfrm>
          <a:prstGeom prst="rect">
            <a:avLst/>
          </a:prstGeom>
          <a:noFill/>
          <a:ln w="9525">
            <a:noFill/>
          </a:ln>
        </p:spPr>
        <p:txBody>
          <a:bodyPr>
            <a:spAutoFit/>
          </a:bodyPr>
          <a:p>
            <a:r>
              <a:rPr lang="en-US" altLang="zh-CN" sz="3400">
                <a:solidFill>
                  <a:srgbClr val="000066"/>
                </a:solidFill>
                <a:latin typeface="Times New Roman" panose="02020603050405020304" pitchFamily="18" charset="0"/>
              </a:rPr>
              <a:t>Now decide which is more personal, Betty’s email or the information in this table.</a:t>
            </a:r>
            <a:endParaRPr lang="en-US" altLang="zh-CN" sz="3400">
              <a:solidFill>
                <a:srgbClr val="000066"/>
              </a:solidFill>
              <a:latin typeface="Times New Roman" panose="02020603050405020304" pitchFamily="18" charset="0"/>
            </a:endParaRPr>
          </a:p>
        </p:txBody>
      </p:sp>
      <p:pic>
        <p:nvPicPr>
          <p:cNvPr id="33798" name="图片 33797" descr="绿分割"/>
          <p:cNvPicPr>
            <a:picLocks noChangeAspect="1"/>
          </p:cNvPicPr>
          <p:nvPr/>
        </p:nvPicPr>
        <p:blipFill>
          <a:blip r:embed="rId1"/>
          <a:stretch>
            <a:fillRect/>
          </a:stretch>
        </p:blipFill>
        <p:spPr>
          <a:xfrm>
            <a:off x="228600" y="1828800"/>
            <a:ext cx="8305800" cy="936625"/>
          </a:xfrm>
          <a:prstGeom prst="rect">
            <a:avLst/>
          </a:prstGeom>
          <a:noFill/>
          <a:ln w="9525">
            <a:noFill/>
          </a:ln>
        </p:spPr>
      </p:pic>
    </p:spTree>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矩形 34817"/>
          <p:cNvSpPr/>
          <p:nvPr/>
        </p:nvSpPr>
        <p:spPr>
          <a:xfrm>
            <a:off x="304800" y="1219200"/>
            <a:ext cx="8534400" cy="5159375"/>
          </a:xfrm>
          <a:prstGeom prst="rect">
            <a:avLst/>
          </a:prstGeom>
          <a:noFill/>
          <a:ln w="9525">
            <a:noFill/>
          </a:ln>
        </p:spPr>
        <p:txBody>
          <a:bodyPr>
            <a:spAutoFit/>
          </a:bodyPr>
          <a:p>
            <a:pPr>
              <a:lnSpc>
                <a:spcPct val="130000"/>
              </a:lnSpc>
            </a:pPr>
            <a:r>
              <a:rPr lang="en-US" altLang="zh-CN" sz="3200">
                <a:latin typeface="Times New Roman" panose="02020603050405020304" pitchFamily="18" charset="0"/>
              </a:rPr>
              <a:t>Zhangjiajie is about 480 square kilometres. It is about 400 kilometres from Changsha. Everyone loves its many unusual mountains, rivers and forests. There are a lot of different plants and animals too. Zhangjiajie is popular with people because of the shapes of its tall rocks, and its beautiful sights. Visitors can stay in hotels or tents in the park.</a:t>
            </a:r>
            <a:endParaRPr lang="en-US" altLang="zh-CN" sz="3200">
              <a:latin typeface="Times New Roman" panose="02020603050405020304" pitchFamily="18" charset="0"/>
            </a:endParaRPr>
          </a:p>
        </p:txBody>
      </p:sp>
      <p:sp>
        <p:nvSpPr>
          <p:cNvPr id="34820" name="矩形 34819"/>
          <p:cNvSpPr/>
          <p:nvPr/>
        </p:nvSpPr>
        <p:spPr>
          <a:xfrm>
            <a:off x="2362200" y="457200"/>
            <a:ext cx="4343400" cy="685800"/>
          </a:xfrm>
          <a:prstGeom prst="rect">
            <a:avLst/>
          </a:prstGeom>
        </p:spPr>
        <p:txBody>
          <a:bodyPr wrap="none" fromWordArt="1">
            <a:prstTxWarp prst="textPlain">
              <a:avLst>
                <a:gd name="adj" fmla="val 50000"/>
              </a:avLst>
            </a:prstTxWarp>
            <a:normAutofit/>
          </a:bodyPr>
          <a:p>
            <a:pPr algn="ctr"/>
            <a:r>
              <a:rPr lang="zh-CN" altLang="en-US" sz="3600" b="1">
                <a:solidFill>
                  <a:srgbClr val="336699"/>
                </a:solidFill>
                <a:effectLst>
                  <a:outerShdw dist="45791" dir="2021404" algn="ctr" rotWithShape="0">
                    <a:srgbClr val="B2B2B2">
                      <a:alpha val="80000"/>
                    </a:srgbClr>
                  </a:outerShdw>
                </a:effectLst>
                <a:latin typeface="Arial" panose="020B0604020202020204" pitchFamily="34" charset="0"/>
                <a:ea typeface="Arial" panose="020B0604020202020204" pitchFamily="34" charset="0"/>
              </a:rPr>
              <a:t>Possible answer</a:t>
            </a:r>
            <a:endParaRPr lang="zh-CN" altLang="en-US" sz="3600" b="1">
              <a:solidFill>
                <a:srgbClr val="336699"/>
              </a:solidFill>
              <a:effectLst>
                <a:outerShdw dist="45791" dir="2021404" algn="ctr" rotWithShape="0">
                  <a:srgbClr val="B2B2B2">
                    <a:alpha val="80000"/>
                  </a:srgbClr>
                </a:outerShdw>
              </a:effectLst>
              <a:latin typeface="Arial" panose="020B0604020202020204" pitchFamily="34" charset="0"/>
              <a:ea typeface="Arial" panose="020B0604020202020204" pitchFamily="34" charset="0"/>
            </a:endParaRPr>
          </a:p>
        </p:txBody>
      </p:sp>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42" name="图片 61441" descr="边框2"/>
          <p:cNvPicPr>
            <a:picLocks noChangeAspect="1"/>
          </p:cNvPicPr>
          <p:nvPr/>
        </p:nvPicPr>
        <p:blipFill>
          <a:blip r:embed="rId1"/>
          <a:stretch>
            <a:fillRect/>
          </a:stretch>
        </p:blipFill>
        <p:spPr>
          <a:xfrm>
            <a:off x="0" y="381000"/>
            <a:ext cx="9144000" cy="6248400"/>
          </a:xfrm>
          <a:prstGeom prst="rect">
            <a:avLst/>
          </a:prstGeom>
          <a:noFill/>
          <a:ln w="9525">
            <a:noFill/>
          </a:ln>
        </p:spPr>
      </p:pic>
      <p:sp>
        <p:nvSpPr>
          <p:cNvPr id="61443" name="矩形 61442"/>
          <p:cNvSpPr/>
          <p:nvPr/>
        </p:nvSpPr>
        <p:spPr>
          <a:xfrm>
            <a:off x="1447800" y="2590800"/>
            <a:ext cx="6400800" cy="2286000"/>
          </a:xfrm>
          <a:prstGeom prst="rect">
            <a:avLst/>
          </a:prstGeom>
        </p:spPr>
        <p:txBody>
          <a:bodyPr wrap="none" fromWordArt="1">
            <a:prstTxWarp prst="textDeflate">
              <a:avLst>
                <a:gd name="adj" fmla="val 26227"/>
              </a:avLst>
            </a:prstTxWarp>
            <a:normAutofit/>
          </a:bodyPr>
          <a:p>
            <a:pPr algn="ctr"/>
            <a:r>
              <a:rPr lang="zh-CN" altLang="en-US" sz="3600" b="1">
                <a:ln w="9525" cap="flat" cmpd="sng">
                  <a:solidFill>
                    <a:srgbClr val="000000"/>
                  </a:solidFill>
                  <a:prstDash val="solid"/>
                  <a:headEnd type="none" w="med" len="med"/>
                  <a:tailEnd type="none" w="med" len="med"/>
                </a:ln>
                <a:solidFill>
                  <a:srgbClr val="000000"/>
                </a:solidFill>
                <a:latin typeface="Arial" panose="020B0604020202020204" pitchFamily="34" charset="0"/>
                <a:ea typeface="Arial" panose="020B0604020202020204" pitchFamily="34" charset="0"/>
              </a:rPr>
              <a:t>Language points</a:t>
            </a:r>
            <a:endParaRPr lang="zh-CN" altLang="en-US" sz="3600" b="1">
              <a:ln w="9525" cap="flat" cmpd="sng">
                <a:solidFill>
                  <a:srgbClr val="000000"/>
                </a:solidFill>
                <a:prstDash val="solid"/>
                <a:headEnd type="none" w="med" len="med"/>
                <a:tailEnd type="none" w="med" len="med"/>
              </a:ln>
              <a:solidFill>
                <a:srgbClr val="000000"/>
              </a:solidFill>
              <a:latin typeface="Arial" panose="020B0604020202020204" pitchFamily="34" charset="0"/>
              <a:ea typeface="Arial" panose="020B0604020202020204" pitchFamily="34" charset="0"/>
            </a:endParaRPr>
          </a:p>
        </p:txBody>
      </p:sp>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2" name="矩形 56321"/>
          <p:cNvSpPr/>
          <p:nvPr/>
        </p:nvSpPr>
        <p:spPr>
          <a:xfrm>
            <a:off x="1219200" y="609600"/>
            <a:ext cx="6096000" cy="838200"/>
          </a:xfrm>
          <a:prstGeom prst="rect">
            <a:avLst/>
          </a:prstGeom>
        </p:spPr>
        <p:txBody>
          <a:bodyPr wrap="none" fromWordArt="1">
            <a:prstTxWarp prst="textPlain">
              <a:avLst>
                <a:gd name="adj" fmla="val 50000"/>
              </a:avLst>
            </a:prstTxWarp>
            <a:normAutofit/>
          </a:bodyPr>
          <a:p>
            <a:pPr algn="ctr"/>
            <a:r>
              <a:rPr lang="zh-CN" altLang="en-US" sz="3600" b="1">
                <a:ln w="12700" cap="flat" cmpd="sng">
                  <a:solidFill>
                    <a:srgbClr val="EAEAEA"/>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80000"/>
                    </a:srgbClr>
                  </a:outerShdw>
                </a:effectLst>
                <a:latin typeface="Arial" panose="020B0604020202020204" pitchFamily="34" charset="0"/>
                <a:ea typeface="Arial" panose="020B0604020202020204" pitchFamily="34" charset="0"/>
              </a:rPr>
              <a:t>Let's review!</a:t>
            </a:r>
            <a:endParaRPr lang="zh-CN" altLang="en-US" sz="3600" b="1">
              <a:ln w="12700" cap="flat" cmpd="sng">
                <a:solidFill>
                  <a:srgbClr val="EAEAEA"/>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80000"/>
                  </a:srgbClr>
                </a:outerShdw>
              </a:effectLst>
              <a:latin typeface="Arial" panose="020B0604020202020204" pitchFamily="34" charset="0"/>
              <a:ea typeface="Arial" panose="020B0604020202020204" pitchFamily="34" charset="0"/>
            </a:endParaRPr>
          </a:p>
        </p:txBody>
      </p:sp>
      <p:sp>
        <p:nvSpPr>
          <p:cNvPr id="56323" name="文本框 56322"/>
          <p:cNvSpPr txBox="1"/>
          <p:nvPr/>
        </p:nvSpPr>
        <p:spPr>
          <a:xfrm>
            <a:off x="609600" y="1600200"/>
            <a:ext cx="8077200" cy="4921250"/>
          </a:xfrm>
          <a:prstGeom prst="rect">
            <a:avLst/>
          </a:prstGeom>
          <a:noFill/>
          <a:ln w="9525">
            <a:noFill/>
          </a:ln>
        </p:spPr>
        <p:txBody>
          <a:bodyPr>
            <a:spAutoFit/>
          </a:bodyPr>
          <a:p>
            <a:pPr>
              <a:lnSpc>
                <a:spcPct val="110000"/>
              </a:lnSpc>
            </a:pPr>
            <a:r>
              <a:rPr lang="zh-CN" altLang="en-US" sz="3200" dirty="0">
                <a:latin typeface="Times New Roman" panose="02020603050405020304" pitchFamily="18" charset="0"/>
                <a:ea typeface="黑体" panose="02010609060101010101" pitchFamily="2" charset="-122"/>
              </a:rPr>
              <a:t>二、根据句意及首字母提示补全单词</a:t>
            </a:r>
            <a:endParaRPr lang="en-US" altLang="zh-CN" sz="3200">
              <a:latin typeface="Times New Roman" panose="02020603050405020304" pitchFamily="18" charset="0"/>
              <a:ea typeface="黑体" panose="02010609060101010101" pitchFamily="2" charset="-122"/>
            </a:endParaRPr>
          </a:p>
          <a:p>
            <a:pPr>
              <a:lnSpc>
                <a:spcPct val="110000"/>
              </a:lnSpc>
            </a:pPr>
            <a:r>
              <a:rPr lang="en-US" altLang="zh-CN" sz="3200">
                <a:latin typeface="Times New Roman" panose="02020603050405020304" pitchFamily="18" charset="0"/>
                <a:ea typeface="黑体" panose="02010609060101010101" pitchFamily="2" charset="-122"/>
              </a:rPr>
              <a:t>1. We’ll go to Dalian this weekend to enjoy the s________.</a:t>
            </a:r>
            <a:endParaRPr lang="en-US" altLang="zh-CN" sz="3200">
              <a:latin typeface="Times New Roman" panose="02020603050405020304" pitchFamily="18" charset="0"/>
              <a:ea typeface="黑体" panose="02010609060101010101" pitchFamily="2" charset="-122"/>
            </a:endParaRPr>
          </a:p>
          <a:p>
            <a:pPr>
              <a:lnSpc>
                <a:spcPct val="110000"/>
              </a:lnSpc>
            </a:pPr>
            <a:r>
              <a:rPr lang="en-US" altLang="zh-CN" sz="3200">
                <a:latin typeface="Times New Roman" panose="02020603050405020304" pitchFamily="18" charset="0"/>
                <a:ea typeface="黑体" panose="02010609060101010101" pitchFamily="2" charset="-122"/>
              </a:rPr>
              <a:t>2. Thy boy was too t______ and he drank two glasses of water fast.</a:t>
            </a:r>
            <a:endParaRPr lang="en-US" altLang="zh-CN" sz="3200">
              <a:latin typeface="Times New Roman" panose="02020603050405020304" pitchFamily="18" charset="0"/>
              <a:ea typeface="黑体" panose="02010609060101010101" pitchFamily="2" charset="-122"/>
            </a:endParaRPr>
          </a:p>
          <a:p>
            <a:pPr>
              <a:lnSpc>
                <a:spcPct val="110000"/>
              </a:lnSpc>
            </a:pPr>
            <a:r>
              <a:rPr lang="en-US" altLang="zh-CN" sz="3200">
                <a:latin typeface="Times New Roman" panose="02020603050405020304" pitchFamily="18" charset="0"/>
                <a:ea typeface="黑体" panose="02010609060101010101" pitchFamily="2" charset="-122"/>
              </a:rPr>
              <a:t>3. At the t____ of the mountain, we saw the beautiful sunrise.</a:t>
            </a:r>
            <a:endParaRPr lang="en-US" altLang="zh-CN" sz="3200">
              <a:latin typeface="Times New Roman" panose="02020603050405020304" pitchFamily="18" charset="0"/>
              <a:ea typeface="黑体" panose="02010609060101010101" pitchFamily="2" charset="-122"/>
            </a:endParaRPr>
          </a:p>
          <a:p>
            <a:pPr>
              <a:lnSpc>
                <a:spcPct val="110000"/>
              </a:lnSpc>
            </a:pPr>
            <a:r>
              <a:rPr lang="en-US" altLang="zh-CN" sz="3200">
                <a:latin typeface="Times New Roman" panose="02020603050405020304" pitchFamily="18" charset="0"/>
                <a:ea typeface="黑体" panose="02010609060101010101" pitchFamily="2" charset="-122"/>
              </a:rPr>
              <a:t>4. Please speak more slowly. We can h_______ follow you.</a:t>
            </a:r>
            <a:endParaRPr lang="en-US" altLang="zh-CN" sz="3200">
              <a:latin typeface="Times New Roman" panose="02020603050405020304" pitchFamily="18" charset="0"/>
              <a:ea typeface="黑体" panose="02010609060101010101" pitchFamily="2" charset="-122"/>
            </a:endParaRPr>
          </a:p>
        </p:txBody>
      </p:sp>
      <p:sp>
        <p:nvSpPr>
          <p:cNvPr id="56324" name="文本框 56323"/>
          <p:cNvSpPr txBox="1"/>
          <p:nvPr/>
        </p:nvSpPr>
        <p:spPr>
          <a:xfrm>
            <a:off x="1447800" y="2697163"/>
            <a:ext cx="1066800" cy="579437"/>
          </a:xfrm>
          <a:prstGeom prst="rect">
            <a:avLst/>
          </a:prstGeom>
          <a:noFill/>
          <a:ln w="9525">
            <a:noFill/>
          </a:ln>
        </p:spPr>
        <p:txBody>
          <a:bodyPr>
            <a:spAutoFit/>
          </a:bodyPr>
          <a:p>
            <a:pPr>
              <a:spcBef>
                <a:spcPct val="50000"/>
              </a:spcBef>
            </a:pPr>
            <a:r>
              <a:rPr lang="en-US" altLang="zh-CN" sz="3200" err="1">
                <a:solidFill>
                  <a:srgbClr val="FF0000"/>
                </a:solidFill>
                <a:latin typeface="Times New Roman" panose="02020603050405020304" pitchFamily="18" charset="0"/>
              </a:rPr>
              <a:t>ights</a:t>
            </a:r>
            <a:endParaRPr lang="en-US" altLang="zh-CN" sz="3200">
              <a:solidFill>
                <a:srgbClr val="FF0000"/>
              </a:solidFill>
              <a:latin typeface="Times New Roman" panose="02020603050405020304" pitchFamily="18" charset="0"/>
            </a:endParaRPr>
          </a:p>
        </p:txBody>
      </p:sp>
      <p:sp>
        <p:nvSpPr>
          <p:cNvPr id="56325" name="文本框 56324"/>
          <p:cNvSpPr txBox="1"/>
          <p:nvPr/>
        </p:nvSpPr>
        <p:spPr>
          <a:xfrm>
            <a:off x="4114800" y="3230563"/>
            <a:ext cx="1219200" cy="579437"/>
          </a:xfrm>
          <a:prstGeom prst="rect">
            <a:avLst/>
          </a:prstGeom>
          <a:noFill/>
          <a:ln w="9525">
            <a:noFill/>
          </a:ln>
        </p:spPr>
        <p:txBody>
          <a:bodyPr>
            <a:spAutoFit/>
          </a:bodyPr>
          <a:p>
            <a:pPr>
              <a:spcBef>
                <a:spcPct val="50000"/>
              </a:spcBef>
            </a:pPr>
            <a:r>
              <a:rPr lang="en-US" altLang="zh-CN" sz="3200" err="1">
                <a:solidFill>
                  <a:srgbClr val="FF0000"/>
                </a:solidFill>
                <a:latin typeface="Times New Roman" panose="02020603050405020304" pitchFamily="18" charset="0"/>
              </a:rPr>
              <a:t>hirsty</a:t>
            </a:r>
            <a:endParaRPr lang="en-US" altLang="zh-CN" sz="3200">
              <a:solidFill>
                <a:srgbClr val="FF0000"/>
              </a:solidFill>
              <a:latin typeface="Times New Roman" panose="02020603050405020304" pitchFamily="18" charset="0"/>
            </a:endParaRPr>
          </a:p>
        </p:txBody>
      </p:sp>
      <p:sp>
        <p:nvSpPr>
          <p:cNvPr id="56326" name="文本框 56325"/>
          <p:cNvSpPr txBox="1"/>
          <p:nvPr/>
        </p:nvSpPr>
        <p:spPr>
          <a:xfrm>
            <a:off x="2362200" y="4297363"/>
            <a:ext cx="1066800" cy="579437"/>
          </a:xfrm>
          <a:prstGeom prst="rect">
            <a:avLst/>
          </a:prstGeom>
          <a:noFill/>
          <a:ln w="9525">
            <a:noFill/>
          </a:ln>
        </p:spPr>
        <p:txBody>
          <a:bodyPr>
            <a:spAutoFit/>
          </a:bodyPr>
          <a:p>
            <a:pPr>
              <a:spcBef>
                <a:spcPct val="50000"/>
              </a:spcBef>
            </a:pPr>
            <a:r>
              <a:rPr lang="en-US" altLang="zh-CN" sz="3200">
                <a:solidFill>
                  <a:srgbClr val="FF0000"/>
                </a:solidFill>
                <a:latin typeface="Times New Roman" panose="02020603050405020304" pitchFamily="18" charset="0"/>
              </a:rPr>
              <a:t>op</a:t>
            </a:r>
            <a:endParaRPr lang="en-US" altLang="zh-CN" sz="3200">
              <a:solidFill>
                <a:srgbClr val="FF0000"/>
              </a:solidFill>
              <a:latin typeface="Times New Roman" panose="02020603050405020304" pitchFamily="18" charset="0"/>
            </a:endParaRPr>
          </a:p>
        </p:txBody>
      </p:sp>
      <p:sp>
        <p:nvSpPr>
          <p:cNvPr id="56327" name="文本框 56326"/>
          <p:cNvSpPr txBox="1"/>
          <p:nvPr/>
        </p:nvSpPr>
        <p:spPr>
          <a:xfrm>
            <a:off x="838200" y="5943600"/>
            <a:ext cx="1109663" cy="579438"/>
          </a:xfrm>
          <a:prstGeom prst="rect">
            <a:avLst/>
          </a:prstGeom>
          <a:noFill/>
          <a:ln w="9525">
            <a:noFill/>
          </a:ln>
        </p:spPr>
        <p:txBody>
          <a:bodyPr wrap="none" anchor="t">
            <a:spAutoFit/>
          </a:bodyPr>
          <a:p>
            <a:r>
              <a:rPr lang="en-US" altLang="zh-CN" sz="3200" err="1">
                <a:solidFill>
                  <a:srgbClr val="FF0000"/>
                </a:solidFill>
                <a:latin typeface="Times New Roman" panose="02020603050405020304" pitchFamily="18" charset="0"/>
              </a:rPr>
              <a:t>ardly</a:t>
            </a:r>
            <a:endParaRPr lang="en-US" altLang="zh-CN" sz="3200">
              <a:solidFill>
                <a:srgbClr val="FF0000"/>
              </a:solidFill>
              <a:latin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wedge">
                                      <p:cBhvr>
                                        <p:cTn id="7" dur="500"/>
                                        <p:tgtEl>
                                          <p:spTgt spid="5632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56325"/>
                                        </p:tgtEl>
                                        <p:attrNameLst>
                                          <p:attrName>style.visibility</p:attrName>
                                        </p:attrNameLst>
                                      </p:cBhvr>
                                      <p:to>
                                        <p:strVal val="visible"/>
                                      </p:to>
                                    </p:set>
                                    <p:animEffect transition="in" filter="wedge">
                                      <p:cBhvr>
                                        <p:cTn id="12" dur="500"/>
                                        <p:tgtEl>
                                          <p:spTgt spid="5632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56326"/>
                                        </p:tgtEl>
                                        <p:attrNameLst>
                                          <p:attrName>style.visibility</p:attrName>
                                        </p:attrNameLst>
                                      </p:cBhvr>
                                      <p:to>
                                        <p:strVal val="visible"/>
                                      </p:to>
                                    </p:set>
                                    <p:animEffect transition="in" filter="wedge">
                                      <p:cBhvr>
                                        <p:cTn id="17" dur="500"/>
                                        <p:tgtEl>
                                          <p:spTgt spid="56326"/>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56327"/>
                                        </p:tgtEl>
                                        <p:attrNameLst>
                                          <p:attrName>style.visibility</p:attrName>
                                        </p:attrNameLst>
                                      </p:cBhvr>
                                      <p:to>
                                        <p:strVal val="visible"/>
                                      </p:to>
                                    </p:set>
                                    <p:animEffect transition="in" filter="wedge">
                                      <p:cBhvr>
                                        <p:cTn id="22" dur="500"/>
                                        <p:tgtEl>
                                          <p:spTgt spid="56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p:bldP spid="56325" grpId="0"/>
      <p:bldP spid="56326" grpId="0"/>
      <p:bldP spid="5632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矩形 38913"/>
          <p:cNvSpPr/>
          <p:nvPr/>
        </p:nvSpPr>
        <p:spPr>
          <a:xfrm>
            <a:off x="381000" y="457200"/>
            <a:ext cx="8534400" cy="5159375"/>
          </a:xfrm>
          <a:prstGeom prst="rect">
            <a:avLst/>
          </a:prstGeom>
          <a:noFill/>
          <a:ln w="9525">
            <a:noFill/>
          </a:ln>
        </p:spPr>
        <p:txBody>
          <a:bodyPr>
            <a:spAutoFit/>
          </a:bodyPr>
          <a:p>
            <a:pPr>
              <a:lnSpc>
                <a:spcPct val="130000"/>
              </a:lnSpc>
            </a:pPr>
            <a:r>
              <a:rPr lang="en-US" altLang="zh-CN" sz="3200">
                <a:latin typeface="Times New Roman" panose="02020603050405020304" pitchFamily="18" charset="0"/>
                <a:ea typeface="黑体" panose="02010609060101010101" pitchFamily="2" charset="-122"/>
              </a:rPr>
              <a:t>1. wake  (woke-woken) </a:t>
            </a:r>
            <a:r>
              <a:rPr lang="en-US" altLang="zh-CN" sz="3200" i="1">
                <a:solidFill>
                  <a:srgbClr val="FF0000"/>
                </a:solidFill>
                <a:latin typeface="Times New Roman" panose="02020603050405020304" pitchFamily="18" charset="0"/>
                <a:ea typeface="黑体" panose="02010609060101010101" pitchFamily="2" charset="-122"/>
              </a:rPr>
              <a:t>v.</a:t>
            </a:r>
            <a:r>
              <a:rPr lang="en-US" altLang="zh-CN" sz="3200">
                <a:latin typeface="Times New Roman" panose="02020603050405020304" pitchFamily="18" charset="0"/>
                <a:ea typeface="黑体" panose="02010609060101010101" pitchFamily="2" charset="-122"/>
              </a:rPr>
              <a:t> </a:t>
            </a:r>
            <a:r>
              <a:rPr lang="zh-CN" altLang="en-US" sz="3200" dirty="0">
                <a:latin typeface="Times New Roman" panose="02020603050405020304" pitchFamily="18" charset="0"/>
                <a:ea typeface="黑体" panose="02010609060101010101" pitchFamily="2" charset="-122"/>
              </a:rPr>
              <a:t>唤醒；醒来</a:t>
            </a:r>
            <a:endParaRPr lang="zh-CN" altLang="en-US" sz="3200" dirty="0">
              <a:latin typeface="Times New Roman" panose="02020603050405020304" pitchFamily="18" charset="0"/>
              <a:ea typeface="黑体" panose="02010609060101010101" pitchFamily="2" charset="-122"/>
            </a:endParaRPr>
          </a:p>
          <a:p>
            <a:pPr>
              <a:lnSpc>
                <a:spcPct val="130000"/>
              </a:lnSpc>
            </a:pPr>
            <a:r>
              <a:rPr lang="en-US" altLang="zh-CN" sz="3200">
                <a:latin typeface="Times New Roman" panose="02020603050405020304" pitchFamily="18" charset="0"/>
                <a:ea typeface="黑体" panose="02010609060101010101" pitchFamily="2" charset="-122"/>
              </a:rPr>
              <a:t>    It </a:t>
            </a:r>
            <a:r>
              <a:rPr lang="en-US" altLang="zh-CN" sz="3200">
                <a:solidFill>
                  <a:srgbClr val="FF0000"/>
                </a:solidFill>
                <a:latin typeface="Times New Roman" panose="02020603050405020304" pitchFamily="18" charset="0"/>
                <a:ea typeface="黑体" panose="02010609060101010101" pitchFamily="2" charset="-122"/>
              </a:rPr>
              <a:t>woke</a:t>
            </a:r>
            <a:r>
              <a:rPr lang="en-US" altLang="zh-CN" sz="3200">
                <a:latin typeface="Times New Roman" panose="02020603050405020304" pitchFamily="18" charset="0"/>
                <a:ea typeface="黑体" panose="02010609060101010101" pitchFamily="2" charset="-122"/>
              </a:rPr>
              <a:t> everybody </a:t>
            </a:r>
            <a:r>
              <a:rPr lang="en-US" altLang="zh-CN" sz="3200">
                <a:solidFill>
                  <a:srgbClr val="FF0000"/>
                </a:solidFill>
                <a:latin typeface="Times New Roman" panose="02020603050405020304" pitchFamily="18" charset="0"/>
                <a:ea typeface="黑体" panose="02010609060101010101" pitchFamily="2" charset="-122"/>
              </a:rPr>
              <a:t>up</a:t>
            </a:r>
            <a:r>
              <a:rPr lang="en-US" altLang="zh-CN" sz="3200">
                <a:latin typeface="Times New Roman" panose="02020603050405020304" pitchFamily="18" charset="0"/>
                <a:ea typeface="黑体" panose="02010609060101010101" pitchFamily="2" charset="-122"/>
              </a:rPr>
              <a:t>.</a:t>
            </a:r>
            <a:endParaRPr lang="en-US" altLang="zh-CN" sz="3200">
              <a:latin typeface="Times New Roman" panose="02020603050405020304" pitchFamily="18" charset="0"/>
              <a:ea typeface="黑体" panose="02010609060101010101" pitchFamily="2" charset="-122"/>
            </a:endParaRPr>
          </a:p>
          <a:p>
            <a:pPr>
              <a:lnSpc>
                <a:spcPct val="130000"/>
              </a:lnSpc>
            </a:pPr>
            <a:r>
              <a:rPr lang="en-US" altLang="zh-CN" sz="3200">
                <a:solidFill>
                  <a:schemeClr val="hlink"/>
                </a:solidFill>
                <a:latin typeface="Times New Roman" panose="02020603050405020304" pitchFamily="18" charset="0"/>
                <a:ea typeface="黑体" panose="02010609060101010101" pitchFamily="2" charset="-122"/>
              </a:rPr>
              <a:t>    </a:t>
            </a:r>
            <a:r>
              <a:rPr lang="zh-CN" altLang="en-US" sz="3200" dirty="0">
                <a:solidFill>
                  <a:schemeClr val="hlink"/>
                </a:solidFill>
                <a:latin typeface="Times New Roman" panose="02020603050405020304" pitchFamily="18" charset="0"/>
                <a:ea typeface="黑体" panose="02010609060101010101" pitchFamily="2" charset="-122"/>
              </a:rPr>
              <a:t>它把大家都</a:t>
            </a:r>
            <a:r>
              <a:rPr lang="zh-CN" altLang="en-US" sz="3200">
                <a:solidFill>
                  <a:schemeClr val="hlink"/>
                </a:solidFill>
                <a:latin typeface="Times New Roman" panose="02020603050405020304" pitchFamily="18" charset="0"/>
                <a:ea typeface="黑体" panose="02010609060101010101" pitchFamily="2" charset="-122"/>
              </a:rPr>
              <a:t>被吵醒了。</a:t>
            </a:r>
            <a:endParaRPr lang="zh-CN" altLang="en-US" sz="3200">
              <a:solidFill>
                <a:schemeClr val="hlink"/>
              </a:solidFill>
              <a:latin typeface="Times New Roman" panose="02020603050405020304" pitchFamily="18" charset="0"/>
              <a:ea typeface="黑体" panose="02010609060101010101" pitchFamily="2" charset="-122"/>
            </a:endParaRPr>
          </a:p>
          <a:p>
            <a:pPr>
              <a:lnSpc>
                <a:spcPct val="130000"/>
              </a:lnSpc>
            </a:pPr>
            <a:r>
              <a:rPr lang="en-US" altLang="zh-CN" sz="3200">
                <a:latin typeface="Times New Roman" panose="02020603050405020304" pitchFamily="18" charset="0"/>
                <a:ea typeface="黑体" panose="02010609060101010101" pitchFamily="2" charset="-122"/>
              </a:rPr>
              <a:t>    wake</a:t>
            </a:r>
            <a:r>
              <a:rPr lang="zh-CN" altLang="en-US" sz="3200" dirty="0">
                <a:latin typeface="Times New Roman" panose="02020603050405020304" pitchFamily="18" charset="0"/>
                <a:ea typeface="黑体" panose="02010609060101010101" pitchFamily="2" charset="-122"/>
              </a:rPr>
              <a:t>常与副词</a:t>
            </a:r>
            <a:r>
              <a:rPr lang="en-US" altLang="zh-CN" sz="3200">
                <a:latin typeface="Times New Roman" panose="02020603050405020304" pitchFamily="18" charset="0"/>
                <a:ea typeface="黑体" panose="02010609060101010101" pitchFamily="2" charset="-122"/>
              </a:rPr>
              <a:t>up</a:t>
            </a:r>
            <a:r>
              <a:rPr lang="zh-CN" altLang="en-US" sz="3200" dirty="0">
                <a:latin typeface="Times New Roman" panose="02020603050405020304" pitchFamily="18" charset="0"/>
                <a:ea typeface="黑体" panose="02010609060101010101" pitchFamily="2" charset="-122"/>
              </a:rPr>
              <a:t>连用，构成动副词结构短语</a:t>
            </a:r>
            <a:r>
              <a:rPr lang="en-US" altLang="zh-CN" sz="3200">
                <a:solidFill>
                  <a:srgbClr val="FF0000"/>
                </a:solidFill>
                <a:latin typeface="Times New Roman" panose="02020603050405020304" pitchFamily="18" charset="0"/>
                <a:ea typeface="黑体" panose="02010609060101010101" pitchFamily="2" charset="-122"/>
              </a:rPr>
              <a:t>wake up</a:t>
            </a:r>
            <a:r>
              <a:rPr lang="zh-CN" altLang="en-US" sz="3200" dirty="0">
                <a:latin typeface="Times New Roman" panose="02020603050405020304" pitchFamily="18" charset="0"/>
                <a:ea typeface="黑体" panose="02010609060101010101" pitchFamily="2" charset="-122"/>
              </a:rPr>
              <a:t>，意为“</a:t>
            </a:r>
            <a:r>
              <a:rPr lang="zh-CN" altLang="en-US" sz="3200" dirty="0">
                <a:solidFill>
                  <a:srgbClr val="FF0000"/>
                </a:solidFill>
                <a:latin typeface="Times New Roman" panose="02020603050405020304" pitchFamily="18" charset="0"/>
                <a:ea typeface="黑体" panose="02010609060101010101" pitchFamily="2" charset="-122"/>
              </a:rPr>
              <a:t>使</a:t>
            </a:r>
            <a:r>
              <a:rPr lang="en-US" altLang="zh-CN" sz="3200">
                <a:solidFill>
                  <a:srgbClr val="FF0000"/>
                </a:solidFill>
                <a:latin typeface="Times New Roman" panose="02020603050405020304" pitchFamily="18" charset="0"/>
                <a:ea typeface="黑体" panose="02010609060101010101" pitchFamily="2" charset="-122"/>
              </a:rPr>
              <a:t>……</a:t>
            </a:r>
            <a:r>
              <a:rPr lang="zh-CN" altLang="en-US" sz="3200" dirty="0">
                <a:solidFill>
                  <a:srgbClr val="FF0000"/>
                </a:solidFill>
                <a:latin typeface="Times New Roman" panose="02020603050405020304" pitchFamily="18" charset="0"/>
                <a:ea typeface="黑体" panose="02010609060101010101" pitchFamily="2" charset="-122"/>
              </a:rPr>
              <a:t>醒来；叫醒</a:t>
            </a:r>
            <a:r>
              <a:rPr lang="zh-CN" altLang="en-US" sz="3200" dirty="0">
                <a:latin typeface="Times New Roman" panose="02020603050405020304" pitchFamily="18" charset="0"/>
                <a:ea typeface="黑体" panose="02010609060101010101" pitchFamily="2" charset="-122"/>
              </a:rPr>
              <a:t>”。当宾语时代词时，须放在</a:t>
            </a:r>
            <a:r>
              <a:rPr lang="en-US" altLang="zh-CN" sz="3200">
                <a:latin typeface="Times New Roman" panose="02020603050405020304" pitchFamily="18" charset="0"/>
                <a:ea typeface="黑体" panose="02010609060101010101" pitchFamily="2" charset="-122"/>
              </a:rPr>
              <a:t>wake</a:t>
            </a:r>
            <a:r>
              <a:rPr lang="zh-CN" altLang="en-US" sz="3200" dirty="0">
                <a:latin typeface="Times New Roman" panose="02020603050405020304" pitchFamily="18" charset="0"/>
                <a:ea typeface="黑体" panose="02010609060101010101" pitchFamily="2" charset="-122"/>
              </a:rPr>
              <a:t>和</a:t>
            </a:r>
            <a:r>
              <a:rPr lang="en-US" altLang="zh-CN" sz="3200">
                <a:latin typeface="Times New Roman" panose="02020603050405020304" pitchFamily="18" charset="0"/>
                <a:ea typeface="黑体" panose="02010609060101010101" pitchFamily="2" charset="-122"/>
              </a:rPr>
              <a:t>up</a:t>
            </a:r>
            <a:r>
              <a:rPr lang="zh-CN" altLang="en-US" sz="3200" dirty="0">
                <a:latin typeface="Times New Roman" panose="02020603050405020304" pitchFamily="18" charset="0"/>
                <a:ea typeface="黑体" panose="02010609060101010101" pitchFamily="2" charset="-122"/>
              </a:rPr>
              <a:t>中间；当宾语是名词时，放在</a:t>
            </a:r>
            <a:r>
              <a:rPr lang="en-US" altLang="zh-CN" sz="3200">
                <a:latin typeface="Times New Roman" panose="02020603050405020304" pitchFamily="18" charset="0"/>
                <a:ea typeface="黑体" panose="02010609060101010101" pitchFamily="2" charset="-122"/>
              </a:rPr>
              <a:t>up</a:t>
            </a:r>
            <a:r>
              <a:rPr lang="zh-CN" altLang="en-US" sz="3200" dirty="0">
                <a:latin typeface="Times New Roman" panose="02020603050405020304" pitchFamily="18" charset="0"/>
                <a:ea typeface="黑体" panose="02010609060101010101" pitchFamily="2" charset="-122"/>
              </a:rPr>
              <a:t>的前面或后面均可。</a:t>
            </a:r>
            <a:r>
              <a:rPr lang="en-US" altLang="zh-CN" sz="3200">
                <a:latin typeface="Times New Roman" panose="02020603050405020304" pitchFamily="18" charset="0"/>
                <a:ea typeface="黑体" panose="02010609060101010101" pitchFamily="2" charset="-122"/>
              </a:rPr>
              <a:t>wake up </a:t>
            </a:r>
            <a:r>
              <a:rPr lang="zh-CN" altLang="en-US" sz="3200" dirty="0">
                <a:latin typeface="Times New Roman" panose="02020603050405020304" pitchFamily="18" charset="0"/>
                <a:ea typeface="黑体" panose="02010609060101010101" pitchFamily="2" charset="-122"/>
              </a:rPr>
              <a:t>的反义词组是</a:t>
            </a:r>
            <a:r>
              <a:rPr lang="en-US" altLang="zh-CN" sz="3200">
                <a:latin typeface="Times New Roman" panose="02020603050405020304" pitchFamily="18" charset="0"/>
                <a:ea typeface="黑体" panose="02010609060101010101" pitchFamily="2" charset="-122"/>
              </a:rPr>
              <a:t>fall asleep</a:t>
            </a:r>
            <a:r>
              <a:rPr lang="zh-CN" altLang="en-US" sz="3200" dirty="0">
                <a:latin typeface="Times New Roman" panose="02020603050405020304" pitchFamily="18" charset="0"/>
                <a:ea typeface="黑体" panose="02010609060101010101" pitchFamily="2" charset="-122"/>
              </a:rPr>
              <a:t>，意为“睡着，入睡”。</a:t>
            </a:r>
            <a:endParaRPr lang="en-US" altLang="zh-CN" sz="3200">
              <a:latin typeface="Times New Roman" panose="02020603050405020304" pitchFamily="18" charset="0"/>
              <a:ea typeface="黑体" panose="02010609060101010101" pitchFamily="2" charset="-122"/>
            </a:endParaRPr>
          </a:p>
        </p:txBody>
      </p:sp>
      <p:pic>
        <p:nvPicPr>
          <p:cNvPr id="38915" name="图片 38914" descr="路飞2"/>
          <p:cNvPicPr>
            <a:picLocks noChangeAspect="1"/>
          </p:cNvPicPr>
          <p:nvPr/>
        </p:nvPicPr>
        <p:blipFill>
          <a:blip r:embed="rId1"/>
          <a:stretch>
            <a:fillRect/>
          </a:stretch>
        </p:blipFill>
        <p:spPr>
          <a:xfrm>
            <a:off x="7315200" y="533400"/>
            <a:ext cx="1436688" cy="1828800"/>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8914">
                                            <p:txEl>
                                              <p:charRg st="72" end="198"/>
                                            </p:txEl>
                                          </p:spTgt>
                                        </p:tgtEl>
                                        <p:attrNameLst>
                                          <p:attrName>style.visibility</p:attrName>
                                        </p:attrNameLst>
                                      </p:cBhvr>
                                      <p:to>
                                        <p:strVal val="visible"/>
                                      </p:to>
                                    </p:set>
                                    <p:animEffect transition="in" filter="strips(downLeft)">
                                      <p:cBhvr>
                                        <p:cTn id="7" dur="500"/>
                                        <p:tgtEl>
                                          <p:spTgt spid="38914">
                                            <p:txEl>
                                              <p:charRg st="72" end="19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6" name="矩形 62465"/>
          <p:cNvSpPr/>
          <p:nvPr/>
        </p:nvSpPr>
        <p:spPr>
          <a:xfrm>
            <a:off x="304800" y="457200"/>
            <a:ext cx="8534400" cy="3259138"/>
          </a:xfrm>
          <a:prstGeom prst="rect">
            <a:avLst/>
          </a:prstGeom>
          <a:noFill/>
          <a:ln w="9525">
            <a:noFill/>
          </a:ln>
        </p:spPr>
        <p:txBody>
          <a:bodyPr>
            <a:spAutoFit/>
          </a:bodyPr>
          <a:p>
            <a:pPr>
              <a:lnSpc>
                <a:spcPct val="130000"/>
              </a:lnSpc>
            </a:pPr>
            <a:r>
              <a:rPr lang="en-US" altLang="zh-CN" sz="3200">
                <a:latin typeface="Times New Roman" panose="02020603050405020304" pitchFamily="18" charset="0"/>
                <a:ea typeface="黑体" panose="02010609060101010101" pitchFamily="2" charset="-122"/>
              </a:rPr>
              <a:t>    </a:t>
            </a:r>
            <a:r>
              <a:rPr lang="en-US" altLang="zh-CN" sz="3200">
                <a:solidFill>
                  <a:srgbClr val="FF0000"/>
                </a:solidFill>
                <a:latin typeface="Times New Roman" panose="02020603050405020304" pitchFamily="18" charset="0"/>
                <a:ea typeface="黑体" panose="02010609060101010101" pitchFamily="2" charset="-122"/>
              </a:rPr>
              <a:t>wake</a:t>
            </a:r>
            <a:r>
              <a:rPr lang="zh-CN" altLang="en-US" sz="3200" dirty="0">
                <a:latin typeface="Times New Roman" panose="02020603050405020304" pitchFamily="18" charset="0"/>
                <a:ea typeface="黑体" panose="02010609060101010101" pitchFamily="2" charset="-122"/>
              </a:rPr>
              <a:t>的</a:t>
            </a:r>
            <a:r>
              <a:rPr lang="zh-CN" altLang="en-US" sz="3200" dirty="0">
                <a:solidFill>
                  <a:srgbClr val="FF0000"/>
                </a:solidFill>
                <a:latin typeface="Times New Roman" panose="02020603050405020304" pitchFamily="18" charset="0"/>
                <a:ea typeface="黑体" panose="02010609060101010101" pitchFamily="2" charset="-122"/>
              </a:rPr>
              <a:t>形容词</a:t>
            </a:r>
            <a:r>
              <a:rPr lang="zh-CN" altLang="en-US" sz="3200" dirty="0">
                <a:latin typeface="Times New Roman" panose="02020603050405020304" pitchFamily="18" charset="0"/>
                <a:ea typeface="黑体" panose="02010609060101010101" pitchFamily="2" charset="-122"/>
              </a:rPr>
              <a:t>形式为</a:t>
            </a:r>
            <a:r>
              <a:rPr lang="en-US" altLang="zh-CN" sz="3200">
                <a:solidFill>
                  <a:srgbClr val="FF0000"/>
                </a:solidFill>
                <a:latin typeface="Times New Roman" panose="02020603050405020304" pitchFamily="18" charset="0"/>
                <a:ea typeface="黑体" panose="02010609060101010101" pitchFamily="2" charset="-122"/>
              </a:rPr>
              <a:t>awake</a:t>
            </a:r>
            <a:r>
              <a:rPr lang="zh-CN" altLang="en-US" sz="3200" dirty="0">
                <a:latin typeface="Times New Roman" panose="02020603050405020304" pitchFamily="18" charset="0"/>
                <a:ea typeface="黑体" panose="02010609060101010101" pitchFamily="2" charset="-122"/>
              </a:rPr>
              <a:t>。常用于</a:t>
            </a:r>
            <a:r>
              <a:rPr lang="en-US" altLang="zh-CN" sz="3200">
                <a:latin typeface="Times New Roman" panose="02020603050405020304" pitchFamily="18" charset="0"/>
                <a:ea typeface="黑体" panose="02010609060101010101" pitchFamily="2" charset="-122"/>
              </a:rPr>
              <a:t>be</a:t>
            </a:r>
            <a:r>
              <a:rPr lang="zh-CN" altLang="en-US" sz="3200" dirty="0">
                <a:latin typeface="Times New Roman" panose="02020603050405020304" pitchFamily="18" charset="0"/>
                <a:ea typeface="黑体" panose="02010609060101010101" pitchFamily="2" charset="-122"/>
              </a:rPr>
              <a:t>动词后作表语。</a:t>
            </a:r>
            <a:endParaRPr lang="zh-CN" altLang="en-US" sz="3200" dirty="0">
              <a:latin typeface="Times New Roman" panose="02020603050405020304" pitchFamily="18" charset="0"/>
              <a:ea typeface="黑体" panose="02010609060101010101" pitchFamily="2" charset="-122"/>
            </a:endParaRPr>
          </a:p>
          <a:p>
            <a:pPr>
              <a:lnSpc>
                <a:spcPct val="130000"/>
              </a:lnSpc>
            </a:pPr>
            <a:r>
              <a:rPr lang="zh-CN" altLang="en-US" sz="3200" dirty="0">
                <a:solidFill>
                  <a:srgbClr val="FF0000"/>
                </a:solidFill>
                <a:latin typeface="Times New Roman" panose="02020603050405020304" pitchFamily="18" charset="0"/>
                <a:ea typeface="黑体" panose="02010609060101010101" pitchFamily="2" charset="-122"/>
              </a:rPr>
              <a:t>例如：</a:t>
            </a:r>
            <a:endParaRPr lang="zh-CN" altLang="en-US" sz="3200" dirty="0">
              <a:solidFill>
                <a:srgbClr val="FF0000"/>
              </a:solidFill>
              <a:latin typeface="Times New Roman" panose="02020603050405020304" pitchFamily="18" charset="0"/>
              <a:ea typeface="黑体" panose="02010609060101010101" pitchFamily="2" charset="-122"/>
            </a:endParaRPr>
          </a:p>
          <a:p>
            <a:pPr>
              <a:lnSpc>
                <a:spcPct val="130000"/>
              </a:lnSpc>
              <a:buChar char="•"/>
            </a:pPr>
            <a:r>
              <a:rPr lang="en-US" altLang="zh-CN" sz="3200">
                <a:latin typeface="Times New Roman" panose="02020603050405020304" pitchFamily="18" charset="0"/>
                <a:ea typeface="黑体" panose="02010609060101010101" pitchFamily="2" charset="-122"/>
              </a:rPr>
              <a:t>It was twelve o’clock, but he was still awake.</a:t>
            </a:r>
            <a:endParaRPr lang="en-US" altLang="zh-CN" sz="3200">
              <a:latin typeface="Times New Roman" panose="02020603050405020304" pitchFamily="18" charset="0"/>
              <a:ea typeface="黑体" panose="02010609060101010101" pitchFamily="2" charset="-122"/>
            </a:endParaRPr>
          </a:p>
          <a:p>
            <a:pPr>
              <a:lnSpc>
                <a:spcPct val="130000"/>
              </a:lnSpc>
            </a:pPr>
            <a:r>
              <a:rPr lang="zh-CN" altLang="en-US" sz="3200" dirty="0">
                <a:solidFill>
                  <a:schemeClr val="hlink"/>
                </a:solidFill>
                <a:latin typeface="Times New Roman" panose="02020603050405020304" pitchFamily="18" charset="0"/>
                <a:ea typeface="黑体" panose="02010609060101010101" pitchFamily="2" charset="-122"/>
              </a:rPr>
              <a:t>十二点了，可她还是睡不着。</a:t>
            </a:r>
            <a:endParaRPr lang="zh-CN" altLang="en-US" sz="3200" dirty="0">
              <a:solidFill>
                <a:schemeClr val="hlink"/>
              </a:solidFill>
              <a:latin typeface="Times New Roman" panose="02020603050405020304" pitchFamily="18" charset="0"/>
              <a:ea typeface="黑体" panose="02010609060101010101" pitchFamily="2" charset="-122"/>
            </a:endParaRPr>
          </a:p>
        </p:txBody>
      </p:sp>
      <p:pic>
        <p:nvPicPr>
          <p:cNvPr id="62467" name="图片 62466" descr="海贼"/>
          <p:cNvPicPr>
            <a:picLocks noChangeAspect="1"/>
          </p:cNvPicPr>
          <p:nvPr/>
        </p:nvPicPr>
        <p:blipFill>
          <a:blip r:embed="rId1"/>
          <a:stretch>
            <a:fillRect/>
          </a:stretch>
        </p:blipFill>
        <p:spPr>
          <a:xfrm>
            <a:off x="762000" y="4419600"/>
            <a:ext cx="7239000" cy="1970088"/>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2466">
                                            <p:txEl>
                                              <p:charRg st="34" end="38"/>
                                            </p:txEl>
                                          </p:spTgt>
                                        </p:tgtEl>
                                        <p:attrNameLst>
                                          <p:attrName>style.visibility</p:attrName>
                                        </p:attrNameLst>
                                      </p:cBhvr>
                                      <p:to>
                                        <p:strVal val="visible"/>
                                      </p:to>
                                    </p:set>
                                    <p:anim to="" calcmode="lin" valueType="num">
                                      <p:cBhvr>
                                        <p:cTn id="7" dur="1" fill="hold"/>
                                        <p:tgtEl>
                                          <p:spTgt spid="62466">
                                            <p:txEl>
                                              <p:charRg st="34" end="38"/>
                                            </p:txEl>
                                          </p:spTgt>
                                        </p:tgtEl>
                                        <p:attrNameLst>
                                          <p:attrName>style.visibility</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62466">
                                            <p:txEl>
                                              <p:charRg st="38" end="85"/>
                                            </p:txEl>
                                          </p:spTgt>
                                        </p:tgtEl>
                                        <p:attrNameLst>
                                          <p:attrName>style.visibility</p:attrName>
                                        </p:attrNameLst>
                                      </p:cBhvr>
                                      <p:to>
                                        <p:strVal val="visible"/>
                                      </p:to>
                                    </p:set>
                                    <p:anim to="" calcmode="lin" valueType="num">
                                      <p:cBhvr>
                                        <p:cTn id="10" dur="1" fill="hold"/>
                                        <p:tgtEl>
                                          <p:spTgt spid="62466">
                                            <p:txEl>
                                              <p:charRg st="38" end="85"/>
                                            </p:txEl>
                                          </p:spTgt>
                                        </p:tgtEl>
                                        <p:attrNameLst>
                                          <p:attrName>style.visibility</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62466">
                                            <p:txEl>
                                              <p:charRg st="85" end="99"/>
                                            </p:txEl>
                                          </p:spTgt>
                                        </p:tgtEl>
                                        <p:attrNameLst>
                                          <p:attrName>style.visibility</p:attrName>
                                        </p:attrNameLst>
                                      </p:cBhvr>
                                      <p:to>
                                        <p:strVal val="visible"/>
                                      </p:to>
                                    </p:set>
                                    <p:anim to="" calcmode="lin" valueType="num">
                                      <p:cBhvr>
                                        <p:cTn id="13" dur="1" fill="hold"/>
                                        <p:tgtEl>
                                          <p:spTgt spid="62466">
                                            <p:txEl>
                                              <p:charRg st="85" end="99"/>
                                            </p:txEl>
                                          </p:spTgt>
                                        </p:tgtEl>
                                        <p:attrNameLst>
                                          <p:attrName>style.visibility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4" name="文本框 35843"/>
          <p:cNvSpPr txBox="1"/>
          <p:nvPr/>
        </p:nvSpPr>
        <p:spPr>
          <a:xfrm>
            <a:off x="609600" y="457200"/>
            <a:ext cx="7848600" cy="5700713"/>
          </a:xfrm>
          <a:prstGeom prst="rect">
            <a:avLst/>
          </a:prstGeom>
          <a:noFill/>
          <a:ln w="9525">
            <a:noFill/>
          </a:ln>
        </p:spPr>
        <p:txBody>
          <a:bodyPr>
            <a:spAutoFit/>
          </a:bodyPr>
          <a:p>
            <a:pPr>
              <a:spcBef>
                <a:spcPct val="50000"/>
              </a:spcBef>
            </a:pPr>
            <a:r>
              <a:rPr lang="en-US" altLang="zh-CN" sz="3200">
                <a:latin typeface="Times New Roman" panose="02020603050405020304" pitchFamily="18" charset="0"/>
                <a:ea typeface="黑体" panose="02010609060101010101" pitchFamily="2" charset="-122"/>
              </a:rPr>
              <a:t>2. I </a:t>
            </a:r>
            <a:r>
              <a:rPr lang="en-US" altLang="zh-CN" sz="3200">
                <a:solidFill>
                  <a:srgbClr val="FF0000"/>
                </a:solidFill>
                <a:latin typeface="Times New Roman" panose="02020603050405020304" pitchFamily="18" charset="0"/>
                <a:ea typeface="黑体" panose="02010609060101010101" pitchFamily="2" charset="-122"/>
              </a:rPr>
              <a:t>promise</a:t>
            </a:r>
            <a:r>
              <a:rPr lang="en-US" altLang="zh-CN" sz="3200">
                <a:latin typeface="Times New Roman" panose="02020603050405020304" pitchFamily="18" charset="0"/>
                <a:ea typeface="黑体" panose="02010609060101010101" pitchFamily="2" charset="-122"/>
              </a:rPr>
              <a:t>d to write, so...</a:t>
            </a:r>
            <a:endParaRPr lang="en-US" altLang="zh-CN" sz="3200">
              <a:latin typeface="Times New Roman" panose="02020603050405020304" pitchFamily="18" charset="0"/>
              <a:ea typeface="黑体" panose="02010609060101010101" pitchFamily="2" charset="-122"/>
            </a:endParaRPr>
          </a:p>
          <a:p>
            <a:pPr>
              <a:spcBef>
                <a:spcPct val="50000"/>
              </a:spcBef>
            </a:pPr>
            <a:r>
              <a:rPr lang="zh-CN" altLang="en-US" sz="3200" dirty="0">
                <a:solidFill>
                  <a:schemeClr val="hlink"/>
                </a:solidFill>
                <a:latin typeface="Times New Roman" panose="02020603050405020304" pitchFamily="18" charset="0"/>
                <a:ea typeface="黑体" panose="02010609060101010101" pitchFamily="2" charset="-122"/>
              </a:rPr>
              <a:t>我答应要写信</a:t>
            </a:r>
            <a:r>
              <a:rPr lang="en-US" altLang="zh-CN" sz="3200">
                <a:solidFill>
                  <a:schemeClr val="hlink"/>
                </a:solidFill>
                <a:latin typeface="Times New Roman" panose="02020603050405020304" pitchFamily="18" charset="0"/>
                <a:ea typeface="黑体" panose="02010609060101010101" pitchFamily="2" charset="-122"/>
              </a:rPr>
              <a:t>(</a:t>
            </a:r>
            <a:r>
              <a:rPr lang="zh-CN" altLang="en-US" sz="3200" dirty="0">
                <a:solidFill>
                  <a:schemeClr val="hlink"/>
                </a:solidFill>
                <a:latin typeface="Times New Roman" panose="02020603050405020304" pitchFamily="18" charset="0"/>
                <a:ea typeface="黑体" panose="02010609060101010101" pitchFamily="2" charset="-122"/>
              </a:rPr>
              <a:t>给你们</a:t>
            </a:r>
            <a:r>
              <a:rPr lang="en-US" altLang="zh-CN" sz="3200">
                <a:solidFill>
                  <a:schemeClr val="hlink"/>
                </a:solidFill>
                <a:latin typeface="Times New Roman" panose="02020603050405020304" pitchFamily="18" charset="0"/>
                <a:ea typeface="黑体" panose="02010609060101010101" pitchFamily="2" charset="-122"/>
              </a:rPr>
              <a:t>)</a:t>
            </a:r>
            <a:r>
              <a:rPr lang="zh-CN" altLang="en-US" sz="3200" dirty="0">
                <a:solidFill>
                  <a:schemeClr val="hlink"/>
                </a:solidFill>
                <a:latin typeface="Times New Roman" panose="02020603050405020304" pitchFamily="18" charset="0"/>
                <a:ea typeface="黑体" panose="02010609060101010101" pitchFamily="2" charset="-122"/>
              </a:rPr>
              <a:t>，所以</a:t>
            </a:r>
            <a:r>
              <a:rPr lang="en-US" altLang="zh-CN" sz="3200">
                <a:solidFill>
                  <a:schemeClr val="hlink"/>
                </a:solidFill>
                <a:latin typeface="Times New Roman" panose="02020603050405020304" pitchFamily="18" charset="0"/>
                <a:ea typeface="黑体" panose="02010609060101010101" pitchFamily="2" charset="-122"/>
              </a:rPr>
              <a:t>……</a:t>
            </a:r>
            <a:endParaRPr lang="en-US" altLang="zh-CN" sz="3200">
              <a:solidFill>
                <a:schemeClr val="hlink"/>
              </a:solidFill>
              <a:latin typeface="Times New Roman" panose="02020603050405020304" pitchFamily="18" charset="0"/>
              <a:ea typeface="黑体" panose="02010609060101010101" pitchFamily="2" charset="-122"/>
            </a:endParaRPr>
          </a:p>
          <a:p>
            <a:pPr>
              <a:spcBef>
                <a:spcPct val="50000"/>
              </a:spcBef>
            </a:pPr>
            <a:r>
              <a:rPr lang="en-US" altLang="zh-CN" sz="3200">
                <a:solidFill>
                  <a:srgbClr val="FF0000"/>
                </a:solidFill>
                <a:latin typeface="Times New Roman" panose="02020603050405020304" pitchFamily="18" charset="0"/>
                <a:ea typeface="黑体" panose="02010609060101010101" pitchFamily="2" charset="-122"/>
              </a:rPr>
              <a:t>promise to do </a:t>
            </a:r>
            <a:r>
              <a:rPr lang="en-US" altLang="zh-CN" sz="3200" err="1">
                <a:solidFill>
                  <a:srgbClr val="FF0000"/>
                </a:solidFill>
                <a:latin typeface="Times New Roman" panose="02020603050405020304" pitchFamily="18" charset="0"/>
                <a:ea typeface="黑体" panose="02010609060101010101" pitchFamily="2" charset="-122"/>
              </a:rPr>
              <a:t>sth</a:t>
            </a:r>
            <a:r>
              <a:rPr lang="en-US" altLang="zh-CN" sz="3200">
                <a:solidFill>
                  <a:srgbClr val="FF0000"/>
                </a:solidFill>
                <a:latin typeface="Times New Roman" panose="02020603050405020304" pitchFamily="18" charset="0"/>
                <a:ea typeface="黑体" panose="02010609060101010101" pitchFamily="2" charset="-122"/>
              </a:rPr>
              <a:t>.</a:t>
            </a:r>
            <a:r>
              <a:rPr lang="en-US" altLang="zh-CN" sz="3200">
                <a:latin typeface="Times New Roman" panose="02020603050405020304" pitchFamily="18" charset="0"/>
                <a:ea typeface="黑体" panose="02010609060101010101" pitchFamily="2" charset="-122"/>
              </a:rPr>
              <a:t> </a:t>
            </a:r>
            <a:r>
              <a:rPr lang="zh-CN" altLang="en-US" sz="3200" dirty="0">
                <a:latin typeface="Times New Roman" panose="02020603050405020304" pitchFamily="18" charset="0"/>
                <a:ea typeface="黑体" panose="02010609060101010101" pitchFamily="2" charset="-122"/>
              </a:rPr>
              <a:t>意为“</a:t>
            </a:r>
            <a:r>
              <a:rPr lang="zh-CN" altLang="en-US" sz="3200" dirty="0">
                <a:solidFill>
                  <a:srgbClr val="FF0000"/>
                </a:solidFill>
                <a:latin typeface="Times New Roman" panose="02020603050405020304" pitchFamily="18" charset="0"/>
                <a:ea typeface="黑体" panose="02010609060101010101" pitchFamily="2" charset="-122"/>
              </a:rPr>
              <a:t>答应做某事；承诺做某事</a:t>
            </a:r>
            <a:r>
              <a:rPr lang="zh-CN" altLang="en-US" sz="3200" dirty="0">
                <a:latin typeface="Times New Roman" panose="02020603050405020304" pitchFamily="18" charset="0"/>
                <a:ea typeface="黑体" panose="02010609060101010101" pitchFamily="2" charset="-122"/>
              </a:rPr>
              <a:t>”。</a:t>
            </a:r>
            <a:r>
              <a:rPr lang="en-US" altLang="zh-CN" sz="3200">
                <a:latin typeface="Times New Roman" panose="02020603050405020304" pitchFamily="18" charset="0"/>
                <a:ea typeface="黑体" panose="02010609060101010101" pitchFamily="2" charset="-122"/>
              </a:rPr>
              <a:t>promise</a:t>
            </a:r>
            <a:r>
              <a:rPr lang="zh-CN" altLang="en-US" sz="3200" dirty="0">
                <a:latin typeface="Times New Roman" panose="02020603050405020304" pitchFamily="18" charset="0"/>
                <a:ea typeface="黑体" panose="02010609060101010101" pitchFamily="2" charset="-122"/>
              </a:rPr>
              <a:t>也可接双宾语，即</a:t>
            </a:r>
            <a:r>
              <a:rPr lang="en-US" altLang="zh-CN" sz="3200">
                <a:solidFill>
                  <a:srgbClr val="FF0000"/>
                </a:solidFill>
                <a:latin typeface="Times New Roman" panose="02020603050405020304" pitchFamily="18" charset="0"/>
                <a:ea typeface="黑体" panose="02010609060101010101" pitchFamily="2" charset="-122"/>
              </a:rPr>
              <a:t>promise </a:t>
            </a:r>
            <a:r>
              <a:rPr lang="en-US" altLang="zh-CN" sz="3200" err="1">
                <a:solidFill>
                  <a:srgbClr val="FF0000"/>
                </a:solidFill>
                <a:latin typeface="Times New Roman" panose="02020603050405020304" pitchFamily="18" charset="0"/>
                <a:ea typeface="黑体" panose="02010609060101010101" pitchFamily="2" charset="-122"/>
              </a:rPr>
              <a:t>sb</a:t>
            </a:r>
            <a:r>
              <a:rPr lang="en-US" altLang="zh-CN" sz="3200">
                <a:solidFill>
                  <a:srgbClr val="FF0000"/>
                </a:solidFill>
                <a:latin typeface="Times New Roman" panose="02020603050405020304" pitchFamily="18" charset="0"/>
                <a:ea typeface="黑体" panose="02010609060101010101" pitchFamily="2" charset="-122"/>
              </a:rPr>
              <a:t>. </a:t>
            </a:r>
            <a:r>
              <a:rPr lang="en-US" altLang="zh-CN" sz="3200" err="1">
                <a:solidFill>
                  <a:srgbClr val="FF0000"/>
                </a:solidFill>
                <a:latin typeface="Times New Roman" panose="02020603050405020304" pitchFamily="18" charset="0"/>
                <a:ea typeface="黑体" panose="02010609060101010101" pitchFamily="2" charset="-122"/>
              </a:rPr>
              <a:t>sth</a:t>
            </a:r>
            <a:r>
              <a:rPr lang="en-US" altLang="zh-CN" sz="3200">
                <a:solidFill>
                  <a:srgbClr val="FF0000"/>
                </a:solidFill>
                <a:latin typeface="Times New Roman" panose="02020603050405020304" pitchFamily="18" charset="0"/>
                <a:ea typeface="黑体" panose="02010609060101010101" pitchFamily="2" charset="-122"/>
              </a:rPr>
              <a:t>. = promise </a:t>
            </a:r>
            <a:r>
              <a:rPr lang="en-US" altLang="zh-CN" sz="3200" err="1">
                <a:solidFill>
                  <a:srgbClr val="FF0000"/>
                </a:solidFill>
                <a:latin typeface="Times New Roman" panose="02020603050405020304" pitchFamily="18" charset="0"/>
                <a:ea typeface="黑体" panose="02010609060101010101" pitchFamily="2" charset="-122"/>
              </a:rPr>
              <a:t>sth</a:t>
            </a:r>
            <a:r>
              <a:rPr lang="en-US" altLang="zh-CN" sz="3200">
                <a:solidFill>
                  <a:srgbClr val="FF0000"/>
                </a:solidFill>
                <a:latin typeface="Times New Roman" panose="02020603050405020304" pitchFamily="18" charset="0"/>
                <a:ea typeface="黑体" panose="02010609060101010101" pitchFamily="2" charset="-122"/>
              </a:rPr>
              <a:t>. to </a:t>
            </a:r>
            <a:r>
              <a:rPr lang="en-US" altLang="zh-CN" sz="3200" err="1">
                <a:solidFill>
                  <a:srgbClr val="FF0000"/>
                </a:solidFill>
                <a:latin typeface="Times New Roman" panose="02020603050405020304" pitchFamily="18" charset="0"/>
                <a:ea typeface="黑体" panose="02010609060101010101" pitchFamily="2" charset="-122"/>
              </a:rPr>
              <a:t>sb</a:t>
            </a:r>
            <a:r>
              <a:rPr lang="en-US" altLang="zh-CN" sz="3200">
                <a:solidFill>
                  <a:srgbClr val="FF0000"/>
                </a:solidFill>
                <a:latin typeface="Times New Roman" panose="02020603050405020304" pitchFamily="18" charset="0"/>
                <a:ea typeface="黑体" panose="02010609060101010101" pitchFamily="2" charset="-122"/>
              </a:rPr>
              <a:t>.</a:t>
            </a:r>
            <a:r>
              <a:rPr lang="zh-CN" altLang="en-US" sz="3200" dirty="0">
                <a:solidFill>
                  <a:srgbClr val="FF0000"/>
                </a:solidFill>
                <a:latin typeface="Times New Roman" panose="02020603050405020304" pitchFamily="18" charset="0"/>
                <a:ea typeface="黑体" panose="02010609060101010101" pitchFamily="2" charset="-122"/>
              </a:rPr>
              <a:t>，意为“答应给某人某事；许诺某人某事”。</a:t>
            </a:r>
            <a:endParaRPr lang="zh-CN" altLang="en-US" sz="3200" dirty="0">
              <a:solidFill>
                <a:srgbClr val="FF0000"/>
              </a:solidFill>
              <a:latin typeface="Times New Roman" panose="02020603050405020304" pitchFamily="18" charset="0"/>
              <a:ea typeface="黑体" panose="02010609060101010101" pitchFamily="2" charset="-122"/>
            </a:endParaRPr>
          </a:p>
          <a:p>
            <a:pPr>
              <a:spcBef>
                <a:spcPct val="50000"/>
              </a:spcBef>
              <a:buChar char="•"/>
            </a:pPr>
            <a:r>
              <a:rPr lang="en-US" altLang="zh-CN" sz="3200">
                <a:latin typeface="Times New Roman" panose="02020603050405020304" pitchFamily="18" charset="0"/>
                <a:ea typeface="黑体" panose="02010609060101010101" pitchFamily="2" charset="-122"/>
              </a:rPr>
              <a:t>My father promised me a computer.</a:t>
            </a:r>
            <a:endParaRPr lang="en-US" altLang="zh-CN" sz="3200">
              <a:latin typeface="Times New Roman" panose="02020603050405020304" pitchFamily="18" charset="0"/>
              <a:ea typeface="黑体" panose="02010609060101010101" pitchFamily="2" charset="-122"/>
            </a:endParaRPr>
          </a:p>
          <a:p>
            <a:pPr>
              <a:spcBef>
                <a:spcPct val="50000"/>
              </a:spcBef>
            </a:pPr>
            <a:r>
              <a:rPr lang="en-US" altLang="zh-CN" sz="3200">
                <a:latin typeface="Times New Roman" panose="02020603050405020304" pitchFamily="18" charset="0"/>
                <a:ea typeface="黑体" panose="02010609060101010101" pitchFamily="2" charset="-122"/>
              </a:rPr>
              <a:t>=My father promised a computer to me.</a:t>
            </a:r>
            <a:endParaRPr lang="en-US" altLang="zh-CN" sz="3200">
              <a:latin typeface="Times New Roman" panose="02020603050405020304" pitchFamily="18" charset="0"/>
              <a:ea typeface="黑体" panose="02010609060101010101" pitchFamily="2" charset="-122"/>
            </a:endParaRPr>
          </a:p>
          <a:p>
            <a:pPr>
              <a:spcBef>
                <a:spcPct val="50000"/>
              </a:spcBef>
            </a:pPr>
            <a:r>
              <a:rPr lang="zh-CN" altLang="en-US" sz="3200" dirty="0">
                <a:solidFill>
                  <a:schemeClr val="hlink"/>
                </a:solidFill>
                <a:latin typeface="Times New Roman" panose="02020603050405020304" pitchFamily="18" charset="0"/>
                <a:ea typeface="黑体" panose="02010609060101010101" pitchFamily="2" charset="-122"/>
              </a:rPr>
              <a:t>我爸爸答应给我买一台电脑。</a:t>
            </a:r>
            <a:endParaRPr lang="zh-CN" altLang="en-US" sz="3200" dirty="0">
              <a:solidFill>
                <a:schemeClr val="hlink"/>
              </a:solidFill>
              <a:latin typeface="Times New Roman" panose="02020603050405020304" pitchFamily="18" charset="0"/>
              <a:ea typeface="黑体" panose="0201060906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5844">
                                            <p:txEl>
                                              <p:charRg st="47" end="156"/>
                                            </p:txEl>
                                          </p:spTgt>
                                        </p:tgtEl>
                                        <p:attrNameLst>
                                          <p:attrName>style.visibility</p:attrName>
                                        </p:attrNameLst>
                                      </p:cBhvr>
                                      <p:to>
                                        <p:strVal val="visible"/>
                                      </p:to>
                                    </p:set>
                                    <p:animEffect transition="in" filter="strips(downLeft)">
                                      <p:cBhvr>
                                        <p:cTn id="7" dur="500"/>
                                        <p:tgtEl>
                                          <p:spTgt spid="35844">
                                            <p:txEl>
                                              <p:charRg st="47" end="15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844">
                                            <p:txEl>
                                              <p:charRg st="156" end="190"/>
                                            </p:txEl>
                                          </p:spTgt>
                                        </p:tgtEl>
                                        <p:attrNameLst>
                                          <p:attrName>style.visibility</p:attrName>
                                        </p:attrNameLst>
                                      </p:cBhvr>
                                      <p:to>
                                        <p:strVal val="visible"/>
                                      </p:to>
                                    </p:set>
                                    <p:animEffect transition="in" filter="randombar(horizontal)">
                                      <p:cBhvr>
                                        <p:cTn id="12" dur="500"/>
                                        <p:tgtEl>
                                          <p:spTgt spid="35844">
                                            <p:txEl>
                                              <p:charRg st="156" end="19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5844">
                                            <p:txEl>
                                              <p:charRg st="190" end="228"/>
                                            </p:txEl>
                                          </p:spTgt>
                                        </p:tgtEl>
                                        <p:attrNameLst>
                                          <p:attrName>style.visibility</p:attrName>
                                        </p:attrNameLst>
                                      </p:cBhvr>
                                      <p:to>
                                        <p:strVal val="visible"/>
                                      </p:to>
                                    </p:set>
                                    <p:animEffect transition="in" filter="randombar(horizontal)">
                                      <p:cBhvr>
                                        <p:cTn id="15" dur="500"/>
                                        <p:tgtEl>
                                          <p:spTgt spid="35844">
                                            <p:txEl>
                                              <p:charRg st="190" end="228"/>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5844">
                                            <p:txEl>
                                              <p:charRg st="228" end="242"/>
                                            </p:txEl>
                                          </p:spTgt>
                                        </p:tgtEl>
                                        <p:attrNameLst>
                                          <p:attrName>style.visibility</p:attrName>
                                        </p:attrNameLst>
                                      </p:cBhvr>
                                      <p:to>
                                        <p:strVal val="visible"/>
                                      </p:to>
                                    </p:set>
                                    <p:animEffect transition="in" filter="randombar(horizontal)">
                                      <p:cBhvr>
                                        <p:cTn id="18" dur="500"/>
                                        <p:tgtEl>
                                          <p:spTgt spid="35844">
                                            <p:txEl>
                                              <p:charRg st="228" end="24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矩形 43009"/>
          <p:cNvSpPr/>
          <p:nvPr/>
        </p:nvSpPr>
        <p:spPr>
          <a:xfrm>
            <a:off x="457200" y="381000"/>
            <a:ext cx="8229600" cy="3892550"/>
          </a:xfrm>
          <a:prstGeom prst="rect">
            <a:avLst/>
          </a:prstGeom>
          <a:noFill/>
          <a:ln w="9525">
            <a:noFill/>
          </a:ln>
        </p:spPr>
        <p:txBody>
          <a:bodyPr>
            <a:spAutoFit/>
          </a:bodyPr>
          <a:p>
            <a:pPr>
              <a:lnSpc>
                <a:spcPct val="130000"/>
              </a:lnSpc>
            </a:pPr>
            <a:r>
              <a:rPr lang="en-US" altLang="zh-CN" sz="3200">
                <a:latin typeface="Times New Roman" panose="02020603050405020304" pitchFamily="18" charset="0"/>
                <a:ea typeface="黑体" panose="02010609060101010101" pitchFamily="2" charset="-122"/>
              </a:rPr>
              <a:t>3</a:t>
            </a:r>
            <a:r>
              <a:rPr lang="zh-CN" altLang="en-US" sz="3200" dirty="0">
                <a:latin typeface="Times New Roman" panose="02020603050405020304" pitchFamily="18" charset="0"/>
                <a:ea typeface="黑体" panose="02010609060101010101" pitchFamily="2" charset="-122"/>
              </a:rPr>
              <a:t>.</a:t>
            </a:r>
            <a:r>
              <a:rPr lang="en-US" altLang="zh-CN" sz="3200">
                <a:latin typeface="Times New Roman" panose="02020603050405020304" pitchFamily="18" charset="0"/>
                <a:ea typeface="黑体" panose="02010609060101010101" pitchFamily="2" charset="-122"/>
              </a:rPr>
              <a:t> pull v. (</a:t>
            </a:r>
            <a:r>
              <a:rPr lang="zh-CN" altLang="en-US" sz="3200" dirty="0">
                <a:latin typeface="Times New Roman" panose="02020603050405020304" pitchFamily="18" charset="0"/>
                <a:ea typeface="黑体" panose="02010609060101010101" pitchFamily="2" charset="-122"/>
              </a:rPr>
              <a:t>用手</a:t>
            </a:r>
            <a:r>
              <a:rPr lang="en-US" altLang="zh-CN" sz="3200">
                <a:latin typeface="Times New Roman" panose="02020603050405020304" pitchFamily="18" charset="0"/>
                <a:ea typeface="黑体" panose="02010609060101010101" pitchFamily="2" charset="-122"/>
              </a:rPr>
              <a:t>)</a:t>
            </a:r>
            <a:r>
              <a:rPr lang="zh-CN" altLang="en-US" sz="3200" dirty="0">
                <a:latin typeface="Times New Roman" panose="02020603050405020304" pitchFamily="18" charset="0"/>
                <a:ea typeface="黑体" panose="02010609060101010101" pitchFamily="2" charset="-122"/>
              </a:rPr>
              <a:t>拉，牵，扯</a:t>
            </a:r>
            <a:r>
              <a:rPr lang="en-US" altLang="zh-CN" sz="3200">
                <a:latin typeface="Times New Roman" panose="02020603050405020304" pitchFamily="18" charset="0"/>
                <a:ea typeface="黑体" panose="02010609060101010101" pitchFamily="2" charset="-122"/>
              </a:rPr>
              <a:t> </a:t>
            </a:r>
            <a:endParaRPr lang="zh-CN" altLang="en-US" sz="3200" dirty="0">
              <a:latin typeface="Times New Roman" panose="02020603050405020304" pitchFamily="18" charset="0"/>
              <a:ea typeface="黑体" panose="02010609060101010101" pitchFamily="2" charset="-122"/>
            </a:endParaRPr>
          </a:p>
          <a:p>
            <a:pPr>
              <a:lnSpc>
                <a:spcPct val="130000"/>
              </a:lnSpc>
            </a:pPr>
            <a:r>
              <a:rPr lang="en-US" altLang="zh-CN" sz="3200">
                <a:latin typeface="Times New Roman" panose="02020603050405020304" pitchFamily="18" charset="0"/>
                <a:ea typeface="黑体" panose="02010609060101010101" pitchFamily="2" charset="-122"/>
              </a:rPr>
              <a:t>    </a:t>
            </a:r>
            <a:r>
              <a:rPr lang="zh-CN" altLang="en-US" sz="3200" dirty="0">
                <a:latin typeface="Times New Roman" panose="02020603050405020304" pitchFamily="18" charset="0"/>
                <a:ea typeface="黑体" panose="02010609060101010101" pitchFamily="2" charset="-122"/>
              </a:rPr>
              <a:t>I </a:t>
            </a:r>
            <a:r>
              <a:rPr lang="zh-CN" altLang="en-US" sz="3200" dirty="0">
                <a:solidFill>
                  <a:srgbClr val="FF0000"/>
                </a:solidFill>
                <a:latin typeface="Times New Roman" panose="02020603050405020304" pitchFamily="18" charset="0"/>
                <a:ea typeface="黑体" panose="02010609060101010101" pitchFamily="2" charset="-122"/>
              </a:rPr>
              <a:t>pulled </a:t>
            </a:r>
            <a:r>
              <a:rPr lang="zh-CN" altLang="en-US" sz="3200" dirty="0">
                <a:latin typeface="Times New Roman" panose="02020603050405020304" pitchFamily="18" charset="0"/>
                <a:ea typeface="黑体" panose="02010609060101010101" pitchFamily="2" charset="-122"/>
              </a:rPr>
              <a:t>a leaf </a:t>
            </a:r>
            <a:r>
              <a:rPr lang="zh-CN" altLang="en-US" sz="3200" dirty="0">
                <a:solidFill>
                  <a:srgbClr val="FF0000"/>
                </a:solidFill>
                <a:latin typeface="Times New Roman" panose="02020603050405020304" pitchFamily="18" charset="0"/>
                <a:ea typeface="黑体" panose="02010609060101010101" pitchFamily="2" charset="-122"/>
              </a:rPr>
              <a:t>off</a:t>
            </a:r>
            <a:r>
              <a:rPr lang="zh-CN" altLang="en-US" sz="3200" dirty="0">
                <a:latin typeface="Times New Roman" panose="02020603050405020304" pitchFamily="18" charset="0"/>
                <a:ea typeface="黑体" panose="02010609060101010101" pitchFamily="2" charset="-122"/>
              </a:rPr>
              <a:t> a plant</a:t>
            </a:r>
            <a:r>
              <a:rPr lang="en-US" altLang="zh-CN" sz="3200">
                <a:latin typeface="Times New Roman" panose="02020603050405020304" pitchFamily="18" charset="0"/>
                <a:ea typeface="黑体" panose="02010609060101010101" pitchFamily="2" charset="-122"/>
              </a:rPr>
              <a:t>.</a:t>
            </a:r>
            <a:endParaRPr lang="en-US" altLang="zh-CN" sz="3200">
              <a:latin typeface="Times New Roman" panose="02020603050405020304" pitchFamily="18" charset="0"/>
              <a:ea typeface="黑体" panose="02010609060101010101" pitchFamily="2" charset="-122"/>
            </a:endParaRPr>
          </a:p>
          <a:p>
            <a:pPr>
              <a:lnSpc>
                <a:spcPct val="130000"/>
              </a:lnSpc>
            </a:pPr>
            <a:r>
              <a:rPr lang="zh-CN" altLang="en-US" sz="3200" dirty="0">
                <a:latin typeface="Times New Roman" panose="02020603050405020304" pitchFamily="18" charset="0"/>
                <a:ea typeface="黑体" panose="02010609060101010101" pitchFamily="2" charset="-122"/>
              </a:rPr>
              <a:t>    </a:t>
            </a:r>
            <a:r>
              <a:rPr lang="zh-CN" altLang="en-US" sz="3200" dirty="0">
                <a:solidFill>
                  <a:schemeClr val="hlink"/>
                </a:solidFill>
                <a:latin typeface="Times New Roman" panose="02020603050405020304" pitchFamily="18" charset="0"/>
                <a:ea typeface="黑体" panose="02010609060101010101" pitchFamily="2" charset="-122"/>
              </a:rPr>
              <a:t>我从一株植物上扯了一片叶子。</a:t>
            </a:r>
            <a:endParaRPr lang="zh-CN" altLang="en-US" sz="3200" dirty="0">
              <a:solidFill>
                <a:schemeClr val="hlink"/>
              </a:solidFill>
              <a:latin typeface="Times New Roman" panose="02020603050405020304" pitchFamily="18" charset="0"/>
              <a:ea typeface="黑体" panose="02010609060101010101" pitchFamily="2" charset="-122"/>
            </a:endParaRPr>
          </a:p>
          <a:p>
            <a:pPr>
              <a:lnSpc>
                <a:spcPct val="130000"/>
              </a:lnSpc>
            </a:pPr>
            <a:r>
              <a:rPr lang="en-US" altLang="zh-CN" sz="3200">
                <a:solidFill>
                  <a:srgbClr val="FF0000"/>
                </a:solidFill>
                <a:latin typeface="Times New Roman" panose="02020603050405020304" pitchFamily="18" charset="0"/>
                <a:ea typeface="黑体" panose="02010609060101010101" pitchFamily="2" charset="-122"/>
              </a:rPr>
              <a:t>    </a:t>
            </a:r>
            <a:r>
              <a:rPr lang="zh-CN" altLang="en-US" sz="3200" dirty="0">
                <a:solidFill>
                  <a:srgbClr val="FF0000"/>
                </a:solidFill>
                <a:latin typeface="Times New Roman" panose="02020603050405020304" pitchFamily="18" charset="0"/>
                <a:ea typeface="黑体" panose="02010609060101010101" pitchFamily="2" charset="-122"/>
              </a:rPr>
              <a:t>pull</a:t>
            </a:r>
            <a:r>
              <a:rPr lang="zh-CN" altLang="en-US" sz="3200" dirty="0">
                <a:latin typeface="Times New Roman" panose="02020603050405020304" pitchFamily="18" charset="0"/>
                <a:ea typeface="黑体" panose="02010609060101010101" pitchFamily="2" charset="-122"/>
              </a:rPr>
              <a:t>后接名词或代词作宾语。其</a:t>
            </a:r>
            <a:r>
              <a:rPr lang="zh-CN" altLang="en-US" sz="3200" dirty="0">
                <a:solidFill>
                  <a:srgbClr val="FF0000"/>
                </a:solidFill>
                <a:latin typeface="Times New Roman" panose="02020603050405020304" pitchFamily="18" charset="0"/>
                <a:ea typeface="黑体" panose="02010609060101010101" pitchFamily="2" charset="-122"/>
              </a:rPr>
              <a:t>反义词</a:t>
            </a:r>
            <a:r>
              <a:rPr lang="zh-CN" altLang="en-US" sz="3200" dirty="0">
                <a:latin typeface="Times New Roman" panose="02020603050405020304" pitchFamily="18" charset="0"/>
                <a:ea typeface="黑体" panose="02010609060101010101" pitchFamily="2" charset="-122"/>
              </a:rPr>
              <a:t>是</a:t>
            </a:r>
            <a:r>
              <a:rPr lang="zh-TW" altLang="en-US" sz="3200" dirty="0">
                <a:latin typeface="Times New Roman" panose="02020603050405020304" pitchFamily="18" charset="0"/>
                <a:ea typeface="黑体" panose="02010609060101010101" pitchFamily="2" charset="-122"/>
              </a:rPr>
              <a:t> </a:t>
            </a:r>
            <a:r>
              <a:rPr lang="zh-CN" altLang="en-US" sz="3200" dirty="0">
                <a:solidFill>
                  <a:srgbClr val="FF0000"/>
                </a:solidFill>
                <a:latin typeface="Times New Roman" panose="02020603050405020304" pitchFamily="18" charset="0"/>
                <a:ea typeface="黑体" panose="02010609060101010101" pitchFamily="2" charset="-122"/>
              </a:rPr>
              <a:t>push</a:t>
            </a:r>
            <a:r>
              <a:rPr lang="en-US" altLang="zh-CN" sz="3200">
                <a:solidFill>
                  <a:srgbClr val="FF0000"/>
                </a:solidFill>
                <a:latin typeface="Times New Roman" panose="02020603050405020304" pitchFamily="18" charset="0"/>
                <a:ea typeface="黑体" panose="02010609060101010101" pitchFamily="2" charset="-122"/>
              </a:rPr>
              <a:t>（</a:t>
            </a:r>
            <a:r>
              <a:rPr lang="zh-TW" altLang="en-US" sz="3200" dirty="0">
                <a:solidFill>
                  <a:srgbClr val="FF0000"/>
                </a:solidFill>
                <a:latin typeface="Times New Roman" panose="02020603050405020304" pitchFamily="18" charset="0"/>
                <a:ea typeface="黑体" panose="02010609060101010101" pitchFamily="2" charset="-122"/>
              </a:rPr>
              <a:t>推</a:t>
            </a:r>
            <a:r>
              <a:rPr lang="zh-CN" altLang="en-US" sz="3200" dirty="0">
                <a:solidFill>
                  <a:srgbClr val="FF0000"/>
                </a:solidFill>
                <a:latin typeface="Times New Roman" panose="02020603050405020304" pitchFamily="18" charset="0"/>
                <a:ea typeface="黑体" panose="02010609060101010101" pitchFamily="2" charset="-122"/>
              </a:rPr>
              <a:t>）</a:t>
            </a:r>
            <a:r>
              <a:rPr lang="zh-TW" altLang="en-US" sz="3200" dirty="0">
                <a:solidFill>
                  <a:srgbClr val="FF0000"/>
                </a:solidFill>
                <a:latin typeface="Times New Roman" panose="02020603050405020304" pitchFamily="18" charset="0"/>
                <a:ea typeface="黑体" panose="02010609060101010101" pitchFamily="2" charset="-122"/>
              </a:rPr>
              <a:t>。</a:t>
            </a:r>
            <a:r>
              <a:rPr lang="zh-CN" altLang="en-US" sz="3200" dirty="0">
                <a:solidFill>
                  <a:srgbClr val="FF0000"/>
                </a:solidFill>
                <a:latin typeface="Times New Roman" panose="02020603050405020304" pitchFamily="18" charset="0"/>
                <a:ea typeface="黑体" panose="02010609060101010101" pitchFamily="2" charset="-122"/>
              </a:rPr>
              <a:t>例</a:t>
            </a:r>
            <a:r>
              <a:rPr lang="zh-TW" altLang="en-US" sz="3200" dirty="0">
                <a:solidFill>
                  <a:srgbClr val="FF0000"/>
                </a:solidFill>
                <a:latin typeface="Times New Roman" panose="02020603050405020304" pitchFamily="18" charset="0"/>
                <a:ea typeface="黑体" panose="02010609060101010101" pitchFamily="2" charset="-122"/>
              </a:rPr>
              <a:t>如：</a:t>
            </a:r>
            <a:endParaRPr lang="zh-TW" altLang="en-US" sz="3200" dirty="0">
              <a:solidFill>
                <a:srgbClr val="FF0000"/>
              </a:solidFill>
              <a:latin typeface="Times New Roman" panose="02020603050405020304" pitchFamily="18" charset="0"/>
              <a:ea typeface="黑体" panose="02010609060101010101" pitchFamily="2" charset="-122"/>
            </a:endParaRPr>
          </a:p>
          <a:p>
            <a:pPr>
              <a:lnSpc>
                <a:spcPct val="130000"/>
              </a:lnSpc>
              <a:buChar char="•"/>
            </a:pPr>
            <a:r>
              <a:rPr lang="en-US" altLang="zh-CN" sz="3200">
                <a:latin typeface="Times New Roman" panose="02020603050405020304" pitchFamily="18" charset="0"/>
                <a:ea typeface="黑体" panose="02010609060101010101" pitchFamily="2" charset="-122"/>
              </a:rPr>
              <a:t>You push and I’ll pull. </a:t>
            </a:r>
            <a:r>
              <a:rPr lang="zh-CN" altLang="en-US" sz="3200" dirty="0">
                <a:solidFill>
                  <a:schemeClr val="hlink"/>
                </a:solidFill>
                <a:latin typeface="Times New Roman" panose="02020603050405020304" pitchFamily="18" charset="0"/>
                <a:ea typeface="黑体" panose="02010609060101010101" pitchFamily="2" charset="-122"/>
              </a:rPr>
              <a:t>你推，我就拉。</a:t>
            </a:r>
            <a:endParaRPr lang="en-US" altLang="zh-CN" sz="3200">
              <a:solidFill>
                <a:schemeClr val="hlink"/>
              </a:solidFill>
              <a:latin typeface="Times New Roman" panose="02020603050405020304" pitchFamily="18" charset="0"/>
              <a:ea typeface="黑体" panose="02010609060101010101" pitchFamily="2" charset="-122"/>
            </a:endParaRPr>
          </a:p>
        </p:txBody>
      </p:sp>
      <p:sp>
        <p:nvSpPr>
          <p:cNvPr id="43011" name="矩形 43010"/>
          <p:cNvSpPr/>
          <p:nvPr/>
        </p:nvSpPr>
        <p:spPr>
          <a:xfrm>
            <a:off x="914400" y="4495800"/>
            <a:ext cx="7391400" cy="1554163"/>
          </a:xfrm>
          <a:prstGeom prst="rect">
            <a:avLst/>
          </a:prstGeom>
          <a:solidFill>
            <a:srgbClr val="FFFF99"/>
          </a:solidFill>
          <a:ln w="9525">
            <a:noFill/>
          </a:ln>
        </p:spPr>
        <p:txBody>
          <a:bodyPr>
            <a:spAutoFit/>
          </a:bodyPr>
          <a:p>
            <a:r>
              <a:rPr lang="zh-CN" altLang="en-US" sz="3200" dirty="0">
                <a:solidFill>
                  <a:schemeClr val="folHlink"/>
                </a:solidFill>
                <a:latin typeface="Times New Roman" panose="02020603050405020304" pitchFamily="18" charset="0"/>
                <a:ea typeface="黑体" panose="02010609060101010101" pitchFamily="2" charset="-122"/>
              </a:rPr>
              <a:t>pull </a:t>
            </a:r>
            <a:r>
              <a:rPr lang="en-US" altLang="zh-CN" sz="3200">
                <a:solidFill>
                  <a:schemeClr val="folHlink"/>
                </a:solidFill>
                <a:latin typeface="Times New Roman" panose="02020603050405020304" pitchFamily="18" charset="0"/>
                <a:ea typeface="黑体" panose="02010609060101010101" pitchFamily="2" charset="-122"/>
              </a:rPr>
              <a:t>... </a:t>
            </a:r>
            <a:r>
              <a:rPr lang="zh-CN" altLang="en-US" sz="3200" dirty="0">
                <a:solidFill>
                  <a:schemeClr val="folHlink"/>
                </a:solidFill>
                <a:latin typeface="Times New Roman" panose="02020603050405020304" pitchFamily="18" charset="0"/>
                <a:ea typeface="黑体" panose="02010609060101010101" pitchFamily="2" charset="-122"/>
              </a:rPr>
              <a:t>off...</a:t>
            </a:r>
            <a:r>
              <a:rPr lang="zh-TW" altLang="en-US" sz="3200" dirty="0">
                <a:solidFill>
                  <a:schemeClr val="folHlink"/>
                </a:solidFill>
                <a:latin typeface="Times New Roman" panose="02020603050405020304" pitchFamily="18" charset="0"/>
                <a:ea typeface="黑体" panose="02010609060101010101" pitchFamily="2" charset="-122"/>
              </a:rPr>
              <a:t> </a:t>
            </a:r>
            <a:r>
              <a:rPr lang="zh-TW" altLang="zh-CN" sz="3200" dirty="0">
                <a:solidFill>
                  <a:schemeClr val="folHlink"/>
                </a:solidFill>
                <a:latin typeface="Times New Roman" panose="02020603050405020304" pitchFamily="18" charset="0"/>
                <a:ea typeface="黑体" panose="02010609060101010101" pitchFamily="2" charset="-122"/>
              </a:rPr>
              <a:t> </a:t>
            </a:r>
            <a:r>
              <a:rPr lang="zh-TW" altLang="en-US" sz="3200" dirty="0">
                <a:solidFill>
                  <a:schemeClr val="folHlink"/>
                </a:solidFill>
                <a:latin typeface="Times New Roman" panose="02020603050405020304" pitchFamily="18" charset="0"/>
                <a:ea typeface="黑体" panose="02010609060101010101" pitchFamily="2" charset="-122"/>
              </a:rPr>
              <a:t> </a:t>
            </a:r>
            <a:r>
              <a:rPr lang="zh-TW" altLang="zh-CN" sz="3200" dirty="0">
                <a:solidFill>
                  <a:schemeClr val="folHlink"/>
                </a:solidFill>
                <a:latin typeface="Times New Roman" panose="02020603050405020304" pitchFamily="18" charset="0"/>
                <a:ea typeface="黑体" panose="02010609060101010101" pitchFamily="2" charset="-122"/>
              </a:rPr>
              <a:t> </a:t>
            </a:r>
            <a:r>
              <a:rPr lang="zh-TW" altLang="en-US" sz="3200" dirty="0">
                <a:solidFill>
                  <a:schemeClr val="folHlink"/>
                </a:solidFill>
                <a:latin typeface="Times New Roman" panose="02020603050405020304" pitchFamily="18" charset="0"/>
                <a:ea typeface="黑体" panose="02010609060101010101" pitchFamily="2" charset="-122"/>
              </a:rPr>
              <a:t> </a:t>
            </a:r>
            <a:r>
              <a:rPr lang="zh-TW" altLang="zh-CN" sz="3200" dirty="0">
                <a:solidFill>
                  <a:schemeClr val="folHlink"/>
                </a:solidFill>
                <a:latin typeface="Times New Roman" panose="02020603050405020304" pitchFamily="18" charset="0"/>
                <a:ea typeface="黑体" panose="02010609060101010101" pitchFamily="2" charset="-122"/>
              </a:rPr>
              <a:t> </a:t>
            </a:r>
            <a:r>
              <a:rPr lang="zh-TW" altLang="en-US" sz="3200" dirty="0">
                <a:solidFill>
                  <a:schemeClr val="folHlink"/>
                </a:solidFill>
                <a:latin typeface="Times New Roman" panose="02020603050405020304" pitchFamily="18" charset="0"/>
                <a:ea typeface="黑体" panose="02010609060101010101" pitchFamily="2" charset="-122"/>
              </a:rPr>
              <a:t> </a:t>
            </a:r>
            <a:r>
              <a:rPr lang="zh-TW" altLang="zh-CN" sz="3200" dirty="0">
                <a:solidFill>
                  <a:schemeClr val="folHlink"/>
                </a:solidFill>
                <a:latin typeface="Times New Roman" panose="02020603050405020304" pitchFamily="18" charset="0"/>
                <a:ea typeface="黑体" panose="02010609060101010101" pitchFamily="2" charset="-122"/>
              </a:rPr>
              <a:t> </a:t>
            </a:r>
            <a:r>
              <a:rPr lang="zh-TW" altLang="en-US" sz="3200" dirty="0">
                <a:solidFill>
                  <a:schemeClr val="folHlink"/>
                </a:solidFill>
                <a:latin typeface="Times New Roman" panose="02020603050405020304" pitchFamily="18" charset="0"/>
                <a:ea typeface="黑体" panose="02010609060101010101" pitchFamily="2" charset="-122"/>
              </a:rPr>
              <a:t> </a:t>
            </a:r>
            <a:r>
              <a:rPr lang="zh-TW" altLang="zh-CN" sz="3200" dirty="0">
                <a:solidFill>
                  <a:schemeClr val="folHlink"/>
                </a:solidFill>
                <a:latin typeface="Times New Roman" panose="02020603050405020304" pitchFamily="18" charset="0"/>
                <a:ea typeface="黑体" panose="02010609060101010101" pitchFamily="2" charset="-122"/>
              </a:rPr>
              <a:t> </a:t>
            </a:r>
            <a:r>
              <a:rPr lang="zh-CN" altLang="en-US" sz="3200" dirty="0">
                <a:solidFill>
                  <a:srgbClr val="FF3300"/>
                </a:solidFill>
                <a:latin typeface="Times New Roman" panose="02020603050405020304" pitchFamily="18" charset="0"/>
                <a:ea typeface="黑体" panose="02010609060101010101" pitchFamily="2" charset="-122"/>
              </a:rPr>
              <a:t>把……</a:t>
            </a:r>
            <a:r>
              <a:rPr lang="en-US" altLang="zh-CN" sz="3200">
                <a:solidFill>
                  <a:srgbClr val="FF3300"/>
                </a:solidFill>
                <a:latin typeface="Times New Roman" panose="02020603050405020304" pitchFamily="18" charset="0"/>
                <a:ea typeface="黑体" panose="02010609060101010101" pitchFamily="2" charset="-122"/>
              </a:rPr>
              <a:t>从……上</a:t>
            </a:r>
            <a:r>
              <a:rPr lang="zh-CN" altLang="en-US" sz="3200" dirty="0">
                <a:solidFill>
                  <a:srgbClr val="FF3300"/>
                </a:solidFill>
                <a:latin typeface="Times New Roman" panose="02020603050405020304" pitchFamily="18" charset="0"/>
                <a:ea typeface="黑体" panose="02010609060101010101" pitchFamily="2" charset="-122"/>
              </a:rPr>
              <a:t>摘下来</a:t>
            </a:r>
            <a:endParaRPr lang="zh-CN" altLang="en-US" sz="3200" dirty="0">
              <a:solidFill>
                <a:srgbClr val="FF3300"/>
              </a:solidFill>
              <a:latin typeface="Times New Roman" panose="02020603050405020304" pitchFamily="18" charset="0"/>
              <a:ea typeface="黑体" panose="02010609060101010101" pitchFamily="2" charset="-122"/>
            </a:endParaRPr>
          </a:p>
          <a:p>
            <a:r>
              <a:rPr lang="en-US" altLang="zh-CN" sz="3200">
                <a:solidFill>
                  <a:schemeClr val="folHlink"/>
                </a:solidFill>
                <a:latin typeface="Times New Roman" panose="02020603050405020304" pitchFamily="18" charset="0"/>
                <a:ea typeface="黑体" panose="02010609060101010101" pitchFamily="2" charset="-122"/>
              </a:rPr>
              <a:t>pull together        </a:t>
            </a:r>
            <a:r>
              <a:rPr lang="zh-CN" altLang="en-US" sz="3200" dirty="0">
                <a:solidFill>
                  <a:srgbClr val="FF3300"/>
                </a:solidFill>
                <a:latin typeface="Times New Roman" panose="02020603050405020304" pitchFamily="18" charset="0"/>
                <a:ea typeface="黑体" panose="02010609060101010101" pitchFamily="2" charset="-122"/>
              </a:rPr>
              <a:t>同心协力</a:t>
            </a:r>
            <a:endParaRPr lang="zh-CN" altLang="en-US" sz="3200" dirty="0">
              <a:solidFill>
                <a:srgbClr val="FF3300"/>
              </a:solidFill>
              <a:latin typeface="Times New Roman" panose="02020603050405020304" pitchFamily="18" charset="0"/>
              <a:ea typeface="黑体" panose="02010609060101010101" pitchFamily="2" charset="-122"/>
            </a:endParaRPr>
          </a:p>
          <a:p>
            <a:r>
              <a:rPr lang="en-US" altLang="zh-CN" sz="3200">
                <a:solidFill>
                  <a:schemeClr val="folHlink"/>
                </a:solidFill>
                <a:latin typeface="Times New Roman" panose="02020603050405020304" pitchFamily="18" charset="0"/>
                <a:ea typeface="黑体" panose="02010609060101010101" pitchFamily="2" charset="-122"/>
              </a:rPr>
              <a:t>pull ... out of…    </a:t>
            </a:r>
            <a:r>
              <a:rPr lang="zh-CN" altLang="en-US" sz="3200" dirty="0">
                <a:solidFill>
                  <a:srgbClr val="FF3300"/>
                </a:solidFill>
                <a:latin typeface="Times New Roman" panose="02020603050405020304" pitchFamily="18" charset="0"/>
                <a:ea typeface="黑体" panose="02010609060101010101" pitchFamily="2" charset="-122"/>
              </a:rPr>
              <a:t>从</a:t>
            </a:r>
            <a:r>
              <a:rPr lang="en-US" altLang="zh-CN" sz="3200">
                <a:solidFill>
                  <a:srgbClr val="FF3300"/>
                </a:solidFill>
                <a:latin typeface="Times New Roman" panose="02020603050405020304" pitchFamily="18" charset="0"/>
                <a:ea typeface="黑体" panose="02010609060101010101" pitchFamily="2" charset="-122"/>
              </a:rPr>
              <a:t>……</a:t>
            </a:r>
            <a:r>
              <a:rPr lang="zh-CN" altLang="en-US" sz="3200" dirty="0">
                <a:solidFill>
                  <a:srgbClr val="FF3300"/>
                </a:solidFill>
                <a:latin typeface="Times New Roman" panose="02020603050405020304" pitchFamily="18" charset="0"/>
                <a:ea typeface="黑体" panose="02010609060101010101" pitchFamily="2" charset="-122"/>
              </a:rPr>
              <a:t>拖出</a:t>
            </a:r>
            <a:r>
              <a:rPr lang="en-US" altLang="zh-CN" sz="3200">
                <a:solidFill>
                  <a:srgbClr val="FF3300"/>
                </a:solidFill>
                <a:latin typeface="Times New Roman" panose="02020603050405020304" pitchFamily="18" charset="0"/>
                <a:ea typeface="黑体" panose="02010609060101010101" pitchFamily="2" charset="-122"/>
              </a:rPr>
              <a:t>……</a:t>
            </a:r>
            <a:endParaRPr lang="en-US" altLang="zh-CN" sz="3200">
              <a:solidFill>
                <a:srgbClr val="FF3300"/>
              </a:solidFill>
              <a:latin typeface="Times New Roman" panose="02020603050405020304" pitchFamily="18" charset="0"/>
              <a:ea typeface="黑体" panose="0201060906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0">
                                            <p:txEl>
                                              <p:charRg st="74" end="1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010">
                                            <p:txEl>
                                              <p:charRg st="111" end="14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3011"/>
                                        </p:tgtEl>
                                        <p:attrNameLst>
                                          <p:attrName>style.visibility</p:attrName>
                                        </p:attrNameLst>
                                      </p:cBhvr>
                                      <p:to>
                                        <p:strVal val="visible"/>
                                      </p:to>
                                    </p:set>
                                    <p:animEffect transition="in" filter="dissolve">
                                      <p:cBhvr>
                                        <p:cTn id="13" dur="5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矩形 44033"/>
          <p:cNvSpPr/>
          <p:nvPr/>
        </p:nvSpPr>
        <p:spPr>
          <a:xfrm>
            <a:off x="381000" y="452438"/>
            <a:ext cx="8610600" cy="5970587"/>
          </a:xfrm>
          <a:prstGeom prst="rect">
            <a:avLst/>
          </a:prstGeom>
          <a:noFill/>
          <a:ln w="9525">
            <a:noFill/>
          </a:ln>
        </p:spPr>
        <p:txBody>
          <a:bodyPr>
            <a:spAutoFit/>
          </a:bodyPr>
          <a:p>
            <a:pPr>
              <a:lnSpc>
                <a:spcPct val="120000"/>
              </a:lnSpc>
            </a:pPr>
            <a:r>
              <a:rPr lang="en-US" altLang="zh-CN" sz="3200">
                <a:latin typeface="Times New Roman" panose="02020603050405020304" pitchFamily="18" charset="0"/>
                <a:ea typeface="黑体" panose="02010609060101010101" pitchFamily="2" charset="-122"/>
              </a:rPr>
              <a:t>4. We thought somebody was </a:t>
            </a:r>
            <a:r>
              <a:rPr lang="en-US" altLang="zh-CN" sz="3200">
                <a:solidFill>
                  <a:srgbClr val="FF0000"/>
                </a:solidFill>
                <a:latin typeface="Times New Roman" panose="02020603050405020304" pitchFamily="18" charset="0"/>
                <a:ea typeface="黑体" panose="02010609060101010101" pitchFamily="2" charset="-122"/>
              </a:rPr>
              <a:t>moving</a:t>
            </a:r>
            <a:r>
              <a:rPr lang="en-US" altLang="zh-CN" sz="3200">
                <a:latin typeface="Times New Roman" panose="02020603050405020304" pitchFamily="18" charset="0"/>
                <a:ea typeface="黑体" panose="02010609060101010101" pitchFamily="2" charset="-122"/>
              </a:rPr>
              <a:t> about.</a:t>
            </a:r>
            <a:endParaRPr lang="en-US" altLang="zh-CN" sz="3200">
              <a:latin typeface="Times New Roman" panose="02020603050405020304" pitchFamily="18" charset="0"/>
              <a:ea typeface="黑体" panose="02010609060101010101" pitchFamily="2" charset="-122"/>
            </a:endParaRPr>
          </a:p>
          <a:p>
            <a:pPr>
              <a:lnSpc>
                <a:spcPct val="120000"/>
              </a:lnSpc>
            </a:pPr>
            <a:r>
              <a:rPr lang="zh-CN" altLang="en-US" sz="3200" dirty="0">
                <a:latin typeface="Times New Roman" panose="02020603050405020304" pitchFamily="18" charset="0"/>
                <a:ea typeface="黑体" panose="02010609060101010101" pitchFamily="2" charset="-122"/>
              </a:rPr>
              <a:t>    </a:t>
            </a:r>
            <a:r>
              <a:rPr lang="zh-CN" altLang="en-US" sz="3200" dirty="0">
                <a:solidFill>
                  <a:schemeClr val="hlink"/>
                </a:solidFill>
                <a:latin typeface="Times New Roman" panose="02020603050405020304" pitchFamily="18" charset="0"/>
                <a:ea typeface="黑体" panose="02010609060101010101" pitchFamily="2" charset="-122"/>
              </a:rPr>
              <a:t>我们认为有人在四处走动。</a:t>
            </a:r>
            <a:endParaRPr lang="zh-CN" altLang="en-US" sz="3200" dirty="0">
              <a:solidFill>
                <a:schemeClr val="hlink"/>
              </a:solidFill>
              <a:latin typeface="Times New Roman" panose="02020603050405020304" pitchFamily="18" charset="0"/>
              <a:ea typeface="黑体" panose="02010609060101010101" pitchFamily="2" charset="-122"/>
            </a:endParaRPr>
          </a:p>
          <a:p>
            <a:pPr>
              <a:lnSpc>
                <a:spcPct val="120000"/>
              </a:lnSpc>
            </a:pPr>
            <a:r>
              <a:rPr lang="en-US" altLang="zh-CN" sz="3200">
                <a:latin typeface="Times New Roman" panose="02020603050405020304" pitchFamily="18" charset="0"/>
                <a:ea typeface="黑体" panose="02010609060101010101" pitchFamily="2" charset="-122"/>
              </a:rPr>
              <a:t>    </a:t>
            </a:r>
            <a:r>
              <a:rPr lang="en-US" altLang="zh-CN" sz="3200">
                <a:solidFill>
                  <a:srgbClr val="FF0000"/>
                </a:solidFill>
                <a:latin typeface="Times New Roman" panose="02020603050405020304" pitchFamily="18" charset="0"/>
                <a:ea typeface="黑体" panose="02010609060101010101" pitchFamily="2" charset="-122"/>
              </a:rPr>
              <a:t>move about</a:t>
            </a:r>
            <a:r>
              <a:rPr lang="en-US" altLang="zh-CN" sz="3200">
                <a:latin typeface="Times New Roman" panose="02020603050405020304" pitchFamily="18" charset="0"/>
                <a:ea typeface="黑体" panose="02010609060101010101" pitchFamily="2" charset="-122"/>
              </a:rPr>
              <a:t> </a:t>
            </a:r>
            <a:r>
              <a:rPr lang="zh-CN" altLang="en-US" sz="3200" dirty="0">
                <a:latin typeface="Times New Roman" panose="02020603050405020304" pitchFamily="18" charset="0"/>
                <a:ea typeface="黑体" panose="02010609060101010101" pitchFamily="2" charset="-122"/>
              </a:rPr>
              <a:t>意为“</a:t>
            </a:r>
            <a:r>
              <a:rPr lang="zh-CN" altLang="en-US" sz="3200" dirty="0">
                <a:solidFill>
                  <a:srgbClr val="FF0000"/>
                </a:solidFill>
                <a:latin typeface="Times New Roman" panose="02020603050405020304" pitchFamily="18" charset="0"/>
                <a:ea typeface="黑体" panose="02010609060101010101" pitchFamily="2" charset="-122"/>
              </a:rPr>
              <a:t>走来走去；四处走动</a:t>
            </a:r>
            <a:r>
              <a:rPr lang="zh-CN" altLang="en-US" sz="3200" dirty="0">
                <a:latin typeface="Times New Roman" panose="02020603050405020304" pitchFamily="18" charset="0"/>
                <a:ea typeface="黑体" panose="02010609060101010101" pitchFamily="2" charset="-122"/>
              </a:rPr>
              <a:t>”。</a:t>
            </a:r>
            <a:endParaRPr lang="zh-CN" altLang="en-US" sz="3200" dirty="0">
              <a:latin typeface="Times New Roman" panose="02020603050405020304" pitchFamily="18" charset="0"/>
              <a:ea typeface="黑体" panose="02010609060101010101" pitchFamily="2" charset="-122"/>
            </a:endParaRPr>
          </a:p>
          <a:p>
            <a:pPr>
              <a:lnSpc>
                <a:spcPct val="120000"/>
              </a:lnSpc>
            </a:pPr>
            <a:r>
              <a:rPr lang="zh-CN" altLang="en-US" sz="3400" dirty="0">
                <a:solidFill>
                  <a:schemeClr val="folHlink"/>
                </a:solidFill>
                <a:latin typeface="Times New Roman" panose="02020603050405020304" pitchFamily="18" charset="0"/>
                <a:ea typeface="黑体" panose="02010609060101010101" pitchFamily="2" charset="-122"/>
              </a:rPr>
              <a:t>与</a:t>
            </a:r>
            <a:r>
              <a:rPr lang="en-US" altLang="zh-CN" sz="3400">
                <a:solidFill>
                  <a:schemeClr val="folHlink"/>
                </a:solidFill>
                <a:latin typeface="Times New Roman" panose="02020603050405020304" pitchFamily="18" charset="0"/>
                <a:ea typeface="黑体" panose="02010609060101010101" pitchFamily="2" charset="-122"/>
              </a:rPr>
              <a:t>move</a:t>
            </a:r>
            <a:r>
              <a:rPr lang="zh-CN" altLang="en-US" sz="3400" dirty="0">
                <a:solidFill>
                  <a:schemeClr val="folHlink"/>
                </a:solidFill>
                <a:latin typeface="Times New Roman" panose="02020603050405020304" pitchFamily="18" charset="0"/>
                <a:ea typeface="黑体" panose="02010609060101010101" pitchFamily="2" charset="-122"/>
              </a:rPr>
              <a:t>有关的短语：</a:t>
            </a:r>
            <a:endParaRPr lang="zh-CN" altLang="en-US" sz="3400" dirty="0">
              <a:solidFill>
                <a:schemeClr val="folHlink"/>
              </a:solidFill>
              <a:latin typeface="Times New Roman" panose="02020603050405020304" pitchFamily="18" charset="0"/>
              <a:ea typeface="黑体" panose="02010609060101010101" pitchFamily="2" charset="-122"/>
            </a:endParaRPr>
          </a:p>
          <a:p>
            <a:pPr>
              <a:lnSpc>
                <a:spcPct val="120000"/>
              </a:lnSpc>
              <a:buFont typeface="Wingdings" panose="05000000000000000000" pitchFamily="2" charset="2"/>
              <a:buChar char="ü"/>
            </a:pPr>
            <a:r>
              <a:rPr lang="en-US" altLang="zh-CN" sz="3200">
                <a:solidFill>
                  <a:srgbClr val="FF0000"/>
                </a:solidFill>
                <a:latin typeface="Times New Roman" panose="02020603050405020304" pitchFamily="18" charset="0"/>
                <a:ea typeface="黑体" panose="02010609060101010101" pitchFamily="2" charset="-122"/>
              </a:rPr>
              <a:t>move in </a:t>
            </a:r>
            <a:r>
              <a:rPr lang="zh-CN" altLang="en-US" sz="3200" dirty="0">
                <a:solidFill>
                  <a:srgbClr val="FF0000"/>
                </a:solidFill>
                <a:latin typeface="Times New Roman" panose="02020603050405020304" pitchFamily="18" charset="0"/>
                <a:ea typeface="黑体" panose="02010609060101010101" pitchFamily="2" charset="-122"/>
              </a:rPr>
              <a:t>搬进来</a:t>
            </a:r>
            <a:endParaRPr lang="zh-CN" altLang="en-US" sz="3200" dirty="0">
              <a:solidFill>
                <a:srgbClr val="FF0000"/>
              </a:solidFill>
              <a:latin typeface="Times New Roman" panose="02020603050405020304" pitchFamily="18" charset="0"/>
              <a:ea typeface="黑体" panose="02010609060101010101" pitchFamily="2" charset="-122"/>
            </a:endParaRPr>
          </a:p>
          <a:p>
            <a:pPr>
              <a:lnSpc>
                <a:spcPct val="120000"/>
              </a:lnSpc>
              <a:buChar char="•"/>
            </a:pPr>
            <a:r>
              <a:rPr lang="en-US" altLang="zh-CN" sz="3200">
                <a:latin typeface="Times New Roman" panose="02020603050405020304" pitchFamily="18" charset="0"/>
                <a:ea typeface="黑体" panose="02010609060101010101" pitchFamily="2" charset="-122"/>
              </a:rPr>
              <a:t> Our new neighbors moved in yesterday.</a:t>
            </a:r>
            <a:endParaRPr lang="en-US" altLang="zh-CN" sz="3200">
              <a:latin typeface="Times New Roman" panose="02020603050405020304" pitchFamily="18" charset="0"/>
              <a:ea typeface="黑体" panose="02010609060101010101" pitchFamily="2" charset="-122"/>
            </a:endParaRPr>
          </a:p>
          <a:p>
            <a:pPr>
              <a:lnSpc>
                <a:spcPct val="120000"/>
              </a:lnSpc>
            </a:pPr>
            <a:r>
              <a:rPr lang="zh-CN" altLang="en-US" sz="3200" dirty="0">
                <a:solidFill>
                  <a:schemeClr val="hlink"/>
                </a:solidFill>
                <a:latin typeface="Times New Roman" panose="02020603050405020304" pitchFamily="18" charset="0"/>
                <a:ea typeface="黑体" panose="02010609060101010101" pitchFamily="2" charset="-122"/>
              </a:rPr>
              <a:t>  我们的新邻居昨天搬进来了。</a:t>
            </a:r>
            <a:endParaRPr lang="zh-CN" altLang="en-US" sz="3200" dirty="0">
              <a:solidFill>
                <a:schemeClr val="hlink"/>
              </a:solidFill>
              <a:latin typeface="Times New Roman" panose="02020603050405020304" pitchFamily="18" charset="0"/>
              <a:ea typeface="黑体" panose="02010609060101010101" pitchFamily="2" charset="-122"/>
            </a:endParaRPr>
          </a:p>
          <a:p>
            <a:pPr>
              <a:lnSpc>
                <a:spcPct val="120000"/>
              </a:lnSpc>
              <a:buFont typeface="Wingdings" panose="05000000000000000000" pitchFamily="2" charset="2"/>
              <a:buChar char="ü"/>
            </a:pPr>
            <a:r>
              <a:rPr lang="en-US" altLang="zh-CN" sz="3200">
                <a:solidFill>
                  <a:srgbClr val="FF0000"/>
                </a:solidFill>
                <a:latin typeface="Times New Roman" panose="02020603050405020304" pitchFamily="18" charset="0"/>
                <a:ea typeface="黑体" panose="02010609060101010101" pitchFamily="2" charset="-122"/>
              </a:rPr>
              <a:t>move out </a:t>
            </a:r>
            <a:r>
              <a:rPr lang="zh-CN" altLang="en-US" sz="3200" dirty="0">
                <a:solidFill>
                  <a:srgbClr val="FF0000"/>
                </a:solidFill>
                <a:latin typeface="Times New Roman" panose="02020603050405020304" pitchFamily="18" charset="0"/>
                <a:ea typeface="黑体" panose="02010609060101010101" pitchFamily="2" charset="-122"/>
              </a:rPr>
              <a:t>搬出去；迁走</a:t>
            </a:r>
            <a:endParaRPr lang="zh-CN" altLang="en-US" sz="3200" dirty="0">
              <a:solidFill>
                <a:srgbClr val="FF0000"/>
              </a:solidFill>
              <a:latin typeface="Times New Roman" panose="02020603050405020304" pitchFamily="18" charset="0"/>
              <a:ea typeface="黑体" panose="02010609060101010101" pitchFamily="2" charset="-122"/>
            </a:endParaRPr>
          </a:p>
          <a:p>
            <a:pPr>
              <a:lnSpc>
                <a:spcPct val="120000"/>
              </a:lnSpc>
              <a:buChar char="•"/>
            </a:pPr>
            <a:r>
              <a:rPr lang="en-US" altLang="zh-CN" sz="3200">
                <a:latin typeface="Times New Roman" panose="02020603050405020304" pitchFamily="18" charset="0"/>
                <a:ea typeface="黑体" panose="02010609060101010101" pitchFamily="2" charset="-122"/>
              </a:rPr>
              <a:t> We should move out before painting the room.</a:t>
            </a:r>
            <a:endParaRPr lang="en-US" altLang="zh-CN" sz="3200">
              <a:latin typeface="Times New Roman" panose="02020603050405020304" pitchFamily="18" charset="0"/>
              <a:ea typeface="黑体" panose="02010609060101010101" pitchFamily="2" charset="-122"/>
            </a:endParaRPr>
          </a:p>
          <a:p>
            <a:pPr>
              <a:lnSpc>
                <a:spcPct val="120000"/>
              </a:lnSpc>
            </a:pPr>
            <a:r>
              <a:rPr lang="zh-CN" altLang="en-US" sz="3200" dirty="0">
                <a:solidFill>
                  <a:schemeClr val="hlink"/>
                </a:solidFill>
                <a:latin typeface="Times New Roman" panose="02020603050405020304" pitchFamily="18" charset="0"/>
                <a:ea typeface="黑体" panose="02010609060101010101" pitchFamily="2" charset="-122"/>
              </a:rPr>
              <a:t>  我们应该在粉刷房间之前搬出去。</a:t>
            </a:r>
            <a:endParaRPr lang="zh-CN" altLang="en-US" sz="3200" dirty="0">
              <a:solidFill>
                <a:schemeClr val="hlink"/>
              </a:solidFill>
              <a:latin typeface="Times New Roman" panose="02020603050405020304" pitchFamily="18" charset="0"/>
              <a:ea typeface="黑体" panose="0201060906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4034">
                                            <p:txEl>
                                              <p:charRg st="58" end="88"/>
                                            </p:txEl>
                                          </p:spTgt>
                                        </p:tgtEl>
                                        <p:attrNameLst>
                                          <p:attrName>style.visibility</p:attrName>
                                        </p:attrNameLst>
                                      </p:cBhvr>
                                      <p:to>
                                        <p:strVal val="visible"/>
                                      </p:to>
                                    </p:set>
                                    <p:animEffect transition="in" filter="box(in)">
                                      <p:cBhvr>
                                        <p:cTn id="7" dur="500"/>
                                        <p:tgtEl>
                                          <p:spTgt spid="44034">
                                            <p:txEl>
                                              <p:charRg st="58" end="88"/>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4034">
                                            <p:txEl>
                                              <p:charRg st="88" end="100"/>
                                            </p:txEl>
                                          </p:spTgt>
                                        </p:tgtEl>
                                        <p:attrNameLst>
                                          <p:attrName>style.visibility</p:attrName>
                                        </p:attrNameLst>
                                      </p:cBhvr>
                                      <p:to>
                                        <p:strVal val="visible"/>
                                      </p:to>
                                    </p:set>
                                    <p:animEffect transition="in" filter="box(in)">
                                      <p:cBhvr>
                                        <p:cTn id="12" dur="500"/>
                                        <p:tgtEl>
                                          <p:spTgt spid="44034">
                                            <p:txEl>
                                              <p:charRg st="88" end="100"/>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44034">
                                            <p:txEl>
                                              <p:charRg st="100" end="112"/>
                                            </p:txEl>
                                          </p:spTgt>
                                        </p:tgtEl>
                                        <p:attrNameLst>
                                          <p:attrName>style.visibility</p:attrName>
                                        </p:attrNameLst>
                                      </p:cBhvr>
                                      <p:to>
                                        <p:strVal val="visible"/>
                                      </p:to>
                                    </p:set>
                                    <p:animEffect transition="in" filter="box(in)">
                                      <p:cBhvr>
                                        <p:cTn id="15" dur="500"/>
                                        <p:tgtEl>
                                          <p:spTgt spid="44034">
                                            <p:txEl>
                                              <p:charRg st="100" end="11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44034">
                                            <p:txEl>
                                              <p:charRg st="112" end="151"/>
                                            </p:txEl>
                                          </p:spTgt>
                                        </p:tgtEl>
                                        <p:attrNameLst>
                                          <p:attrName>style.visibility</p:attrName>
                                        </p:attrNameLst>
                                      </p:cBhvr>
                                      <p:to>
                                        <p:strVal val="visible"/>
                                      </p:to>
                                    </p:set>
                                    <p:animEffect transition="in" filter="box(in)">
                                      <p:cBhvr>
                                        <p:cTn id="18" dur="500"/>
                                        <p:tgtEl>
                                          <p:spTgt spid="44034">
                                            <p:txEl>
                                              <p:charRg st="112" end="151"/>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44034">
                                            <p:txEl>
                                              <p:charRg st="151" end="167"/>
                                            </p:txEl>
                                          </p:spTgt>
                                        </p:tgtEl>
                                        <p:attrNameLst>
                                          <p:attrName>style.visibility</p:attrName>
                                        </p:attrNameLst>
                                      </p:cBhvr>
                                      <p:to>
                                        <p:strVal val="visible"/>
                                      </p:to>
                                    </p:set>
                                    <p:animEffect transition="in" filter="box(in)">
                                      <p:cBhvr>
                                        <p:cTn id="21" dur="500"/>
                                        <p:tgtEl>
                                          <p:spTgt spid="44034">
                                            <p:txEl>
                                              <p:charRg st="151" end="167"/>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44034">
                                            <p:txEl>
                                              <p:charRg st="167" end="183"/>
                                            </p:txEl>
                                          </p:spTgt>
                                        </p:tgtEl>
                                        <p:attrNameLst>
                                          <p:attrName>style.visibility</p:attrName>
                                        </p:attrNameLst>
                                      </p:cBhvr>
                                      <p:to>
                                        <p:strVal val="visible"/>
                                      </p:to>
                                    </p:set>
                                    <p:animEffect transition="in" filter="box(in)">
                                      <p:cBhvr>
                                        <p:cTn id="24" dur="500"/>
                                        <p:tgtEl>
                                          <p:spTgt spid="44034">
                                            <p:txEl>
                                              <p:charRg st="167" end="183"/>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44034">
                                            <p:txEl>
                                              <p:charRg st="183" end="229"/>
                                            </p:txEl>
                                          </p:spTgt>
                                        </p:tgtEl>
                                        <p:attrNameLst>
                                          <p:attrName>style.visibility</p:attrName>
                                        </p:attrNameLst>
                                      </p:cBhvr>
                                      <p:to>
                                        <p:strVal val="visible"/>
                                      </p:to>
                                    </p:set>
                                    <p:animEffect transition="in" filter="box(in)">
                                      <p:cBhvr>
                                        <p:cTn id="27" dur="500"/>
                                        <p:tgtEl>
                                          <p:spTgt spid="44034">
                                            <p:txEl>
                                              <p:charRg st="183" end="229"/>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44034">
                                            <p:txEl>
                                              <p:charRg st="229" end="247"/>
                                            </p:txEl>
                                          </p:spTgt>
                                        </p:tgtEl>
                                        <p:attrNameLst>
                                          <p:attrName>style.visibility</p:attrName>
                                        </p:attrNameLst>
                                      </p:cBhvr>
                                      <p:to>
                                        <p:strVal val="visible"/>
                                      </p:to>
                                    </p:set>
                                    <p:animEffect transition="in" filter="box(in)">
                                      <p:cBhvr>
                                        <p:cTn id="30" dur="500"/>
                                        <p:tgtEl>
                                          <p:spTgt spid="44034">
                                            <p:txEl>
                                              <p:charRg st="229" end="24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90" name="矩形 63489"/>
          <p:cNvSpPr/>
          <p:nvPr/>
        </p:nvSpPr>
        <p:spPr>
          <a:xfrm>
            <a:off x="381000" y="450850"/>
            <a:ext cx="8686800" cy="3892550"/>
          </a:xfrm>
          <a:prstGeom prst="rect">
            <a:avLst/>
          </a:prstGeom>
          <a:noFill/>
          <a:ln w="9525">
            <a:noFill/>
          </a:ln>
        </p:spPr>
        <p:txBody>
          <a:bodyPr>
            <a:spAutoFit/>
          </a:bodyPr>
          <a:p>
            <a:pPr>
              <a:lnSpc>
                <a:spcPct val="130000"/>
              </a:lnSpc>
            </a:pPr>
            <a:r>
              <a:rPr lang="en-US" altLang="zh-CN" sz="3200">
                <a:latin typeface="Times New Roman" panose="02020603050405020304" pitchFamily="18" charset="0"/>
                <a:ea typeface="黑体" panose="02010609060101010101" pitchFamily="2" charset="-122"/>
              </a:rPr>
              <a:t>5.</a:t>
            </a:r>
            <a:r>
              <a:rPr lang="en-US" altLang="zh-CN" sz="3200">
                <a:solidFill>
                  <a:srgbClr val="FF0000"/>
                </a:solidFill>
                <a:latin typeface="Times New Roman" panose="02020603050405020304" pitchFamily="18" charset="0"/>
                <a:ea typeface="黑体" panose="02010609060101010101" pitchFamily="2" charset="-122"/>
              </a:rPr>
              <a:t> Wish </a:t>
            </a:r>
            <a:r>
              <a:rPr lang="en-US" altLang="zh-CN" sz="3200" u="sng">
                <a:solidFill>
                  <a:srgbClr val="FF0000"/>
                </a:solidFill>
                <a:latin typeface="Times New Roman" panose="02020603050405020304" pitchFamily="18" charset="0"/>
                <a:ea typeface="黑体" panose="02010609060101010101" pitchFamily="2" charset="-122"/>
              </a:rPr>
              <a:t>you were here</a:t>
            </a:r>
            <a:r>
              <a:rPr lang="en-US" altLang="zh-CN" sz="3200">
                <a:latin typeface="Times New Roman" panose="02020603050405020304" pitchFamily="18" charset="0"/>
                <a:ea typeface="黑体" panose="02010609060101010101" pitchFamily="2" charset="-122"/>
              </a:rPr>
              <a:t>!</a:t>
            </a:r>
            <a:endParaRPr lang="en-US" altLang="zh-CN" sz="3200">
              <a:latin typeface="Times New Roman" panose="02020603050405020304" pitchFamily="18" charset="0"/>
              <a:ea typeface="黑体" panose="02010609060101010101" pitchFamily="2" charset="-122"/>
            </a:endParaRPr>
          </a:p>
          <a:p>
            <a:pPr>
              <a:lnSpc>
                <a:spcPct val="130000"/>
              </a:lnSpc>
            </a:pPr>
            <a:r>
              <a:rPr lang="en-US" altLang="zh-CN" sz="3200">
                <a:solidFill>
                  <a:schemeClr val="hlink"/>
                </a:solidFill>
                <a:latin typeface="Times New Roman" panose="02020603050405020304" pitchFamily="18" charset="0"/>
                <a:ea typeface="黑体" panose="02010609060101010101" pitchFamily="2" charset="-122"/>
              </a:rPr>
              <a:t>    </a:t>
            </a:r>
            <a:r>
              <a:rPr lang="zh-CN" altLang="en-US" sz="3200">
                <a:solidFill>
                  <a:schemeClr val="hlink"/>
                </a:solidFill>
                <a:latin typeface="Times New Roman" panose="02020603050405020304" pitchFamily="18" charset="0"/>
                <a:ea typeface="黑体" panose="02010609060101010101" pitchFamily="2" charset="-122"/>
              </a:rPr>
              <a:t>真希望你们也在这里啊！</a:t>
            </a:r>
            <a:endParaRPr lang="zh-CN" altLang="en-US" sz="3200">
              <a:solidFill>
                <a:schemeClr val="hlink"/>
              </a:solidFill>
              <a:latin typeface="Times New Roman" panose="02020603050405020304" pitchFamily="18" charset="0"/>
              <a:ea typeface="黑体" panose="02010609060101010101" pitchFamily="2" charset="-122"/>
            </a:endParaRPr>
          </a:p>
          <a:p>
            <a:pPr>
              <a:lnSpc>
                <a:spcPct val="130000"/>
              </a:lnSpc>
            </a:pPr>
            <a:r>
              <a:rPr lang="zh-CN" altLang="en-US" sz="3200">
                <a:latin typeface="Times New Roman" panose="02020603050405020304" pitchFamily="18" charset="0"/>
                <a:ea typeface="黑体" panose="02010609060101010101" pitchFamily="2" charset="-122"/>
              </a:rPr>
              <a:t>  </a:t>
            </a:r>
            <a:r>
              <a:rPr lang="zh-CN" altLang="en-US" sz="3200" dirty="0">
                <a:latin typeface="Times New Roman" panose="02020603050405020304" pitchFamily="18" charset="0"/>
                <a:ea typeface="黑体" panose="02010609060101010101" pitchFamily="2" charset="-122"/>
              </a:rPr>
              <a:t>  本句中</a:t>
            </a:r>
            <a:r>
              <a:rPr lang="en-US" altLang="zh-CN" sz="3200">
                <a:latin typeface="Times New Roman" panose="02020603050405020304" pitchFamily="18" charset="0"/>
                <a:ea typeface="黑体" panose="02010609060101010101" pitchFamily="2" charset="-122"/>
              </a:rPr>
              <a:t>wish</a:t>
            </a:r>
            <a:r>
              <a:rPr lang="zh-CN" altLang="en-US" sz="3200" dirty="0">
                <a:latin typeface="Times New Roman" panose="02020603050405020304" pitchFamily="18" charset="0"/>
                <a:ea typeface="黑体" panose="02010609060101010101" pitchFamily="2" charset="-122"/>
              </a:rPr>
              <a:t>后面的宾语从句使用了虚</a:t>
            </a:r>
            <a:r>
              <a:rPr lang="zh-CN" altLang="en-US" sz="3200">
                <a:latin typeface="Times New Roman" panose="02020603050405020304" pitchFamily="18" charset="0"/>
                <a:ea typeface="黑体" panose="02010609060101010101" pitchFamily="2" charset="-122"/>
              </a:rPr>
              <a:t>拟</a:t>
            </a:r>
            <a:r>
              <a:rPr lang="zh-CN" altLang="en-US" sz="3200" dirty="0">
                <a:latin typeface="Times New Roman" panose="02020603050405020304" pitchFamily="18" charset="0"/>
                <a:ea typeface="黑体" panose="02010609060101010101" pitchFamily="2" charset="-122"/>
              </a:rPr>
              <a:t>语气。</a:t>
            </a:r>
            <a:endParaRPr lang="zh-CN" altLang="en-US" sz="3200" dirty="0">
              <a:latin typeface="Times New Roman" panose="02020603050405020304" pitchFamily="18" charset="0"/>
              <a:ea typeface="黑体" panose="02010609060101010101" pitchFamily="2" charset="-122"/>
            </a:endParaRPr>
          </a:p>
          <a:p>
            <a:pPr>
              <a:lnSpc>
                <a:spcPct val="130000"/>
              </a:lnSpc>
            </a:pPr>
            <a:r>
              <a:rPr lang="en-US" altLang="zh-CN" sz="3200">
                <a:latin typeface="Times New Roman" panose="02020603050405020304" pitchFamily="18" charset="0"/>
                <a:ea typeface="黑体" panose="02010609060101010101" pitchFamily="2" charset="-122"/>
              </a:rPr>
              <a:t>wish</a:t>
            </a:r>
            <a:r>
              <a:rPr lang="zh-CN" altLang="en-US" sz="3200" dirty="0">
                <a:latin typeface="Times New Roman" panose="02020603050405020304" pitchFamily="18" charset="0"/>
                <a:ea typeface="黑体" panose="02010609060101010101" pitchFamily="2" charset="-122"/>
              </a:rPr>
              <a:t>一般用来表示“不能实现或没有把握实现的愿望”，所以其宾语从句使用虚拟语气，翻译成汉语时，意为“</a:t>
            </a:r>
            <a:r>
              <a:rPr lang="zh-CN" altLang="en-US" sz="3200" dirty="0">
                <a:solidFill>
                  <a:srgbClr val="FF0000"/>
                </a:solidFill>
                <a:latin typeface="Times New Roman" panose="02020603050405020304" pitchFamily="18" charset="0"/>
                <a:ea typeface="黑体" panose="02010609060101010101" pitchFamily="2" charset="-122"/>
              </a:rPr>
              <a:t>要是</a:t>
            </a:r>
            <a:r>
              <a:rPr lang="en-US" altLang="zh-CN" sz="3200">
                <a:solidFill>
                  <a:srgbClr val="FF0000"/>
                </a:solidFill>
                <a:latin typeface="Times New Roman" panose="02020603050405020304" pitchFamily="18" charset="0"/>
                <a:ea typeface="黑体" panose="02010609060101010101" pitchFamily="2" charset="-122"/>
              </a:rPr>
              <a:t>……</a:t>
            </a:r>
            <a:r>
              <a:rPr lang="zh-CN" altLang="en-US" sz="3200" dirty="0">
                <a:solidFill>
                  <a:srgbClr val="FF0000"/>
                </a:solidFill>
                <a:latin typeface="Times New Roman" panose="02020603050405020304" pitchFamily="18" charset="0"/>
                <a:ea typeface="黑体" panose="02010609060101010101" pitchFamily="2" charset="-122"/>
              </a:rPr>
              <a:t>就好了；但愿</a:t>
            </a:r>
            <a:r>
              <a:rPr lang="en-US" altLang="zh-CN" sz="3200">
                <a:solidFill>
                  <a:srgbClr val="FF0000"/>
                </a:solidFill>
                <a:latin typeface="Times New Roman" panose="02020603050405020304" pitchFamily="18" charset="0"/>
                <a:ea typeface="黑体" panose="02010609060101010101" pitchFamily="2" charset="-122"/>
              </a:rPr>
              <a:t>……</a:t>
            </a:r>
            <a:r>
              <a:rPr lang="en-US" altLang="zh-CN" sz="3200">
                <a:latin typeface="Times New Roman" panose="02020603050405020304" pitchFamily="18" charset="0"/>
                <a:ea typeface="黑体" panose="02010609060101010101" pitchFamily="2" charset="-122"/>
              </a:rPr>
              <a:t>”</a:t>
            </a:r>
            <a:endParaRPr lang="zh-CN" altLang="en-US" sz="3200">
              <a:latin typeface="Times New Roman" panose="02020603050405020304" pitchFamily="18" charset="0"/>
              <a:ea typeface="黑体" panose="02010609060101010101" pitchFamily="2" charset="-122"/>
            </a:endParaRPr>
          </a:p>
        </p:txBody>
      </p:sp>
      <p:sp>
        <p:nvSpPr>
          <p:cNvPr id="63491" name="文本框 63490"/>
          <p:cNvSpPr txBox="1"/>
          <p:nvPr/>
        </p:nvSpPr>
        <p:spPr>
          <a:xfrm>
            <a:off x="533400" y="4572000"/>
            <a:ext cx="8153400" cy="1798638"/>
          </a:xfrm>
          <a:prstGeom prst="rect">
            <a:avLst/>
          </a:prstGeom>
          <a:noFill/>
          <a:ln w="9525">
            <a:noFill/>
          </a:ln>
        </p:spPr>
        <p:txBody>
          <a:bodyPr>
            <a:spAutoFit/>
          </a:bodyPr>
          <a:p>
            <a:pPr>
              <a:spcBef>
                <a:spcPct val="50000"/>
              </a:spcBef>
            </a:pPr>
            <a:r>
              <a:rPr lang="zh-CN" altLang="en-US" sz="3200" dirty="0">
                <a:latin typeface="Times New Roman" panose="02020603050405020304" pitchFamily="18" charset="0"/>
                <a:ea typeface="黑体" panose="02010609060101010101" pitchFamily="2" charset="-122"/>
              </a:rPr>
              <a:t>（</a:t>
            </a:r>
            <a:r>
              <a:rPr lang="en-US" altLang="zh-CN" sz="3200">
                <a:latin typeface="Times New Roman" panose="02020603050405020304" pitchFamily="18" charset="0"/>
                <a:ea typeface="黑体" panose="02010609060101010101" pitchFamily="2" charset="-122"/>
              </a:rPr>
              <a:t>1</a:t>
            </a:r>
            <a:r>
              <a:rPr lang="zh-CN" altLang="en-US" sz="3200" dirty="0">
                <a:latin typeface="Times New Roman" panose="02020603050405020304" pitchFamily="18" charset="0"/>
                <a:ea typeface="黑体" panose="02010609060101010101" pitchFamily="2" charset="-122"/>
              </a:rPr>
              <a:t>）</a:t>
            </a:r>
            <a:r>
              <a:rPr lang="en-US" altLang="zh-CN" sz="3200">
                <a:solidFill>
                  <a:srgbClr val="FF0000"/>
                </a:solidFill>
                <a:latin typeface="Times New Roman" panose="02020603050405020304" pitchFamily="18" charset="0"/>
                <a:ea typeface="黑体" panose="02010609060101010101" pitchFamily="2" charset="-122"/>
              </a:rPr>
              <a:t>wish</a:t>
            </a:r>
            <a:r>
              <a:rPr lang="zh-CN" altLang="en-US" sz="3200" dirty="0">
                <a:latin typeface="Times New Roman" panose="02020603050405020304" pitchFamily="18" charset="0"/>
                <a:ea typeface="黑体" panose="02010609060101010101" pitchFamily="2" charset="-122"/>
              </a:rPr>
              <a:t>作为</a:t>
            </a:r>
            <a:r>
              <a:rPr lang="zh-CN" altLang="en-US" sz="3200" dirty="0">
                <a:solidFill>
                  <a:srgbClr val="FF0000"/>
                </a:solidFill>
                <a:latin typeface="Times New Roman" panose="02020603050405020304" pitchFamily="18" charset="0"/>
                <a:ea typeface="黑体" panose="02010609060101010101" pitchFamily="2" charset="-122"/>
              </a:rPr>
              <a:t>名词</a:t>
            </a:r>
            <a:r>
              <a:rPr lang="zh-CN" altLang="en-US" sz="3200" dirty="0">
                <a:latin typeface="Times New Roman" panose="02020603050405020304" pitchFamily="18" charset="0"/>
                <a:ea typeface="黑体" panose="02010609060101010101" pitchFamily="2" charset="-122"/>
              </a:rPr>
              <a:t>时，意为“</a:t>
            </a:r>
            <a:r>
              <a:rPr lang="zh-CN" altLang="en-US" sz="3200" dirty="0">
                <a:solidFill>
                  <a:srgbClr val="FF0000"/>
                </a:solidFill>
                <a:latin typeface="Times New Roman" panose="02020603050405020304" pitchFamily="18" charset="0"/>
                <a:ea typeface="黑体" panose="02010609060101010101" pitchFamily="2" charset="-122"/>
              </a:rPr>
              <a:t>愿望，希望</a:t>
            </a:r>
            <a:r>
              <a:rPr lang="zh-CN" altLang="en-US" sz="3200" dirty="0">
                <a:latin typeface="Times New Roman" panose="02020603050405020304" pitchFamily="18" charset="0"/>
                <a:ea typeface="黑体" panose="02010609060101010101" pitchFamily="2" charset="-122"/>
              </a:rPr>
              <a:t>”，为</a:t>
            </a:r>
            <a:r>
              <a:rPr lang="zh-CN" altLang="en-US" sz="3200" dirty="0">
                <a:solidFill>
                  <a:srgbClr val="FF0000"/>
                </a:solidFill>
                <a:latin typeface="Times New Roman" panose="02020603050405020304" pitchFamily="18" charset="0"/>
                <a:ea typeface="黑体" panose="02010609060101010101" pitchFamily="2" charset="-122"/>
              </a:rPr>
              <a:t>可数</a:t>
            </a:r>
            <a:r>
              <a:rPr lang="zh-CN" altLang="en-US" sz="3200" dirty="0">
                <a:latin typeface="Times New Roman" panose="02020603050405020304" pitchFamily="18" charset="0"/>
                <a:ea typeface="黑体" panose="02010609060101010101" pitchFamily="2" charset="-122"/>
              </a:rPr>
              <a:t>名词。例如：</a:t>
            </a:r>
            <a:endParaRPr lang="zh-CN" altLang="en-US" sz="3200" dirty="0">
              <a:latin typeface="Times New Roman" panose="02020603050405020304" pitchFamily="18" charset="0"/>
              <a:ea typeface="黑体" panose="02010609060101010101" pitchFamily="2" charset="-122"/>
            </a:endParaRPr>
          </a:p>
          <a:p>
            <a:pPr>
              <a:spcBef>
                <a:spcPct val="50000"/>
              </a:spcBef>
              <a:buChar char="•"/>
            </a:pPr>
            <a:r>
              <a:rPr lang="en-US" altLang="zh-CN" sz="3200">
                <a:latin typeface="Times New Roman" panose="02020603050405020304" pitchFamily="18" charset="0"/>
                <a:ea typeface="黑体" panose="02010609060101010101" pitchFamily="2" charset="-122"/>
              </a:rPr>
              <a:t>His wish came true. </a:t>
            </a:r>
            <a:r>
              <a:rPr lang="zh-CN" altLang="en-US" sz="3200" dirty="0">
                <a:solidFill>
                  <a:schemeClr val="hlink"/>
                </a:solidFill>
                <a:latin typeface="Times New Roman" panose="02020603050405020304" pitchFamily="18" charset="0"/>
                <a:ea typeface="黑体" panose="02010609060101010101" pitchFamily="2" charset="-122"/>
              </a:rPr>
              <a:t>他的愿望实现了。</a:t>
            </a:r>
            <a:endParaRPr lang="zh-CN" altLang="en-US" sz="3200" dirty="0">
              <a:solidFill>
                <a:schemeClr val="hlink"/>
              </a:solidFill>
              <a:latin typeface="Times New Roman" panose="02020603050405020304" pitchFamily="18" charset="0"/>
              <a:ea typeface="黑体" panose="0201060906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3490">
                                            <p:txEl>
                                              <p:charRg st="39" end="66"/>
                                            </p:txEl>
                                          </p:spTgt>
                                        </p:tgtEl>
                                        <p:attrNameLst>
                                          <p:attrName>style.visibility</p:attrName>
                                        </p:attrNameLst>
                                      </p:cBhvr>
                                      <p:to>
                                        <p:strVal val="visible"/>
                                      </p:to>
                                    </p:set>
                                    <p:animEffect transition="in" filter="wipe(down)">
                                      <p:cBhvr>
                                        <p:cTn id="7" dur="500"/>
                                        <p:tgtEl>
                                          <p:spTgt spid="63490">
                                            <p:txEl>
                                              <p:charRg st="39" end="66"/>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3490">
                                            <p:txEl>
                                              <p:charRg st="66" end="131"/>
                                            </p:txEl>
                                          </p:spTgt>
                                        </p:tgtEl>
                                        <p:attrNameLst>
                                          <p:attrName>style.visibility</p:attrName>
                                        </p:attrNameLst>
                                      </p:cBhvr>
                                      <p:to>
                                        <p:strVal val="visible"/>
                                      </p:to>
                                    </p:set>
                                    <p:animEffect transition="in" filter="wipe(down)">
                                      <p:cBhvr>
                                        <p:cTn id="10" dur="500"/>
                                        <p:tgtEl>
                                          <p:spTgt spid="63490">
                                            <p:txEl>
                                              <p:charRg st="66" end="13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63491">
                                            <p:txEl>
                                              <p:charRg st="0" end="33"/>
                                            </p:txEl>
                                          </p:spTgt>
                                        </p:tgtEl>
                                        <p:attrNameLst>
                                          <p:attrName>style.visibility</p:attrName>
                                        </p:attrNameLst>
                                      </p:cBhvr>
                                      <p:to>
                                        <p:strVal val="visible"/>
                                      </p:to>
                                    </p:set>
                                    <p:animEffect transition="in" filter="box(in)">
                                      <p:cBhvr>
                                        <p:cTn id="15" dur="500"/>
                                        <p:tgtEl>
                                          <p:spTgt spid="63491">
                                            <p:txEl>
                                              <p:charRg st="0" end="33"/>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63491">
                                            <p:txEl>
                                              <p:charRg st="33" end="62"/>
                                            </p:txEl>
                                          </p:spTgt>
                                        </p:tgtEl>
                                        <p:attrNameLst>
                                          <p:attrName>style.visibility</p:attrName>
                                        </p:attrNameLst>
                                      </p:cBhvr>
                                      <p:to>
                                        <p:strVal val="visible"/>
                                      </p:to>
                                    </p:set>
                                    <p:animEffect transition="in" filter="box(in)">
                                      <p:cBhvr>
                                        <p:cTn id="18" dur="500"/>
                                        <p:tgtEl>
                                          <p:spTgt spid="63491">
                                            <p:txEl>
                                              <p:charRg st="33" end="6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矩形 66561"/>
          <p:cNvSpPr/>
          <p:nvPr/>
        </p:nvSpPr>
        <p:spPr>
          <a:xfrm>
            <a:off x="381000" y="450850"/>
            <a:ext cx="8686800" cy="5159375"/>
          </a:xfrm>
          <a:prstGeom prst="rect">
            <a:avLst/>
          </a:prstGeom>
          <a:noFill/>
          <a:ln w="9525">
            <a:noFill/>
          </a:ln>
        </p:spPr>
        <p:txBody>
          <a:bodyPr>
            <a:spAutoFit/>
          </a:bodyPr>
          <a:p>
            <a:pPr>
              <a:lnSpc>
                <a:spcPct val="130000"/>
              </a:lnSpc>
            </a:pPr>
            <a:r>
              <a:rPr lang="zh-CN" altLang="en-US" sz="3200" dirty="0">
                <a:latin typeface="Times New Roman" panose="02020603050405020304" pitchFamily="18" charset="0"/>
                <a:ea typeface="黑体" panose="02010609060101010101" pitchFamily="2" charset="-122"/>
              </a:rPr>
              <a:t>（</a:t>
            </a:r>
            <a:r>
              <a:rPr lang="en-US" altLang="zh-CN" sz="3200">
                <a:latin typeface="Times New Roman" panose="02020603050405020304" pitchFamily="18" charset="0"/>
                <a:ea typeface="黑体" panose="02010609060101010101" pitchFamily="2" charset="-122"/>
              </a:rPr>
              <a:t>2</a:t>
            </a:r>
            <a:r>
              <a:rPr lang="zh-CN" altLang="en-US" sz="3200" dirty="0">
                <a:latin typeface="Times New Roman" panose="02020603050405020304" pitchFamily="18" charset="0"/>
                <a:ea typeface="黑体" panose="02010609060101010101" pitchFamily="2" charset="-122"/>
              </a:rPr>
              <a:t>）</a:t>
            </a:r>
            <a:r>
              <a:rPr lang="en-US" altLang="zh-CN" sz="3200">
                <a:solidFill>
                  <a:srgbClr val="FF0000"/>
                </a:solidFill>
                <a:latin typeface="Times New Roman" panose="02020603050405020304" pitchFamily="18" charset="0"/>
                <a:ea typeface="黑体" panose="02010609060101010101" pitchFamily="2" charset="-122"/>
              </a:rPr>
              <a:t>wish</a:t>
            </a:r>
            <a:r>
              <a:rPr lang="zh-CN" altLang="en-US" sz="3200" dirty="0">
                <a:latin typeface="Times New Roman" panose="02020603050405020304" pitchFamily="18" charset="0"/>
                <a:ea typeface="黑体" panose="02010609060101010101" pitchFamily="2" charset="-122"/>
              </a:rPr>
              <a:t>作</a:t>
            </a:r>
            <a:r>
              <a:rPr lang="zh-CN" altLang="en-US" sz="3200" dirty="0">
                <a:solidFill>
                  <a:srgbClr val="FF0000"/>
                </a:solidFill>
                <a:latin typeface="Times New Roman" panose="02020603050405020304" pitchFamily="18" charset="0"/>
                <a:ea typeface="黑体" panose="02010609060101010101" pitchFamily="2" charset="-122"/>
              </a:rPr>
              <a:t>动词</a:t>
            </a:r>
            <a:r>
              <a:rPr lang="zh-CN" altLang="en-US" sz="3200" dirty="0">
                <a:latin typeface="Times New Roman" panose="02020603050405020304" pitchFamily="18" charset="0"/>
                <a:ea typeface="黑体" panose="02010609060101010101" pitchFamily="2" charset="-122"/>
              </a:rPr>
              <a:t>时，意为“</a:t>
            </a:r>
            <a:r>
              <a:rPr lang="zh-CN" altLang="en-US" sz="3200" dirty="0">
                <a:solidFill>
                  <a:srgbClr val="FF0000"/>
                </a:solidFill>
                <a:latin typeface="Times New Roman" panose="02020603050405020304" pitchFamily="18" charset="0"/>
                <a:ea typeface="黑体" panose="02010609060101010101" pitchFamily="2" charset="-122"/>
              </a:rPr>
              <a:t>希望；祝愿</a:t>
            </a:r>
            <a:r>
              <a:rPr lang="zh-CN" altLang="en-US" sz="3200" dirty="0">
                <a:latin typeface="Times New Roman" panose="02020603050405020304" pitchFamily="18" charset="0"/>
                <a:ea typeface="黑体" panose="02010609060101010101" pitchFamily="2" charset="-122"/>
              </a:rPr>
              <a:t>”，常见用法如下：</a:t>
            </a:r>
            <a:endParaRPr lang="zh-CN" altLang="en-US" sz="3200" dirty="0">
              <a:latin typeface="Times New Roman" panose="02020603050405020304" pitchFamily="18" charset="0"/>
              <a:ea typeface="黑体" panose="02010609060101010101" pitchFamily="2" charset="-122"/>
            </a:endParaRPr>
          </a:p>
          <a:p>
            <a:pPr>
              <a:lnSpc>
                <a:spcPct val="130000"/>
              </a:lnSpc>
            </a:pPr>
            <a:r>
              <a:rPr lang="zh-CN" altLang="en-US" sz="3200" dirty="0">
                <a:solidFill>
                  <a:schemeClr val="folHlink"/>
                </a:solidFill>
                <a:latin typeface="Times New Roman" panose="02020603050405020304" pitchFamily="18" charset="0"/>
                <a:ea typeface="黑体" panose="02010609060101010101" pitchFamily="2" charset="-122"/>
              </a:rPr>
              <a:t>①</a:t>
            </a:r>
            <a:r>
              <a:rPr lang="en-US" altLang="zh-CN" sz="3200">
                <a:solidFill>
                  <a:schemeClr val="folHlink"/>
                </a:solidFill>
                <a:latin typeface="Times New Roman" panose="02020603050405020304" pitchFamily="18" charset="0"/>
                <a:ea typeface="黑体" panose="02010609060101010101" pitchFamily="2" charset="-122"/>
              </a:rPr>
              <a:t>wish </a:t>
            </a:r>
            <a:r>
              <a:rPr lang="en-US" altLang="zh-CN" sz="3200" err="1">
                <a:solidFill>
                  <a:schemeClr val="folHlink"/>
                </a:solidFill>
                <a:latin typeface="Times New Roman" panose="02020603050405020304" pitchFamily="18" charset="0"/>
                <a:ea typeface="黑体" panose="02010609060101010101" pitchFamily="2" charset="-122"/>
              </a:rPr>
              <a:t>sb</a:t>
            </a:r>
            <a:r>
              <a:rPr lang="en-US" altLang="zh-CN" sz="3200">
                <a:solidFill>
                  <a:schemeClr val="folHlink"/>
                </a:solidFill>
                <a:latin typeface="Times New Roman" panose="02020603050405020304" pitchFamily="18" charset="0"/>
                <a:ea typeface="黑体" panose="02010609060101010101" pitchFamily="2" charset="-122"/>
              </a:rPr>
              <a:t>. +</a:t>
            </a:r>
            <a:r>
              <a:rPr lang="zh-CN" altLang="en-US" sz="3200" dirty="0">
                <a:solidFill>
                  <a:schemeClr val="folHlink"/>
                </a:solidFill>
                <a:latin typeface="Times New Roman" panose="02020603050405020304" pitchFamily="18" charset="0"/>
                <a:ea typeface="黑体" panose="02010609060101010101" pitchFamily="2" charset="-122"/>
              </a:rPr>
              <a:t>名词               祝某人</a:t>
            </a:r>
            <a:r>
              <a:rPr lang="en-US" altLang="zh-CN" sz="3200">
                <a:solidFill>
                  <a:schemeClr val="folHlink"/>
                </a:solidFill>
                <a:latin typeface="Times New Roman" panose="02020603050405020304" pitchFamily="18" charset="0"/>
                <a:ea typeface="黑体" panose="02010609060101010101" pitchFamily="2" charset="-122"/>
              </a:rPr>
              <a:t>……</a:t>
            </a:r>
            <a:endParaRPr lang="en-US" altLang="zh-CN" sz="3200">
              <a:solidFill>
                <a:schemeClr val="folHlink"/>
              </a:solidFill>
              <a:latin typeface="Times New Roman" panose="02020603050405020304" pitchFamily="18" charset="0"/>
              <a:ea typeface="黑体" panose="02010609060101010101" pitchFamily="2" charset="-122"/>
            </a:endParaRPr>
          </a:p>
          <a:p>
            <a:pPr>
              <a:lnSpc>
                <a:spcPct val="130000"/>
              </a:lnSpc>
            </a:pPr>
            <a:r>
              <a:rPr lang="en-US" altLang="zh-CN" sz="3200">
                <a:solidFill>
                  <a:schemeClr val="folHlink"/>
                </a:solidFill>
                <a:latin typeface="Times New Roman" panose="02020603050405020304" pitchFamily="18" charset="0"/>
                <a:ea typeface="黑体" panose="02010609060101010101" pitchFamily="2" charset="-122"/>
              </a:rPr>
              <a:t>②wish to do </a:t>
            </a:r>
            <a:r>
              <a:rPr lang="en-US" altLang="zh-CN" sz="3200" err="1">
                <a:solidFill>
                  <a:schemeClr val="folHlink"/>
                </a:solidFill>
                <a:latin typeface="Times New Roman" panose="02020603050405020304" pitchFamily="18" charset="0"/>
                <a:ea typeface="黑体" panose="02010609060101010101" pitchFamily="2" charset="-122"/>
              </a:rPr>
              <a:t>sth</a:t>
            </a:r>
            <a:r>
              <a:rPr lang="en-US" altLang="zh-CN" sz="3200">
                <a:solidFill>
                  <a:schemeClr val="folHlink"/>
                </a:solidFill>
                <a:latin typeface="Times New Roman" panose="02020603050405020304" pitchFamily="18" charset="0"/>
                <a:ea typeface="黑体" panose="02010609060101010101" pitchFamily="2" charset="-122"/>
              </a:rPr>
              <a:t>.                </a:t>
            </a:r>
            <a:r>
              <a:rPr lang="zh-CN" altLang="en-US" sz="3200" dirty="0">
                <a:solidFill>
                  <a:schemeClr val="folHlink"/>
                </a:solidFill>
                <a:latin typeface="Times New Roman" panose="02020603050405020304" pitchFamily="18" charset="0"/>
                <a:ea typeface="黑体" panose="02010609060101010101" pitchFamily="2" charset="-122"/>
              </a:rPr>
              <a:t>希望做某事</a:t>
            </a:r>
            <a:endParaRPr lang="zh-CN" altLang="en-US" sz="3200" dirty="0">
              <a:solidFill>
                <a:schemeClr val="folHlink"/>
              </a:solidFill>
              <a:latin typeface="Times New Roman" panose="02020603050405020304" pitchFamily="18" charset="0"/>
              <a:ea typeface="黑体" panose="02010609060101010101" pitchFamily="2" charset="-122"/>
            </a:endParaRPr>
          </a:p>
          <a:p>
            <a:pPr>
              <a:lnSpc>
                <a:spcPct val="130000"/>
              </a:lnSpc>
            </a:pPr>
            <a:r>
              <a:rPr lang="zh-CN" altLang="en-US" sz="3200" dirty="0">
                <a:solidFill>
                  <a:schemeClr val="folHlink"/>
                </a:solidFill>
                <a:latin typeface="Times New Roman" panose="02020603050405020304" pitchFamily="18" charset="0"/>
                <a:ea typeface="黑体" panose="02010609060101010101" pitchFamily="2" charset="-122"/>
              </a:rPr>
              <a:t>③</a:t>
            </a:r>
            <a:r>
              <a:rPr lang="en-US" altLang="zh-CN" sz="3200">
                <a:solidFill>
                  <a:schemeClr val="folHlink"/>
                </a:solidFill>
                <a:latin typeface="Times New Roman" panose="02020603050405020304" pitchFamily="18" charset="0"/>
                <a:ea typeface="黑体" panose="02010609060101010101" pitchFamily="2" charset="-122"/>
              </a:rPr>
              <a:t>wish </a:t>
            </a:r>
            <a:r>
              <a:rPr lang="en-US" altLang="zh-CN" sz="3200" err="1">
                <a:solidFill>
                  <a:schemeClr val="folHlink"/>
                </a:solidFill>
                <a:latin typeface="Times New Roman" panose="02020603050405020304" pitchFamily="18" charset="0"/>
                <a:ea typeface="黑体" panose="02010609060101010101" pitchFamily="2" charset="-122"/>
              </a:rPr>
              <a:t>sb</a:t>
            </a:r>
            <a:r>
              <a:rPr lang="en-US" altLang="zh-CN" sz="3200">
                <a:solidFill>
                  <a:schemeClr val="folHlink"/>
                </a:solidFill>
                <a:latin typeface="Times New Roman" panose="02020603050405020304" pitchFamily="18" charset="0"/>
                <a:ea typeface="黑体" panose="02010609060101010101" pitchFamily="2" charset="-122"/>
              </a:rPr>
              <a:t>. to do </a:t>
            </a:r>
            <a:r>
              <a:rPr lang="en-US" altLang="zh-CN" sz="3200" err="1">
                <a:solidFill>
                  <a:schemeClr val="folHlink"/>
                </a:solidFill>
                <a:latin typeface="Times New Roman" panose="02020603050405020304" pitchFamily="18" charset="0"/>
                <a:ea typeface="黑体" panose="02010609060101010101" pitchFamily="2" charset="-122"/>
              </a:rPr>
              <a:t>sth</a:t>
            </a:r>
            <a:r>
              <a:rPr lang="en-US" altLang="zh-CN" sz="3200">
                <a:solidFill>
                  <a:schemeClr val="folHlink"/>
                </a:solidFill>
                <a:latin typeface="Times New Roman" panose="02020603050405020304" pitchFamily="18" charset="0"/>
                <a:ea typeface="黑体" panose="02010609060101010101" pitchFamily="2" charset="-122"/>
              </a:rPr>
              <a:t>.           </a:t>
            </a:r>
            <a:r>
              <a:rPr lang="zh-CN" altLang="en-US" sz="3200" dirty="0">
                <a:solidFill>
                  <a:schemeClr val="folHlink"/>
                </a:solidFill>
                <a:latin typeface="Times New Roman" panose="02020603050405020304" pitchFamily="18" charset="0"/>
                <a:ea typeface="黑体" panose="02010609060101010101" pitchFamily="2" charset="-122"/>
              </a:rPr>
              <a:t>希望某人做某事</a:t>
            </a:r>
            <a:endParaRPr lang="zh-CN" altLang="en-US" sz="3200" dirty="0">
              <a:solidFill>
                <a:schemeClr val="folHlink"/>
              </a:solidFill>
              <a:latin typeface="Times New Roman" panose="02020603050405020304" pitchFamily="18" charset="0"/>
              <a:ea typeface="黑体" panose="02010609060101010101" pitchFamily="2" charset="-122"/>
            </a:endParaRPr>
          </a:p>
          <a:p>
            <a:pPr>
              <a:lnSpc>
                <a:spcPct val="130000"/>
              </a:lnSpc>
            </a:pPr>
            <a:r>
              <a:rPr lang="zh-CN" altLang="en-US" sz="3200" dirty="0">
                <a:solidFill>
                  <a:srgbClr val="FF0000"/>
                </a:solidFill>
                <a:latin typeface="Times New Roman" panose="02020603050405020304" pitchFamily="18" charset="0"/>
                <a:ea typeface="黑体" panose="02010609060101010101" pitchFamily="2" charset="-122"/>
              </a:rPr>
              <a:t>例如：</a:t>
            </a:r>
            <a:endParaRPr lang="zh-CN" altLang="en-US" sz="3200" dirty="0">
              <a:solidFill>
                <a:srgbClr val="FF0000"/>
              </a:solidFill>
              <a:latin typeface="Times New Roman" panose="02020603050405020304" pitchFamily="18" charset="0"/>
              <a:ea typeface="黑体" panose="02010609060101010101" pitchFamily="2" charset="-122"/>
            </a:endParaRPr>
          </a:p>
          <a:p>
            <a:pPr>
              <a:lnSpc>
                <a:spcPct val="130000"/>
              </a:lnSpc>
              <a:buChar char="•"/>
            </a:pPr>
            <a:r>
              <a:rPr lang="en-US" altLang="zh-CN" sz="3200">
                <a:latin typeface="Times New Roman" panose="02020603050405020304" pitchFamily="18" charset="0"/>
                <a:ea typeface="黑体" panose="02010609060101010101" pitchFamily="2" charset="-122"/>
              </a:rPr>
              <a:t>She wishes me to win the chess match.</a:t>
            </a:r>
            <a:endParaRPr lang="en-US" altLang="zh-CN" sz="3200">
              <a:latin typeface="Times New Roman" panose="02020603050405020304" pitchFamily="18" charset="0"/>
              <a:ea typeface="黑体" panose="02010609060101010101" pitchFamily="2" charset="-122"/>
            </a:endParaRPr>
          </a:p>
          <a:p>
            <a:pPr>
              <a:lnSpc>
                <a:spcPct val="130000"/>
              </a:lnSpc>
            </a:pPr>
            <a:r>
              <a:rPr lang="zh-CN" altLang="en-US" sz="3200" dirty="0">
                <a:solidFill>
                  <a:schemeClr val="hlink"/>
                </a:solidFill>
                <a:latin typeface="Times New Roman" panose="02020603050405020304" pitchFamily="18" charset="0"/>
                <a:ea typeface="黑体" panose="02010609060101010101" pitchFamily="2" charset="-122"/>
              </a:rPr>
              <a:t> 我希望我赢得国际象棋比赛。</a:t>
            </a:r>
            <a:endParaRPr lang="zh-CN" altLang="en-US" sz="3200" dirty="0">
              <a:solidFill>
                <a:schemeClr val="hlink"/>
              </a:solidFill>
              <a:latin typeface="Times New Roman" panose="02020603050405020304" pitchFamily="18" charset="0"/>
              <a:ea typeface="黑体" panose="0201060906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2">
                                            <p:txEl>
                                              <p:charRg st="0" end="3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562">
                                            <p:txEl>
                                              <p:charRg st="30" end="6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562">
                                            <p:txEl>
                                              <p:charRg st="64" end="10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562">
                                            <p:txEl>
                                              <p:charRg st="102" end="14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66562">
                                            <p:txEl>
                                              <p:charRg st="141" end="145"/>
                                            </p:txEl>
                                          </p:spTgt>
                                        </p:tgtEl>
                                        <p:attrNameLst>
                                          <p:attrName>style.visibility</p:attrName>
                                        </p:attrNameLst>
                                      </p:cBhvr>
                                      <p:to>
                                        <p:strVal val="visible"/>
                                      </p:to>
                                    </p:set>
                                    <p:animEffect transition="in" filter="strips(downLeft)">
                                      <p:cBhvr>
                                        <p:cTn id="17" dur="500"/>
                                        <p:tgtEl>
                                          <p:spTgt spid="66562">
                                            <p:txEl>
                                              <p:charRg st="141" end="145"/>
                                            </p:txEl>
                                          </p:spTgt>
                                        </p:tgtEl>
                                      </p:cBhvr>
                                    </p:animEffect>
                                  </p:childTnLst>
                                </p:cTn>
                              </p:par>
                              <p:par>
                                <p:cTn id="18" presetID="18" presetClass="entr" presetSubtype="12" fill="hold" nodeType="withEffect">
                                  <p:stCondLst>
                                    <p:cond delay="0"/>
                                  </p:stCondLst>
                                  <p:childTnLst>
                                    <p:set>
                                      <p:cBhvr>
                                        <p:cTn id="19" dur="1" fill="hold">
                                          <p:stCondLst>
                                            <p:cond delay="0"/>
                                          </p:stCondLst>
                                        </p:cTn>
                                        <p:tgtEl>
                                          <p:spTgt spid="66562">
                                            <p:txEl>
                                              <p:charRg st="145" end="183"/>
                                            </p:txEl>
                                          </p:spTgt>
                                        </p:tgtEl>
                                        <p:attrNameLst>
                                          <p:attrName>style.visibility</p:attrName>
                                        </p:attrNameLst>
                                      </p:cBhvr>
                                      <p:to>
                                        <p:strVal val="visible"/>
                                      </p:to>
                                    </p:set>
                                    <p:animEffect transition="in" filter="strips(downLeft)">
                                      <p:cBhvr>
                                        <p:cTn id="20" dur="500"/>
                                        <p:tgtEl>
                                          <p:spTgt spid="66562">
                                            <p:txEl>
                                              <p:charRg st="145" end="183"/>
                                            </p:txEl>
                                          </p:spTgt>
                                        </p:tgtEl>
                                      </p:cBhvr>
                                    </p:animEffect>
                                  </p:childTnLst>
                                </p:cTn>
                              </p:par>
                              <p:par>
                                <p:cTn id="21" presetID="18" presetClass="entr" presetSubtype="12" fill="hold" nodeType="withEffect">
                                  <p:stCondLst>
                                    <p:cond delay="0"/>
                                  </p:stCondLst>
                                  <p:childTnLst>
                                    <p:set>
                                      <p:cBhvr>
                                        <p:cTn id="22" dur="1" fill="hold">
                                          <p:stCondLst>
                                            <p:cond delay="0"/>
                                          </p:stCondLst>
                                        </p:cTn>
                                        <p:tgtEl>
                                          <p:spTgt spid="66562">
                                            <p:txEl>
                                              <p:charRg st="183" end="198"/>
                                            </p:txEl>
                                          </p:spTgt>
                                        </p:tgtEl>
                                        <p:attrNameLst>
                                          <p:attrName>style.visibility</p:attrName>
                                        </p:attrNameLst>
                                      </p:cBhvr>
                                      <p:to>
                                        <p:strVal val="visible"/>
                                      </p:to>
                                    </p:set>
                                    <p:animEffect transition="in" filter="strips(downLeft)">
                                      <p:cBhvr>
                                        <p:cTn id="23" dur="500"/>
                                        <p:tgtEl>
                                          <p:spTgt spid="66562">
                                            <p:txEl>
                                              <p:charRg st="183" end="19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7586" name="图片 67585" descr="边框2"/>
          <p:cNvPicPr>
            <a:picLocks noChangeAspect="1"/>
          </p:cNvPicPr>
          <p:nvPr/>
        </p:nvPicPr>
        <p:blipFill>
          <a:blip r:embed="rId1"/>
          <a:stretch>
            <a:fillRect/>
          </a:stretch>
        </p:blipFill>
        <p:spPr>
          <a:xfrm>
            <a:off x="0" y="381000"/>
            <a:ext cx="9144000" cy="6248400"/>
          </a:xfrm>
          <a:prstGeom prst="rect">
            <a:avLst/>
          </a:prstGeom>
          <a:noFill/>
          <a:ln w="9525">
            <a:noFill/>
          </a:ln>
        </p:spPr>
      </p:pic>
      <p:sp>
        <p:nvSpPr>
          <p:cNvPr id="67587" name="矩形 67586"/>
          <p:cNvSpPr/>
          <p:nvPr/>
        </p:nvSpPr>
        <p:spPr>
          <a:xfrm>
            <a:off x="1371600" y="2590800"/>
            <a:ext cx="6400800" cy="2286000"/>
          </a:xfrm>
          <a:prstGeom prst="rect">
            <a:avLst/>
          </a:prstGeom>
        </p:spPr>
        <p:txBody>
          <a:bodyPr wrap="none" fromWordArt="1">
            <a:prstTxWarp prst="textDeflate">
              <a:avLst>
                <a:gd name="adj" fmla="val 26227"/>
              </a:avLst>
            </a:prstTxWarp>
            <a:normAutofit/>
          </a:bodyPr>
          <a:p>
            <a:pPr algn="ctr"/>
            <a:r>
              <a:rPr lang="zh-CN" altLang="en-US" sz="3600" b="1">
                <a:ln w="9525" cap="flat" cmpd="sng">
                  <a:solidFill>
                    <a:srgbClr val="000000"/>
                  </a:solidFill>
                  <a:prstDash val="solid"/>
                  <a:headEnd type="none" w="med" len="med"/>
                  <a:tailEnd type="none" w="med" len="med"/>
                </a:ln>
                <a:solidFill>
                  <a:srgbClr val="000000"/>
                </a:solidFill>
                <a:latin typeface="黑体" panose="02010609060101010101" pitchFamily="2" charset="-122"/>
                <a:ea typeface="黑体" panose="02010609060101010101" pitchFamily="2" charset="-122"/>
              </a:rPr>
              <a:t>活学活用</a:t>
            </a:r>
            <a:endParaRPr lang="zh-CN" altLang="en-US" sz="3600" b="1">
              <a:ln w="9525" cap="flat" cmpd="sng">
                <a:solidFill>
                  <a:srgbClr val="000000"/>
                </a:solidFill>
                <a:prstDash val="solid"/>
                <a:headEnd type="none" w="med" len="med"/>
                <a:tailEnd type="none" w="med" len="med"/>
              </a:ln>
              <a:solidFill>
                <a:srgbClr val="000000"/>
              </a:solidFill>
              <a:latin typeface="黑体" panose="02010609060101010101" pitchFamily="2" charset="-122"/>
              <a:ea typeface="黑体" panose="02010609060101010101" pitchFamily="2" charset="-122"/>
            </a:endParaRPr>
          </a:p>
        </p:txBody>
      </p:sp>
    </p:spTree>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矩形 45057"/>
          <p:cNvSpPr/>
          <p:nvPr/>
        </p:nvSpPr>
        <p:spPr>
          <a:xfrm>
            <a:off x="457200" y="938213"/>
            <a:ext cx="8305800" cy="5159375"/>
          </a:xfrm>
          <a:prstGeom prst="rect">
            <a:avLst/>
          </a:prstGeom>
          <a:noFill/>
          <a:ln w="9525">
            <a:noFill/>
          </a:ln>
        </p:spPr>
        <p:txBody>
          <a:bodyPr>
            <a:spAutoFit/>
          </a:bodyPr>
          <a:p>
            <a:pPr>
              <a:lnSpc>
                <a:spcPct val="130000"/>
              </a:lnSpc>
            </a:pPr>
            <a:r>
              <a:rPr lang="en-US" altLang="zh-CN" sz="3200">
                <a:latin typeface="Times New Roman" panose="02020603050405020304" pitchFamily="18" charset="0"/>
                <a:ea typeface="黑体" panose="02010609060101010101" pitchFamily="2" charset="-122"/>
              </a:rPr>
              <a:t>1. —Mum, what’s for breakfast?</a:t>
            </a:r>
            <a:endParaRPr lang="en-US" altLang="zh-CN" sz="3200">
              <a:latin typeface="Times New Roman" panose="02020603050405020304" pitchFamily="18" charset="0"/>
              <a:ea typeface="黑体" panose="02010609060101010101" pitchFamily="2" charset="-122"/>
            </a:endParaRPr>
          </a:p>
          <a:p>
            <a:pPr>
              <a:lnSpc>
                <a:spcPct val="130000"/>
              </a:lnSpc>
            </a:pPr>
            <a:r>
              <a:rPr lang="en-US" altLang="zh-CN" sz="3200">
                <a:latin typeface="Times New Roman" panose="02020603050405020304" pitchFamily="18" charset="0"/>
                <a:ea typeface="黑体" panose="02010609060101010101" pitchFamily="2" charset="-122"/>
              </a:rPr>
              <a:t>    — </a:t>
            </a:r>
            <a:r>
              <a:rPr lang="en-US" altLang="zh-CN" sz="3200" err="1">
                <a:latin typeface="Times New Roman" panose="02020603050405020304" pitchFamily="18" charset="0"/>
                <a:ea typeface="黑体" panose="02010609060101010101" pitchFamily="2" charset="-122"/>
              </a:rPr>
              <a:t>Shh</a:t>
            </a:r>
            <a:r>
              <a:rPr lang="zh-CN" altLang="en-US" sz="3200" dirty="0">
                <a:latin typeface="Times New Roman" panose="02020603050405020304" pitchFamily="18" charset="0"/>
                <a:ea typeface="黑体" panose="02010609060101010101" pitchFamily="2" charset="-122"/>
              </a:rPr>
              <a:t>！</a:t>
            </a:r>
            <a:r>
              <a:rPr lang="en-US" altLang="zh-CN" sz="3200">
                <a:latin typeface="Times New Roman" panose="02020603050405020304" pitchFamily="18" charset="0"/>
                <a:ea typeface="黑体" panose="02010609060101010101" pitchFamily="2" charset="-122"/>
              </a:rPr>
              <a:t>Your dad slept late last night.    </a:t>
            </a:r>
            <a:endParaRPr lang="en-US" altLang="zh-CN" sz="3200">
              <a:latin typeface="Times New Roman" panose="02020603050405020304" pitchFamily="18" charset="0"/>
              <a:ea typeface="黑体" panose="02010609060101010101" pitchFamily="2" charset="-122"/>
            </a:endParaRPr>
          </a:p>
          <a:p>
            <a:pPr>
              <a:lnSpc>
                <a:spcPct val="130000"/>
              </a:lnSpc>
            </a:pPr>
            <a:r>
              <a:rPr lang="en-US" altLang="zh-CN" sz="3200">
                <a:latin typeface="Times New Roman" panose="02020603050405020304" pitchFamily="18" charset="0"/>
                <a:ea typeface="黑体" panose="02010609060101010101" pitchFamily="2" charset="-122"/>
              </a:rPr>
              <a:t>    Don’t _______.</a:t>
            </a:r>
            <a:endParaRPr lang="en-US" altLang="zh-CN" sz="3200">
              <a:latin typeface="Times New Roman" panose="02020603050405020304" pitchFamily="18" charset="0"/>
              <a:ea typeface="黑体" panose="02010609060101010101" pitchFamily="2" charset="-122"/>
            </a:endParaRPr>
          </a:p>
          <a:p>
            <a:pPr>
              <a:lnSpc>
                <a:spcPct val="130000"/>
              </a:lnSpc>
            </a:pPr>
            <a:r>
              <a:rPr lang="en-US" altLang="zh-CN" sz="3200">
                <a:latin typeface="Times New Roman" panose="02020603050405020304" pitchFamily="18" charset="0"/>
                <a:ea typeface="黑体" panose="02010609060101010101" pitchFamily="2" charset="-122"/>
              </a:rPr>
              <a:t>     A. wake up her               B. wake him up </a:t>
            </a:r>
            <a:endParaRPr lang="en-US" altLang="zh-CN" sz="3200">
              <a:latin typeface="Times New Roman" panose="02020603050405020304" pitchFamily="18" charset="0"/>
              <a:ea typeface="黑体" panose="02010609060101010101" pitchFamily="2" charset="-122"/>
            </a:endParaRPr>
          </a:p>
          <a:p>
            <a:pPr>
              <a:lnSpc>
                <a:spcPct val="130000"/>
              </a:lnSpc>
            </a:pPr>
            <a:r>
              <a:rPr lang="en-US" altLang="zh-CN" sz="3200">
                <a:latin typeface="Times New Roman" panose="02020603050405020304" pitchFamily="18" charset="0"/>
                <a:ea typeface="黑体" panose="02010609060101010101" pitchFamily="2" charset="-122"/>
              </a:rPr>
              <a:t>     C. wake up him              D. wake her up</a:t>
            </a:r>
            <a:endParaRPr lang="en-US" altLang="zh-CN" sz="3200">
              <a:latin typeface="Times New Roman" panose="02020603050405020304" pitchFamily="18" charset="0"/>
              <a:ea typeface="黑体" panose="02010609060101010101" pitchFamily="2" charset="-122"/>
            </a:endParaRPr>
          </a:p>
          <a:p>
            <a:pPr>
              <a:lnSpc>
                <a:spcPct val="130000"/>
              </a:lnSpc>
            </a:pPr>
            <a:r>
              <a:rPr lang="en-US" altLang="zh-CN" sz="3200">
                <a:latin typeface="Times New Roman" panose="02020603050405020304" pitchFamily="18" charset="0"/>
                <a:ea typeface="黑体" panose="02010609060101010101" pitchFamily="2" charset="-122"/>
              </a:rPr>
              <a:t>2. You mustn’t ______ the leaves off, or you   </a:t>
            </a:r>
            <a:endParaRPr lang="en-US" altLang="zh-CN" sz="3200">
              <a:latin typeface="Times New Roman" panose="02020603050405020304" pitchFamily="18" charset="0"/>
              <a:ea typeface="黑体" panose="02010609060101010101" pitchFamily="2" charset="-122"/>
            </a:endParaRPr>
          </a:p>
          <a:p>
            <a:pPr>
              <a:lnSpc>
                <a:spcPct val="130000"/>
              </a:lnSpc>
            </a:pPr>
            <a:r>
              <a:rPr lang="en-US" altLang="zh-CN" sz="3200">
                <a:latin typeface="Times New Roman" panose="02020603050405020304" pitchFamily="18" charset="0"/>
                <a:ea typeface="黑体" panose="02010609060101010101" pitchFamily="2" charset="-122"/>
              </a:rPr>
              <a:t>    may hurt the plant.</a:t>
            </a:r>
            <a:endParaRPr lang="zh-CN" altLang="en-US" sz="3200" dirty="0">
              <a:latin typeface="Times New Roman" panose="02020603050405020304" pitchFamily="18" charset="0"/>
              <a:ea typeface="黑体" panose="02010609060101010101" pitchFamily="2" charset="-122"/>
            </a:endParaRPr>
          </a:p>
          <a:p>
            <a:pPr>
              <a:lnSpc>
                <a:spcPct val="130000"/>
              </a:lnSpc>
            </a:pPr>
            <a:r>
              <a:rPr lang="en-US" altLang="zh-CN" sz="3200">
                <a:latin typeface="Times New Roman" panose="02020603050405020304" pitchFamily="18" charset="0"/>
                <a:ea typeface="黑体" panose="02010609060101010101" pitchFamily="2" charset="-122"/>
              </a:rPr>
              <a:t>     A. pull     B. touch     C. leave     D. press</a:t>
            </a:r>
            <a:endParaRPr lang="en-US" altLang="zh-CN" sz="3200">
              <a:latin typeface="Times New Roman" panose="02020603050405020304" pitchFamily="18" charset="0"/>
              <a:ea typeface="黑体" panose="02010609060101010101" pitchFamily="2" charset="-122"/>
            </a:endParaRPr>
          </a:p>
        </p:txBody>
      </p:sp>
      <p:sp>
        <p:nvSpPr>
          <p:cNvPr id="45059" name="文本框 45058"/>
          <p:cNvSpPr txBox="1"/>
          <p:nvPr/>
        </p:nvSpPr>
        <p:spPr>
          <a:xfrm>
            <a:off x="2438400" y="2316163"/>
            <a:ext cx="584200" cy="579437"/>
          </a:xfrm>
          <a:prstGeom prst="rect">
            <a:avLst/>
          </a:prstGeom>
          <a:noFill/>
          <a:ln w="9525">
            <a:noFill/>
          </a:ln>
        </p:spPr>
        <p:txBody>
          <a:bodyPr>
            <a:spAutoFit/>
          </a:bodyPr>
          <a:p>
            <a:pPr defTabSz="906780">
              <a:spcBef>
                <a:spcPct val="50000"/>
              </a:spcBef>
            </a:pPr>
            <a:r>
              <a:rPr lang="en-US" altLang="zh-CN" sz="3200">
                <a:solidFill>
                  <a:srgbClr val="FF0000"/>
                </a:solidFill>
                <a:latin typeface="Times New Roman" panose="02020603050405020304" pitchFamily="18" charset="0"/>
                <a:ea typeface="黑体" panose="02010609060101010101" pitchFamily="2" charset="-122"/>
              </a:rPr>
              <a:t>B</a:t>
            </a:r>
            <a:endParaRPr lang="en-US" altLang="zh-CN" sz="3200">
              <a:solidFill>
                <a:srgbClr val="FF0000"/>
              </a:solidFill>
              <a:latin typeface="Times New Roman" panose="02020603050405020304" pitchFamily="18" charset="0"/>
              <a:ea typeface="黑体" panose="02010609060101010101" pitchFamily="2" charset="-122"/>
            </a:endParaRPr>
          </a:p>
        </p:txBody>
      </p:sp>
      <p:sp>
        <p:nvSpPr>
          <p:cNvPr id="45060" name="文本框 45059"/>
          <p:cNvSpPr txBox="1"/>
          <p:nvPr/>
        </p:nvSpPr>
        <p:spPr>
          <a:xfrm>
            <a:off x="3530600" y="4191000"/>
            <a:ext cx="584200" cy="579438"/>
          </a:xfrm>
          <a:prstGeom prst="rect">
            <a:avLst/>
          </a:prstGeom>
          <a:noFill/>
          <a:ln w="9525">
            <a:noFill/>
          </a:ln>
        </p:spPr>
        <p:txBody>
          <a:bodyPr>
            <a:spAutoFit/>
          </a:bodyPr>
          <a:p>
            <a:pPr defTabSz="906780">
              <a:spcBef>
                <a:spcPct val="50000"/>
              </a:spcBef>
            </a:pPr>
            <a:r>
              <a:rPr lang="en-US" altLang="zh-CN" sz="3200">
                <a:solidFill>
                  <a:srgbClr val="FF0000"/>
                </a:solidFill>
                <a:latin typeface="Times New Roman" panose="02020603050405020304" pitchFamily="18" charset="0"/>
                <a:ea typeface="黑体" panose="02010609060101010101" pitchFamily="2" charset="-122"/>
              </a:rPr>
              <a:t>B</a:t>
            </a:r>
            <a:endParaRPr lang="en-US" altLang="zh-CN" sz="3200">
              <a:solidFill>
                <a:srgbClr val="FF0000"/>
              </a:solidFill>
              <a:latin typeface="Times New Roman" panose="02020603050405020304" pitchFamily="18" charset="0"/>
              <a:ea typeface="黑体" panose="02010609060101010101" pitchFamily="2" charset="-122"/>
            </a:endParaRPr>
          </a:p>
        </p:txBody>
      </p:sp>
      <p:sp>
        <p:nvSpPr>
          <p:cNvPr id="45062" name="矩形 45061"/>
          <p:cNvSpPr/>
          <p:nvPr/>
        </p:nvSpPr>
        <p:spPr>
          <a:xfrm>
            <a:off x="457200" y="457200"/>
            <a:ext cx="3448050" cy="579438"/>
          </a:xfrm>
          <a:prstGeom prst="rect">
            <a:avLst/>
          </a:prstGeom>
          <a:noFill/>
          <a:ln w="9525">
            <a:noFill/>
          </a:ln>
        </p:spPr>
        <p:txBody>
          <a:bodyPr wrap="none" anchor="t">
            <a:spAutoFit/>
          </a:bodyPr>
          <a:p>
            <a:r>
              <a:rPr lang="zh-CN" altLang="en-US" sz="3200" dirty="0">
                <a:solidFill>
                  <a:srgbClr val="000099"/>
                </a:solidFill>
                <a:latin typeface="Times New Roman" panose="02020603050405020304" pitchFamily="18" charset="0"/>
                <a:ea typeface="黑体" panose="02010609060101010101" pitchFamily="2" charset="-122"/>
              </a:rPr>
              <a:t>一、</a:t>
            </a:r>
            <a:r>
              <a:rPr lang="zh-TW" altLang="en-US" sz="3200" dirty="0">
                <a:solidFill>
                  <a:srgbClr val="000099"/>
                </a:solidFill>
                <a:latin typeface="Times New Roman" panose="02020603050405020304" pitchFamily="18" charset="0"/>
                <a:ea typeface="黑体" panose="02010609060101010101" pitchFamily="2" charset="-122"/>
              </a:rPr>
              <a:t>单项</a:t>
            </a:r>
            <a:r>
              <a:rPr lang="zh-CN" altLang="en-US" sz="3200" dirty="0">
                <a:solidFill>
                  <a:srgbClr val="000099"/>
                </a:solidFill>
                <a:latin typeface="Times New Roman" panose="02020603050405020304" pitchFamily="18" charset="0"/>
                <a:ea typeface="黑体" panose="02010609060101010101" pitchFamily="2" charset="-122"/>
              </a:rPr>
              <a:t>选择题。</a:t>
            </a:r>
            <a:endParaRPr lang="zh-CN" altLang="en-US" sz="3200" dirty="0">
              <a:solidFill>
                <a:srgbClr val="000099"/>
              </a:solidFill>
              <a:latin typeface="Times New Roman" panose="02020603050405020304" pitchFamily="18" charset="0"/>
              <a:ea typeface="黑体" panose="02010609060101010101" pitchFamily="2" charset="-122"/>
            </a:endParaRPr>
          </a:p>
        </p:txBody>
      </p:sp>
      <p:pic>
        <p:nvPicPr>
          <p:cNvPr id="45063" name="图片 45062" descr="海绵宝宝"/>
          <p:cNvPicPr>
            <a:picLocks noChangeAspect="1"/>
          </p:cNvPicPr>
          <p:nvPr/>
        </p:nvPicPr>
        <p:blipFill>
          <a:blip r:embed="rId1"/>
          <a:stretch>
            <a:fillRect/>
          </a:stretch>
        </p:blipFill>
        <p:spPr>
          <a:xfrm>
            <a:off x="6781800" y="457200"/>
            <a:ext cx="1206500" cy="1295400"/>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blinds(horizontal)">
                                      <p:cBhvr>
                                        <p:cTn id="7" dur="500"/>
                                        <p:tgtEl>
                                          <p:spTgt spid="4505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5060"/>
                                        </p:tgtEl>
                                        <p:attrNameLst>
                                          <p:attrName>style.visibility</p:attrName>
                                        </p:attrNameLst>
                                      </p:cBhvr>
                                      <p:to>
                                        <p:strVal val="visible"/>
                                      </p:to>
                                    </p:set>
                                    <p:animEffect transition="in" filter="blinds(horizontal)">
                                      <p:cBhvr>
                                        <p:cTn id="12" dur="5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p:bldP spid="4506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2" name="矩形 46081"/>
          <p:cNvSpPr/>
          <p:nvPr/>
        </p:nvSpPr>
        <p:spPr>
          <a:xfrm>
            <a:off x="533400" y="685800"/>
            <a:ext cx="8382000" cy="5403850"/>
          </a:xfrm>
          <a:prstGeom prst="rect">
            <a:avLst/>
          </a:prstGeom>
          <a:noFill/>
          <a:ln w="9525">
            <a:noFill/>
          </a:ln>
        </p:spPr>
        <p:txBody>
          <a:bodyPr>
            <a:spAutoFit/>
          </a:bodyPr>
          <a:p>
            <a:pPr>
              <a:lnSpc>
                <a:spcPct val="130000"/>
              </a:lnSpc>
            </a:pPr>
            <a:r>
              <a:rPr lang="en-US" altLang="zh-CN" sz="3200">
                <a:latin typeface="Times New Roman" panose="02020603050405020304" pitchFamily="18" charset="0"/>
              </a:rPr>
              <a:t>3. He promised _______ his old friend during   </a:t>
            </a:r>
            <a:endParaRPr lang="en-US" altLang="zh-CN" sz="3200">
              <a:latin typeface="Times New Roman" panose="02020603050405020304" pitchFamily="18" charset="0"/>
            </a:endParaRPr>
          </a:p>
          <a:p>
            <a:pPr>
              <a:lnSpc>
                <a:spcPct val="130000"/>
              </a:lnSpc>
            </a:pPr>
            <a:r>
              <a:rPr lang="en-US" altLang="zh-CN" sz="3200">
                <a:latin typeface="Times New Roman" panose="02020603050405020304" pitchFamily="18" charset="0"/>
              </a:rPr>
              <a:t>    his stay in Tianjin. </a:t>
            </a:r>
            <a:endParaRPr lang="en-US" altLang="zh-CN" sz="3200">
              <a:latin typeface="Times New Roman" panose="02020603050405020304" pitchFamily="18" charset="0"/>
            </a:endParaRPr>
          </a:p>
          <a:p>
            <a:pPr>
              <a:lnSpc>
                <a:spcPct val="130000"/>
              </a:lnSpc>
            </a:pPr>
            <a:r>
              <a:rPr lang="en-US" altLang="zh-CN" sz="3200">
                <a:latin typeface="Times New Roman" panose="02020603050405020304" pitchFamily="18" charset="0"/>
              </a:rPr>
              <a:t>    A. see     B. seeing     C. saw     D. to see</a:t>
            </a:r>
            <a:endParaRPr lang="en-US" altLang="zh-CN" sz="3200">
              <a:latin typeface="Times New Roman" panose="02020603050405020304" pitchFamily="18" charset="0"/>
            </a:endParaRPr>
          </a:p>
          <a:p>
            <a:pPr>
              <a:lnSpc>
                <a:spcPct val="130000"/>
              </a:lnSpc>
            </a:pPr>
            <a:r>
              <a:rPr lang="en-US" altLang="zh-CN" sz="3200">
                <a:latin typeface="Times New Roman" panose="02020603050405020304" pitchFamily="18" charset="0"/>
              </a:rPr>
              <a:t>4. — What are you going to do when you </a:t>
            </a:r>
            <a:endParaRPr lang="en-US" altLang="zh-CN" sz="3200">
              <a:latin typeface="Times New Roman" panose="02020603050405020304" pitchFamily="18" charset="0"/>
            </a:endParaRPr>
          </a:p>
          <a:p>
            <a:pPr>
              <a:lnSpc>
                <a:spcPct val="130000"/>
              </a:lnSpc>
            </a:pPr>
            <a:r>
              <a:rPr lang="en-US" altLang="zh-CN" sz="3200">
                <a:latin typeface="Times New Roman" panose="02020603050405020304" pitchFamily="18" charset="0"/>
              </a:rPr>
              <a:t>         grow up?</a:t>
            </a:r>
            <a:endParaRPr lang="en-US" altLang="zh-CN" sz="3200">
              <a:latin typeface="Times New Roman" panose="02020603050405020304" pitchFamily="18" charset="0"/>
            </a:endParaRPr>
          </a:p>
          <a:p>
            <a:pPr>
              <a:lnSpc>
                <a:spcPct val="130000"/>
              </a:lnSpc>
            </a:pPr>
            <a:r>
              <a:rPr lang="en-US" altLang="zh-CN" sz="3200">
                <a:latin typeface="Times New Roman" panose="02020603050405020304" pitchFamily="18" charset="0"/>
              </a:rPr>
              <a:t>   — A singer, but my parents wish me </a:t>
            </a:r>
            <a:endParaRPr lang="en-US" altLang="zh-CN" sz="3200">
              <a:latin typeface="Times New Roman" panose="02020603050405020304" pitchFamily="18" charset="0"/>
            </a:endParaRPr>
          </a:p>
          <a:p>
            <a:pPr>
              <a:lnSpc>
                <a:spcPct val="130000"/>
              </a:lnSpc>
            </a:pPr>
            <a:r>
              <a:rPr lang="en-US" altLang="zh-CN" sz="3200">
                <a:latin typeface="Times New Roman" panose="02020603050405020304" pitchFamily="18" charset="0"/>
              </a:rPr>
              <a:t>        _____a teacher.</a:t>
            </a:r>
            <a:endParaRPr lang="en-US" altLang="zh-CN" sz="3200">
              <a:latin typeface="Times New Roman" panose="02020603050405020304" pitchFamily="18" charset="0"/>
            </a:endParaRPr>
          </a:p>
          <a:p>
            <a:pPr>
              <a:lnSpc>
                <a:spcPct val="130000"/>
              </a:lnSpc>
              <a:spcBef>
                <a:spcPct val="50000"/>
              </a:spcBef>
            </a:pPr>
            <a:r>
              <a:rPr lang="en-US" altLang="zh-CN" sz="3200">
                <a:latin typeface="Times New Roman" panose="02020603050405020304" pitchFamily="18" charset="0"/>
              </a:rPr>
              <a:t>      A. am   B. to be     C. will be      D. be</a:t>
            </a:r>
            <a:endParaRPr lang="en-US" altLang="zh-CN" sz="3200">
              <a:latin typeface="Times New Roman" panose="02020603050405020304" pitchFamily="18" charset="0"/>
            </a:endParaRPr>
          </a:p>
        </p:txBody>
      </p:sp>
      <p:sp>
        <p:nvSpPr>
          <p:cNvPr id="46083" name="文本框 46082"/>
          <p:cNvSpPr txBox="1"/>
          <p:nvPr/>
        </p:nvSpPr>
        <p:spPr>
          <a:xfrm>
            <a:off x="3733800" y="730250"/>
            <a:ext cx="584200" cy="641350"/>
          </a:xfrm>
          <a:prstGeom prst="rect">
            <a:avLst/>
          </a:prstGeom>
          <a:noFill/>
          <a:ln w="9525">
            <a:noFill/>
          </a:ln>
        </p:spPr>
        <p:txBody>
          <a:bodyPr>
            <a:spAutoFit/>
          </a:bodyPr>
          <a:p>
            <a:pPr defTabSz="906780">
              <a:spcBef>
                <a:spcPct val="50000"/>
              </a:spcBef>
            </a:pPr>
            <a:r>
              <a:rPr lang="en-US" altLang="zh-CN" sz="3600">
                <a:solidFill>
                  <a:srgbClr val="FF0000"/>
                </a:solidFill>
                <a:latin typeface="Times New Roman" panose="02020603050405020304" pitchFamily="18" charset="0"/>
              </a:rPr>
              <a:t>D</a:t>
            </a:r>
            <a:endParaRPr lang="en-US" altLang="zh-CN" sz="3600">
              <a:solidFill>
                <a:srgbClr val="FF0000"/>
              </a:solidFill>
              <a:latin typeface="Times New Roman" panose="02020603050405020304" pitchFamily="18" charset="0"/>
            </a:endParaRPr>
          </a:p>
        </p:txBody>
      </p:sp>
      <p:sp>
        <p:nvSpPr>
          <p:cNvPr id="46086" name="文本框 46085"/>
          <p:cNvSpPr txBox="1"/>
          <p:nvPr/>
        </p:nvSpPr>
        <p:spPr>
          <a:xfrm>
            <a:off x="1676400" y="4597400"/>
            <a:ext cx="584200" cy="641350"/>
          </a:xfrm>
          <a:prstGeom prst="rect">
            <a:avLst/>
          </a:prstGeom>
          <a:noFill/>
          <a:ln w="9525">
            <a:noFill/>
          </a:ln>
        </p:spPr>
        <p:txBody>
          <a:bodyPr>
            <a:spAutoFit/>
          </a:bodyPr>
          <a:p>
            <a:pPr defTabSz="906780">
              <a:spcBef>
                <a:spcPct val="50000"/>
              </a:spcBef>
            </a:pPr>
            <a:r>
              <a:rPr lang="en-US" altLang="zh-CN" sz="3600">
                <a:solidFill>
                  <a:srgbClr val="FF0000"/>
                </a:solidFill>
                <a:latin typeface="Times New Roman" panose="02020603050405020304" pitchFamily="18" charset="0"/>
              </a:rPr>
              <a:t>B</a:t>
            </a:r>
            <a:endParaRPr lang="en-US" altLang="zh-CN" sz="3600">
              <a:solidFill>
                <a:srgbClr val="FF0000"/>
              </a:solidFill>
              <a:latin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blinds(horizontal)">
                                      <p:cBhvr>
                                        <p:cTn id="7" dur="500"/>
                                        <p:tgtEl>
                                          <p:spTgt spid="4608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6086"/>
                                        </p:tgtEl>
                                        <p:attrNameLst>
                                          <p:attrName>style.visibility</p:attrName>
                                        </p:attrNameLst>
                                      </p:cBhvr>
                                      <p:to>
                                        <p:strVal val="visible"/>
                                      </p:to>
                                    </p:set>
                                    <p:animEffect transition="in" filter="blinds(horizontal)">
                                      <p:cBhvr>
                                        <p:cTn id="12" dur="5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P spid="4608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298" name="图片 55297" descr="公鸡大拇指"/>
          <p:cNvPicPr>
            <a:picLocks noChangeAspect="1"/>
          </p:cNvPicPr>
          <p:nvPr/>
        </p:nvPicPr>
        <p:blipFill>
          <a:blip r:embed="rId1"/>
          <a:stretch>
            <a:fillRect/>
          </a:stretch>
        </p:blipFill>
        <p:spPr>
          <a:xfrm>
            <a:off x="4800600" y="1447800"/>
            <a:ext cx="3644900" cy="4572000"/>
          </a:xfrm>
          <a:prstGeom prst="rect">
            <a:avLst/>
          </a:prstGeom>
          <a:noFill/>
          <a:ln w="9525">
            <a:noFill/>
          </a:ln>
        </p:spPr>
      </p:pic>
      <p:sp>
        <p:nvSpPr>
          <p:cNvPr id="55299" name="圆角矩形标注 55298"/>
          <p:cNvSpPr/>
          <p:nvPr/>
        </p:nvSpPr>
        <p:spPr>
          <a:xfrm>
            <a:off x="304800" y="990600"/>
            <a:ext cx="5562600" cy="914400"/>
          </a:xfrm>
          <a:prstGeom prst="wedgeRoundRectCallout">
            <a:avLst>
              <a:gd name="adj1" fmla="val 49745"/>
              <a:gd name="adj2" fmla="val 97917"/>
              <a:gd name="adj3" fmla="val 16667"/>
            </a:avLst>
          </a:prstGeom>
          <a:noFill/>
          <a:ln w="38100" cap="flat" cmpd="sng">
            <a:solidFill>
              <a:schemeClr val="tx1"/>
            </a:solidFill>
            <a:prstDash val="solid"/>
            <a:miter/>
            <a:headEnd type="none" w="med" len="med"/>
            <a:tailEnd type="none" w="med" len="med"/>
          </a:ln>
        </p:spPr>
        <p:txBody>
          <a:bodyPr/>
          <a:p>
            <a:pPr>
              <a:buFontTx/>
            </a:pPr>
            <a:r>
              <a:rPr lang="en-US" altLang="zh-CN" sz="3600">
                <a:latin typeface="Times New Roman" panose="02020603050405020304" pitchFamily="18" charset="0"/>
              </a:rPr>
              <a:t>All of you did a good job!</a:t>
            </a:r>
            <a:endParaRPr lang="en-US" altLang="zh-CN" sz="3600">
              <a:latin typeface="Times New Roman" panose="02020603050405020304" pitchFamily="18" charset="0"/>
            </a:endParaRPr>
          </a:p>
        </p:txBody>
      </p:sp>
      <p:sp>
        <p:nvSpPr>
          <p:cNvPr id="55300" name="圆角矩形标注 55299"/>
          <p:cNvSpPr/>
          <p:nvPr/>
        </p:nvSpPr>
        <p:spPr>
          <a:xfrm>
            <a:off x="914400" y="3810000"/>
            <a:ext cx="3200400" cy="762000"/>
          </a:xfrm>
          <a:prstGeom prst="wedgeRoundRectCallout">
            <a:avLst>
              <a:gd name="adj1" fmla="val 57542"/>
              <a:gd name="adj2" fmla="val -96667"/>
              <a:gd name="adj3" fmla="val 16667"/>
            </a:avLst>
          </a:prstGeom>
          <a:noFill/>
          <a:ln w="38100" cap="flat" cmpd="sng">
            <a:solidFill>
              <a:schemeClr val="tx1"/>
            </a:solidFill>
            <a:prstDash val="solid"/>
            <a:miter/>
            <a:headEnd type="none" w="med" len="med"/>
            <a:tailEnd type="none" w="med" len="med"/>
          </a:ln>
        </p:spPr>
        <p:txBody>
          <a:bodyPr/>
          <a:p>
            <a:pPr algn="ctr">
              <a:buFontTx/>
            </a:pPr>
            <a:r>
              <a:rPr lang="en-US" altLang="zh-CN" sz="3600">
                <a:latin typeface="Times New Roman" panose="02020603050405020304" pitchFamily="18" charset="0"/>
              </a:rPr>
              <a:t>Let’s go on!</a:t>
            </a:r>
            <a:endParaRPr lang="en-US" altLang="zh-CN" sz="3600">
              <a:latin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dissolve">
                                      <p:cBhvr>
                                        <p:cTn id="7" dur="500"/>
                                        <p:tgtEl>
                                          <p:spTgt spid="5529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5299"/>
                                        </p:tgtEl>
                                        <p:attrNameLst>
                                          <p:attrName>style.visibility</p:attrName>
                                        </p:attrNameLst>
                                      </p:cBhvr>
                                      <p:to>
                                        <p:strVal val="visible"/>
                                      </p:to>
                                    </p:set>
                                    <p:animEffect transition="in" filter="dissolve">
                                      <p:cBhvr>
                                        <p:cTn id="11" dur="500"/>
                                        <p:tgtEl>
                                          <p:spTgt spid="55299"/>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5300"/>
                                        </p:tgtEl>
                                        <p:attrNameLst>
                                          <p:attrName>style.visibility</p:attrName>
                                        </p:attrNameLst>
                                      </p:cBhvr>
                                      <p:to>
                                        <p:strVal val="visible"/>
                                      </p:to>
                                    </p:set>
                                    <p:animEffect transition="in" filter="dissolve">
                                      <p:cBhvr>
                                        <p:cTn id="16"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nimBg="1"/>
      <p:bldP spid="5530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矩形 49153"/>
          <p:cNvSpPr/>
          <p:nvPr/>
        </p:nvSpPr>
        <p:spPr>
          <a:xfrm>
            <a:off x="685800" y="1676400"/>
            <a:ext cx="8001000" cy="4525963"/>
          </a:xfrm>
          <a:prstGeom prst="rect">
            <a:avLst/>
          </a:prstGeom>
          <a:noFill/>
          <a:ln w="9525">
            <a:noFill/>
          </a:ln>
        </p:spPr>
        <p:txBody>
          <a:bodyPr>
            <a:spAutoFit/>
          </a:bodyPr>
          <a:p>
            <a:pPr>
              <a:lnSpc>
                <a:spcPct val="130000"/>
              </a:lnSpc>
            </a:pPr>
            <a:r>
              <a:rPr lang="en-US" altLang="zh-CN" sz="3200">
                <a:latin typeface="Times New Roman" panose="02020603050405020304" pitchFamily="18" charset="0"/>
                <a:ea typeface="黑体" panose="02010609060101010101" pitchFamily="2" charset="-122"/>
              </a:rPr>
              <a:t>1. Before you go to a place to spend your   </a:t>
            </a:r>
            <a:endParaRPr lang="en-US" altLang="zh-CN" sz="3200">
              <a:latin typeface="Times New Roman" panose="02020603050405020304" pitchFamily="18" charset="0"/>
              <a:ea typeface="黑体" panose="02010609060101010101" pitchFamily="2" charset="-122"/>
            </a:endParaRPr>
          </a:p>
          <a:p>
            <a:pPr>
              <a:lnSpc>
                <a:spcPct val="130000"/>
              </a:lnSpc>
            </a:pPr>
            <a:r>
              <a:rPr lang="en-US" altLang="zh-CN" sz="3200">
                <a:latin typeface="Times New Roman" panose="02020603050405020304" pitchFamily="18" charset="0"/>
                <a:ea typeface="黑体" panose="02010609060101010101" pitchFamily="2" charset="-122"/>
              </a:rPr>
              <a:t>    holiday,  you should know _______ the   </a:t>
            </a:r>
            <a:endParaRPr lang="en-US" altLang="zh-CN" sz="3200">
              <a:latin typeface="Times New Roman" panose="02020603050405020304" pitchFamily="18" charset="0"/>
              <a:ea typeface="黑体" panose="02010609060101010101" pitchFamily="2" charset="-122"/>
            </a:endParaRPr>
          </a:p>
          <a:p>
            <a:pPr>
              <a:lnSpc>
                <a:spcPct val="130000"/>
              </a:lnSpc>
            </a:pPr>
            <a:r>
              <a:rPr lang="en-US" altLang="zh-CN" sz="3200">
                <a:latin typeface="Times New Roman" panose="02020603050405020304" pitchFamily="18" charset="0"/>
                <a:ea typeface="黑体" panose="02010609060101010101" pitchFamily="2" charset="-122"/>
              </a:rPr>
              <a:t>    weather first.</a:t>
            </a:r>
            <a:endParaRPr lang="en-US" altLang="zh-CN" sz="3200">
              <a:latin typeface="Times New Roman" panose="02020603050405020304" pitchFamily="18" charset="0"/>
              <a:ea typeface="黑体" panose="02010609060101010101" pitchFamily="2" charset="-122"/>
            </a:endParaRPr>
          </a:p>
          <a:p>
            <a:pPr>
              <a:lnSpc>
                <a:spcPct val="130000"/>
              </a:lnSpc>
            </a:pPr>
            <a:r>
              <a:rPr lang="en-US" altLang="zh-CN" sz="3200">
                <a:latin typeface="Times New Roman" panose="02020603050405020304" pitchFamily="18" charset="0"/>
                <a:ea typeface="黑体" panose="02010609060101010101" pitchFamily="2" charset="-122"/>
              </a:rPr>
              <a:t>2. Walk ________ the street and take the   </a:t>
            </a:r>
            <a:endParaRPr lang="en-US" altLang="zh-CN" sz="3200">
              <a:latin typeface="Times New Roman" panose="02020603050405020304" pitchFamily="18" charset="0"/>
              <a:ea typeface="黑体" panose="02010609060101010101" pitchFamily="2" charset="-122"/>
            </a:endParaRPr>
          </a:p>
          <a:p>
            <a:pPr>
              <a:lnSpc>
                <a:spcPct val="130000"/>
              </a:lnSpc>
            </a:pPr>
            <a:r>
              <a:rPr lang="en-US" altLang="zh-CN" sz="3200">
                <a:latin typeface="Times New Roman" panose="02020603050405020304" pitchFamily="18" charset="0"/>
                <a:ea typeface="黑体" panose="02010609060101010101" pitchFamily="2" charset="-122"/>
              </a:rPr>
              <a:t>    right turn at the first corner.</a:t>
            </a:r>
            <a:endParaRPr lang="en-US" altLang="zh-CN" sz="3200">
              <a:latin typeface="Times New Roman" panose="02020603050405020304" pitchFamily="18" charset="0"/>
              <a:ea typeface="黑体" panose="02010609060101010101" pitchFamily="2" charset="-122"/>
            </a:endParaRPr>
          </a:p>
          <a:p>
            <a:pPr>
              <a:lnSpc>
                <a:spcPct val="130000"/>
              </a:lnSpc>
            </a:pPr>
            <a:r>
              <a:rPr lang="en-US" altLang="zh-CN" sz="3200">
                <a:latin typeface="Times New Roman" panose="02020603050405020304" pitchFamily="18" charset="0"/>
                <a:ea typeface="黑体" panose="02010609060101010101" pitchFamily="2" charset="-122"/>
              </a:rPr>
              <a:t>3. I'm too tired. Shall I have some time ____?   </a:t>
            </a:r>
            <a:endParaRPr lang="en-US" altLang="zh-CN" sz="3200">
              <a:latin typeface="Times New Roman" panose="02020603050405020304" pitchFamily="18" charset="0"/>
              <a:ea typeface="黑体" panose="02010609060101010101" pitchFamily="2" charset="-122"/>
            </a:endParaRPr>
          </a:p>
          <a:p>
            <a:pPr>
              <a:lnSpc>
                <a:spcPct val="130000"/>
              </a:lnSpc>
            </a:pPr>
            <a:r>
              <a:rPr lang="en-US" altLang="zh-CN" sz="3200">
                <a:latin typeface="Times New Roman" panose="02020603050405020304" pitchFamily="18" charset="0"/>
                <a:ea typeface="黑体" panose="02010609060101010101" pitchFamily="2" charset="-122"/>
              </a:rPr>
              <a:t>    I want to relax a little bit.</a:t>
            </a:r>
            <a:endParaRPr lang="en-US" altLang="zh-CN" sz="3200">
              <a:latin typeface="Times New Roman" panose="02020603050405020304" pitchFamily="18" charset="0"/>
              <a:ea typeface="黑体" panose="02010609060101010101" pitchFamily="2" charset="-122"/>
            </a:endParaRPr>
          </a:p>
        </p:txBody>
      </p:sp>
      <p:sp>
        <p:nvSpPr>
          <p:cNvPr id="49155" name="矩形 49154"/>
          <p:cNvSpPr/>
          <p:nvPr/>
        </p:nvSpPr>
        <p:spPr>
          <a:xfrm>
            <a:off x="685800" y="411163"/>
            <a:ext cx="7696200" cy="579437"/>
          </a:xfrm>
          <a:prstGeom prst="rect">
            <a:avLst/>
          </a:prstGeom>
          <a:noFill/>
          <a:ln w="9525">
            <a:noFill/>
          </a:ln>
        </p:spPr>
        <p:txBody>
          <a:bodyPr>
            <a:spAutoFit/>
          </a:bodyPr>
          <a:p>
            <a:r>
              <a:rPr lang="zh-CN" altLang="en-US" sz="3200">
                <a:solidFill>
                  <a:srgbClr val="000099"/>
                </a:solidFill>
                <a:latin typeface="Times New Roman" panose="02020603050405020304" pitchFamily="18" charset="0"/>
                <a:ea typeface="黑体" panose="02010609060101010101" pitchFamily="2" charset="-122"/>
              </a:rPr>
              <a:t>二、选择适当的介词、副词填空。</a:t>
            </a:r>
            <a:endParaRPr lang="zh-CN" altLang="en-US" sz="3200">
              <a:solidFill>
                <a:srgbClr val="000099"/>
              </a:solidFill>
              <a:latin typeface="Times New Roman" panose="02020603050405020304" pitchFamily="18" charset="0"/>
              <a:ea typeface="黑体" panose="02010609060101010101" pitchFamily="2" charset="-122"/>
            </a:endParaRPr>
          </a:p>
        </p:txBody>
      </p:sp>
      <p:sp>
        <p:nvSpPr>
          <p:cNvPr id="49156" name="矩形 49155"/>
          <p:cNvSpPr/>
          <p:nvPr/>
        </p:nvSpPr>
        <p:spPr>
          <a:xfrm>
            <a:off x="854075" y="1143000"/>
            <a:ext cx="3641725" cy="608013"/>
          </a:xfrm>
          <a:prstGeom prst="rect">
            <a:avLst/>
          </a:prstGeom>
          <a:solidFill>
            <a:srgbClr val="F5F4B6"/>
          </a:solidFill>
          <a:ln w="28575" cap="flat" cmpd="sng">
            <a:solidFill>
              <a:schemeClr val="tx1"/>
            </a:solidFill>
            <a:prstDash val="solid"/>
            <a:miter/>
            <a:headEnd type="none" w="med" len="med"/>
            <a:tailEnd type="none" w="med" len="med"/>
          </a:ln>
        </p:spPr>
        <p:txBody>
          <a:bodyPr wrap="none" anchor="t">
            <a:spAutoFit/>
          </a:bodyPr>
          <a:p>
            <a:r>
              <a:rPr lang="en-US" altLang="zh-CN" sz="3200">
                <a:latin typeface="Times New Roman" panose="02020603050405020304" pitchFamily="18" charset="0"/>
                <a:ea typeface="黑体" panose="02010609060101010101" pitchFamily="2" charset="-122"/>
              </a:rPr>
              <a:t>along     about     off</a:t>
            </a:r>
            <a:endParaRPr lang="en-US" altLang="zh-CN" sz="3200">
              <a:latin typeface="Times New Roman" panose="02020603050405020304" pitchFamily="18" charset="0"/>
              <a:ea typeface="黑体" panose="02010609060101010101" pitchFamily="2" charset="-122"/>
            </a:endParaRPr>
          </a:p>
        </p:txBody>
      </p:sp>
      <p:sp>
        <p:nvSpPr>
          <p:cNvPr id="49157" name="文本框 49156"/>
          <p:cNvSpPr txBox="1"/>
          <p:nvPr/>
        </p:nvSpPr>
        <p:spPr>
          <a:xfrm>
            <a:off x="5943600" y="2438400"/>
            <a:ext cx="1295400" cy="579438"/>
          </a:xfrm>
          <a:prstGeom prst="rect">
            <a:avLst/>
          </a:prstGeom>
          <a:noFill/>
          <a:ln w="9525">
            <a:noFill/>
          </a:ln>
        </p:spPr>
        <p:txBody>
          <a:bodyPr>
            <a:spAutoFit/>
          </a:bodyPr>
          <a:p>
            <a:pPr defTabSz="906780">
              <a:spcBef>
                <a:spcPct val="50000"/>
              </a:spcBef>
            </a:pPr>
            <a:r>
              <a:rPr lang="en-US" altLang="zh-CN" sz="3200">
                <a:solidFill>
                  <a:srgbClr val="FF0000"/>
                </a:solidFill>
                <a:latin typeface="Times New Roman" panose="02020603050405020304" pitchFamily="18" charset="0"/>
                <a:ea typeface="黑体" panose="02010609060101010101" pitchFamily="2" charset="-122"/>
              </a:rPr>
              <a:t>about</a:t>
            </a:r>
            <a:endParaRPr lang="en-US" altLang="zh-CN" sz="3200">
              <a:solidFill>
                <a:srgbClr val="FF0000"/>
              </a:solidFill>
              <a:latin typeface="Times New Roman" panose="02020603050405020304" pitchFamily="18" charset="0"/>
              <a:ea typeface="黑体" panose="02010609060101010101" pitchFamily="2" charset="-122"/>
            </a:endParaRPr>
          </a:p>
        </p:txBody>
      </p:sp>
      <p:sp>
        <p:nvSpPr>
          <p:cNvPr id="49158" name="文本框 49157"/>
          <p:cNvSpPr txBox="1"/>
          <p:nvPr/>
        </p:nvSpPr>
        <p:spPr>
          <a:xfrm>
            <a:off x="2362200" y="3657600"/>
            <a:ext cx="1295400" cy="579438"/>
          </a:xfrm>
          <a:prstGeom prst="rect">
            <a:avLst/>
          </a:prstGeom>
          <a:noFill/>
          <a:ln w="9525">
            <a:noFill/>
          </a:ln>
        </p:spPr>
        <p:txBody>
          <a:bodyPr>
            <a:spAutoFit/>
          </a:bodyPr>
          <a:p>
            <a:pPr defTabSz="906780">
              <a:spcBef>
                <a:spcPct val="50000"/>
              </a:spcBef>
            </a:pPr>
            <a:r>
              <a:rPr lang="en-US" altLang="zh-CN" sz="3200">
                <a:solidFill>
                  <a:srgbClr val="FF0000"/>
                </a:solidFill>
                <a:latin typeface="Times New Roman" panose="02020603050405020304" pitchFamily="18" charset="0"/>
                <a:ea typeface="黑体" panose="02010609060101010101" pitchFamily="2" charset="-122"/>
              </a:rPr>
              <a:t>along</a:t>
            </a:r>
            <a:endParaRPr lang="en-US" altLang="zh-CN" sz="3200">
              <a:solidFill>
                <a:srgbClr val="FF0000"/>
              </a:solidFill>
              <a:latin typeface="Times New Roman" panose="02020603050405020304" pitchFamily="18" charset="0"/>
              <a:ea typeface="黑体" panose="02010609060101010101" pitchFamily="2" charset="-122"/>
            </a:endParaRPr>
          </a:p>
        </p:txBody>
      </p:sp>
      <p:sp>
        <p:nvSpPr>
          <p:cNvPr id="49159" name="文本框 49158"/>
          <p:cNvSpPr txBox="1"/>
          <p:nvPr/>
        </p:nvSpPr>
        <p:spPr>
          <a:xfrm>
            <a:off x="7620000" y="4967288"/>
            <a:ext cx="762000" cy="595312"/>
          </a:xfrm>
          <a:prstGeom prst="rect">
            <a:avLst/>
          </a:prstGeom>
          <a:noFill/>
          <a:ln w="9525">
            <a:noFill/>
          </a:ln>
        </p:spPr>
        <p:txBody>
          <a:bodyPr>
            <a:spAutoFit/>
          </a:bodyPr>
          <a:p>
            <a:pPr defTabSz="906780">
              <a:spcBef>
                <a:spcPct val="50000"/>
              </a:spcBef>
            </a:pPr>
            <a:r>
              <a:rPr lang="en-US" altLang="zh-CN" sz="3300">
                <a:solidFill>
                  <a:srgbClr val="FF0000"/>
                </a:solidFill>
                <a:latin typeface="Times New Roman" panose="02020603050405020304" pitchFamily="18" charset="0"/>
              </a:rPr>
              <a:t>off</a:t>
            </a:r>
            <a:endParaRPr lang="en-US" altLang="zh-CN" sz="3300">
              <a:solidFill>
                <a:srgbClr val="FF0000"/>
              </a:solidFill>
              <a:latin typeface="Times New Roman" panose="02020603050405020304" pitchFamily="18" charset="0"/>
            </a:endParaRPr>
          </a:p>
        </p:txBody>
      </p:sp>
      <p:pic>
        <p:nvPicPr>
          <p:cNvPr id="49160" name="图片 49159" descr="海绵宝宝"/>
          <p:cNvPicPr>
            <a:picLocks noChangeAspect="1"/>
          </p:cNvPicPr>
          <p:nvPr/>
        </p:nvPicPr>
        <p:blipFill>
          <a:blip r:embed="rId1"/>
          <a:stretch>
            <a:fillRect/>
          </a:stretch>
        </p:blipFill>
        <p:spPr>
          <a:xfrm>
            <a:off x="6946900" y="457200"/>
            <a:ext cx="1206500" cy="1295400"/>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9157"/>
                                        </p:tgtEl>
                                        <p:attrNameLst>
                                          <p:attrName>style.visibility</p:attrName>
                                        </p:attrNameLst>
                                      </p:cBhvr>
                                      <p:to>
                                        <p:strVal val="visible"/>
                                      </p:to>
                                    </p:set>
                                    <p:animEffect transition="in" filter="blinds(horizontal)">
                                      <p:cBhvr>
                                        <p:cTn id="7" dur="500"/>
                                        <p:tgtEl>
                                          <p:spTgt spid="4915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9158"/>
                                        </p:tgtEl>
                                        <p:attrNameLst>
                                          <p:attrName>style.visibility</p:attrName>
                                        </p:attrNameLst>
                                      </p:cBhvr>
                                      <p:to>
                                        <p:strVal val="visible"/>
                                      </p:to>
                                    </p:set>
                                    <p:animEffect transition="in" filter="blinds(horizontal)">
                                      <p:cBhvr>
                                        <p:cTn id="12" dur="500"/>
                                        <p:tgtEl>
                                          <p:spTgt spid="4915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9159"/>
                                        </p:tgtEl>
                                        <p:attrNameLst>
                                          <p:attrName>style.visibility</p:attrName>
                                        </p:attrNameLst>
                                      </p:cBhvr>
                                      <p:to>
                                        <p:strVal val="visible"/>
                                      </p:to>
                                    </p:set>
                                    <p:animEffect transition="in" filter="blinds(horizontal)">
                                      <p:cBhvr>
                                        <p:cTn id="17" dur="500"/>
                                        <p:tgtEl>
                                          <p:spTgt spid="49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P spid="49158" grpId="0"/>
      <p:bldP spid="4915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04" name="图片 51203" descr="fox"/>
          <p:cNvPicPr>
            <a:picLocks noChangeAspect="1"/>
          </p:cNvPicPr>
          <p:nvPr/>
        </p:nvPicPr>
        <p:blipFill>
          <a:blip r:embed="rId1"/>
          <a:stretch>
            <a:fillRect/>
          </a:stretch>
        </p:blipFill>
        <p:spPr>
          <a:xfrm>
            <a:off x="5715000" y="1257300"/>
            <a:ext cx="3365500" cy="5219700"/>
          </a:xfrm>
          <a:prstGeom prst="rect">
            <a:avLst/>
          </a:prstGeom>
          <a:noFill/>
          <a:ln w="9525">
            <a:noFill/>
          </a:ln>
        </p:spPr>
      </p:pic>
      <p:sp>
        <p:nvSpPr>
          <p:cNvPr id="51202" name="Rectangle 2"/>
          <p:cNvSpPr/>
          <p:nvPr/>
        </p:nvSpPr>
        <p:spPr>
          <a:xfrm>
            <a:off x="1371600" y="628650"/>
            <a:ext cx="2520950" cy="641350"/>
          </a:xfrm>
          <a:prstGeom prst="rect">
            <a:avLst/>
          </a:prstGeom>
          <a:noFill/>
          <a:ln w="9525">
            <a:noFill/>
          </a:ln>
        </p:spPr>
        <p:txBody>
          <a:bodyPr wrap="none" lIns="91435" tIns="45717" rIns="91435" bIns="45717">
            <a:spAutoFit/>
          </a:bodyPr>
          <a:p>
            <a:pPr defTabSz="913130">
              <a:spcBef>
                <a:spcPct val="50000"/>
              </a:spcBef>
            </a:pPr>
            <a:r>
              <a:rPr lang="en-US" altLang="zh-CN" sz="3600">
                <a:solidFill>
                  <a:srgbClr val="003399"/>
                </a:solidFill>
                <a:latin typeface="Arial" panose="020B0604020202020204" pitchFamily="34" charset="0"/>
              </a:rPr>
              <a:t>Homework</a:t>
            </a:r>
            <a:endParaRPr lang="en-US" altLang="zh-CN" sz="3600">
              <a:solidFill>
                <a:srgbClr val="003399"/>
              </a:solidFill>
              <a:latin typeface="Arial" panose="020B0604020202020204" pitchFamily="34" charset="0"/>
            </a:endParaRPr>
          </a:p>
        </p:txBody>
      </p:sp>
      <p:sp>
        <p:nvSpPr>
          <p:cNvPr id="51203" name="Rectangle 3"/>
          <p:cNvSpPr/>
          <p:nvPr/>
        </p:nvSpPr>
        <p:spPr>
          <a:xfrm>
            <a:off x="1143000" y="1390650"/>
            <a:ext cx="5029200" cy="3867150"/>
          </a:xfrm>
          <a:prstGeom prst="rect">
            <a:avLst/>
          </a:prstGeom>
          <a:noFill/>
          <a:ln w="9525">
            <a:noFill/>
          </a:ln>
        </p:spPr>
        <p:txBody>
          <a:bodyPr lIns="118515" tIns="59258" rIns="118515" bIns="59258">
            <a:spAutoFit/>
          </a:bodyPr>
          <a:p>
            <a:pPr defTabSz="913130">
              <a:lnSpc>
                <a:spcPct val="120000"/>
              </a:lnSpc>
              <a:spcBef>
                <a:spcPct val="50000"/>
              </a:spcBef>
              <a:buFont typeface="Wingdings" panose="05000000000000000000" pitchFamily="2" charset="2"/>
              <a:buChar char="Ø"/>
            </a:pPr>
            <a:r>
              <a:rPr lang="en-US" altLang="zh-CN" sz="3200">
                <a:latin typeface="Times New Roman" panose="02020603050405020304" pitchFamily="18" charset="0"/>
              </a:rPr>
              <a:t>Write a passage about a place of interest you know or you have been to.</a:t>
            </a:r>
            <a:endParaRPr lang="en-US" altLang="zh-CN" sz="3200">
              <a:latin typeface="Times New Roman" panose="02020603050405020304" pitchFamily="18" charset="0"/>
            </a:endParaRPr>
          </a:p>
          <a:p>
            <a:pPr defTabSz="913130">
              <a:lnSpc>
                <a:spcPct val="120000"/>
              </a:lnSpc>
              <a:spcBef>
                <a:spcPct val="50000"/>
              </a:spcBef>
              <a:buFont typeface="Wingdings" panose="05000000000000000000" pitchFamily="2" charset="2"/>
              <a:buChar char="Ø"/>
            </a:pPr>
            <a:r>
              <a:rPr lang="en-US" altLang="zh-CN" sz="3200">
                <a:latin typeface="Times New Roman" panose="02020603050405020304" pitchFamily="18" charset="0"/>
              </a:rPr>
              <a:t>Search for some information about Zhangjiajie.</a:t>
            </a:r>
            <a:endParaRPr lang="en-US" altLang="zh-CN" sz="3200">
              <a:latin typeface="Times New Roman" panose="02020603050405020304" pitchFamily="18" charset="0"/>
            </a:endParaRPr>
          </a:p>
        </p:txBody>
      </p:sp>
    </p:spTree>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299" name="Picture 2" descr="C:\Users\AppleBar\Desktop\剪头.png"/>
          <p:cNvPicPr>
            <a:picLocks noChangeAspect="1"/>
          </p:cNvPicPr>
          <p:nvPr/>
        </p:nvPicPr>
        <p:blipFill>
          <a:blip r:embed="rId1"/>
          <a:stretch>
            <a:fillRect/>
          </a:stretch>
        </p:blipFill>
        <p:spPr>
          <a:xfrm>
            <a:off x="539750" y="2636838"/>
            <a:ext cx="2303463" cy="2232025"/>
          </a:xfrm>
          <a:prstGeom prst="rect">
            <a:avLst/>
          </a:prstGeom>
          <a:noFill/>
          <a:ln w="9525">
            <a:noFill/>
          </a:ln>
        </p:spPr>
      </p:pic>
      <p:pic>
        <p:nvPicPr>
          <p:cNvPr id="55300" name="矩形 6"/>
          <p:cNvPicPr/>
          <p:nvPr/>
        </p:nvPicPr>
        <p:blipFill>
          <a:blip r:embed="rId2"/>
          <a:stretch>
            <a:fillRect/>
          </a:stretch>
        </p:blipFill>
        <p:spPr>
          <a:xfrm>
            <a:off x="2101533" y="2868613"/>
            <a:ext cx="6383337" cy="1566862"/>
          </a:xfrm>
          <a:prstGeom prst="rect">
            <a:avLst/>
          </a:prstGeom>
          <a:noFill/>
          <a:ln w="9525">
            <a:noFill/>
          </a:ln>
        </p:spPr>
      </p:pic>
      <p:grpSp>
        <p:nvGrpSpPr>
          <p:cNvPr id="55301" name="Group 5"/>
          <p:cNvGrpSpPr/>
          <p:nvPr/>
        </p:nvGrpSpPr>
        <p:grpSpPr>
          <a:xfrm>
            <a:off x="7116445" y="1193165"/>
            <a:ext cx="1368425" cy="3454400"/>
            <a:chOff x="0" y="0"/>
            <a:chExt cx="1655762" cy="3311525"/>
          </a:xfrm>
        </p:grpSpPr>
        <p:sp>
          <p:nvSpPr>
            <p:cNvPr id="55302" name="Freeform 2"/>
            <p:cNvSpPr/>
            <p:nvPr/>
          </p:nvSpPr>
          <p:spPr>
            <a:xfrm>
              <a:off x="212725" y="0"/>
              <a:ext cx="219075" cy="863600"/>
            </a:xfrm>
            <a:custGeom>
              <a:avLst/>
              <a:gdLst>
                <a:gd name="txL" fmla="*/ 0 w 138"/>
                <a:gd name="txT" fmla="*/ 0 h 544"/>
                <a:gd name="txR" fmla="*/ 138 w 138"/>
                <a:gd name="txB" fmla="*/ 544 h 544"/>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Lst>
              <a:rect l="txL" t="txT" r="txR" b="txB"/>
              <a:pathLst>
                <a:path w="138" h="544">
                  <a:moveTo>
                    <a:pt x="47" y="0"/>
                  </a:moveTo>
                  <a:lnTo>
                    <a:pt x="6" y="216"/>
                  </a:lnTo>
                  <a:cubicBezTo>
                    <a:pt x="0" y="273"/>
                    <a:pt x="7" y="305"/>
                    <a:pt x="12" y="342"/>
                  </a:cubicBezTo>
                  <a:cubicBezTo>
                    <a:pt x="17" y="379"/>
                    <a:pt x="29" y="411"/>
                    <a:pt x="38" y="437"/>
                  </a:cubicBezTo>
                  <a:lnTo>
                    <a:pt x="69" y="500"/>
                  </a:lnTo>
                  <a:lnTo>
                    <a:pt x="138" y="544"/>
                  </a:lnTo>
                </a:path>
              </a:pathLst>
            </a:custGeom>
            <a:noFill/>
            <a:ln w="22225" cap="flat" cmpd="sng">
              <a:solidFill>
                <a:schemeClr val="tx1"/>
              </a:solidFill>
              <a:prstDash val="solid"/>
              <a:miter/>
              <a:headEnd type="none" w="med" len="med"/>
              <a:tailEnd type="none" w="med" len="med"/>
            </a:ln>
          </p:spPr>
          <p:txBody>
            <a:bodyPr/>
            <a:p>
              <a:pPr algn="l"/>
              <a:endParaRPr lang="zh-CN" altLang="en-US" sz="3200" dirty="0">
                <a:latin typeface="Arial" panose="020B0604020202020204" pitchFamily="34" charset="0"/>
              </a:endParaRPr>
            </a:p>
          </p:txBody>
        </p:sp>
        <p:sp>
          <p:nvSpPr>
            <p:cNvPr id="55303" name="Oval 3"/>
            <p:cNvSpPr/>
            <p:nvPr/>
          </p:nvSpPr>
          <p:spPr>
            <a:xfrm>
              <a:off x="431800" y="574675"/>
              <a:ext cx="360362" cy="360362"/>
            </a:xfrm>
            <a:prstGeom prst="ellipse">
              <a:avLst/>
            </a:prstGeom>
            <a:solidFill>
              <a:schemeClr val="bg1"/>
            </a:solidFill>
            <a:ln w="22225" cap="flat" cmpd="sng">
              <a:solidFill>
                <a:schemeClr val="tx1"/>
              </a:solidFill>
              <a:prstDash val="solid"/>
              <a:headEnd type="none" w="med" len="med"/>
              <a:tailEnd type="none" w="med" len="med"/>
            </a:ln>
          </p:spPr>
          <p:txBody>
            <a:bodyPr wrap="none" anchor="ctr"/>
            <a:p>
              <a:endParaRPr lang="zh-CN" altLang="en-US" sz="3200" dirty="0">
                <a:latin typeface="Arial" panose="020B0604020202020204" pitchFamily="34" charset="0"/>
              </a:endParaRPr>
            </a:p>
          </p:txBody>
        </p:sp>
        <p:sp>
          <p:nvSpPr>
            <p:cNvPr id="55304" name="Freeform 4"/>
            <p:cNvSpPr/>
            <p:nvPr/>
          </p:nvSpPr>
          <p:spPr>
            <a:xfrm>
              <a:off x="554037" y="574675"/>
              <a:ext cx="165100" cy="288925"/>
            </a:xfrm>
            <a:custGeom>
              <a:avLst/>
              <a:gdLst>
                <a:gd name="txL" fmla="*/ 0 w 104"/>
                <a:gd name="txT" fmla="*/ 0 h 182"/>
                <a:gd name="txR" fmla="*/ 104 w 104"/>
                <a:gd name="txB" fmla="*/ 182 h 182"/>
              </a:gdLst>
              <a:ahLst/>
              <a:cxnLst>
                <a:cxn ang="0">
                  <a:pos x="2147483647" y="0"/>
                </a:cxn>
                <a:cxn ang="0">
                  <a:pos x="2147483647" y="2147483647"/>
                </a:cxn>
                <a:cxn ang="0">
                  <a:pos x="2147483647" y="2147483647"/>
                </a:cxn>
              </a:cxnLst>
              <a:rect l="txL" t="txT" r="txR" b="txB"/>
              <a:pathLst>
                <a:path w="104" h="182">
                  <a:moveTo>
                    <a:pt x="59" y="0"/>
                  </a:moveTo>
                  <a:cubicBezTo>
                    <a:pt x="53" y="19"/>
                    <a:pt x="0" y="50"/>
                    <a:pt x="25" y="113"/>
                  </a:cubicBezTo>
                  <a:cubicBezTo>
                    <a:pt x="50" y="176"/>
                    <a:pt x="88" y="168"/>
                    <a:pt x="104" y="182"/>
                  </a:cubicBezTo>
                </a:path>
              </a:pathLst>
            </a:custGeom>
            <a:solidFill>
              <a:schemeClr val="bg1"/>
            </a:solidFill>
            <a:ln w="22225" cap="flat" cmpd="sng">
              <a:solidFill>
                <a:schemeClr val="tx1"/>
              </a:solidFill>
              <a:prstDash val="solid"/>
              <a:miter/>
              <a:headEnd type="none" w="med" len="med"/>
              <a:tailEnd type="none" w="med" len="med"/>
            </a:ln>
          </p:spPr>
          <p:txBody>
            <a:bodyPr/>
            <a:p>
              <a:pPr algn="l"/>
              <a:endParaRPr lang="zh-CN" altLang="en-US" sz="3200" dirty="0">
                <a:latin typeface="Arial" panose="020B0604020202020204" pitchFamily="34" charset="0"/>
              </a:endParaRPr>
            </a:p>
          </p:txBody>
        </p:sp>
        <p:sp>
          <p:nvSpPr>
            <p:cNvPr id="55305" name="Freeform 5"/>
            <p:cNvSpPr/>
            <p:nvPr/>
          </p:nvSpPr>
          <p:spPr>
            <a:xfrm>
              <a:off x="792162" y="719137"/>
              <a:ext cx="142875" cy="144463"/>
            </a:xfrm>
            <a:custGeom>
              <a:avLst/>
              <a:gdLst>
                <a:gd name="txL" fmla="*/ 0 w 90"/>
                <a:gd name="txT" fmla="*/ 0 h 91"/>
                <a:gd name="txR" fmla="*/ 90 w 90"/>
                <a:gd name="txB" fmla="*/ 91 h 91"/>
              </a:gdLst>
              <a:ahLst/>
              <a:cxnLst>
                <a:cxn ang="0">
                  <a:pos x="0" y="0"/>
                </a:cxn>
                <a:cxn ang="0">
                  <a:pos x="2147483647" y="2147483647"/>
                </a:cxn>
                <a:cxn ang="0">
                  <a:pos x="2147483647" y="2147483647"/>
                </a:cxn>
              </a:cxnLst>
              <a:rect l="txL" t="txT" r="txR" b="txB"/>
              <a:pathLst>
                <a:path w="90" h="91">
                  <a:moveTo>
                    <a:pt x="0" y="0"/>
                  </a:moveTo>
                  <a:lnTo>
                    <a:pt x="65" y="35"/>
                  </a:lnTo>
                  <a:lnTo>
                    <a:pt x="90" y="91"/>
                  </a:lnTo>
                </a:path>
              </a:pathLst>
            </a:custGeom>
            <a:noFill/>
            <a:ln w="22225" cap="flat" cmpd="sng">
              <a:solidFill>
                <a:schemeClr val="tx1"/>
              </a:solidFill>
              <a:prstDash val="solid"/>
              <a:miter/>
              <a:headEnd type="none" w="med" len="med"/>
              <a:tailEnd type="none" w="med" len="med"/>
            </a:ln>
          </p:spPr>
          <p:txBody>
            <a:bodyPr/>
            <a:p>
              <a:pPr algn="l"/>
              <a:endParaRPr lang="zh-CN" altLang="en-US" sz="3200" dirty="0">
                <a:latin typeface="Arial" panose="020B0604020202020204" pitchFamily="34" charset="0"/>
              </a:endParaRPr>
            </a:p>
          </p:txBody>
        </p:sp>
        <p:sp>
          <p:nvSpPr>
            <p:cNvPr id="55306" name="Freeform 6"/>
            <p:cNvSpPr/>
            <p:nvPr/>
          </p:nvSpPr>
          <p:spPr>
            <a:xfrm>
              <a:off x="647700" y="792162"/>
              <a:ext cx="792162" cy="273050"/>
            </a:xfrm>
            <a:custGeom>
              <a:avLst/>
              <a:gdLst>
                <a:gd name="txL" fmla="*/ 0 w 499"/>
                <a:gd name="txT" fmla="*/ 0 h 172"/>
                <a:gd name="txR" fmla="*/ 499 w 499"/>
                <a:gd name="txB" fmla="*/ 172 h 172"/>
              </a:gdLst>
              <a:ahLst/>
              <a:cxnLst>
                <a:cxn ang="0">
                  <a:pos x="0" y="2147483647"/>
                </a:cxn>
                <a:cxn ang="0">
                  <a:pos x="2147483647" y="2147483647"/>
                </a:cxn>
                <a:cxn ang="0">
                  <a:pos x="2147483647" y="2147483647"/>
                </a:cxn>
                <a:cxn ang="0">
                  <a:pos x="2147483647" y="2147483647"/>
                </a:cxn>
                <a:cxn ang="0">
                  <a:pos x="2147483647" y="2147483647"/>
                </a:cxn>
                <a:cxn ang="0">
                  <a:pos x="2147483647" y="0"/>
                </a:cxn>
              </a:cxnLst>
              <a:rect l="txL" t="txT" r="txR" b="txB"/>
              <a:pathLst>
                <a:path w="499" h="172">
                  <a:moveTo>
                    <a:pt x="0" y="137"/>
                  </a:moveTo>
                  <a:lnTo>
                    <a:pt x="67" y="160"/>
                  </a:lnTo>
                  <a:lnTo>
                    <a:pt x="150" y="172"/>
                  </a:lnTo>
                  <a:lnTo>
                    <a:pt x="264" y="160"/>
                  </a:lnTo>
                  <a:lnTo>
                    <a:pt x="397" y="90"/>
                  </a:lnTo>
                  <a:lnTo>
                    <a:pt x="499" y="0"/>
                  </a:lnTo>
                </a:path>
              </a:pathLst>
            </a:custGeom>
            <a:noFill/>
            <a:ln w="22225" cap="flat" cmpd="sng">
              <a:solidFill>
                <a:schemeClr val="tx1"/>
              </a:solidFill>
              <a:prstDash val="solid"/>
              <a:miter/>
              <a:headEnd type="none" w="med" len="med"/>
              <a:tailEnd type="none" w="med" len="med"/>
            </a:ln>
          </p:spPr>
          <p:txBody>
            <a:bodyPr/>
            <a:p>
              <a:pPr algn="l"/>
              <a:endParaRPr lang="zh-CN" altLang="en-US" sz="3200" dirty="0">
                <a:latin typeface="Arial" panose="020B0604020202020204" pitchFamily="34" charset="0"/>
              </a:endParaRPr>
            </a:p>
          </p:txBody>
        </p:sp>
        <p:sp>
          <p:nvSpPr>
            <p:cNvPr id="55307" name="Freeform 7"/>
            <p:cNvSpPr/>
            <p:nvPr/>
          </p:nvSpPr>
          <p:spPr>
            <a:xfrm>
              <a:off x="382587" y="962025"/>
              <a:ext cx="93663" cy="536575"/>
            </a:xfrm>
            <a:custGeom>
              <a:avLst/>
              <a:gdLst>
                <a:gd name="txL" fmla="*/ 0 w 59"/>
                <a:gd name="txT" fmla="*/ 0 h 338"/>
                <a:gd name="txR" fmla="*/ 59 w 59"/>
                <a:gd name="txB" fmla="*/ 338 h 338"/>
              </a:gdLst>
              <a:ahLst/>
              <a:cxnLst>
                <a:cxn ang="0">
                  <a:pos x="2147483647" y="0"/>
                </a:cxn>
                <a:cxn ang="0">
                  <a:pos x="2147483647" y="2147483647"/>
                </a:cxn>
                <a:cxn ang="0">
                  <a:pos x="0" y="2147483647"/>
                </a:cxn>
                <a:cxn ang="0">
                  <a:pos x="2147483647" y="2147483647"/>
                </a:cxn>
                <a:cxn ang="0">
                  <a:pos x="2147483647" y="2147483647"/>
                </a:cxn>
              </a:cxnLst>
              <a:rect l="txL" t="txT" r="txR" b="txB"/>
              <a:pathLst>
                <a:path w="59" h="338">
                  <a:moveTo>
                    <a:pt x="59" y="0"/>
                  </a:moveTo>
                  <a:lnTo>
                    <a:pt x="13" y="79"/>
                  </a:lnTo>
                  <a:lnTo>
                    <a:pt x="0" y="167"/>
                  </a:lnTo>
                  <a:lnTo>
                    <a:pt x="13" y="243"/>
                  </a:lnTo>
                  <a:lnTo>
                    <a:pt x="57" y="338"/>
                  </a:lnTo>
                </a:path>
              </a:pathLst>
            </a:custGeom>
            <a:noFill/>
            <a:ln w="22225" cap="flat" cmpd="sng">
              <a:solidFill>
                <a:schemeClr val="tx1"/>
              </a:solidFill>
              <a:prstDash val="solid"/>
              <a:miter/>
              <a:headEnd type="none" w="med" len="med"/>
              <a:tailEnd type="none" w="med" len="med"/>
            </a:ln>
          </p:spPr>
          <p:txBody>
            <a:bodyPr/>
            <a:p>
              <a:pPr algn="l"/>
              <a:endParaRPr lang="zh-CN" altLang="en-US" sz="3200" dirty="0">
                <a:latin typeface="Arial" panose="020B0604020202020204" pitchFamily="34" charset="0"/>
              </a:endParaRPr>
            </a:p>
          </p:txBody>
        </p:sp>
        <p:sp>
          <p:nvSpPr>
            <p:cNvPr id="55308" name="Freeform 8"/>
            <p:cNvSpPr/>
            <p:nvPr/>
          </p:nvSpPr>
          <p:spPr>
            <a:xfrm>
              <a:off x="1587" y="1511300"/>
              <a:ext cx="503238" cy="360362"/>
            </a:xfrm>
            <a:custGeom>
              <a:avLst/>
              <a:gdLst>
                <a:gd name="txL" fmla="*/ 0 w 317"/>
                <a:gd name="txT" fmla="*/ 0 h 227"/>
                <a:gd name="txR" fmla="*/ 317 w 317"/>
                <a:gd name="txB" fmla="*/ 227 h 227"/>
              </a:gdLst>
              <a:ahLst/>
              <a:cxnLst>
                <a:cxn ang="0">
                  <a:pos x="2147483647" y="0"/>
                </a:cxn>
                <a:cxn ang="0">
                  <a:pos x="2147483647" y="2147483647"/>
                </a:cxn>
                <a:cxn ang="0">
                  <a:pos x="0" y="2147483647"/>
                </a:cxn>
              </a:cxnLst>
              <a:rect l="txL" t="txT" r="txR" b="txB"/>
              <a:pathLst>
                <a:path w="317" h="227">
                  <a:moveTo>
                    <a:pt x="317" y="0"/>
                  </a:moveTo>
                  <a:cubicBezTo>
                    <a:pt x="299" y="13"/>
                    <a:pt x="262" y="42"/>
                    <a:pt x="209" y="80"/>
                  </a:cubicBezTo>
                  <a:cubicBezTo>
                    <a:pt x="156" y="118"/>
                    <a:pt x="44" y="197"/>
                    <a:pt x="0" y="227"/>
                  </a:cubicBezTo>
                </a:path>
              </a:pathLst>
            </a:custGeom>
            <a:noFill/>
            <a:ln w="22225" cap="flat" cmpd="sng">
              <a:solidFill>
                <a:schemeClr val="tx1"/>
              </a:solidFill>
              <a:prstDash val="solid"/>
              <a:miter/>
              <a:headEnd type="none" w="med" len="med"/>
              <a:tailEnd type="none" w="med" len="med"/>
            </a:ln>
          </p:spPr>
          <p:txBody>
            <a:bodyPr/>
            <a:p>
              <a:pPr algn="l"/>
              <a:endParaRPr lang="zh-CN" altLang="en-US" sz="3200" dirty="0">
                <a:latin typeface="Arial" panose="020B0604020202020204" pitchFamily="34" charset="0"/>
              </a:endParaRPr>
            </a:p>
          </p:txBody>
        </p:sp>
        <p:sp>
          <p:nvSpPr>
            <p:cNvPr id="55309" name="Freeform 9"/>
            <p:cNvSpPr/>
            <p:nvPr/>
          </p:nvSpPr>
          <p:spPr>
            <a:xfrm>
              <a:off x="0" y="1366837"/>
              <a:ext cx="1008062" cy="661988"/>
            </a:xfrm>
            <a:custGeom>
              <a:avLst/>
              <a:gdLst>
                <a:gd name="txL" fmla="*/ 0 w 635"/>
                <a:gd name="txT" fmla="*/ 0 h 417"/>
                <a:gd name="txR" fmla="*/ 635 w 635"/>
                <a:gd name="txB" fmla="*/ 417 h 417"/>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Lst>
              <a:rect l="txL" t="txT" r="txR" b="txB"/>
              <a:pathLst>
                <a:path w="635" h="417">
                  <a:moveTo>
                    <a:pt x="0" y="318"/>
                  </a:moveTo>
                  <a:cubicBezTo>
                    <a:pt x="11" y="333"/>
                    <a:pt x="22" y="348"/>
                    <a:pt x="45" y="363"/>
                  </a:cubicBezTo>
                  <a:cubicBezTo>
                    <a:pt x="68" y="378"/>
                    <a:pt x="113" y="409"/>
                    <a:pt x="136" y="409"/>
                  </a:cubicBezTo>
                  <a:cubicBezTo>
                    <a:pt x="159" y="409"/>
                    <a:pt x="166" y="363"/>
                    <a:pt x="181" y="363"/>
                  </a:cubicBezTo>
                  <a:cubicBezTo>
                    <a:pt x="196" y="363"/>
                    <a:pt x="211" y="401"/>
                    <a:pt x="226" y="409"/>
                  </a:cubicBezTo>
                  <a:cubicBezTo>
                    <a:pt x="241" y="417"/>
                    <a:pt x="257" y="417"/>
                    <a:pt x="272" y="409"/>
                  </a:cubicBezTo>
                  <a:cubicBezTo>
                    <a:pt x="287" y="401"/>
                    <a:pt x="294" y="363"/>
                    <a:pt x="317" y="363"/>
                  </a:cubicBezTo>
                  <a:cubicBezTo>
                    <a:pt x="340" y="363"/>
                    <a:pt x="385" y="416"/>
                    <a:pt x="408" y="409"/>
                  </a:cubicBezTo>
                  <a:cubicBezTo>
                    <a:pt x="431" y="402"/>
                    <a:pt x="438" y="333"/>
                    <a:pt x="453" y="318"/>
                  </a:cubicBezTo>
                  <a:cubicBezTo>
                    <a:pt x="468" y="303"/>
                    <a:pt x="484" y="333"/>
                    <a:pt x="499" y="318"/>
                  </a:cubicBezTo>
                  <a:cubicBezTo>
                    <a:pt x="514" y="303"/>
                    <a:pt x="529" y="242"/>
                    <a:pt x="544" y="227"/>
                  </a:cubicBezTo>
                  <a:cubicBezTo>
                    <a:pt x="559" y="212"/>
                    <a:pt x="582" y="242"/>
                    <a:pt x="589" y="227"/>
                  </a:cubicBezTo>
                  <a:cubicBezTo>
                    <a:pt x="596" y="212"/>
                    <a:pt x="581" y="159"/>
                    <a:pt x="589" y="136"/>
                  </a:cubicBezTo>
                  <a:cubicBezTo>
                    <a:pt x="597" y="113"/>
                    <a:pt x="635" y="114"/>
                    <a:pt x="635" y="91"/>
                  </a:cubicBezTo>
                  <a:cubicBezTo>
                    <a:pt x="635" y="68"/>
                    <a:pt x="612" y="0"/>
                    <a:pt x="589" y="0"/>
                  </a:cubicBezTo>
                  <a:cubicBezTo>
                    <a:pt x="566" y="0"/>
                    <a:pt x="547" y="75"/>
                    <a:pt x="499" y="91"/>
                  </a:cubicBezTo>
                  <a:cubicBezTo>
                    <a:pt x="451" y="107"/>
                    <a:pt x="340" y="94"/>
                    <a:pt x="298" y="95"/>
                  </a:cubicBezTo>
                </a:path>
              </a:pathLst>
            </a:custGeom>
            <a:solidFill>
              <a:srgbClr val="FFFF00"/>
            </a:solidFill>
            <a:ln w="22225" cap="flat" cmpd="sng">
              <a:solidFill>
                <a:schemeClr val="tx1"/>
              </a:solidFill>
              <a:prstDash val="solid"/>
              <a:miter/>
              <a:headEnd type="none" w="med" len="med"/>
              <a:tailEnd type="none" w="med" len="med"/>
            </a:ln>
          </p:spPr>
          <p:txBody>
            <a:bodyPr/>
            <a:p>
              <a:pPr algn="l"/>
              <a:endParaRPr lang="zh-CN" altLang="en-US" sz="3200" dirty="0">
                <a:latin typeface="Arial" panose="020B0604020202020204" pitchFamily="34" charset="0"/>
              </a:endParaRPr>
            </a:p>
          </p:txBody>
        </p:sp>
        <p:sp>
          <p:nvSpPr>
            <p:cNvPr id="55310" name="Freeform 10"/>
            <p:cNvSpPr/>
            <p:nvPr/>
          </p:nvSpPr>
          <p:spPr>
            <a:xfrm>
              <a:off x="403225" y="2087562"/>
              <a:ext cx="173037" cy="1079500"/>
            </a:xfrm>
            <a:custGeom>
              <a:avLst/>
              <a:gdLst>
                <a:gd name="txL" fmla="*/ 0 w 109"/>
                <a:gd name="txT" fmla="*/ 0 h 680"/>
                <a:gd name="txR" fmla="*/ 109 w 109"/>
                <a:gd name="txB" fmla="*/ 680 h 680"/>
              </a:gdLst>
              <a:ahLst/>
              <a:cxnLst>
                <a:cxn ang="0">
                  <a:pos x="2147483647" y="0"/>
                </a:cxn>
                <a:cxn ang="0">
                  <a:pos x="0" y="2147483647"/>
                </a:cxn>
                <a:cxn ang="0">
                  <a:pos x="2147483647" y="2147483647"/>
                </a:cxn>
              </a:cxnLst>
              <a:rect l="txL" t="txT" r="txR" b="txB"/>
              <a:pathLst>
                <a:path w="109" h="680">
                  <a:moveTo>
                    <a:pt x="18" y="0"/>
                  </a:moveTo>
                  <a:lnTo>
                    <a:pt x="0" y="242"/>
                  </a:lnTo>
                  <a:lnTo>
                    <a:pt x="109" y="680"/>
                  </a:lnTo>
                </a:path>
              </a:pathLst>
            </a:custGeom>
            <a:noFill/>
            <a:ln w="22225" cap="flat" cmpd="sng">
              <a:solidFill>
                <a:schemeClr val="tx1"/>
              </a:solidFill>
              <a:prstDash val="solid"/>
              <a:miter/>
              <a:headEnd type="none" w="med" len="med"/>
              <a:tailEnd type="none" w="med" len="med"/>
            </a:ln>
          </p:spPr>
          <p:txBody>
            <a:bodyPr/>
            <a:p>
              <a:pPr algn="l"/>
              <a:endParaRPr lang="zh-CN" altLang="en-US" sz="3200" dirty="0">
                <a:latin typeface="Arial" panose="020B0604020202020204" pitchFamily="34" charset="0"/>
              </a:endParaRPr>
            </a:p>
          </p:txBody>
        </p:sp>
        <p:sp>
          <p:nvSpPr>
            <p:cNvPr id="55311" name="Freeform 11"/>
            <p:cNvSpPr/>
            <p:nvPr/>
          </p:nvSpPr>
          <p:spPr>
            <a:xfrm>
              <a:off x="935037" y="1295400"/>
              <a:ext cx="576263" cy="484187"/>
            </a:xfrm>
            <a:custGeom>
              <a:avLst/>
              <a:gdLst>
                <a:gd name="txL" fmla="*/ 0 w 363"/>
                <a:gd name="txT" fmla="*/ 0 h 305"/>
                <a:gd name="txR" fmla="*/ 363 w 363"/>
                <a:gd name="txB" fmla="*/ 305 h 305"/>
              </a:gdLst>
              <a:ahLst/>
              <a:cxnLst>
                <a:cxn ang="0">
                  <a:pos x="0" y="2147483647"/>
                </a:cxn>
                <a:cxn ang="0">
                  <a:pos x="2147483647" y="2147483647"/>
                </a:cxn>
                <a:cxn ang="0">
                  <a:pos x="2147483647" y="2147483647"/>
                </a:cxn>
                <a:cxn ang="0">
                  <a:pos x="2147483647" y="2147483647"/>
                </a:cxn>
                <a:cxn ang="0">
                  <a:pos x="2147483647" y="0"/>
                </a:cxn>
              </a:cxnLst>
              <a:rect l="txL" t="txT" r="txR" b="txB"/>
              <a:pathLst>
                <a:path w="363" h="305">
                  <a:moveTo>
                    <a:pt x="0" y="272"/>
                  </a:moveTo>
                  <a:lnTo>
                    <a:pt x="38" y="292"/>
                  </a:lnTo>
                  <a:lnTo>
                    <a:pt x="140" y="305"/>
                  </a:lnTo>
                  <a:lnTo>
                    <a:pt x="311" y="96"/>
                  </a:lnTo>
                  <a:lnTo>
                    <a:pt x="363" y="0"/>
                  </a:lnTo>
                </a:path>
              </a:pathLst>
            </a:custGeom>
            <a:noFill/>
            <a:ln w="22225" cap="flat" cmpd="sng">
              <a:solidFill>
                <a:schemeClr val="tx1"/>
              </a:solidFill>
              <a:prstDash val="solid"/>
              <a:miter/>
              <a:headEnd type="none" w="med" len="med"/>
              <a:tailEnd type="none" w="med" len="med"/>
            </a:ln>
          </p:spPr>
          <p:txBody>
            <a:bodyPr/>
            <a:p>
              <a:pPr algn="l"/>
              <a:endParaRPr lang="zh-CN" altLang="en-US" sz="3200" dirty="0">
                <a:latin typeface="Arial" panose="020B0604020202020204" pitchFamily="34" charset="0"/>
              </a:endParaRPr>
            </a:p>
          </p:txBody>
        </p:sp>
        <p:sp>
          <p:nvSpPr>
            <p:cNvPr id="55312" name="Freeform 12"/>
            <p:cNvSpPr/>
            <p:nvPr/>
          </p:nvSpPr>
          <p:spPr>
            <a:xfrm>
              <a:off x="1511300" y="1152525"/>
              <a:ext cx="144462" cy="144462"/>
            </a:xfrm>
            <a:custGeom>
              <a:avLst/>
              <a:gdLst>
                <a:gd name="txL" fmla="*/ 0 w 91"/>
                <a:gd name="txT" fmla="*/ 0 h 91"/>
                <a:gd name="txR" fmla="*/ 91 w 91"/>
                <a:gd name="txB" fmla="*/ 91 h 91"/>
              </a:gdLst>
              <a:ahLst/>
              <a:cxnLst>
                <a:cxn ang="0">
                  <a:pos x="0" y="2147483647"/>
                </a:cxn>
                <a:cxn ang="0">
                  <a:pos x="2147483647" y="2147483647"/>
                </a:cxn>
                <a:cxn ang="0">
                  <a:pos x="2147483647" y="0"/>
                </a:cxn>
              </a:cxnLst>
              <a:rect l="txL" t="txT" r="txR" b="txB"/>
              <a:pathLst>
                <a:path w="91" h="91">
                  <a:moveTo>
                    <a:pt x="0" y="91"/>
                  </a:moveTo>
                  <a:lnTo>
                    <a:pt x="68" y="37"/>
                  </a:lnTo>
                  <a:lnTo>
                    <a:pt x="91" y="0"/>
                  </a:lnTo>
                </a:path>
              </a:pathLst>
            </a:custGeom>
            <a:noFill/>
            <a:ln w="22225" cap="flat" cmpd="sng">
              <a:solidFill>
                <a:schemeClr val="tx1"/>
              </a:solidFill>
              <a:prstDash val="solid"/>
              <a:miter/>
              <a:headEnd type="none" w="med" len="med"/>
              <a:tailEnd type="none" w="med" len="med"/>
            </a:ln>
          </p:spPr>
          <p:txBody>
            <a:bodyPr/>
            <a:p>
              <a:pPr algn="l"/>
              <a:endParaRPr lang="zh-CN" altLang="en-US" sz="3200" dirty="0">
                <a:latin typeface="Arial" panose="020B0604020202020204" pitchFamily="34" charset="0"/>
              </a:endParaRPr>
            </a:p>
          </p:txBody>
        </p:sp>
        <p:sp>
          <p:nvSpPr>
            <p:cNvPr id="55313" name="Freeform 13"/>
            <p:cNvSpPr/>
            <p:nvPr/>
          </p:nvSpPr>
          <p:spPr>
            <a:xfrm>
              <a:off x="433387" y="3167062"/>
              <a:ext cx="144463" cy="144463"/>
            </a:xfrm>
            <a:custGeom>
              <a:avLst/>
              <a:gdLst>
                <a:gd name="txL" fmla="*/ 0 w 91"/>
                <a:gd name="txT" fmla="*/ 0 h 91"/>
                <a:gd name="txR" fmla="*/ 91 w 91"/>
                <a:gd name="txB" fmla="*/ 91 h 91"/>
              </a:gdLst>
              <a:ahLst/>
              <a:cxnLst>
                <a:cxn ang="0">
                  <a:pos x="2147483647" y="0"/>
                </a:cxn>
                <a:cxn ang="0">
                  <a:pos x="2147483647" y="2147483647"/>
                </a:cxn>
                <a:cxn ang="0">
                  <a:pos x="0" y="2147483647"/>
                </a:cxn>
              </a:cxnLst>
              <a:rect l="txL" t="txT" r="txR" b="txB"/>
              <a:pathLst>
                <a:path w="91" h="91">
                  <a:moveTo>
                    <a:pt x="91" y="0"/>
                  </a:moveTo>
                  <a:lnTo>
                    <a:pt x="60" y="45"/>
                  </a:lnTo>
                  <a:lnTo>
                    <a:pt x="0" y="91"/>
                  </a:lnTo>
                </a:path>
              </a:pathLst>
            </a:custGeom>
            <a:noFill/>
            <a:ln w="22225" cap="flat" cmpd="sng">
              <a:solidFill>
                <a:schemeClr val="tx1"/>
              </a:solidFill>
              <a:prstDash val="solid"/>
              <a:miter/>
              <a:headEnd type="none" w="med" len="med"/>
              <a:tailEnd type="none" w="med" len="med"/>
            </a:ln>
          </p:spPr>
          <p:txBody>
            <a:bodyPr/>
            <a:p>
              <a:pPr algn="l"/>
              <a:endParaRPr lang="zh-CN" altLang="en-US" sz="3200" dirty="0">
                <a:latin typeface="Arial" panose="020B0604020202020204" pitchFamily="34" charset="0"/>
              </a:endParaRPr>
            </a:p>
          </p:txBody>
        </p:sp>
        <p:sp>
          <p:nvSpPr>
            <p:cNvPr id="55314" name="Freeform 14"/>
            <p:cNvSpPr/>
            <p:nvPr/>
          </p:nvSpPr>
          <p:spPr>
            <a:xfrm>
              <a:off x="576262" y="3167062"/>
              <a:ext cx="114300" cy="119063"/>
            </a:xfrm>
            <a:custGeom>
              <a:avLst/>
              <a:gdLst>
                <a:gd name="txL" fmla="*/ 0 w 72"/>
                <a:gd name="txT" fmla="*/ 0 h 75"/>
                <a:gd name="txR" fmla="*/ 72 w 72"/>
                <a:gd name="txB" fmla="*/ 75 h 75"/>
              </a:gdLst>
              <a:ahLst/>
              <a:cxnLst>
                <a:cxn ang="0">
                  <a:pos x="0" y="0"/>
                </a:cxn>
                <a:cxn ang="0">
                  <a:pos x="2147483647" y="2147483647"/>
                </a:cxn>
                <a:cxn ang="0">
                  <a:pos x="2147483647" y="2147483647"/>
                </a:cxn>
              </a:cxnLst>
              <a:rect l="txL" t="txT" r="txR" b="txB"/>
              <a:pathLst>
                <a:path w="72" h="75">
                  <a:moveTo>
                    <a:pt x="0" y="0"/>
                  </a:moveTo>
                  <a:cubicBezTo>
                    <a:pt x="10" y="1"/>
                    <a:pt x="49" y="18"/>
                    <a:pt x="62" y="6"/>
                  </a:cubicBezTo>
                  <a:cubicBezTo>
                    <a:pt x="72" y="18"/>
                    <a:pt x="62" y="61"/>
                    <a:pt x="62" y="75"/>
                  </a:cubicBezTo>
                </a:path>
              </a:pathLst>
            </a:custGeom>
            <a:noFill/>
            <a:ln w="22225" cap="flat" cmpd="sng">
              <a:solidFill>
                <a:schemeClr val="tx1"/>
              </a:solidFill>
              <a:prstDash val="solid"/>
              <a:miter/>
              <a:headEnd type="none" w="med" len="med"/>
              <a:tailEnd type="none" w="med" len="med"/>
            </a:ln>
          </p:spPr>
          <p:txBody>
            <a:bodyPr/>
            <a:p>
              <a:pPr algn="l"/>
              <a:endParaRPr lang="zh-CN" altLang="en-US" sz="3200" dirty="0">
                <a:latin typeface="Arial" panose="020B0604020202020204" pitchFamily="34" charset="0"/>
              </a:endParaRPr>
            </a:p>
          </p:txBody>
        </p:sp>
      </p:grpSp>
      <p:pic>
        <p:nvPicPr>
          <p:cNvPr id="2" name="游戏原声 - Theme From SWAT-Rhythm Heritage [mqms]">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1382395" y="5292090"/>
            <a:ext cx="619125" cy="619125"/>
          </a:xfrm>
          <a:prstGeom prst="rect">
            <a:avLst/>
          </a:prstGeom>
        </p:spPr>
      </p:pic>
      <p:pic>
        <p:nvPicPr>
          <p:cNvPr id="3" name="矩形 6"/>
          <p:cNvPicPr/>
          <p:nvPr>
            <p:ph idx="4294967295"/>
          </p:nvPr>
        </p:nvPicPr>
        <p:blipFill>
          <a:blip r:embed="rId2"/>
          <a:stretch>
            <a:fillRect/>
          </a:stretch>
        </p:blipFill>
        <p:spPr>
          <a:xfrm>
            <a:off x="0" y="0"/>
            <a:ext cx="0" cy="0"/>
          </a:xfrm>
          <a:prstGeom prst="rect">
            <a:avLst/>
          </a:prstGeom>
          <a:noFill/>
          <a:ln w="9525">
            <a:noFill/>
          </a:ln>
        </p:spPr>
      </p:pic>
      <p:sp>
        <p:nvSpPr>
          <p:cNvPr id="6" name="文本框 5"/>
          <p:cNvSpPr txBox="1"/>
          <p:nvPr/>
        </p:nvSpPr>
        <p:spPr>
          <a:xfrm>
            <a:off x="2684145" y="4957445"/>
            <a:ext cx="5393055" cy="1383665"/>
          </a:xfrm>
          <a:prstGeom prst="rect">
            <a:avLst/>
          </a:prstGeom>
          <a:noFill/>
        </p:spPr>
        <p:txBody>
          <a:bodyPr wrap="square" rtlCol="0">
            <a:spAutoFit/>
            <a:scene3d>
              <a:camera prst="orthographicFront"/>
              <a:lightRig rig="threePt" dir="t"/>
            </a:scene3d>
          </a:bodyPr>
          <a:p>
            <a:endParaRPr lang="en-US" altLang="zh-CN" sz="2800">
              <a:ln w="22225">
                <a:solidFill>
                  <a:schemeClr val="accent2"/>
                </a:solidFill>
                <a:prstDash val="solid"/>
              </a:ln>
              <a:solidFill>
                <a:schemeClr val="accent2">
                  <a:lumMod val="40000"/>
                  <a:lumOff val="60000"/>
                </a:schemeClr>
              </a:solidFill>
              <a:effectLst/>
            </a:endParaRPr>
          </a:p>
          <a:p>
            <a:r>
              <a:rPr lang="zh-CN" altLang="en-US" sz="2800">
                <a:ln w="22225">
                  <a:solidFill>
                    <a:schemeClr val="accent2"/>
                  </a:solidFill>
                  <a:prstDash val="solid"/>
                </a:ln>
                <a:solidFill>
                  <a:schemeClr val="accent2">
                    <a:lumMod val="40000"/>
                    <a:lumOff val="60000"/>
                  </a:schemeClr>
                </a:solidFill>
                <a:effectLst/>
              </a:rPr>
              <a:t>桂林市桂电中学</a:t>
            </a:r>
            <a:endParaRPr lang="zh-CN" altLang="en-US" sz="2800">
              <a:ln w="22225">
                <a:solidFill>
                  <a:schemeClr val="accent2"/>
                </a:solidFill>
                <a:prstDash val="solid"/>
              </a:ln>
              <a:solidFill>
                <a:schemeClr val="accent2">
                  <a:lumMod val="40000"/>
                  <a:lumOff val="60000"/>
                </a:schemeClr>
              </a:solidFill>
              <a:effectLst/>
            </a:endParaRPr>
          </a:p>
          <a:p>
            <a:r>
              <a:rPr lang="en-US" altLang="zh-CN" sz="2800">
                <a:ln w="22225">
                  <a:solidFill>
                    <a:schemeClr val="accent2"/>
                  </a:solidFill>
                  <a:prstDash val="solid"/>
                </a:ln>
                <a:solidFill>
                  <a:schemeClr val="accent2">
                    <a:lumMod val="40000"/>
                    <a:lumOff val="60000"/>
                  </a:schemeClr>
                </a:solidFill>
                <a:effectLst/>
              </a:rPr>
              <a:t>2020.8.20</a:t>
            </a:r>
            <a:r>
              <a:rPr lang="zh-CN" altLang="en-US" sz="2800">
                <a:ln w="22225">
                  <a:solidFill>
                    <a:schemeClr val="accent2"/>
                  </a:solidFill>
                  <a:prstDash val="solid"/>
                </a:ln>
                <a:solidFill>
                  <a:schemeClr val="accent2">
                    <a:lumMod val="40000"/>
                    <a:lumOff val="60000"/>
                  </a:schemeClr>
                </a:solidFill>
                <a:effectLst/>
              </a:rPr>
              <a:t>录制</a:t>
            </a:r>
            <a:endParaRPr lang="zh-CN" altLang="en-US" sz="2800">
              <a:ln w="22225">
                <a:solidFill>
                  <a:schemeClr val="accent2"/>
                </a:solidFill>
                <a:prstDash val="solid"/>
              </a:ln>
              <a:solidFill>
                <a:schemeClr val="accent2">
                  <a:lumMod val="40000"/>
                  <a:lumOff val="60000"/>
                </a:schemeClr>
              </a:solidFill>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wipe(left)">
                                      <p:cBhvr>
                                        <p:cTn id="7" dur="500"/>
                                        <p:tgtEl>
                                          <p:spTgt spid="5529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5300"/>
                                        </p:tgtEl>
                                        <p:attrNameLst>
                                          <p:attrName>style.visibility</p:attrName>
                                        </p:attrNameLst>
                                      </p:cBhvr>
                                      <p:to>
                                        <p:strVal val="visible"/>
                                      </p:to>
                                    </p:set>
                                    <p:animEffect transition="in" filter="wipe(left)">
                                      <p:cBhvr>
                                        <p:cTn id="11" dur="500"/>
                                        <p:tgtEl>
                                          <p:spTgt spid="5530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5301"/>
                                        </p:tgtEl>
                                        <p:attrNameLst>
                                          <p:attrName>style.visibility</p:attrName>
                                        </p:attrNameLst>
                                      </p:cBhvr>
                                      <p:to>
                                        <p:strVal val="visible"/>
                                      </p:to>
                                    </p:set>
                                    <p:animEffect transition="in" filter="wipe(down)">
                                      <p:cBhvr>
                                        <p:cTn id="15" dur="500"/>
                                        <p:tgtEl>
                                          <p:spTgt spid="55301"/>
                                        </p:tgtEl>
                                      </p:cBhvr>
                                    </p:animEffect>
                                  </p:childTnLst>
                                </p:cTn>
                              </p:par>
                            </p:childTnLst>
                          </p:cTn>
                        </p:par>
                        <p:par>
                          <p:cTn id="16" fill="hold">
                            <p:stCondLst>
                              <p:cond delay="1500"/>
                            </p:stCondLst>
                            <p:childTnLst>
                              <p:par>
                                <p:cTn id="17" presetID="1" presetClass="mediacall" presetSubtype="0" fill="hold" nodeType="afterEffect">
                                  <p:stCondLst>
                                    <p:cond delay="0"/>
                                  </p:stCondLst>
                                  <p:childTnLst>
                                    <p:cmd type="call" cmd="playFrom(0.0)">
                                      <p:cBhvr additive="base">
                                        <p:cTn id="18" dur="250122" fill="hold"/>
                                        <p:tgtEl>
                                          <p:spTgt spid="2"/>
                                        </p:tgtEl>
                                      </p:cBhvr>
                                    </p:cmd>
                                  </p:childTnLst>
                                </p:cTn>
                              </p:par>
                            </p:childTnLst>
                          </p:cTn>
                        </p:par>
                        <p:par>
                          <p:cTn id="19" fill="hold">
                            <p:stCondLst>
                              <p:cond delay="252000"/>
                            </p:stCondLst>
                            <p:childTnLst>
                              <p:par>
                                <p:cTn id="20" presetID="2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2" name="矩形 1"/>
          <p:cNvSpPr/>
          <p:nvPr/>
        </p:nvSpPr>
        <p:spPr>
          <a:xfrm>
            <a:off x="609600" y="1600200"/>
            <a:ext cx="7924800" cy="4014788"/>
          </a:xfrm>
          <a:prstGeom prst="rect">
            <a:avLst/>
          </a:prstGeom>
          <a:noFill/>
          <a:ln w="9525">
            <a:noFill/>
          </a:ln>
        </p:spPr>
        <p:txBody>
          <a:bodyPr lIns="118510" tIns="59255" rIns="118510" bIns="59255">
            <a:spAutoFit/>
          </a:bodyPr>
          <a:p>
            <a:pPr marL="342900" indent="-342900">
              <a:lnSpc>
                <a:spcPct val="160000"/>
              </a:lnSpc>
            </a:pPr>
            <a:r>
              <a:rPr lang="en-US" altLang="zh-CN" sz="3200">
                <a:solidFill>
                  <a:srgbClr val="FF0000"/>
                </a:solidFill>
                <a:latin typeface="Times New Roman" panose="02020603050405020304" pitchFamily="18" charset="0"/>
                <a:cs typeface="Times New Roman" panose="02020603050405020304" pitchFamily="18" charset="0"/>
              </a:rPr>
              <a:t>1. Teaching aims:</a:t>
            </a:r>
            <a:endParaRPr lang="en-US" altLang="zh-CN" sz="3200">
              <a:solidFill>
                <a:srgbClr val="FF0000"/>
              </a:solidFill>
              <a:latin typeface="Times New Roman" panose="02020603050405020304" pitchFamily="18" charset="0"/>
              <a:cs typeface="Times New Roman" panose="02020603050405020304" pitchFamily="18" charset="0"/>
            </a:endParaRPr>
          </a:p>
          <a:p>
            <a:pPr marL="342900" indent="-342900">
              <a:lnSpc>
                <a:spcPct val="160000"/>
              </a:lnSpc>
              <a:buChar char="•"/>
            </a:pPr>
            <a:r>
              <a:rPr lang="en-US" altLang="zh-CN" sz="3200">
                <a:latin typeface="Times New Roman" panose="02020603050405020304" pitchFamily="18" charset="0"/>
                <a:cs typeface="Times New Roman" panose="02020603050405020304" pitchFamily="18" charset="0"/>
              </a:rPr>
              <a:t>To understand specific information in the reading material</a:t>
            </a:r>
            <a:endParaRPr lang="en-US" altLang="zh-CN" sz="3200">
              <a:latin typeface="Times New Roman" panose="02020603050405020304" pitchFamily="18" charset="0"/>
              <a:cs typeface="Times New Roman" panose="02020603050405020304" pitchFamily="18" charset="0"/>
            </a:endParaRPr>
          </a:p>
          <a:p>
            <a:pPr marL="342900" indent="-342900">
              <a:lnSpc>
                <a:spcPct val="160000"/>
              </a:lnSpc>
              <a:buChar char="•"/>
            </a:pPr>
            <a:r>
              <a:rPr lang="en-US" altLang="zh-CN" sz="3200">
                <a:latin typeface="Times New Roman" panose="02020603050405020304" pitchFamily="18" charset="0"/>
                <a:cs typeface="Times New Roman" panose="02020603050405020304" pitchFamily="18" charset="0"/>
              </a:rPr>
              <a:t>To understand the sequence of events</a:t>
            </a:r>
            <a:endParaRPr lang="en-US" altLang="zh-CN" sz="3200">
              <a:latin typeface="Times New Roman" panose="02020603050405020304" pitchFamily="18" charset="0"/>
              <a:cs typeface="Times New Roman" panose="02020603050405020304" pitchFamily="18" charset="0"/>
            </a:endParaRPr>
          </a:p>
          <a:p>
            <a:pPr marL="342900" indent="-342900">
              <a:lnSpc>
                <a:spcPct val="160000"/>
              </a:lnSpc>
              <a:buChar char="•"/>
            </a:pPr>
            <a:r>
              <a:rPr lang="en-US" altLang="zh-CN" sz="3200">
                <a:latin typeface="Times New Roman" panose="02020603050405020304" pitchFamily="18" charset="0"/>
                <a:cs typeface="Times New Roman" panose="02020603050405020304" pitchFamily="18" charset="0"/>
              </a:rPr>
              <a:t> To be able to write a passage, using clues</a:t>
            </a:r>
            <a:endParaRPr lang="en-US" altLang="zh-CN" sz="3200" i="1">
              <a:latin typeface="Times New Roman" panose="02020603050405020304" pitchFamily="18" charset="0"/>
              <a:ea typeface="Times New Roman" panose="02020603050405020304" pitchFamily="18" charset="0"/>
            </a:endParaRPr>
          </a:p>
        </p:txBody>
      </p:sp>
      <p:sp>
        <p:nvSpPr>
          <p:cNvPr id="15363" name="TextBox 2"/>
          <p:cNvSpPr txBox="1"/>
          <p:nvPr/>
        </p:nvSpPr>
        <p:spPr>
          <a:xfrm>
            <a:off x="2378075" y="552450"/>
            <a:ext cx="3413125" cy="666750"/>
          </a:xfrm>
          <a:prstGeom prst="rect">
            <a:avLst/>
          </a:prstGeom>
          <a:noFill/>
          <a:ln w="9525">
            <a:noFill/>
          </a:ln>
        </p:spPr>
        <p:txBody>
          <a:bodyPr wrap="none" lIns="118510" tIns="59255" rIns="118510" bIns="59255">
            <a:spAutoFit/>
          </a:bodyPr>
          <a:p>
            <a:r>
              <a:rPr lang="en-US" altLang="zh-CN" sz="3600">
                <a:solidFill>
                  <a:srgbClr val="000099"/>
                </a:solidFill>
                <a:latin typeface="Arial" panose="020B0604020202020204" pitchFamily="34" charset="0"/>
              </a:rPr>
              <a:t>Teaching aims</a:t>
            </a:r>
            <a:endParaRPr lang="en-US" altLang="zh-CN" sz="3600">
              <a:solidFill>
                <a:srgbClr val="000099"/>
              </a:solidFill>
              <a:latin typeface="Arial" panose="020B0604020202020204" pitchFamily="34" charset="0"/>
            </a:endParaRPr>
          </a:p>
        </p:txBody>
      </p:sp>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矩形 16385"/>
          <p:cNvSpPr/>
          <p:nvPr/>
        </p:nvSpPr>
        <p:spPr>
          <a:xfrm>
            <a:off x="304800" y="381000"/>
            <a:ext cx="8763000" cy="5578475"/>
          </a:xfrm>
          <a:prstGeom prst="rect">
            <a:avLst/>
          </a:prstGeom>
          <a:noFill/>
          <a:ln w="9525">
            <a:noFill/>
          </a:ln>
        </p:spPr>
        <p:txBody>
          <a:bodyPr>
            <a:spAutoFit/>
          </a:bodyPr>
          <a:p>
            <a:pPr>
              <a:lnSpc>
                <a:spcPct val="125000"/>
              </a:lnSpc>
            </a:pPr>
            <a:r>
              <a:rPr lang="en-US" altLang="zh-CN" sz="3200">
                <a:solidFill>
                  <a:srgbClr val="FF0000"/>
                </a:solidFill>
                <a:latin typeface="Times New Roman" panose="02020603050405020304" pitchFamily="18" charset="0"/>
                <a:cs typeface="Times New Roman" panose="02020603050405020304" pitchFamily="18" charset="0"/>
              </a:rPr>
              <a:t>2. Main contents:</a:t>
            </a:r>
            <a:endParaRPr lang="en-US" altLang="zh-CN" sz="3200">
              <a:solidFill>
                <a:srgbClr val="FF0000"/>
              </a:solidFill>
              <a:latin typeface="Times New Roman" panose="02020603050405020304" pitchFamily="18" charset="0"/>
              <a:cs typeface="Times New Roman" panose="02020603050405020304" pitchFamily="18" charset="0"/>
            </a:endParaRPr>
          </a:p>
          <a:p>
            <a:pPr>
              <a:lnSpc>
                <a:spcPct val="125000"/>
              </a:lnSpc>
              <a:buChar char="•"/>
            </a:pPr>
            <a:r>
              <a:rPr lang="en-US" altLang="zh-CN" sz="3200">
                <a:latin typeface="Times New Roman" panose="02020603050405020304" pitchFamily="18" charset="0"/>
                <a:cs typeface="Times New Roman" panose="02020603050405020304" pitchFamily="18" charset="0"/>
              </a:rPr>
              <a:t>Key vocabulary </a:t>
            </a:r>
            <a:endParaRPr lang="en-US" altLang="zh-CN" sz="3200">
              <a:latin typeface="Times New Roman" panose="02020603050405020304" pitchFamily="18" charset="0"/>
              <a:cs typeface="Times New Roman" panose="02020603050405020304" pitchFamily="18" charset="0"/>
            </a:endParaRPr>
          </a:p>
          <a:p>
            <a:pPr>
              <a:lnSpc>
                <a:spcPct val="125000"/>
              </a:lnSpc>
            </a:pPr>
            <a:r>
              <a:rPr lang="en-US" altLang="zh-CN" sz="3200">
                <a:latin typeface="Times New Roman" panose="02020603050405020304" pitchFamily="18" charset="0"/>
                <a:cs typeface="Times New Roman" panose="02020603050405020304" pitchFamily="18" charset="0"/>
              </a:rPr>
              <a:t>    </a:t>
            </a:r>
            <a:r>
              <a:rPr lang="en-US" altLang="zh-CN" sz="3200">
                <a:solidFill>
                  <a:schemeClr val="hlink"/>
                </a:solidFill>
                <a:latin typeface="Times New Roman" panose="02020603050405020304" pitchFamily="18" charset="0"/>
                <a:cs typeface="Times New Roman" panose="02020603050405020304" pitchFamily="18" charset="0"/>
              </a:rPr>
              <a:t>Square, kilometre, human, wake, wake sb. up,  </a:t>
            </a:r>
            <a:endParaRPr lang="en-US" altLang="zh-CN" sz="3200">
              <a:solidFill>
                <a:schemeClr val="hlink"/>
              </a:solidFill>
              <a:latin typeface="Times New Roman" panose="02020603050405020304" pitchFamily="18" charset="0"/>
              <a:cs typeface="Times New Roman" panose="02020603050405020304" pitchFamily="18" charset="0"/>
            </a:endParaRPr>
          </a:p>
          <a:p>
            <a:pPr>
              <a:lnSpc>
                <a:spcPct val="125000"/>
              </a:lnSpc>
            </a:pPr>
            <a:r>
              <a:rPr lang="en-US" altLang="zh-CN" sz="3200">
                <a:solidFill>
                  <a:schemeClr val="hlink"/>
                </a:solidFill>
                <a:latin typeface="Times New Roman" panose="02020603050405020304" pitchFamily="18" charset="0"/>
                <a:cs typeface="Times New Roman" panose="02020603050405020304" pitchFamily="18" charset="0"/>
              </a:rPr>
              <a:t>    somebody, about, path, pull</a:t>
            </a:r>
            <a:endParaRPr lang="en-US" altLang="zh-CN" sz="3200">
              <a:solidFill>
                <a:schemeClr val="hlink"/>
              </a:solidFill>
              <a:latin typeface="Times New Roman" panose="02020603050405020304" pitchFamily="18" charset="0"/>
              <a:cs typeface="Times New Roman" panose="02020603050405020304" pitchFamily="18" charset="0"/>
            </a:endParaRPr>
          </a:p>
          <a:p>
            <a:pPr>
              <a:lnSpc>
                <a:spcPct val="125000"/>
              </a:lnSpc>
              <a:buChar char="•"/>
            </a:pPr>
            <a:r>
              <a:rPr lang="en-US" altLang="zh-CN" sz="3200">
                <a:latin typeface="Times New Roman" panose="02020603050405020304" pitchFamily="18" charset="0"/>
                <a:cs typeface="Times New Roman" panose="02020603050405020304" pitchFamily="18" charset="0"/>
              </a:rPr>
              <a:t>Key structures </a:t>
            </a:r>
            <a:endParaRPr lang="en-US" altLang="zh-CN" sz="3200">
              <a:latin typeface="Times New Roman" panose="02020603050405020304" pitchFamily="18" charset="0"/>
              <a:cs typeface="Times New Roman" panose="02020603050405020304" pitchFamily="18" charset="0"/>
            </a:endParaRPr>
          </a:p>
          <a:p>
            <a:pPr>
              <a:lnSpc>
                <a:spcPct val="125000"/>
              </a:lnSpc>
              <a:buFont typeface="Wingdings" panose="05000000000000000000" pitchFamily="2" charset="2"/>
              <a:buChar char="ü"/>
            </a:pPr>
            <a:r>
              <a:rPr lang="en-US" altLang="zh-CN" sz="3200">
                <a:latin typeface="Times New Roman" panose="02020603050405020304" pitchFamily="18" charset="0"/>
                <a:cs typeface="Times New Roman" panose="02020603050405020304" pitchFamily="18" charset="0"/>
              </a:rPr>
              <a:t> We thought somebody was   moving about.</a:t>
            </a:r>
            <a:endParaRPr lang="en-US" altLang="zh-CN" sz="3200">
              <a:latin typeface="Times New Roman" panose="02020603050405020304" pitchFamily="18" charset="0"/>
              <a:cs typeface="Times New Roman" panose="02020603050405020304" pitchFamily="18" charset="0"/>
            </a:endParaRPr>
          </a:p>
          <a:p>
            <a:pPr>
              <a:lnSpc>
                <a:spcPct val="125000"/>
              </a:lnSpc>
              <a:buFont typeface="Wingdings" panose="05000000000000000000" pitchFamily="2" charset="2"/>
              <a:buChar char="ü"/>
            </a:pPr>
            <a:r>
              <a:rPr lang="en-US" altLang="zh-CN" sz="3200">
                <a:latin typeface="Times New Roman" panose="02020603050405020304" pitchFamily="18" charset="0"/>
                <a:cs typeface="Times New Roman" panose="02020603050405020304" pitchFamily="18" charset="0"/>
              </a:rPr>
              <a:t> Lingling’s uncle said it was an animal.</a:t>
            </a:r>
            <a:endParaRPr lang="en-US" altLang="zh-CN" sz="3200">
              <a:latin typeface="Times New Roman" panose="02020603050405020304" pitchFamily="18" charset="0"/>
              <a:cs typeface="Times New Roman" panose="02020603050405020304" pitchFamily="18" charset="0"/>
            </a:endParaRPr>
          </a:p>
          <a:p>
            <a:pPr>
              <a:lnSpc>
                <a:spcPct val="125000"/>
              </a:lnSpc>
              <a:buFont typeface="Wingdings" panose="05000000000000000000" pitchFamily="2" charset="2"/>
              <a:buChar char="ü"/>
            </a:pPr>
            <a:r>
              <a:rPr lang="en-US" altLang="zh-CN" sz="3200">
                <a:latin typeface="Times New Roman" panose="02020603050405020304" pitchFamily="18" charset="0"/>
                <a:cs typeface="Times New Roman" panose="02020603050405020304" pitchFamily="18" charset="0"/>
              </a:rPr>
              <a:t> </a:t>
            </a:r>
            <a:r>
              <a:rPr lang="en-US" altLang="zh-CN" sz="3200">
                <a:latin typeface="Times New Roman" panose="02020603050405020304" pitchFamily="18" charset="0"/>
                <a:ea typeface="Times New Roman" panose="02020603050405020304" pitchFamily="18" charset="0"/>
              </a:rPr>
              <a:t>…</a:t>
            </a:r>
            <a:r>
              <a:rPr lang="en-US" altLang="zh-CN" sz="3200">
                <a:latin typeface="Times New Roman" panose="02020603050405020304" pitchFamily="18" charset="0"/>
                <a:cs typeface="Times New Roman" panose="02020603050405020304" pitchFamily="18" charset="0"/>
              </a:rPr>
              <a:t>,and found it was just a hungry monkey looking for food.</a:t>
            </a:r>
            <a:endParaRPr lang="en-US" altLang="zh-CN" sz="3200">
              <a:latin typeface="Times New Roman" panose="02020603050405020304" pitchFamily="18" charset="0"/>
              <a:ea typeface="Times New Roman" panose="02020603050405020304" pitchFamily="18" charset="0"/>
            </a:endParaRPr>
          </a:p>
        </p:txBody>
      </p:sp>
    </p:spTree>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1908" name="任意多边形 251907"/>
          <p:cNvSpPr/>
          <p:nvPr/>
        </p:nvSpPr>
        <p:spPr>
          <a:xfrm>
            <a:off x="0" y="0"/>
            <a:ext cx="9144000" cy="6858000"/>
          </a:xfrm>
          <a:custGeom>
            <a:avLst/>
            <a:gdLst/>
            <a:ahLst/>
            <a:cxnLst>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Lst>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alpha val="100000"/>
            </a:srgbClr>
          </a:solidFill>
          <a:ln w="9525" cap="flat" cmpd="sng">
            <a:solidFill>
              <a:srgbClr val="669900">
                <a:alpha val="100000"/>
              </a:srgbClr>
            </a:solidFill>
            <a:prstDash val="solid"/>
            <a:miter lim="800000"/>
            <a:headEnd type="none" w="med" len="med"/>
            <a:tailEnd type="none" w="med" len="med"/>
          </a:ln>
        </p:spPr>
        <p:txBody>
          <a:bodyPr/>
          <a:p>
            <a:endParaRPr lang="zh-CN" altLang="en-US"/>
          </a:p>
        </p:txBody>
      </p:sp>
      <p:sp>
        <p:nvSpPr>
          <p:cNvPr id="251909" name="矩形 251908"/>
          <p:cNvSpPr/>
          <p:nvPr/>
        </p:nvSpPr>
        <p:spPr>
          <a:xfrm>
            <a:off x="611188" y="692150"/>
            <a:ext cx="5233987" cy="579438"/>
          </a:xfrm>
          <a:prstGeom prst="rect">
            <a:avLst/>
          </a:prstGeom>
          <a:noFill/>
          <a:ln w="9525">
            <a:noFill/>
          </a:ln>
        </p:spPr>
        <p:txBody>
          <a:bodyPr wrap="none">
            <a:spAutoFit/>
          </a:bodyPr>
          <a:p>
            <a:r>
              <a:rPr lang="en-US" altLang="zh-CN" sz="3200" b="1" dirty="0">
                <a:solidFill>
                  <a:srgbClr val="FFFFFF"/>
                </a:solidFill>
                <a:latin typeface="Arial" panose="020B0604020202020204" pitchFamily="34" charset="0"/>
              </a:rPr>
              <a:t>Travel broadens the mind.</a:t>
            </a:r>
            <a:endParaRPr lang="zh-CN" altLang="en-US" sz="3200" b="1" dirty="0">
              <a:solidFill>
                <a:srgbClr val="FFFFFF"/>
              </a:solidFill>
              <a:latin typeface="Arial" panose="020B0604020202020204" pitchFamily="34" charset="0"/>
            </a:endParaRPr>
          </a:p>
        </p:txBody>
      </p:sp>
      <p:sp>
        <p:nvSpPr>
          <p:cNvPr id="251910" name="矩形 251909"/>
          <p:cNvSpPr/>
          <p:nvPr/>
        </p:nvSpPr>
        <p:spPr>
          <a:xfrm>
            <a:off x="5795963" y="692150"/>
            <a:ext cx="3024187" cy="579438"/>
          </a:xfrm>
          <a:prstGeom prst="rect">
            <a:avLst/>
          </a:prstGeom>
          <a:noFill/>
          <a:ln w="9525">
            <a:noFill/>
          </a:ln>
        </p:spPr>
        <p:txBody>
          <a:bodyPr>
            <a:spAutoFit/>
          </a:bodyPr>
          <a:p>
            <a:r>
              <a:rPr lang="zh-CN" altLang="en-US" sz="3200" dirty="0">
                <a:solidFill>
                  <a:srgbClr val="FFFFFF"/>
                </a:solidFill>
                <a:latin typeface="Arial" panose="020B0604020202020204" pitchFamily="34" charset="0"/>
                <a:ea typeface="黑体" panose="02010609060101010101" pitchFamily="2" charset="-122"/>
              </a:rPr>
              <a:t> 旅游开阔眼界。</a:t>
            </a:r>
            <a:endParaRPr lang="zh-CN" altLang="en-US" sz="3200" dirty="0">
              <a:solidFill>
                <a:srgbClr val="FFFFFF"/>
              </a:solidFill>
              <a:latin typeface="Arial" panose="020B0604020202020204" pitchFamily="34" charset="0"/>
              <a:ea typeface="黑体" panose="02010609060101010101" pitchFamily="2" charset="-122"/>
            </a:endParaRPr>
          </a:p>
        </p:txBody>
      </p:sp>
      <p:sp>
        <p:nvSpPr>
          <p:cNvPr id="251911" name="矩形 251910"/>
          <p:cNvSpPr/>
          <p:nvPr/>
        </p:nvSpPr>
        <p:spPr>
          <a:xfrm>
            <a:off x="1979613" y="1341438"/>
            <a:ext cx="5580062" cy="1066800"/>
          </a:xfrm>
          <a:prstGeom prst="rect">
            <a:avLst/>
          </a:prstGeom>
          <a:noFill/>
          <a:ln w="9525">
            <a:noFill/>
          </a:ln>
        </p:spPr>
        <p:txBody>
          <a:bodyPr>
            <a:spAutoFit/>
          </a:bodyPr>
          <a:p>
            <a:r>
              <a:rPr lang="en-US" altLang="zh-CN" sz="3200" b="1" dirty="0">
                <a:solidFill>
                  <a:srgbClr val="FFFFFF"/>
                </a:solidFill>
                <a:latin typeface="Arial" panose="020B0604020202020204" pitchFamily="34" charset="0"/>
              </a:rPr>
              <a:t>Read ten thousand books, travel ten thousand miles.</a:t>
            </a:r>
            <a:endParaRPr lang="zh-CN" altLang="en-US" sz="3200" b="1" dirty="0">
              <a:solidFill>
                <a:srgbClr val="FFFFFF"/>
              </a:solidFill>
              <a:latin typeface="Arial" panose="020B0604020202020204" pitchFamily="34" charset="0"/>
            </a:endParaRPr>
          </a:p>
        </p:txBody>
      </p:sp>
      <p:sp>
        <p:nvSpPr>
          <p:cNvPr id="251912" name="文本框 251911"/>
          <p:cNvSpPr txBox="1"/>
          <p:nvPr/>
        </p:nvSpPr>
        <p:spPr>
          <a:xfrm>
            <a:off x="2627313" y="2420938"/>
            <a:ext cx="4392612" cy="579437"/>
          </a:xfrm>
          <a:prstGeom prst="rect">
            <a:avLst/>
          </a:prstGeom>
          <a:noFill/>
          <a:ln w="9525">
            <a:noFill/>
          </a:ln>
        </p:spPr>
        <p:txBody>
          <a:bodyPr>
            <a:spAutoFit/>
          </a:bodyPr>
          <a:p>
            <a:pPr>
              <a:spcBef>
                <a:spcPct val="50000"/>
              </a:spcBef>
            </a:pPr>
            <a:r>
              <a:rPr lang="zh-CN" altLang="en-US" sz="3200" dirty="0">
                <a:solidFill>
                  <a:srgbClr val="FFFFFF"/>
                </a:solidFill>
                <a:latin typeface="黑体" panose="02010609060101010101" pitchFamily="2" charset="-122"/>
                <a:ea typeface="黑体" panose="02010609060101010101" pitchFamily="2" charset="-122"/>
              </a:rPr>
              <a:t>读万卷书</a:t>
            </a:r>
            <a:r>
              <a:rPr lang="en-US" altLang="zh-CN" sz="3200" dirty="0">
                <a:solidFill>
                  <a:srgbClr val="FFFFFF"/>
                </a:solidFill>
                <a:latin typeface="黑体" panose="02010609060101010101" pitchFamily="2" charset="-122"/>
                <a:ea typeface="黑体" panose="02010609060101010101" pitchFamily="2" charset="-122"/>
              </a:rPr>
              <a:t>,</a:t>
            </a:r>
            <a:r>
              <a:rPr lang="zh-CN" altLang="en-US" sz="3200" dirty="0">
                <a:solidFill>
                  <a:srgbClr val="FFFFFF"/>
                </a:solidFill>
                <a:latin typeface="黑体" panose="02010609060101010101" pitchFamily="2" charset="-122"/>
                <a:ea typeface="黑体" panose="02010609060101010101" pitchFamily="2" charset="-122"/>
              </a:rPr>
              <a:t>行万里路。</a:t>
            </a:r>
            <a:endParaRPr lang="zh-CN" altLang="en-US" sz="3200" dirty="0">
              <a:solidFill>
                <a:srgbClr val="FFFFFF"/>
              </a:solidFill>
              <a:latin typeface="黑体" panose="02010609060101010101" pitchFamily="2" charset="-122"/>
              <a:ea typeface="黑体" panose="02010609060101010101" pitchFamily="2" charset="-122"/>
            </a:endParaRPr>
          </a:p>
        </p:txBody>
      </p:sp>
      <p:sp>
        <p:nvSpPr>
          <p:cNvPr id="173063" name="矩形 251912"/>
          <p:cNvSpPr>
            <a:spLocks noTextEdit="1"/>
          </p:cNvSpPr>
          <p:nvPr/>
        </p:nvSpPr>
        <p:spPr>
          <a:xfrm>
            <a:off x="1547813" y="3141663"/>
            <a:ext cx="6119812" cy="647700"/>
          </a:xfrm>
          <a:prstGeom prst="rect">
            <a:avLst/>
          </a:prstGeom>
        </p:spPr>
        <p:txBody>
          <a:bodyPr wrap="none" fromWordArt="1">
            <a:prstTxWarp prst="textPlain">
              <a:avLst>
                <a:gd name="adj" fmla="val 50000"/>
              </a:avLst>
            </a:prstTxWarp>
            <a:normAutofit/>
          </a:bodyPr>
          <a:p>
            <a:pPr algn="ctr" eaLnBrk="0" hangingPunct="0"/>
            <a:r>
              <a:rPr lang="zh-CN" altLang="en-US" sz="3600">
                <a:ln w="12700" cap="flat" cmpd="sng">
                  <a:solidFill>
                    <a:srgbClr val="000000"/>
                  </a:solidFill>
                  <a:prstDash val="solid"/>
                  <a:headEnd type="none" w="med" len="med"/>
                  <a:tailEnd type="none" w="med" len="med"/>
                </a:ln>
                <a:pattFill prst="dashHorz">
                  <a:fgClr>
                    <a:srgbClr val="808080"/>
                  </a:fgClr>
                  <a:bgClr>
                    <a:srgbClr val="FFFF00"/>
                  </a:bgClr>
                </a:pattFill>
                <a:effectLst>
                  <a:outerShdw dist="45791" dir="2021404" algn="ctr" rotWithShape="0">
                    <a:srgbClr val="808080">
                      <a:alpha val="79999"/>
                    </a:srgbClr>
                  </a:outerShdw>
                </a:effectLst>
                <a:latin typeface="Arial Black" panose="020B0A04020102020204" charset="0"/>
                <a:ea typeface="Arial Black" panose="020B0A04020102020204" charset="0"/>
              </a:rPr>
              <a:t>To be a civilized tourist </a:t>
            </a:r>
            <a:endParaRPr lang="zh-CN" altLang="en-US" sz="3600">
              <a:ln w="12700" cap="flat" cmpd="sng">
                <a:solidFill>
                  <a:srgbClr val="000000"/>
                </a:solidFill>
                <a:prstDash val="solid"/>
                <a:headEnd type="none" w="med" len="med"/>
                <a:tailEnd type="none" w="med" len="med"/>
              </a:ln>
              <a:pattFill prst="dashHorz">
                <a:fgClr>
                  <a:srgbClr val="808080"/>
                </a:fgClr>
                <a:bgClr>
                  <a:srgbClr val="FFFF00"/>
                </a:bgClr>
              </a:pattFill>
              <a:effectLst>
                <a:outerShdw dist="45791" dir="2021404" algn="ctr" rotWithShape="0">
                  <a:srgbClr val="808080">
                    <a:alpha val="79999"/>
                  </a:srgbClr>
                </a:outerShdw>
              </a:effectLst>
              <a:latin typeface="Arial Black" panose="020B0A04020102020204" charset="0"/>
              <a:ea typeface="Arial Black" panose="020B0A04020102020204" charset="0"/>
            </a:endParaRPr>
          </a:p>
        </p:txBody>
      </p:sp>
      <p:pic>
        <p:nvPicPr>
          <p:cNvPr id="173064" name="图片 251914"/>
          <p:cNvPicPr>
            <a:picLocks noChangeAspect="1"/>
          </p:cNvPicPr>
          <p:nvPr/>
        </p:nvPicPr>
        <p:blipFill>
          <a:blip r:embed="rId1"/>
          <a:srcRect t="84821" r="89081"/>
          <a:stretch>
            <a:fillRect/>
          </a:stretch>
        </p:blipFill>
        <p:spPr>
          <a:xfrm>
            <a:off x="0" y="4365625"/>
            <a:ext cx="720725" cy="1333500"/>
          </a:xfrm>
          <a:prstGeom prst="rect">
            <a:avLst/>
          </a:prstGeom>
          <a:noFill/>
          <a:ln w="9525">
            <a:noFill/>
          </a:ln>
        </p:spPr>
      </p:pic>
      <p:pic>
        <p:nvPicPr>
          <p:cNvPr id="173065" name="图片 251915"/>
          <p:cNvPicPr>
            <a:picLocks noChangeAspect="1"/>
          </p:cNvPicPr>
          <p:nvPr/>
        </p:nvPicPr>
        <p:blipFill>
          <a:blip r:embed="rId2"/>
          <a:srcRect l="89081" b="84821"/>
          <a:stretch>
            <a:fillRect/>
          </a:stretch>
        </p:blipFill>
        <p:spPr>
          <a:xfrm>
            <a:off x="8423275" y="5524500"/>
            <a:ext cx="720725" cy="1333500"/>
          </a:xfrm>
          <a:prstGeom prst="rect">
            <a:avLst/>
          </a:prstGeom>
          <a:noFill/>
          <a:ln w="9525">
            <a:noFill/>
          </a:ln>
        </p:spPr>
      </p:pic>
      <p:pic>
        <p:nvPicPr>
          <p:cNvPr id="173066" name="图片 251916"/>
          <p:cNvPicPr>
            <a:picLocks noChangeAspect="1"/>
          </p:cNvPicPr>
          <p:nvPr/>
        </p:nvPicPr>
        <p:blipFill>
          <a:blip r:embed="rId2"/>
          <a:srcRect l="89081" b="84821"/>
          <a:stretch>
            <a:fillRect/>
          </a:stretch>
        </p:blipFill>
        <p:spPr>
          <a:xfrm>
            <a:off x="8423275" y="3284538"/>
            <a:ext cx="720725" cy="1333500"/>
          </a:xfrm>
          <a:prstGeom prst="rect">
            <a:avLst/>
          </a:prstGeom>
          <a:noFill/>
          <a:ln w="9525">
            <a:noFill/>
          </a:ln>
        </p:spPr>
      </p:pic>
      <p:pic>
        <p:nvPicPr>
          <p:cNvPr id="173067" name="图片 251917"/>
          <p:cNvPicPr>
            <a:picLocks noChangeAspect="1"/>
          </p:cNvPicPr>
          <p:nvPr/>
        </p:nvPicPr>
        <p:blipFill>
          <a:blip r:embed="rId3"/>
          <a:srcRect l="89262" t="-37" r="5267" b="93358"/>
          <a:stretch>
            <a:fillRect/>
          </a:stretch>
        </p:blipFill>
        <p:spPr>
          <a:xfrm>
            <a:off x="1258888" y="5373688"/>
            <a:ext cx="647700" cy="593725"/>
          </a:xfrm>
          <a:prstGeom prst="rect">
            <a:avLst/>
          </a:prstGeom>
          <a:noFill/>
          <a:ln w="9525">
            <a:noFill/>
          </a:ln>
        </p:spPr>
      </p:pic>
      <p:pic>
        <p:nvPicPr>
          <p:cNvPr id="173068" name="图片 251918"/>
          <p:cNvPicPr>
            <a:picLocks noChangeAspect="1"/>
          </p:cNvPicPr>
          <p:nvPr/>
        </p:nvPicPr>
        <p:blipFill>
          <a:blip r:embed="rId3"/>
          <a:srcRect l="89262" t="-37" r="5267" b="93358"/>
          <a:stretch>
            <a:fillRect/>
          </a:stretch>
        </p:blipFill>
        <p:spPr>
          <a:xfrm>
            <a:off x="7092950" y="6264275"/>
            <a:ext cx="647700" cy="593725"/>
          </a:xfrm>
          <a:prstGeom prst="rect">
            <a:avLst/>
          </a:prstGeom>
          <a:noFill/>
          <a:ln w="9525">
            <a:noFill/>
          </a:ln>
        </p:spPr>
      </p:pic>
      <p:pic>
        <p:nvPicPr>
          <p:cNvPr id="173069" name="图片 251919"/>
          <p:cNvPicPr>
            <a:picLocks noChangeAspect="1"/>
          </p:cNvPicPr>
          <p:nvPr/>
        </p:nvPicPr>
        <p:blipFill>
          <a:blip r:embed="rId3"/>
          <a:srcRect l="87979" t="-1045" r="5267" b="93358"/>
          <a:stretch>
            <a:fillRect/>
          </a:stretch>
        </p:blipFill>
        <p:spPr>
          <a:xfrm>
            <a:off x="7596188" y="4941888"/>
            <a:ext cx="431800" cy="369887"/>
          </a:xfrm>
          <a:prstGeom prst="rect">
            <a:avLst/>
          </a:prstGeom>
          <a:noFill/>
          <a:ln w="9525">
            <a:noFill/>
          </a:ln>
        </p:spPr>
      </p:pic>
      <p:pic>
        <p:nvPicPr>
          <p:cNvPr id="173070" name="图片 251920"/>
          <p:cNvPicPr>
            <a:picLocks noChangeAspect="1"/>
          </p:cNvPicPr>
          <p:nvPr/>
        </p:nvPicPr>
        <p:blipFill>
          <a:blip r:embed="rId3"/>
          <a:srcRect l="87979" t="-1045" r="5267" b="93358"/>
          <a:stretch>
            <a:fillRect/>
          </a:stretch>
        </p:blipFill>
        <p:spPr>
          <a:xfrm>
            <a:off x="2627313" y="6488113"/>
            <a:ext cx="431800" cy="369887"/>
          </a:xfrm>
          <a:prstGeom prst="rect">
            <a:avLst/>
          </a:prstGeom>
          <a:noFill/>
          <a:ln w="9525">
            <a:noFill/>
          </a:ln>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51908"/>
                                        </p:tgtEl>
                                        <p:attrNameLst>
                                          <p:attrName>style.visibility</p:attrName>
                                        </p:attrNameLst>
                                      </p:cBhvr>
                                      <p:to>
                                        <p:strVal val="visible"/>
                                      </p:to>
                                    </p:set>
                                    <p:animEffect transition="in" filter="box(in)">
                                      <p:cBhvr>
                                        <p:cTn id="7" dur="1000"/>
                                        <p:tgtEl>
                                          <p:spTgt spid="25190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 fill="hold" grpId="0" nodeType="clickEffect">
                                  <p:stCondLst>
                                    <p:cond delay="0"/>
                                  </p:stCondLst>
                                  <p:childTnLst>
                                    <p:set>
                                      <p:cBhvr>
                                        <p:cTn id="11" dur="1" fill="hold">
                                          <p:stCondLst>
                                            <p:cond delay="0"/>
                                          </p:stCondLst>
                                        </p:cTn>
                                        <p:tgtEl>
                                          <p:spTgt spid="251909"/>
                                        </p:tgtEl>
                                        <p:attrNameLst>
                                          <p:attrName>style.visibility</p:attrName>
                                        </p:attrNameLst>
                                      </p:cBhvr>
                                      <p:to>
                                        <p:strVal val="visible"/>
                                      </p:to>
                                    </p:set>
                                    <p:anim calcmode="lin" valueType="num">
                                      <p:cBhvr>
                                        <p:cTn id="12" dur="500" fill="hold"/>
                                        <p:tgtEl>
                                          <p:spTgt spid="251909"/>
                                        </p:tgtEl>
                                        <p:attrNameLst>
                                          <p:attrName>ppt_x</p:attrName>
                                        </p:attrNameLst>
                                      </p:cBhvr>
                                      <p:tavLst>
                                        <p:tav tm="0">
                                          <p:val>
                                            <p:strVal val="#ppt_x"/>
                                          </p:val>
                                        </p:tav>
                                        <p:tav tm="100000">
                                          <p:val>
                                            <p:strVal val="#ppt_x"/>
                                          </p:val>
                                        </p:tav>
                                      </p:tavLst>
                                    </p:anim>
                                    <p:anim calcmode="lin" valueType="num">
                                      <p:cBhvr>
                                        <p:cTn id="13" dur="500" fill="hold"/>
                                        <p:tgtEl>
                                          <p:spTgt spid="251909"/>
                                        </p:tgtEl>
                                        <p:attrNameLst>
                                          <p:attrName>ppt_y</p:attrName>
                                        </p:attrNameLst>
                                      </p:cBhvr>
                                      <p:tavLst>
                                        <p:tav tm="0">
                                          <p:val>
                                            <p:strVal val="#ppt_y-#ppt_h/2"/>
                                          </p:val>
                                        </p:tav>
                                        <p:tav tm="100000">
                                          <p:val>
                                            <p:strVal val="#ppt_y"/>
                                          </p:val>
                                        </p:tav>
                                      </p:tavLst>
                                    </p:anim>
                                    <p:anim calcmode="lin" valueType="num">
                                      <p:cBhvr>
                                        <p:cTn id="14" dur="500" fill="hold"/>
                                        <p:tgtEl>
                                          <p:spTgt spid="251909"/>
                                        </p:tgtEl>
                                        <p:attrNameLst>
                                          <p:attrName>ppt_w</p:attrName>
                                        </p:attrNameLst>
                                      </p:cBhvr>
                                      <p:tavLst>
                                        <p:tav tm="0">
                                          <p:val>
                                            <p:strVal val="#ppt_w"/>
                                          </p:val>
                                        </p:tav>
                                        <p:tav tm="100000">
                                          <p:val>
                                            <p:strVal val="#ppt_w"/>
                                          </p:val>
                                        </p:tav>
                                      </p:tavLst>
                                    </p:anim>
                                    <p:anim calcmode="lin" valueType="num">
                                      <p:cBhvr>
                                        <p:cTn id="15" dur="500" fill="hold"/>
                                        <p:tgtEl>
                                          <p:spTgt spid="251909"/>
                                        </p:tgtEl>
                                        <p:attrNameLst>
                                          <p:attrName>ppt_h</p:attrName>
                                        </p:attrNameLst>
                                      </p:cBhvr>
                                      <p:tavLst>
                                        <p:tav tm="0">
                                          <p:val>
                                            <p:fltVal val="0.00000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8" fill="hold" grpId="0" nodeType="clickEffect">
                                  <p:stCondLst>
                                    <p:cond delay="0"/>
                                  </p:stCondLst>
                                  <p:childTnLst>
                                    <p:set>
                                      <p:cBhvr>
                                        <p:cTn id="19" dur="1" fill="hold">
                                          <p:stCondLst>
                                            <p:cond delay="0"/>
                                          </p:stCondLst>
                                        </p:cTn>
                                        <p:tgtEl>
                                          <p:spTgt spid="251910"/>
                                        </p:tgtEl>
                                        <p:attrNameLst>
                                          <p:attrName>style.visibility</p:attrName>
                                        </p:attrNameLst>
                                      </p:cBhvr>
                                      <p:to>
                                        <p:strVal val="visible"/>
                                      </p:to>
                                    </p:set>
                                    <p:anim calcmode="lin" valueType="num">
                                      <p:cBhvr>
                                        <p:cTn id="20" dur="500" fill="hold"/>
                                        <p:tgtEl>
                                          <p:spTgt spid="251910"/>
                                        </p:tgtEl>
                                        <p:attrNameLst>
                                          <p:attrName>ppt_x</p:attrName>
                                        </p:attrNameLst>
                                      </p:cBhvr>
                                      <p:tavLst>
                                        <p:tav tm="0">
                                          <p:val>
                                            <p:strVal val="#ppt_x-#ppt_w/2"/>
                                          </p:val>
                                        </p:tav>
                                        <p:tav tm="100000">
                                          <p:val>
                                            <p:strVal val="#ppt_x"/>
                                          </p:val>
                                        </p:tav>
                                      </p:tavLst>
                                    </p:anim>
                                    <p:anim calcmode="lin" valueType="num">
                                      <p:cBhvr>
                                        <p:cTn id="21" dur="500" fill="hold"/>
                                        <p:tgtEl>
                                          <p:spTgt spid="251910"/>
                                        </p:tgtEl>
                                        <p:attrNameLst>
                                          <p:attrName>ppt_y</p:attrName>
                                        </p:attrNameLst>
                                      </p:cBhvr>
                                      <p:tavLst>
                                        <p:tav tm="0">
                                          <p:val>
                                            <p:strVal val="#ppt_y"/>
                                          </p:val>
                                        </p:tav>
                                        <p:tav tm="100000">
                                          <p:val>
                                            <p:strVal val="#ppt_y"/>
                                          </p:val>
                                        </p:tav>
                                      </p:tavLst>
                                    </p:anim>
                                    <p:anim calcmode="lin" valueType="num">
                                      <p:cBhvr>
                                        <p:cTn id="22" dur="500" fill="hold"/>
                                        <p:tgtEl>
                                          <p:spTgt spid="251910"/>
                                        </p:tgtEl>
                                        <p:attrNameLst>
                                          <p:attrName>ppt_w</p:attrName>
                                        </p:attrNameLst>
                                      </p:cBhvr>
                                      <p:tavLst>
                                        <p:tav tm="0">
                                          <p:val>
                                            <p:fltVal val="0.000000"/>
                                          </p:val>
                                        </p:tav>
                                        <p:tav tm="100000">
                                          <p:val>
                                            <p:strVal val="#ppt_w"/>
                                          </p:val>
                                        </p:tav>
                                      </p:tavLst>
                                    </p:anim>
                                    <p:anim calcmode="lin" valueType="num">
                                      <p:cBhvr>
                                        <p:cTn id="23" dur="500" fill="hold"/>
                                        <p:tgtEl>
                                          <p:spTgt spid="251910"/>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251911"/>
                                        </p:tgtEl>
                                        <p:attrNameLst>
                                          <p:attrName>style.visibility</p:attrName>
                                        </p:attrNameLst>
                                      </p:cBhvr>
                                      <p:to>
                                        <p:strVal val="visible"/>
                                      </p:to>
                                    </p:set>
                                    <p:anim calcmode="lin" valueType="num">
                                      <p:cBhvr>
                                        <p:cTn id="28" dur="500" fill="hold"/>
                                        <p:tgtEl>
                                          <p:spTgt spid="251911"/>
                                        </p:tgtEl>
                                        <p:attrNameLst>
                                          <p:attrName>ppt_w</p:attrName>
                                        </p:attrNameLst>
                                      </p:cBhvr>
                                      <p:tavLst>
                                        <p:tav tm="0">
                                          <p:val>
                                            <p:fltVal val="0.000000"/>
                                          </p:val>
                                        </p:tav>
                                        <p:tav tm="100000">
                                          <p:val>
                                            <p:strVal val="#ppt_w"/>
                                          </p:val>
                                        </p:tav>
                                      </p:tavLst>
                                    </p:anim>
                                    <p:anim calcmode="lin" valueType="num">
                                      <p:cBhvr>
                                        <p:cTn id="29" dur="500" fill="hold"/>
                                        <p:tgtEl>
                                          <p:spTgt spid="251911"/>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251912"/>
                                        </p:tgtEl>
                                        <p:attrNameLst>
                                          <p:attrName>style.visibility</p:attrName>
                                        </p:attrNameLst>
                                      </p:cBhvr>
                                      <p:to>
                                        <p:strVal val="visible"/>
                                      </p:to>
                                    </p:set>
                                    <p:anim calcmode="lin" valueType="num">
                                      <p:cBhvr>
                                        <p:cTn id="34" dur="500" fill="hold"/>
                                        <p:tgtEl>
                                          <p:spTgt spid="251912"/>
                                        </p:tgtEl>
                                        <p:attrNameLst>
                                          <p:attrName>ppt_w</p:attrName>
                                        </p:attrNameLst>
                                      </p:cBhvr>
                                      <p:tavLst>
                                        <p:tav tm="0">
                                          <p:val>
                                            <p:fltVal val="0.000000"/>
                                          </p:val>
                                        </p:tav>
                                        <p:tav tm="100000">
                                          <p:val>
                                            <p:strVal val="#ppt_w"/>
                                          </p:val>
                                        </p:tav>
                                      </p:tavLst>
                                    </p:anim>
                                    <p:anim calcmode="lin" valueType="num">
                                      <p:cBhvr>
                                        <p:cTn id="35" dur="500" fill="hold"/>
                                        <p:tgtEl>
                                          <p:spTgt spid="251912"/>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9" presetClass="entr" presetSubtype="5" fill="hold" nodeType="clickEffect">
                                  <p:stCondLst>
                                    <p:cond delay="0"/>
                                  </p:stCondLst>
                                  <p:childTnLst>
                                    <p:set>
                                      <p:cBhvr>
                                        <p:cTn id="39" dur="1" fill="hold">
                                          <p:stCondLst>
                                            <p:cond delay="0"/>
                                          </p:stCondLst>
                                        </p:cTn>
                                        <p:tgtEl>
                                          <p:spTgt spid="173063"/>
                                        </p:tgtEl>
                                        <p:attrNameLst>
                                          <p:attrName>style.visibility</p:attrName>
                                        </p:attrNameLst>
                                      </p:cBhvr>
                                      <p:to>
                                        <p:strVal val="visible"/>
                                      </p:to>
                                    </p:set>
                                    <p:anim calcmode="lin" valueType="num">
                                      <p:cBhvr>
                                        <p:cTn id="40" dur="1000" fill="hold"/>
                                        <p:tgtEl>
                                          <p:spTgt spid="173063"/>
                                        </p:tgtEl>
                                        <p:attrNameLst>
                                          <p:attrName>ppt_w</p:attrName>
                                        </p:attrNameLst>
                                      </p:cBhvr>
                                      <p:tavLst>
                                        <p:tav tm="0">
                                          <p:val>
                                            <p:strVal val="#ppt_w"/>
                                          </p:val>
                                        </p:tav>
                                        <p:tav tm="100000">
                                          <p:val>
                                            <p:strVal val="#ppt_w"/>
                                          </p:val>
                                        </p:tav>
                                      </p:tavLst>
                                    </p:anim>
                                    <p:anim calcmode="lin" valueType="num">
                                      <p:cBhvr>
                                        <p:cTn id="41" dur="1000" fill="hold"/>
                                        <p:tgtEl>
                                          <p:spTgt spid="173063"/>
                                        </p:tgtEl>
                                        <p:attrNameLst>
                                          <p:attrName>ppt_h</p:attrName>
                                        </p:attrNameLst>
                                      </p:cBhvr>
                                      <p:tavLst>
                                        <p:tav tm="0" fmla="#ppt_h*sin(2.5*pi*$)">
                                          <p:val>
                                            <p:fltVal val="0.000000"/>
                                          </p:val>
                                        </p:tav>
                                        <p:tav tm="100000">
                                          <p:val>
                                            <p:fltVal val="1.00000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9" grpId="0"/>
      <p:bldP spid="251910" grpId="0"/>
      <p:bldP spid="251911" grpId="0"/>
      <p:bldP spid="2519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7346" name="图片 57345" descr="边框2"/>
          <p:cNvPicPr>
            <a:picLocks noChangeAspect="1"/>
          </p:cNvPicPr>
          <p:nvPr/>
        </p:nvPicPr>
        <p:blipFill>
          <a:blip r:embed="rId1"/>
          <a:stretch>
            <a:fillRect/>
          </a:stretch>
        </p:blipFill>
        <p:spPr>
          <a:xfrm>
            <a:off x="0" y="381000"/>
            <a:ext cx="9144000" cy="6248400"/>
          </a:xfrm>
          <a:prstGeom prst="rect">
            <a:avLst/>
          </a:prstGeom>
          <a:noFill/>
          <a:ln w="9525">
            <a:noFill/>
          </a:ln>
        </p:spPr>
      </p:pic>
      <p:sp>
        <p:nvSpPr>
          <p:cNvPr id="57347" name="矩形 57346"/>
          <p:cNvSpPr/>
          <p:nvPr/>
        </p:nvSpPr>
        <p:spPr>
          <a:xfrm>
            <a:off x="1447800" y="2590800"/>
            <a:ext cx="6248400" cy="1981200"/>
          </a:xfrm>
          <a:prstGeom prst="rect">
            <a:avLst/>
          </a:prstGeom>
        </p:spPr>
        <p:txBody>
          <a:bodyPr wrap="none" fromWordArt="1">
            <a:prstTxWarp prst="textDeflate">
              <a:avLst>
                <a:gd name="adj" fmla="val 26227"/>
              </a:avLst>
            </a:prstTxWarp>
            <a:normAutofit/>
          </a:bodyPr>
          <a:p>
            <a:pPr algn="ctr"/>
            <a:r>
              <a:rPr lang="zh-CN" altLang="en-US" sz="3600" b="1">
                <a:ln w="9525" cap="flat" cmpd="sng">
                  <a:solidFill>
                    <a:srgbClr val="000000"/>
                  </a:solidFill>
                  <a:prstDash val="solid"/>
                  <a:headEnd type="none" w="med" len="med"/>
                  <a:tailEnd type="none" w="med" len="med"/>
                </a:ln>
                <a:solidFill>
                  <a:srgbClr val="000000"/>
                </a:solidFill>
                <a:latin typeface="Arial" panose="020B0604020202020204" pitchFamily="34" charset="0"/>
                <a:ea typeface="Arial" panose="020B0604020202020204" pitchFamily="34" charset="0"/>
              </a:rPr>
              <a:t>Warming up</a:t>
            </a:r>
            <a:endParaRPr lang="zh-CN" altLang="en-US" sz="3600" b="1">
              <a:ln w="9525" cap="flat" cmpd="sng">
                <a:solidFill>
                  <a:srgbClr val="000000"/>
                </a:solidFill>
                <a:prstDash val="solid"/>
                <a:headEnd type="none" w="med" len="med"/>
                <a:tailEnd type="none" w="med" len="med"/>
              </a:ln>
              <a:solidFill>
                <a:srgbClr val="000000"/>
              </a:solidFill>
              <a:latin typeface="Arial" panose="020B0604020202020204" pitchFamily="34" charset="0"/>
              <a:ea typeface="Arial" panose="020B0604020202020204" pitchFamily="34" charset="0"/>
            </a:endParaRPr>
          </a:p>
        </p:txBody>
      </p:sp>
    </p:spTree>
  </p:cSld>
  <p:clrMapOvr>
    <a:masterClrMapping/>
  </p:clrMapOvr>
  <p:transition>
    <p:random/>
  </p:transition>
</p:sld>
</file>

<file path=ppt/theme/theme1.xml><?xml version="1.0" encoding="utf-8"?>
<a:theme xmlns:a="http://schemas.openxmlformats.org/drawingml/2006/main" name="演示文稿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微软雅黑"/>
        <a:ea typeface="宋体"/>
        <a:cs typeface=""/>
      </a:majorFont>
      <a:minorFont>
        <a:latin typeface="Franklin Gothic Medium"/>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演示文稿1">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微软雅黑"/>
        <a:ea typeface="宋体"/>
        <a:cs typeface=""/>
      </a:majorFont>
      <a:minorFont>
        <a:latin typeface="Franklin Gothic Medium"/>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3_吉祥如意">
  <a:themeElements>
    <a:clrScheme name="13_吉祥如意 1">
      <a:dk1>
        <a:srgbClr val="000000"/>
      </a:dk1>
      <a:lt1>
        <a:srgbClr val="FFFFFF"/>
      </a:lt1>
      <a:dk2>
        <a:srgbClr val="E40000"/>
      </a:dk2>
      <a:lt2>
        <a:srgbClr val="DDDDDD"/>
      </a:lt2>
      <a:accent1>
        <a:srgbClr val="E1F4FF"/>
      </a:accent1>
      <a:accent2>
        <a:srgbClr val="FFE2C5"/>
      </a:accent2>
      <a:accent3>
        <a:srgbClr val="FFFFFF"/>
      </a:accent3>
      <a:accent4>
        <a:srgbClr val="000000"/>
      </a:accent4>
      <a:accent5>
        <a:srgbClr val="EEF8FF"/>
      </a:accent5>
      <a:accent6>
        <a:srgbClr val="E7CDB2"/>
      </a:accent6>
      <a:hlink>
        <a:srgbClr val="0066CC"/>
      </a:hlink>
      <a:folHlink>
        <a:srgbClr val="9F9FBF"/>
      </a:folHlink>
    </a:clrScheme>
    <a:fontScheme name="13_吉祥如意">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13_吉祥如意 1">
        <a:dk1>
          <a:srgbClr val="000000"/>
        </a:dk1>
        <a:lt1>
          <a:srgbClr val="FFFFFF"/>
        </a:lt1>
        <a:dk2>
          <a:srgbClr val="E40000"/>
        </a:dk2>
        <a:lt2>
          <a:srgbClr val="DDDDDD"/>
        </a:lt2>
        <a:accent1>
          <a:srgbClr val="E1F4FF"/>
        </a:accent1>
        <a:accent2>
          <a:srgbClr val="FFE2C5"/>
        </a:accent2>
        <a:accent3>
          <a:srgbClr val="FFFFFF"/>
        </a:accent3>
        <a:accent4>
          <a:srgbClr val="000000"/>
        </a:accent4>
        <a:accent5>
          <a:srgbClr val="EEF8FF"/>
        </a:accent5>
        <a:accent6>
          <a:srgbClr val="E7CDB2"/>
        </a:accent6>
        <a:hlink>
          <a:srgbClr val="0066CC"/>
        </a:hlink>
        <a:folHlink>
          <a:srgbClr val="9F9FBF"/>
        </a:folHlink>
      </a:clrScheme>
      <a:clrMap bg1="lt1" tx1="dk1" bg2="lt2" tx2="dk2" accent1="accent1" accent2="accent2" accent3="accent3" accent4="accent4" accent5="accent5" accent6="accent6" hlink="hlink" folHlink="folHlink"/>
    </a:extraClrScheme>
    <a:extraClrScheme>
      <a:clrScheme name="13_吉祥如意 2">
        <a:dk1>
          <a:srgbClr val="59582D"/>
        </a:dk1>
        <a:lt1>
          <a:srgbClr val="EAEAEA"/>
        </a:lt1>
        <a:dk2>
          <a:srgbClr val="666699"/>
        </a:dk2>
        <a:lt2>
          <a:srgbClr val="D9D9D9"/>
        </a:lt2>
        <a:accent1>
          <a:srgbClr val="CCECFF"/>
        </a:accent1>
        <a:accent2>
          <a:srgbClr val="B2D2C7"/>
        </a:accent2>
        <a:accent3>
          <a:srgbClr val="F3F3F3"/>
        </a:accent3>
        <a:accent4>
          <a:srgbClr val="4B4A25"/>
        </a:accent4>
        <a:accent5>
          <a:srgbClr val="E2F4FF"/>
        </a:accent5>
        <a:accent6>
          <a:srgbClr val="A1BEB4"/>
        </a:accent6>
        <a:hlink>
          <a:srgbClr val="993366"/>
        </a:hlink>
        <a:folHlink>
          <a:srgbClr val="92B9E0"/>
        </a:folHlink>
      </a:clrScheme>
      <a:clrMap bg1="lt1" tx1="dk1" bg2="lt2" tx2="dk2" accent1="accent1" accent2="accent2" accent3="accent3" accent4="accent4" accent5="accent5" accent6="accent6" hlink="hlink" folHlink="folHlink"/>
    </a:extraClrScheme>
    <a:extraClrScheme>
      <a:clrScheme name="13_吉祥如意 3">
        <a:dk1>
          <a:srgbClr val="000099"/>
        </a:dk1>
        <a:lt1>
          <a:srgbClr val="FFFFCC"/>
        </a:lt1>
        <a:dk2>
          <a:srgbClr val="004000"/>
        </a:dk2>
        <a:lt2>
          <a:srgbClr val="FFD9B3"/>
        </a:lt2>
        <a:accent1>
          <a:srgbClr val="FFD9D9"/>
        </a:accent1>
        <a:accent2>
          <a:srgbClr val="DDDDDD"/>
        </a:accent2>
        <a:accent3>
          <a:srgbClr val="FFFFE2"/>
        </a:accent3>
        <a:accent4>
          <a:srgbClr val="000082"/>
        </a:accent4>
        <a:accent5>
          <a:srgbClr val="FFE9E9"/>
        </a:accent5>
        <a:accent6>
          <a:srgbClr val="C8C8C8"/>
        </a:accent6>
        <a:hlink>
          <a:srgbClr val="FF0000"/>
        </a:hlink>
        <a:folHlink>
          <a:srgbClr val="FFAB57"/>
        </a:folHlink>
      </a:clrScheme>
      <a:clrMap bg1="lt1" tx1="dk1" bg2="lt2" tx2="dk2" accent1="accent1" accent2="accent2" accent3="accent3" accent4="accent4" accent5="accent5" accent6="accent6" hlink="hlink" folHlink="folHlink"/>
    </a:extraClrScheme>
    <a:extraClrScheme>
      <a:clrScheme name="13_吉祥如意 4">
        <a:dk1>
          <a:srgbClr val="000000"/>
        </a:dk1>
        <a:lt1>
          <a:srgbClr val="DCE8E2"/>
        </a:lt1>
        <a:dk2>
          <a:srgbClr val="0033CC"/>
        </a:dk2>
        <a:lt2>
          <a:srgbClr val="C4C4D8"/>
        </a:lt2>
        <a:accent1>
          <a:srgbClr val="FFFFFF"/>
        </a:accent1>
        <a:accent2>
          <a:srgbClr val="A9CFB1"/>
        </a:accent2>
        <a:accent3>
          <a:srgbClr val="EBF2EE"/>
        </a:accent3>
        <a:accent4>
          <a:srgbClr val="000000"/>
        </a:accent4>
        <a:accent5>
          <a:srgbClr val="FFFFFF"/>
        </a:accent5>
        <a:accent6>
          <a:srgbClr val="99BBA0"/>
        </a:accent6>
        <a:hlink>
          <a:srgbClr val="CC3300"/>
        </a:hlink>
        <a:folHlink>
          <a:srgbClr val="666699"/>
        </a:folHlink>
      </a:clrScheme>
      <a:clrMap bg1="lt1" tx1="dk1" bg2="lt2" tx2="dk2" accent1="accent1" accent2="accent2" accent3="accent3" accent4="accent4" accent5="accent5" accent6="accent6" hlink="hlink" folHlink="folHlink"/>
    </a:extraClrScheme>
    <a:extraClrScheme>
      <a:clrScheme name="13_吉祥如意 5">
        <a:dk1>
          <a:srgbClr val="606090"/>
        </a:dk1>
        <a:lt1>
          <a:srgbClr val="E5FFFF"/>
        </a:lt1>
        <a:dk2>
          <a:srgbClr val="0000CC"/>
        </a:dk2>
        <a:lt2>
          <a:srgbClr val="91DAFF"/>
        </a:lt2>
        <a:accent1>
          <a:srgbClr val="EAEAEA"/>
        </a:accent1>
        <a:accent2>
          <a:srgbClr val="FFE2C5"/>
        </a:accent2>
        <a:accent3>
          <a:srgbClr val="F0FFFF"/>
        </a:accent3>
        <a:accent4>
          <a:srgbClr val="51517A"/>
        </a:accent4>
        <a:accent5>
          <a:srgbClr val="F3F3F3"/>
        </a:accent5>
        <a:accent6>
          <a:srgbClr val="E7CDB2"/>
        </a:accent6>
        <a:hlink>
          <a:srgbClr val="000000"/>
        </a:hlink>
        <a:folHlink>
          <a:srgbClr val="3DB77A"/>
        </a:folHlink>
      </a:clrScheme>
      <a:clrMap bg1="lt1" tx1="dk1" bg2="lt2" tx2="dk2" accent1="accent1" accent2="accent2" accent3="accent3" accent4="accent4" accent5="accent5" accent6="accent6" hlink="hlink" folHlink="folHlink"/>
    </a:extraClrScheme>
    <a:extraClrScheme>
      <a:clrScheme name="13_吉祥如意 6">
        <a:dk1>
          <a:srgbClr val="CC0066"/>
        </a:dk1>
        <a:lt1>
          <a:srgbClr val="FFDDBB"/>
        </a:lt1>
        <a:dk2>
          <a:srgbClr val="000000"/>
        </a:dk2>
        <a:lt2>
          <a:srgbClr val="C0C0C0"/>
        </a:lt2>
        <a:accent1>
          <a:srgbClr val="FFFFCC"/>
        </a:accent1>
        <a:accent2>
          <a:srgbClr val="FFFFFF"/>
        </a:accent2>
        <a:accent3>
          <a:srgbClr val="FFEBDA"/>
        </a:accent3>
        <a:accent4>
          <a:srgbClr val="AE0056"/>
        </a:accent4>
        <a:accent5>
          <a:srgbClr val="FFFFE2"/>
        </a:accent5>
        <a:accent6>
          <a:srgbClr val="E7E7E7"/>
        </a:accent6>
        <a:hlink>
          <a:srgbClr val="0066CC"/>
        </a:hlink>
        <a:folHlink>
          <a:srgbClr val="8EB37D"/>
        </a:folHlink>
      </a:clrScheme>
      <a:clrMap bg1="lt1" tx1="dk1" bg2="lt2" tx2="dk2" accent1="accent1" accent2="accent2" accent3="accent3" accent4="accent4" accent5="accent5" accent6="accent6" hlink="hlink" folHlink="folHlink"/>
    </a:extraClrScheme>
    <a:extraClrScheme>
      <a:clrScheme name="13_吉祥如意 7">
        <a:dk1>
          <a:srgbClr val="B60000"/>
        </a:dk1>
        <a:lt1>
          <a:srgbClr val="FFFF99"/>
        </a:lt1>
        <a:dk2>
          <a:srgbClr val="800000"/>
        </a:dk2>
        <a:lt2>
          <a:srgbClr val="FFFFFF"/>
        </a:lt2>
        <a:accent1>
          <a:srgbClr val="9888A4"/>
        </a:accent1>
        <a:accent2>
          <a:srgbClr val="A9335D"/>
        </a:accent2>
        <a:accent3>
          <a:srgbClr val="C0AAAA"/>
        </a:accent3>
        <a:accent4>
          <a:srgbClr val="DADA82"/>
        </a:accent4>
        <a:accent5>
          <a:srgbClr val="CAC3CF"/>
        </a:accent5>
        <a:accent6>
          <a:srgbClr val="992D53"/>
        </a:accent6>
        <a:hlink>
          <a:srgbClr val="CCECFF"/>
        </a:hlink>
        <a:folHlink>
          <a:srgbClr val="FF6600"/>
        </a:folHlink>
      </a:clrScheme>
      <a:clrMap bg1="dk2" tx1="lt1" bg2="dk1" tx2="lt2" accent1="accent1" accent2="accent2" accent3="accent3" accent4="accent4" accent5="accent5" accent6="accent6" hlink="hlink" folHlink="folHlink"/>
    </a:extraClrScheme>
    <a:extraClrScheme>
      <a:clrScheme name="13_吉祥如意 8">
        <a:dk1>
          <a:srgbClr val="808080"/>
        </a:dk1>
        <a:lt1>
          <a:srgbClr val="FFFFFF"/>
        </a:lt1>
        <a:dk2>
          <a:srgbClr val="1C1C1C"/>
        </a:dk2>
        <a:lt2>
          <a:srgbClr val="FFFF66"/>
        </a:lt2>
        <a:accent1>
          <a:srgbClr val="9898BA"/>
        </a:accent1>
        <a:accent2>
          <a:srgbClr val="777777"/>
        </a:accent2>
        <a:accent3>
          <a:srgbClr val="ABABAB"/>
        </a:accent3>
        <a:accent4>
          <a:srgbClr val="DADADA"/>
        </a:accent4>
        <a:accent5>
          <a:srgbClr val="CACAD9"/>
        </a:accent5>
        <a:accent6>
          <a:srgbClr val="6B6B6B"/>
        </a:accent6>
        <a:hlink>
          <a:srgbClr val="CCFF99"/>
        </a:hlink>
        <a:folHlink>
          <a:srgbClr val="E436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ABC_Powerbar Rhea">
  <a:themeElements>
    <a:clrScheme name="ABC_Powerbar Rhe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BC_Powerbar Rhea">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zh-TW" altLang="en-US" sz="1800" b="0" i="0" u="none" strike="noStrike" cap="none" normalizeH="0" baseline="0" smtClean="0">
            <a:ln>
              <a:noFill/>
            </a:ln>
            <a:solidFill>
              <a:schemeClr val="tx1"/>
            </a:solidFill>
            <a:effectLst/>
            <a:latin typeface="Arial" panose="020B0604020202020204" pitchFamily="34" charset="0"/>
            <a:ea typeface="PMingLiU"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zh-TW" altLang="en-US" sz="1800" b="0" i="0" u="none" strike="noStrike" cap="none" normalizeH="0" baseline="0" smtClean="0">
            <a:ln>
              <a:noFill/>
            </a:ln>
            <a:solidFill>
              <a:schemeClr val="tx1"/>
            </a:solidFill>
            <a:effectLst/>
            <a:latin typeface="Arial" panose="020B0604020202020204" pitchFamily="34" charset="0"/>
            <a:ea typeface="PMingLiU" pitchFamily="18" charset="-120"/>
          </a:defRPr>
        </a:defPPr>
      </a:lstStyle>
    </a:lnDef>
  </a:objectDefaults>
  <a:extraClrSchemeLst>
    <a:extraClrScheme>
      <a:clrScheme name="ABC_Powerbar Rhe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BC_Powerbar Rhe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BC_Powerbar Rhe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BC_Powerbar Rhe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BC_Powerbar Rhe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BC_Powerbar Rhe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BC_Powerbar Rhe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BC_Powerbar Rhe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BC_Powerbar Rhe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BC_Powerbar Rhe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BC_Powerbar Rhe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BC_Powerbar Rhe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9152</Words>
  <Application>WPS 演示</Application>
  <PresentationFormat>在屏幕上显示</PresentationFormat>
  <Paragraphs>480</Paragraphs>
  <Slides>52</Slides>
  <Notes>0</Notes>
  <HiddenSlides>0</HiddenSlides>
  <MMClips>1</MMClips>
  <ScaleCrop>false</ScaleCrop>
  <HeadingPairs>
    <vt:vector size="6" baseType="variant">
      <vt:variant>
        <vt:lpstr>已用的字体</vt:lpstr>
      </vt:variant>
      <vt:variant>
        <vt:i4>16</vt:i4>
      </vt:variant>
      <vt:variant>
        <vt:lpstr>主题</vt:lpstr>
      </vt:variant>
      <vt:variant>
        <vt:i4>4</vt:i4>
      </vt:variant>
      <vt:variant>
        <vt:lpstr>幻灯片标题</vt:lpstr>
      </vt:variant>
      <vt:variant>
        <vt:i4>52</vt:i4>
      </vt:variant>
    </vt:vector>
  </HeadingPairs>
  <TitlesOfParts>
    <vt:vector size="72" baseType="lpstr">
      <vt:lpstr>Arial</vt:lpstr>
      <vt:lpstr>宋体</vt:lpstr>
      <vt:lpstr>Wingdings</vt:lpstr>
      <vt:lpstr>Franklin Gothic Medium</vt:lpstr>
      <vt:lpstr>微软雅黑</vt:lpstr>
      <vt:lpstr>黑体</vt:lpstr>
      <vt:lpstr>Times New Roman</vt:lpstr>
      <vt:lpstr>Arial Unicode MS</vt:lpstr>
      <vt:lpstr>Calibri</vt:lpstr>
      <vt:lpstr>Times</vt:lpstr>
      <vt:lpstr>Arial Black</vt:lpstr>
      <vt:lpstr>Wingdings 2</vt:lpstr>
      <vt:lpstr>PMingLiU</vt:lpstr>
      <vt:lpstr>MingLiU-ExtB</vt:lpstr>
      <vt:lpstr>Microsoft JhengHei</vt:lpstr>
      <vt:lpstr>华文新魏</vt:lpstr>
      <vt:lpstr>演示文稿1</vt:lpstr>
      <vt:lpstr>1_演示文稿1</vt:lpstr>
      <vt:lpstr>13_吉祥如意</vt:lpstr>
      <vt:lpstr>3_ABC_Powerbar Rhea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杨晔</cp:lastModifiedBy>
  <cp:revision>32</cp:revision>
  <dcterms:created xsi:type="dcterms:W3CDTF">2015-03-03T02:11:00Z</dcterms:created>
  <dcterms:modified xsi:type="dcterms:W3CDTF">2020-08-24T03:00:22Z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2052-11.1.0.9912</vt:lpwstr>
  </property>
</Properties>
</file>